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7" r:id="rId2"/>
  </p:sldMasterIdLst>
  <p:notesMasterIdLst>
    <p:notesMasterId r:id="rId40"/>
  </p:notesMasterIdLst>
  <p:handoutMasterIdLst>
    <p:handoutMasterId r:id="rId41"/>
  </p:handoutMasterIdLst>
  <p:sldIdLst>
    <p:sldId id="412" r:id="rId3"/>
    <p:sldId id="413" r:id="rId4"/>
    <p:sldId id="415" r:id="rId5"/>
    <p:sldId id="462" r:id="rId6"/>
    <p:sldId id="501" r:id="rId7"/>
    <p:sldId id="509" r:id="rId8"/>
    <p:sldId id="506" r:id="rId9"/>
    <p:sldId id="504" r:id="rId10"/>
    <p:sldId id="502" r:id="rId11"/>
    <p:sldId id="503" r:id="rId12"/>
    <p:sldId id="510" r:id="rId13"/>
    <p:sldId id="530" r:id="rId14"/>
    <p:sldId id="513" r:id="rId15"/>
    <p:sldId id="515" r:id="rId16"/>
    <p:sldId id="505" r:id="rId17"/>
    <p:sldId id="508" r:id="rId18"/>
    <p:sldId id="507" r:id="rId19"/>
    <p:sldId id="511" r:id="rId20"/>
    <p:sldId id="514" r:id="rId21"/>
    <p:sldId id="531" r:id="rId22"/>
    <p:sldId id="512" r:id="rId23"/>
    <p:sldId id="517" r:id="rId24"/>
    <p:sldId id="518" r:id="rId25"/>
    <p:sldId id="520" r:id="rId26"/>
    <p:sldId id="523" r:id="rId27"/>
    <p:sldId id="519" r:id="rId28"/>
    <p:sldId id="516" r:id="rId29"/>
    <p:sldId id="528" r:id="rId30"/>
    <p:sldId id="532" r:id="rId31"/>
    <p:sldId id="524" r:id="rId32"/>
    <p:sldId id="521" r:id="rId33"/>
    <p:sldId id="525" r:id="rId34"/>
    <p:sldId id="522" r:id="rId35"/>
    <p:sldId id="526" r:id="rId36"/>
    <p:sldId id="527" r:id="rId37"/>
    <p:sldId id="534" r:id="rId38"/>
    <p:sldId id="535" r:id="rId39"/>
  </p:sldIdLst>
  <p:sldSz cx="12190413" cy="6859588"/>
  <p:notesSz cx="6858000" cy="9144000"/>
  <p:custDataLst>
    <p:tags r:id="rId42"/>
  </p:custDataLst>
  <p:defaultTextStyle>
    <a:defPPr>
      <a:defRPr lang="zh-CN"/>
    </a:defPPr>
    <a:lvl1pPr marL="0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A17F"/>
    <a:srgbClr val="FFFFCC"/>
    <a:srgbClr val="31AD81"/>
    <a:srgbClr val="00D2C3"/>
    <a:srgbClr val="02B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6" autoAdjust="0"/>
    <p:restoredTop sz="95719" autoAdjust="0"/>
  </p:normalViewPr>
  <p:slideViewPr>
    <p:cSldViewPr>
      <p:cViewPr varScale="1">
        <p:scale>
          <a:sx n="108" d="100"/>
          <a:sy n="108" d="100"/>
        </p:scale>
        <p:origin x="672" y="96"/>
      </p:cViewPr>
      <p:guideLst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240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gs" Target="tags/tag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C6D74-F5B1-4A08-B6F8-7A7CCDFA3D04}" type="datetimeFigureOut">
              <a:rPr lang="zh-CN" altLang="en-US" smtClean="0"/>
              <a:pPr/>
              <a:t>2020/8/27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13B8B8-4E41-43E9-8065-6555EE3831D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5119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011C5-6A7B-4A1D-9DDF-A4CD71EA02F2}" type="datetimeFigureOut">
              <a:rPr lang="zh-CN" altLang="en-US" smtClean="0"/>
              <a:pPr/>
              <a:t>2020/8/27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E435A6-09D2-4ABC-903D-BAA221EEE2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0913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960B6-FFA6-40E5-84AF-FF829F893BC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2478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98833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4226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6865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67473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2458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5479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8991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53028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0839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5361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51361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89442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82076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2305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502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1367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89894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787155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30159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800449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486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032986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23280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64807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21792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955478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185358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06442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960B6-FFA6-40E5-84AF-FF829F893BC5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959583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8749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539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4964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5311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3546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97757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893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5579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81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715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63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62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6635492"/>
            <a:ext cx="10850115" cy="260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10850115" y="6635492"/>
            <a:ext cx="1345060" cy="260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等腰三角形 3"/>
          <p:cNvSpPr/>
          <p:nvPr userDrawn="1"/>
        </p:nvSpPr>
        <p:spPr>
          <a:xfrm rot="16200000">
            <a:off x="11138147" y="6679293"/>
            <a:ext cx="144016" cy="1241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 userDrawn="1"/>
        </p:nvSpPr>
        <p:spPr>
          <a:xfrm rot="5400000">
            <a:off x="11776287" y="6679292"/>
            <a:ext cx="144016" cy="1241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5990" y="6615756"/>
            <a:ext cx="1840744" cy="315405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alpha val="73000"/>
                  </a:schemeClr>
                </a:solidFill>
                <a:latin typeface="+mn-ea"/>
              </a:rPr>
              <a:t>欢迎您使用本模板</a:t>
            </a:r>
            <a:endParaRPr lang="en-US" altLang="zh-CN" sz="1400" dirty="0">
              <a:solidFill>
                <a:schemeClr val="bg1">
                  <a:alpha val="73000"/>
                </a:schemeClr>
              </a:solidFill>
              <a:latin typeface="+mn-ea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10850115" y="6615756"/>
            <a:ext cx="1368152" cy="307768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endParaRPr lang="en-US" altLang="zh-CN" sz="1400" dirty="0">
              <a:solidFill>
                <a:schemeClr val="bg1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316976" y="6697632"/>
            <a:ext cx="434429" cy="144016"/>
          </a:xfrm>
          <a:prstGeom prst="rect">
            <a:avLst/>
          </a:prstGeom>
        </p:spPr>
        <p:txBody>
          <a:bodyPr vert="horz" lIns="0" tIns="0" rIns="0" bIns="4570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4FFB07-917D-5348-AE2D-F9A4E0AD1751}" type="slidenum">
              <a:rPr lang="en-US" sz="1600" smtClean="0">
                <a:latin typeface="Impact" pitchFamily="34" charset="0"/>
              </a:rPr>
              <a:pPr/>
              <a:t>‹#›</a:t>
            </a:fld>
            <a:endParaRPr lang="en-US" sz="1600" dirty="0"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782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475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57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137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908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021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600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374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-5370"/>
            <a:ext cx="12190412" cy="6876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493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xStyles>
    <p:titleStyle>
      <a:lvl1pPr algn="ctr" defTabSz="1088502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88" indent="-408188" algn="l" defTabSz="1088502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08" indent="-340157" algn="l" defTabSz="1088502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309"/>
              <a:t>2020/8/27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423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notesSlide" Target="../notesSlides/notesSlide10.xml"/><Relationship Id="rId5" Type="http://schemas.openxmlformats.org/officeDocument/2006/relationships/tags" Target="../tags/tag11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0.xml"/><Relationship Id="rId9" Type="http://schemas.openxmlformats.org/officeDocument/2006/relationships/tags" Target="../tags/tag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image" Target="../media/image25.jpeg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image" Target="../media/image24.jpe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notesSlide" Target="../notesSlides/notesSlide17.xml"/><Relationship Id="rId5" Type="http://schemas.openxmlformats.org/officeDocument/2006/relationships/tags" Target="../tags/tag20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9.xml"/><Relationship Id="rId9" Type="http://schemas.openxmlformats.org/officeDocument/2006/relationships/tags" Target="../tags/tag24.xml"/><Relationship Id="rId1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椭圆 56"/>
          <p:cNvSpPr/>
          <p:nvPr/>
        </p:nvSpPr>
        <p:spPr>
          <a:xfrm flipH="1">
            <a:off x="7645955" y="3177358"/>
            <a:ext cx="468289" cy="468460"/>
          </a:xfrm>
          <a:prstGeom prst="ellipse">
            <a:avLst/>
          </a:prstGeom>
          <a:solidFill>
            <a:schemeClr val="accent2"/>
          </a:solidFill>
          <a:ln w="28575" cap="flat"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 flipH="1">
            <a:off x="3710157" y="1040970"/>
            <a:ext cx="417899" cy="418050"/>
          </a:xfrm>
          <a:prstGeom prst="ellipse">
            <a:avLst/>
          </a:prstGeom>
          <a:solidFill>
            <a:schemeClr val="accent2"/>
          </a:solidFill>
          <a:ln w="28575" cap="flat"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2" name="椭圆 51"/>
          <p:cNvSpPr/>
          <p:nvPr/>
        </p:nvSpPr>
        <p:spPr>
          <a:xfrm flipH="1">
            <a:off x="3379928" y="1343402"/>
            <a:ext cx="275596" cy="275696"/>
          </a:xfrm>
          <a:prstGeom prst="ellipse">
            <a:avLst/>
          </a:prstGeom>
          <a:solidFill>
            <a:schemeClr val="accent1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3" name="椭圆 52"/>
          <p:cNvSpPr/>
          <p:nvPr/>
        </p:nvSpPr>
        <p:spPr>
          <a:xfrm flipH="1">
            <a:off x="4235126" y="3021700"/>
            <a:ext cx="525088" cy="525276"/>
          </a:xfrm>
          <a:prstGeom prst="ellipse">
            <a:avLst/>
          </a:prstGeom>
          <a:solidFill>
            <a:schemeClr val="accent1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5" name="椭圆 54"/>
          <p:cNvSpPr/>
          <p:nvPr/>
        </p:nvSpPr>
        <p:spPr>
          <a:xfrm flipH="1">
            <a:off x="3630723" y="2503864"/>
            <a:ext cx="275596" cy="275696"/>
          </a:xfrm>
          <a:prstGeom prst="ellipse">
            <a:avLst/>
          </a:prstGeom>
          <a:solidFill>
            <a:schemeClr val="accent2"/>
          </a:solidFill>
          <a:ln w="28575" cap="flat"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6" name="椭圆 55"/>
          <p:cNvSpPr/>
          <p:nvPr/>
        </p:nvSpPr>
        <p:spPr>
          <a:xfrm flipH="1">
            <a:off x="8090394" y="1198939"/>
            <a:ext cx="514099" cy="514283"/>
          </a:xfrm>
          <a:prstGeom prst="ellipse">
            <a:avLst/>
          </a:prstGeom>
          <a:solidFill>
            <a:schemeClr val="accent1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 flipH="1">
            <a:off x="9208292" y="2489220"/>
            <a:ext cx="580468" cy="580680"/>
          </a:xfrm>
          <a:prstGeom prst="ellipse">
            <a:avLst/>
          </a:prstGeom>
          <a:solidFill>
            <a:schemeClr val="accent1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9" name="椭圆 58"/>
          <p:cNvSpPr/>
          <p:nvPr/>
        </p:nvSpPr>
        <p:spPr>
          <a:xfrm flipH="1">
            <a:off x="1897965" y="2227752"/>
            <a:ext cx="564814" cy="565021"/>
          </a:xfrm>
          <a:prstGeom prst="ellipse">
            <a:avLst/>
          </a:prstGeom>
          <a:solidFill>
            <a:schemeClr val="accent1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4" name="椭圆 63"/>
          <p:cNvSpPr/>
          <p:nvPr/>
        </p:nvSpPr>
        <p:spPr>
          <a:xfrm flipH="1">
            <a:off x="10384306" y="2217827"/>
            <a:ext cx="275596" cy="275696"/>
          </a:xfrm>
          <a:prstGeom prst="ellipse">
            <a:avLst/>
          </a:prstGeom>
          <a:solidFill>
            <a:schemeClr val="accent2"/>
          </a:solidFill>
          <a:ln w="28575" cap="flat"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5" name="椭圆 64"/>
          <p:cNvSpPr/>
          <p:nvPr/>
        </p:nvSpPr>
        <p:spPr>
          <a:xfrm flipH="1">
            <a:off x="1164621" y="2320459"/>
            <a:ext cx="275596" cy="275696"/>
          </a:xfrm>
          <a:prstGeom prst="ellipse">
            <a:avLst/>
          </a:prstGeom>
          <a:solidFill>
            <a:schemeClr val="accent2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6" name="TextBox 7"/>
          <p:cNvSpPr>
            <a:spLocks noChangeArrowheads="1"/>
          </p:cNvSpPr>
          <p:nvPr/>
        </p:nvSpPr>
        <p:spPr bwMode="auto">
          <a:xfrm>
            <a:off x="2998862" y="5013970"/>
            <a:ext cx="64807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400" dirty="0">
                <a:solidFill>
                  <a:schemeClr val="accent2"/>
                </a:solidFill>
                <a:latin typeface="+mn-ea"/>
                <a:sym typeface="微软雅黑" pitchFamily="34" charset="-122"/>
              </a:rPr>
              <a:t>框架完整适用于总结、计划、汇报等用途</a:t>
            </a:r>
          </a:p>
        </p:txBody>
      </p:sp>
      <p:sp>
        <p:nvSpPr>
          <p:cNvPr id="60" name="文本框 8"/>
          <p:cNvSpPr>
            <a:spLocks noChangeArrowheads="1"/>
          </p:cNvSpPr>
          <p:nvPr/>
        </p:nvSpPr>
        <p:spPr bwMode="auto">
          <a:xfrm>
            <a:off x="766614" y="3933850"/>
            <a:ext cx="10993338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6600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微信营销解决方案</a:t>
            </a:r>
            <a:r>
              <a:rPr lang="en-US" altLang="zh-CN" sz="6600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PPT</a:t>
            </a:r>
            <a:endParaRPr lang="zh-CN" altLang="en-US" sz="6600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0" y="5531248"/>
            <a:ext cx="12190413" cy="1354930"/>
            <a:chOff x="2813050" y="127000"/>
            <a:chExt cx="6511925" cy="1320801"/>
          </a:xfrm>
          <a:solidFill>
            <a:schemeClr val="accent1"/>
          </a:solidFill>
        </p:grpSpPr>
        <p:sp>
          <p:nvSpPr>
            <p:cNvPr id="44" name="Freeform 6"/>
            <p:cNvSpPr>
              <a:spLocks noEditPoints="1"/>
            </p:cNvSpPr>
            <p:nvPr/>
          </p:nvSpPr>
          <p:spPr bwMode="auto">
            <a:xfrm>
              <a:off x="4271963" y="127000"/>
              <a:ext cx="1436688" cy="1282700"/>
            </a:xfrm>
            <a:custGeom>
              <a:avLst/>
              <a:gdLst>
                <a:gd name="T0" fmla="*/ 622 w 905"/>
                <a:gd name="T1" fmla="*/ 763 h 808"/>
                <a:gd name="T2" fmla="*/ 78 w 905"/>
                <a:gd name="T3" fmla="*/ 319 h 808"/>
                <a:gd name="T4" fmla="*/ 364 w 905"/>
                <a:gd name="T5" fmla="*/ 506 h 808"/>
                <a:gd name="T6" fmla="*/ 388 w 905"/>
                <a:gd name="T7" fmla="*/ 506 h 808"/>
                <a:gd name="T8" fmla="*/ 364 w 905"/>
                <a:gd name="T9" fmla="*/ 572 h 808"/>
                <a:gd name="T10" fmla="*/ 338 w 905"/>
                <a:gd name="T11" fmla="*/ 614 h 808"/>
                <a:gd name="T12" fmla="*/ 402 w 905"/>
                <a:gd name="T13" fmla="*/ 614 h 808"/>
                <a:gd name="T14" fmla="*/ 709 w 905"/>
                <a:gd name="T15" fmla="*/ 144 h 808"/>
                <a:gd name="T16" fmla="*/ 745 w 905"/>
                <a:gd name="T17" fmla="*/ 144 h 808"/>
                <a:gd name="T18" fmla="*/ 775 w 905"/>
                <a:gd name="T19" fmla="*/ 210 h 808"/>
                <a:gd name="T20" fmla="*/ 721 w 905"/>
                <a:gd name="T21" fmla="*/ 210 h 808"/>
                <a:gd name="T22" fmla="*/ 695 w 905"/>
                <a:gd name="T23" fmla="*/ 225 h 808"/>
                <a:gd name="T24" fmla="*/ 709 w 905"/>
                <a:gd name="T25" fmla="*/ 255 h 808"/>
                <a:gd name="T26" fmla="*/ 759 w 905"/>
                <a:gd name="T27" fmla="*/ 272 h 808"/>
                <a:gd name="T28" fmla="*/ 745 w 905"/>
                <a:gd name="T29" fmla="*/ 333 h 808"/>
                <a:gd name="T30" fmla="*/ 695 w 905"/>
                <a:gd name="T31" fmla="*/ 333 h 808"/>
                <a:gd name="T32" fmla="*/ 733 w 905"/>
                <a:gd name="T33" fmla="*/ 364 h 808"/>
                <a:gd name="T34" fmla="*/ 695 w 905"/>
                <a:gd name="T35" fmla="*/ 395 h 808"/>
                <a:gd name="T36" fmla="*/ 733 w 905"/>
                <a:gd name="T37" fmla="*/ 406 h 808"/>
                <a:gd name="T38" fmla="*/ 759 w 905"/>
                <a:gd name="T39" fmla="*/ 482 h 808"/>
                <a:gd name="T40" fmla="*/ 546 w 905"/>
                <a:gd name="T41" fmla="*/ 579 h 808"/>
                <a:gd name="T42" fmla="*/ 598 w 905"/>
                <a:gd name="T43" fmla="*/ 579 h 808"/>
                <a:gd name="T44" fmla="*/ 598 w 905"/>
                <a:gd name="T45" fmla="*/ 610 h 808"/>
                <a:gd name="T46" fmla="*/ 534 w 905"/>
                <a:gd name="T47" fmla="*/ 132 h 808"/>
                <a:gd name="T48" fmla="*/ 598 w 905"/>
                <a:gd name="T49" fmla="*/ 132 h 808"/>
                <a:gd name="T50" fmla="*/ 492 w 905"/>
                <a:gd name="T51" fmla="*/ 151 h 808"/>
                <a:gd name="T52" fmla="*/ 534 w 905"/>
                <a:gd name="T53" fmla="*/ 217 h 808"/>
                <a:gd name="T54" fmla="*/ 560 w 905"/>
                <a:gd name="T55" fmla="*/ 217 h 808"/>
                <a:gd name="T56" fmla="*/ 452 w 905"/>
                <a:gd name="T57" fmla="*/ 217 h 808"/>
                <a:gd name="T58" fmla="*/ 501 w 905"/>
                <a:gd name="T59" fmla="*/ 199 h 808"/>
                <a:gd name="T60" fmla="*/ 546 w 905"/>
                <a:gd name="T61" fmla="*/ 262 h 808"/>
                <a:gd name="T62" fmla="*/ 598 w 905"/>
                <a:gd name="T63" fmla="*/ 279 h 808"/>
                <a:gd name="T64" fmla="*/ 478 w 905"/>
                <a:gd name="T65" fmla="*/ 279 h 808"/>
                <a:gd name="T66" fmla="*/ 501 w 905"/>
                <a:gd name="T67" fmla="*/ 279 h 808"/>
                <a:gd name="T68" fmla="*/ 501 w 905"/>
                <a:gd name="T69" fmla="*/ 340 h 808"/>
                <a:gd name="T70" fmla="*/ 558 w 905"/>
                <a:gd name="T71" fmla="*/ 324 h 808"/>
                <a:gd name="T72" fmla="*/ 558 w 905"/>
                <a:gd name="T73" fmla="*/ 352 h 808"/>
                <a:gd name="T74" fmla="*/ 548 w 905"/>
                <a:gd name="T75" fmla="*/ 385 h 808"/>
                <a:gd name="T76" fmla="*/ 489 w 905"/>
                <a:gd name="T77" fmla="*/ 402 h 808"/>
                <a:gd name="T78" fmla="*/ 501 w 905"/>
                <a:gd name="T79" fmla="*/ 432 h 808"/>
                <a:gd name="T80" fmla="*/ 452 w 905"/>
                <a:gd name="T81" fmla="*/ 458 h 808"/>
                <a:gd name="T82" fmla="*/ 452 w 905"/>
                <a:gd name="T83" fmla="*/ 470 h 808"/>
                <a:gd name="T84" fmla="*/ 534 w 905"/>
                <a:gd name="T85" fmla="*/ 501 h 808"/>
                <a:gd name="T86" fmla="*/ 489 w 905"/>
                <a:gd name="T87" fmla="*/ 501 h 808"/>
                <a:gd name="T88" fmla="*/ 598 w 905"/>
                <a:gd name="T89" fmla="*/ 546 h 808"/>
                <a:gd name="T90" fmla="*/ 225 w 905"/>
                <a:gd name="T91" fmla="*/ 664 h 808"/>
                <a:gd name="T92" fmla="*/ 116 w 905"/>
                <a:gd name="T93" fmla="*/ 628 h 808"/>
                <a:gd name="T94" fmla="*/ 225 w 905"/>
                <a:gd name="T95" fmla="*/ 647 h 808"/>
                <a:gd name="T96" fmla="*/ 161 w 905"/>
                <a:gd name="T97" fmla="*/ 647 h 808"/>
                <a:gd name="T98" fmla="*/ 130 w 905"/>
                <a:gd name="T99" fmla="*/ 567 h 808"/>
                <a:gd name="T100" fmla="*/ 93 w 905"/>
                <a:gd name="T101" fmla="*/ 567 h 808"/>
                <a:gd name="T102" fmla="*/ 225 w 905"/>
                <a:gd name="T103" fmla="*/ 567 h 808"/>
                <a:gd name="T104" fmla="*/ 175 w 905"/>
                <a:gd name="T105" fmla="*/ 567 h 808"/>
                <a:gd name="T106" fmla="*/ 175 w 905"/>
                <a:gd name="T107" fmla="*/ 522 h 808"/>
                <a:gd name="T108" fmla="*/ 78 w 905"/>
                <a:gd name="T109" fmla="*/ 522 h 808"/>
                <a:gd name="T110" fmla="*/ 78 w 905"/>
                <a:gd name="T111" fmla="*/ 494 h 808"/>
                <a:gd name="T112" fmla="*/ 130 w 905"/>
                <a:gd name="T113" fmla="*/ 444 h 808"/>
                <a:gd name="T114" fmla="*/ 78 w 905"/>
                <a:gd name="T115" fmla="*/ 444 h 808"/>
                <a:gd name="T116" fmla="*/ 175 w 905"/>
                <a:gd name="T117" fmla="*/ 414 h 808"/>
                <a:gd name="T118" fmla="*/ 225 w 905"/>
                <a:gd name="T119" fmla="*/ 404 h 808"/>
                <a:gd name="T120" fmla="*/ 187 w 905"/>
                <a:gd name="T121" fmla="*/ 376 h 808"/>
                <a:gd name="T122" fmla="*/ 130 w 905"/>
                <a:gd name="T123" fmla="*/ 345 h 808"/>
                <a:gd name="T124" fmla="*/ 187 w 905"/>
                <a:gd name="T125" fmla="*/ 32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5" h="808">
                  <a:moveTo>
                    <a:pt x="0" y="763"/>
                  </a:moveTo>
                  <a:lnTo>
                    <a:pt x="57" y="763"/>
                  </a:lnTo>
                  <a:lnTo>
                    <a:pt x="57" y="274"/>
                  </a:lnTo>
                  <a:lnTo>
                    <a:pt x="251" y="274"/>
                  </a:lnTo>
                  <a:lnTo>
                    <a:pt x="251" y="763"/>
                  </a:lnTo>
                  <a:lnTo>
                    <a:pt x="279" y="763"/>
                  </a:lnTo>
                  <a:lnTo>
                    <a:pt x="279" y="461"/>
                  </a:lnTo>
                  <a:lnTo>
                    <a:pt x="428" y="461"/>
                  </a:lnTo>
                  <a:lnTo>
                    <a:pt x="428" y="90"/>
                  </a:lnTo>
                  <a:lnTo>
                    <a:pt x="622" y="90"/>
                  </a:lnTo>
                  <a:lnTo>
                    <a:pt x="622" y="763"/>
                  </a:lnTo>
                  <a:lnTo>
                    <a:pt x="662" y="763"/>
                  </a:lnTo>
                  <a:lnTo>
                    <a:pt x="662" y="0"/>
                  </a:lnTo>
                  <a:lnTo>
                    <a:pt x="856" y="88"/>
                  </a:lnTo>
                  <a:lnTo>
                    <a:pt x="856" y="763"/>
                  </a:lnTo>
                  <a:lnTo>
                    <a:pt x="905" y="763"/>
                  </a:lnTo>
                  <a:lnTo>
                    <a:pt x="905" y="808"/>
                  </a:lnTo>
                  <a:lnTo>
                    <a:pt x="0" y="808"/>
                  </a:lnTo>
                  <a:lnTo>
                    <a:pt x="0" y="763"/>
                  </a:lnTo>
                  <a:lnTo>
                    <a:pt x="0" y="763"/>
                  </a:lnTo>
                  <a:close/>
                  <a:moveTo>
                    <a:pt x="78" y="300"/>
                  </a:moveTo>
                  <a:lnTo>
                    <a:pt x="78" y="319"/>
                  </a:lnTo>
                  <a:lnTo>
                    <a:pt x="173" y="319"/>
                  </a:lnTo>
                  <a:lnTo>
                    <a:pt x="173" y="300"/>
                  </a:lnTo>
                  <a:lnTo>
                    <a:pt x="78" y="300"/>
                  </a:lnTo>
                  <a:lnTo>
                    <a:pt x="78" y="300"/>
                  </a:lnTo>
                  <a:close/>
                  <a:moveTo>
                    <a:pt x="338" y="506"/>
                  </a:moveTo>
                  <a:lnTo>
                    <a:pt x="352" y="506"/>
                  </a:lnTo>
                  <a:lnTo>
                    <a:pt x="352" y="487"/>
                  </a:lnTo>
                  <a:lnTo>
                    <a:pt x="338" y="487"/>
                  </a:lnTo>
                  <a:lnTo>
                    <a:pt x="338" y="506"/>
                  </a:lnTo>
                  <a:lnTo>
                    <a:pt x="338" y="506"/>
                  </a:lnTo>
                  <a:close/>
                  <a:moveTo>
                    <a:pt x="364" y="506"/>
                  </a:moveTo>
                  <a:lnTo>
                    <a:pt x="378" y="506"/>
                  </a:lnTo>
                  <a:lnTo>
                    <a:pt x="378" y="487"/>
                  </a:lnTo>
                  <a:lnTo>
                    <a:pt x="364" y="487"/>
                  </a:lnTo>
                  <a:lnTo>
                    <a:pt x="364" y="506"/>
                  </a:lnTo>
                  <a:lnTo>
                    <a:pt x="364" y="506"/>
                  </a:lnTo>
                  <a:close/>
                  <a:moveTo>
                    <a:pt x="388" y="506"/>
                  </a:moveTo>
                  <a:lnTo>
                    <a:pt x="402" y="506"/>
                  </a:lnTo>
                  <a:lnTo>
                    <a:pt x="402" y="487"/>
                  </a:lnTo>
                  <a:lnTo>
                    <a:pt x="388" y="487"/>
                  </a:lnTo>
                  <a:lnTo>
                    <a:pt x="388" y="506"/>
                  </a:lnTo>
                  <a:lnTo>
                    <a:pt x="388" y="506"/>
                  </a:lnTo>
                  <a:close/>
                  <a:moveTo>
                    <a:pt x="338" y="572"/>
                  </a:moveTo>
                  <a:lnTo>
                    <a:pt x="352" y="572"/>
                  </a:lnTo>
                  <a:lnTo>
                    <a:pt x="352" y="553"/>
                  </a:lnTo>
                  <a:lnTo>
                    <a:pt x="338" y="553"/>
                  </a:lnTo>
                  <a:lnTo>
                    <a:pt x="338" y="572"/>
                  </a:lnTo>
                  <a:lnTo>
                    <a:pt x="338" y="572"/>
                  </a:lnTo>
                  <a:close/>
                  <a:moveTo>
                    <a:pt x="364" y="572"/>
                  </a:moveTo>
                  <a:lnTo>
                    <a:pt x="378" y="572"/>
                  </a:lnTo>
                  <a:lnTo>
                    <a:pt x="378" y="553"/>
                  </a:lnTo>
                  <a:lnTo>
                    <a:pt x="364" y="553"/>
                  </a:lnTo>
                  <a:lnTo>
                    <a:pt x="364" y="572"/>
                  </a:lnTo>
                  <a:lnTo>
                    <a:pt x="364" y="572"/>
                  </a:lnTo>
                  <a:close/>
                  <a:moveTo>
                    <a:pt x="388" y="572"/>
                  </a:moveTo>
                  <a:lnTo>
                    <a:pt x="402" y="572"/>
                  </a:lnTo>
                  <a:lnTo>
                    <a:pt x="402" y="553"/>
                  </a:lnTo>
                  <a:lnTo>
                    <a:pt x="388" y="553"/>
                  </a:lnTo>
                  <a:lnTo>
                    <a:pt x="388" y="572"/>
                  </a:lnTo>
                  <a:lnTo>
                    <a:pt x="388" y="572"/>
                  </a:lnTo>
                  <a:close/>
                  <a:moveTo>
                    <a:pt x="338" y="633"/>
                  </a:moveTo>
                  <a:lnTo>
                    <a:pt x="352" y="633"/>
                  </a:lnTo>
                  <a:lnTo>
                    <a:pt x="352" y="614"/>
                  </a:lnTo>
                  <a:lnTo>
                    <a:pt x="338" y="614"/>
                  </a:lnTo>
                  <a:lnTo>
                    <a:pt x="338" y="633"/>
                  </a:lnTo>
                  <a:lnTo>
                    <a:pt x="338" y="633"/>
                  </a:lnTo>
                  <a:close/>
                  <a:moveTo>
                    <a:pt x="364" y="633"/>
                  </a:moveTo>
                  <a:lnTo>
                    <a:pt x="378" y="633"/>
                  </a:lnTo>
                  <a:lnTo>
                    <a:pt x="378" y="614"/>
                  </a:lnTo>
                  <a:lnTo>
                    <a:pt x="364" y="614"/>
                  </a:lnTo>
                  <a:lnTo>
                    <a:pt x="364" y="633"/>
                  </a:lnTo>
                  <a:lnTo>
                    <a:pt x="364" y="633"/>
                  </a:lnTo>
                  <a:close/>
                  <a:moveTo>
                    <a:pt x="388" y="633"/>
                  </a:moveTo>
                  <a:lnTo>
                    <a:pt x="402" y="633"/>
                  </a:lnTo>
                  <a:lnTo>
                    <a:pt x="402" y="614"/>
                  </a:lnTo>
                  <a:lnTo>
                    <a:pt x="388" y="614"/>
                  </a:lnTo>
                  <a:lnTo>
                    <a:pt x="388" y="633"/>
                  </a:lnTo>
                  <a:lnTo>
                    <a:pt x="388" y="633"/>
                  </a:lnTo>
                  <a:close/>
                  <a:moveTo>
                    <a:pt x="775" y="144"/>
                  </a:moveTo>
                  <a:lnTo>
                    <a:pt x="789" y="144"/>
                  </a:lnTo>
                  <a:lnTo>
                    <a:pt x="789" y="125"/>
                  </a:lnTo>
                  <a:lnTo>
                    <a:pt x="775" y="125"/>
                  </a:lnTo>
                  <a:lnTo>
                    <a:pt x="775" y="144"/>
                  </a:lnTo>
                  <a:lnTo>
                    <a:pt x="775" y="144"/>
                  </a:lnTo>
                  <a:close/>
                  <a:moveTo>
                    <a:pt x="695" y="144"/>
                  </a:moveTo>
                  <a:lnTo>
                    <a:pt x="709" y="144"/>
                  </a:lnTo>
                  <a:lnTo>
                    <a:pt x="709" y="125"/>
                  </a:lnTo>
                  <a:lnTo>
                    <a:pt x="695" y="125"/>
                  </a:lnTo>
                  <a:lnTo>
                    <a:pt x="695" y="144"/>
                  </a:lnTo>
                  <a:lnTo>
                    <a:pt x="695" y="144"/>
                  </a:lnTo>
                  <a:close/>
                  <a:moveTo>
                    <a:pt x="721" y="144"/>
                  </a:moveTo>
                  <a:lnTo>
                    <a:pt x="735" y="144"/>
                  </a:lnTo>
                  <a:lnTo>
                    <a:pt x="735" y="125"/>
                  </a:lnTo>
                  <a:lnTo>
                    <a:pt x="721" y="125"/>
                  </a:lnTo>
                  <a:lnTo>
                    <a:pt x="721" y="144"/>
                  </a:lnTo>
                  <a:lnTo>
                    <a:pt x="721" y="144"/>
                  </a:lnTo>
                  <a:close/>
                  <a:moveTo>
                    <a:pt x="745" y="144"/>
                  </a:moveTo>
                  <a:lnTo>
                    <a:pt x="759" y="144"/>
                  </a:lnTo>
                  <a:lnTo>
                    <a:pt x="759" y="125"/>
                  </a:lnTo>
                  <a:lnTo>
                    <a:pt x="745" y="125"/>
                  </a:lnTo>
                  <a:lnTo>
                    <a:pt x="745" y="144"/>
                  </a:lnTo>
                  <a:lnTo>
                    <a:pt x="745" y="144"/>
                  </a:lnTo>
                  <a:close/>
                  <a:moveTo>
                    <a:pt x="775" y="210"/>
                  </a:moveTo>
                  <a:lnTo>
                    <a:pt x="789" y="210"/>
                  </a:lnTo>
                  <a:lnTo>
                    <a:pt x="789" y="191"/>
                  </a:lnTo>
                  <a:lnTo>
                    <a:pt x="775" y="191"/>
                  </a:lnTo>
                  <a:lnTo>
                    <a:pt x="775" y="210"/>
                  </a:lnTo>
                  <a:lnTo>
                    <a:pt x="775" y="210"/>
                  </a:lnTo>
                  <a:close/>
                  <a:moveTo>
                    <a:pt x="695" y="210"/>
                  </a:moveTo>
                  <a:lnTo>
                    <a:pt x="709" y="210"/>
                  </a:lnTo>
                  <a:lnTo>
                    <a:pt x="709" y="191"/>
                  </a:lnTo>
                  <a:lnTo>
                    <a:pt x="695" y="191"/>
                  </a:lnTo>
                  <a:lnTo>
                    <a:pt x="695" y="210"/>
                  </a:lnTo>
                  <a:lnTo>
                    <a:pt x="695" y="210"/>
                  </a:lnTo>
                  <a:close/>
                  <a:moveTo>
                    <a:pt x="721" y="210"/>
                  </a:moveTo>
                  <a:lnTo>
                    <a:pt x="735" y="210"/>
                  </a:lnTo>
                  <a:lnTo>
                    <a:pt x="735" y="191"/>
                  </a:lnTo>
                  <a:lnTo>
                    <a:pt x="721" y="191"/>
                  </a:lnTo>
                  <a:lnTo>
                    <a:pt x="721" y="210"/>
                  </a:lnTo>
                  <a:lnTo>
                    <a:pt x="721" y="210"/>
                  </a:lnTo>
                  <a:close/>
                  <a:moveTo>
                    <a:pt x="745" y="210"/>
                  </a:moveTo>
                  <a:lnTo>
                    <a:pt x="759" y="210"/>
                  </a:lnTo>
                  <a:lnTo>
                    <a:pt x="759" y="191"/>
                  </a:lnTo>
                  <a:lnTo>
                    <a:pt x="745" y="191"/>
                  </a:lnTo>
                  <a:lnTo>
                    <a:pt x="745" y="210"/>
                  </a:lnTo>
                  <a:lnTo>
                    <a:pt x="745" y="210"/>
                  </a:lnTo>
                  <a:close/>
                  <a:moveTo>
                    <a:pt x="695" y="241"/>
                  </a:moveTo>
                  <a:lnTo>
                    <a:pt x="789" y="241"/>
                  </a:lnTo>
                  <a:lnTo>
                    <a:pt x="789" y="225"/>
                  </a:lnTo>
                  <a:lnTo>
                    <a:pt x="695" y="225"/>
                  </a:lnTo>
                  <a:lnTo>
                    <a:pt x="695" y="241"/>
                  </a:lnTo>
                  <a:lnTo>
                    <a:pt x="695" y="241"/>
                  </a:lnTo>
                  <a:close/>
                  <a:moveTo>
                    <a:pt x="775" y="272"/>
                  </a:moveTo>
                  <a:lnTo>
                    <a:pt x="789" y="272"/>
                  </a:lnTo>
                  <a:lnTo>
                    <a:pt x="789" y="255"/>
                  </a:lnTo>
                  <a:lnTo>
                    <a:pt x="775" y="255"/>
                  </a:lnTo>
                  <a:lnTo>
                    <a:pt x="775" y="272"/>
                  </a:lnTo>
                  <a:lnTo>
                    <a:pt x="775" y="272"/>
                  </a:lnTo>
                  <a:close/>
                  <a:moveTo>
                    <a:pt x="695" y="272"/>
                  </a:moveTo>
                  <a:lnTo>
                    <a:pt x="709" y="272"/>
                  </a:lnTo>
                  <a:lnTo>
                    <a:pt x="709" y="255"/>
                  </a:lnTo>
                  <a:lnTo>
                    <a:pt x="695" y="255"/>
                  </a:lnTo>
                  <a:lnTo>
                    <a:pt x="695" y="272"/>
                  </a:lnTo>
                  <a:lnTo>
                    <a:pt x="695" y="272"/>
                  </a:lnTo>
                  <a:close/>
                  <a:moveTo>
                    <a:pt x="721" y="272"/>
                  </a:moveTo>
                  <a:lnTo>
                    <a:pt x="735" y="272"/>
                  </a:lnTo>
                  <a:lnTo>
                    <a:pt x="735" y="255"/>
                  </a:lnTo>
                  <a:lnTo>
                    <a:pt x="721" y="255"/>
                  </a:lnTo>
                  <a:lnTo>
                    <a:pt x="721" y="272"/>
                  </a:lnTo>
                  <a:lnTo>
                    <a:pt x="721" y="272"/>
                  </a:lnTo>
                  <a:close/>
                  <a:moveTo>
                    <a:pt x="745" y="272"/>
                  </a:moveTo>
                  <a:lnTo>
                    <a:pt x="759" y="272"/>
                  </a:lnTo>
                  <a:lnTo>
                    <a:pt x="759" y="255"/>
                  </a:lnTo>
                  <a:lnTo>
                    <a:pt x="745" y="255"/>
                  </a:lnTo>
                  <a:lnTo>
                    <a:pt x="745" y="272"/>
                  </a:lnTo>
                  <a:lnTo>
                    <a:pt x="745" y="272"/>
                  </a:lnTo>
                  <a:close/>
                  <a:moveTo>
                    <a:pt x="695" y="305"/>
                  </a:moveTo>
                  <a:lnTo>
                    <a:pt x="789" y="305"/>
                  </a:lnTo>
                  <a:lnTo>
                    <a:pt x="789" y="286"/>
                  </a:lnTo>
                  <a:lnTo>
                    <a:pt x="695" y="286"/>
                  </a:lnTo>
                  <a:lnTo>
                    <a:pt x="695" y="305"/>
                  </a:lnTo>
                  <a:lnTo>
                    <a:pt x="695" y="305"/>
                  </a:lnTo>
                  <a:close/>
                  <a:moveTo>
                    <a:pt x="745" y="333"/>
                  </a:moveTo>
                  <a:lnTo>
                    <a:pt x="759" y="333"/>
                  </a:lnTo>
                  <a:lnTo>
                    <a:pt x="759" y="317"/>
                  </a:lnTo>
                  <a:lnTo>
                    <a:pt x="745" y="317"/>
                  </a:lnTo>
                  <a:lnTo>
                    <a:pt x="745" y="333"/>
                  </a:lnTo>
                  <a:lnTo>
                    <a:pt x="745" y="333"/>
                  </a:lnTo>
                  <a:close/>
                  <a:moveTo>
                    <a:pt x="695" y="333"/>
                  </a:moveTo>
                  <a:lnTo>
                    <a:pt x="733" y="333"/>
                  </a:lnTo>
                  <a:lnTo>
                    <a:pt x="733" y="317"/>
                  </a:lnTo>
                  <a:lnTo>
                    <a:pt x="695" y="317"/>
                  </a:lnTo>
                  <a:lnTo>
                    <a:pt x="695" y="333"/>
                  </a:lnTo>
                  <a:lnTo>
                    <a:pt x="695" y="333"/>
                  </a:lnTo>
                  <a:close/>
                  <a:moveTo>
                    <a:pt x="789" y="364"/>
                  </a:moveTo>
                  <a:lnTo>
                    <a:pt x="789" y="345"/>
                  </a:lnTo>
                  <a:lnTo>
                    <a:pt x="778" y="345"/>
                  </a:lnTo>
                  <a:lnTo>
                    <a:pt x="778" y="364"/>
                  </a:lnTo>
                  <a:lnTo>
                    <a:pt x="789" y="364"/>
                  </a:lnTo>
                  <a:lnTo>
                    <a:pt x="789" y="364"/>
                  </a:lnTo>
                  <a:close/>
                  <a:moveTo>
                    <a:pt x="733" y="364"/>
                  </a:moveTo>
                  <a:lnTo>
                    <a:pt x="733" y="345"/>
                  </a:lnTo>
                  <a:lnTo>
                    <a:pt x="695" y="345"/>
                  </a:lnTo>
                  <a:lnTo>
                    <a:pt x="695" y="364"/>
                  </a:lnTo>
                  <a:lnTo>
                    <a:pt x="733" y="364"/>
                  </a:lnTo>
                  <a:lnTo>
                    <a:pt x="733" y="364"/>
                  </a:lnTo>
                  <a:close/>
                  <a:moveTo>
                    <a:pt x="789" y="395"/>
                  </a:moveTo>
                  <a:lnTo>
                    <a:pt x="789" y="378"/>
                  </a:lnTo>
                  <a:lnTo>
                    <a:pt x="778" y="378"/>
                  </a:lnTo>
                  <a:lnTo>
                    <a:pt x="778" y="395"/>
                  </a:lnTo>
                  <a:lnTo>
                    <a:pt x="789" y="395"/>
                  </a:lnTo>
                  <a:lnTo>
                    <a:pt x="789" y="395"/>
                  </a:lnTo>
                  <a:close/>
                  <a:moveTo>
                    <a:pt x="733" y="395"/>
                  </a:moveTo>
                  <a:lnTo>
                    <a:pt x="733" y="378"/>
                  </a:lnTo>
                  <a:lnTo>
                    <a:pt x="695" y="378"/>
                  </a:lnTo>
                  <a:lnTo>
                    <a:pt x="695" y="395"/>
                  </a:lnTo>
                  <a:lnTo>
                    <a:pt x="733" y="395"/>
                  </a:lnTo>
                  <a:lnTo>
                    <a:pt x="733" y="395"/>
                  </a:lnTo>
                  <a:close/>
                  <a:moveTo>
                    <a:pt x="745" y="425"/>
                  </a:moveTo>
                  <a:lnTo>
                    <a:pt x="759" y="425"/>
                  </a:lnTo>
                  <a:lnTo>
                    <a:pt x="759" y="406"/>
                  </a:lnTo>
                  <a:lnTo>
                    <a:pt x="745" y="406"/>
                  </a:lnTo>
                  <a:lnTo>
                    <a:pt x="745" y="425"/>
                  </a:lnTo>
                  <a:lnTo>
                    <a:pt x="745" y="425"/>
                  </a:lnTo>
                  <a:close/>
                  <a:moveTo>
                    <a:pt x="695" y="425"/>
                  </a:moveTo>
                  <a:lnTo>
                    <a:pt x="733" y="425"/>
                  </a:lnTo>
                  <a:lnTo>
                    <a:pt x="733" y="406"/>
                  </a:lnTo>
                  <a:lnTo>
                    <a:pt x="695" y="406"/>
                  </a:lnTo>
                  <a:lnTo>
                    <a:pt x="695" y="425"/>
                  </a:lnTo>
                  <a:lnTo>
                    <a:pt x="695" y="425"/>
                  </a:lnTo>
                  <a:close/>
                  <a:moveTo>
                    <a:pt x="695" y="451"/>
                  </a:moveTo>
                  <a:lnTo>
                    <a:pt x="789" y="451"/>
                  </a:lnTo>
                  <a:lnTo>
                    <a:pt x="789" y="435"/>
                  </a:lnTo>
                  <a:lnTo>
                    <a:pt x="695" y="435"/>
                  </a:lnTo>
                  <a:lnTo>
                    <a:pt x="695" y="451"/>
                  </a:lnTo>
                  <a:lnTo>
                    <a:pt x="695" y="451"/>
                  </a:lnTo>
                  <a:close/>
                  <a:moveTo>
                    <a:pt x="745" y="482"/>
                  </a:moveTo>
                  <a:lnTo>
                    <a:pt x="759" y="482"/>
                  </a:lnTo>
                  <a:lnTo>
                    <a:pt x="759" y="463"/>
                  </a:lnTo>
                  <a:lnTo>
                    <a:pt x="745" y="463"/>
                  </a:lnTo>
                  <a:lnTo>
                    <a:pt x="745" y="482"/>
                  </a:lnTo>
                  <a:lnTo>
                    <a:pt x="745" y="482"/>
                  </a:lnTo>
                  <a:close/>
                  <a:moveTo>
                    <a:pt x="695" y="482"/>
                  </a:moveTo>
                  <a:lnTo>
                    <a:pt x="733" y="482"/>
                  </a:lnTo>
                  <a:lnTo>
                    <a:pt x="733" y="463"/>
                  </a:lnTo>
                  <a:lnTo>
                    <a:pt x="695" y="463"/>
                  </a:lnTo>
                  <a:lnTo>
                    <a:pt x="695" y="482"/>
                  </a:lnTo>
                  <a:lnTo>
                    <a:pt x="695" y="482"/>
                  </a:lnTo>
                  <a:close/>
                  <a:moveTo>
                    <a:pt x="546" y="579"/>
                  </a:moveTo>
                  <a:lnTo>
                    <a:pt x="546" y="560"/>
                  </a:lnTo>
                  <a:lnTo>
                    <a:pt x="534" y="560"/>
                  </a:lnTo>
                  <a:lnTo>
                    <a:pt x="534" y="579"/>
                  </a:lnTo>
                  <a:lnTo>
                    <a:pt x="546" y="579"/>
                  </a:lnTo>
                  <a:lnTo>
                    <a:pt x="546" y="579"/>
                  </a:lnTo>
                  <a:close/>
                  <a:moveTo>
                    <a:pt x="598" y="579"/>
                  </a:moveTo>
                  <a:lnTo>
                    <a:pt x="598" y="560"/>
                  </a:lnTo>
                  <a:lnTo>
                    <a:pt x="558" y="560"/>
                  </a:lnTo>
                  <a:lnTo>
                    <a:pt x="558" y="579"/>
                  </a:lnTo>
                  <a:lnTo>
                    <a:pt x="598" y="579"/>
                  </a:lnTo>
                  <a:lnTo>
                    <a:pt x="598" y="579"/>
                  </a:lnTo>
                  <a:close/>
                  <a:moveTo>
                    <a:pt x="548" y="610"/>
                  </a:moveTo>
                  <a:lnTo>
                    <a:pt x="548" y="591"/>
                  </a:lnTo>
                  <a:lnTo>
                    <a:pt x="534" y="591"/>
                  </a:lnTo>
                  <a:lnTo>
                    <a:pt x="534" y="610"/>
                  </a:lnTo>
                  <a:lnTo>
                    <a:pt x="548" y="610"/>
                  </a:lnTo>
                  <a:lnTo>
                    <a:pt x="548" y="610"/>
                  </a:lnTo>
                  <a:close/>
                  <a:moveTo>
                    <a:pt x="598" y="610"/>
                  </a:moveTo>
                  <a:lnTo>
                    <a:pt x="598" y="591"/>
                  </a:lnTo>
                  <a:lnTo>
                    <a:pt x="558" y="591"/>
                  </a:lnTo>
                  <a:lnTo>
                    <a:pt x="558" y="610"/>
                  </a:lnTo>
                  <a:lnTo>
                    <a:pt x="598" y="610"/>
                  </a:lnTo>
                  <a:lnTo>
                    <a:pt x="598" y="610"/>
                  </a:lnTo>
                  <a:close/>
                  <a:moveTo>
                    <a:pt x="558" y="697"/>
                  </a:moveTo>
                  <a:lnTo>
                    <a:pt x="598" y="697"/>
                  </a:lnTo>
                  <a:lnTo>
                    <a:pt x="598" y="678"/>
                  </a:lnTo>
                  <a:lnTo>
                    <a:pt x="558" y="678"/>
                  </a:lnTo>
                  <a:lnTo>
                    <a:pt x="558" y="697"/>
                  </a:lnTo>
                  <a:lnTo>
                    <a:pt x="558" y="697"/>
                  </a:lnTo>
                  <a:close/>
                  <a:moveTo>
                    <a:pt x="534" y="151"/>
                  </a:moveTo>
                  <a:lnTo>
                    <a:pt x="546" y="151"/>
                  </a:lnTo>
                  <a:lnTo>
                    <a:pt x="546" y="132"/>
                  </a:lnTo>
                  <a:lnTo>
                    <a:pt x="534" y="132"/>
                  </a:lnTo>
                  <a:lnTo>
                    <a:pt x="534" y="151"/>
                  </a:lnTo>
                  <a:lnTo>
                    <a:pt x="534" y="151"/>
                  </a:lnTo>
                  <a:close/>
                  <a:moveTo>
                    <a:pt x="560" y="151"/>
                  </a:moveTo>
                  <a:lnTo>
                    <a:pt x="574" y="151"/>
                  </a:lnTo>
                  <a:lnTo>
                    <a:pt x="574" y="132"/>
                  </a:lnTo>
                  <a:lnTo>
                    <a:pt x="560" y="132"/>
                  </a:lnTo>
                  <a:lnTo>
                    <a:pt x="560" y="151"/>
                  </a:lnTo>
                  <a:lnTo>
                    <a:pt x="560" y="151"/>
                  </a:lnTo>
                  <a:close/>
                  <a:moveTo>
                    <a:pt x="584" y="151"/>
                  </a:moveTo>
                  <a:lnTo>
                    <a:pt x="598" y="151"/>
                  </a:lnTo>
                  <a:lnTo>
                    <a:pt x="598" y="132"/>
                  </a:lnTo>
                  <a:lnTo>
                    <a:pt x="584" y="132"/>
                  </a:lnTo>
                  <a:lnTo>
                    <a:pt x="584" y="151"/>
                  </a:lnTo>
                  <a:lnTo>
                    <a:pt x="584" y="151"/>
                  </a:lnTo>
                  <a:close/>
                  <a:moveTo>
                    <a:pt x="452" y="151"/>
                  </a:moveTo>
                  <a:lnTo>
                    <a:pt x="466" y="151"/>
                  </a:lnTo>
                  <a:lnTo>
                    <a:pt x="466" y="132"/>
                  </a:lnTo>
                  <a:lnTo>
                    <a:pt x="452" y="132"/>
                  </a:lnTo>
                  <a:lnTo>
                    <a:pt x="452" y="151"/>
                  </a:lnTo>
                  <a:lnTo>
                    <a:pt x="452" y="151"/>
                  </a:lnTo>
                  <a:close/>
                  <a:moveTo>
                    <a:pt x="478" y="151"/>
                  </a:moveTo>
                  <a:lnTo>
                    <a:pt x="492" y="151"/>
                  </a:lnTo>
                  <a:lnTo>
                    <a:pt x="492" y="132"/>
                  </a:lnTo>
                  <a:lnTo>
                    <a:pt x="478" y="132"/>
                  </a:lnTo>
                  <a:lnTo>
                    <a:pt x="478" y="151"/>
                  </a:lnTo>
                  <a:lnTo>
                    <a:pt x="478" y="151"/>
                  </a:lnTo>
                  <a:close/>
                  <a:moveTo>
                    <a:pt x="501" y="151"/>
                  </a:moveTo>
                  <a:lnTo>
                    <a:pt x="515" y="151"/>
                  </a:lnTo>
                  <a:lnTo>
                    <a:pt x="515" y="132"/>
                  </a:lnTo>
                  <a:lnTo>
                    <a:pt x="501" y="132"/>
                  </a:lnTo>
                  <a:lnTo>
                    <a:pt x="501" y="151"/>
                  </a:lnTo>
                  <a:lnTo>
                    <a:pt x="501" y="151"/>
                  </a:lnTo>
                  <a:close/>
                  <a:moveTo>
                    <a:pt x="534" y="217"/>
                  </a:moveTo>
                  <a:lnTo>
                    <a:pt x="546" y="217"/>
                  </a:lnTo>
                  <a:lnTo>
                    <a:pt x="546" y="199"/>
                  </a:lnTo>
                  <a:lnTo>
                    <a:pt x="534" y="199"/>
                  </a:lnTo>
                  <a:lnTo>
                    <a:pt x="534" y="217"/>
                  </a:lnTo>
                  <a:lnTo>
                    <a:pt x="534" y="217"/>
                  </a:lnTo>
                  <a:close/>
                  <a:moveTo>
                    <a:pt x="560" y="217"/>
                  </a:moveTo>
                  <a:lnTo>
                    <a:pt x="574" y="217"/>
                  </a:lnTo>
                  <a:lnTo>
                    <a:pt x="574" y="199"/>
                  </a:lnTo>
                  <a:lnTo>
                    <a:pt x="560" y="199"/>
                  </a:lnTo>
                  <a:lnTo>
                    <a:pt x="560" y="217"/>
                  </a:lnTo>
                  <a:lnTo>
                    <a:pt x="560" y="217"/>
                  </a:lnTo>
                  <a:close/>
                  <a:moveTo>
                    <a:pt x="584" y="217"/>
                  </a:moveTo>
                  <a:lnTo>
                    <a:pt x="598" y="217"/>
                  </a:lnTo>
                  <a:lnTo>
                    <a:pt x="598" y="199"/>
                  </a:lnTo>
                  <a:lnTo>
                    <a:pt x="584" y="199"/>
                  </a:lnTo>
                  <a:lnTo>
                    <a:pt x="584" y="217"/>
                  </a:lnTo>
                  <a:lnTo>
                    <a:pt x="584" y="217"/>
                  </a:lnTo>
                  <a:close/>
                  <a:moveTo>
                    <a:pt x="452" y="217"/>
                  </a:moveTo>
                  <a:lnTo>
                    <a:pt x="466" y="217"/>
                  </a:lnTo>
                  <a:lnTo>
                    <a:pt x="466" y="199"/>
                  </a:lnTo>
                  <a:lnTo>
                    <a:pt x="452" y="199"/>
                  </a:lnTo>
                  <a:lnTo>
                    <a:pt x="452" y="217"/>
                  </a:lnTo>
                  <a:lnTo>
                    <a:pt x="452" y="217"/>
                  </a:lnTo>
                  <a:close/>
                  <a:moveTo>
                    <a:pt x="478" y="217"/>
                  </a:moveTo>
                  <a:lnTo>
                    <a:pt x="492" y="217"/>
                  </a:lnTo>
                  <a:lnTo>
                    <a:pt x="492" y="199"/>
                  </a:lnTo>
                  <a:lnTo>
                    <a:pt x="478" y="199"/>
                  </a:lnTo>
                  <a:lnTo>
                    <a:pt x="478" y="217"/>
                  </a:lnTo>
                  <a:lnTo>
                    <a:pt x="478" y="217"/>
                  </a:lnTo>
                  <a:close/>
                  <a:moveTo>
                    <a:pt x="501" y="217"/>
                  </a:moveTo>
                  <a:lnTo>
                    <a:pt x="515" y="217"/>
                  </a:lnTo>
                  <a:lnTo>
                    <a:pt x="515" y="199"/>
                  </a:lnTo>
                  <a:lnTo>
                    <a:pt x="501" y="199"/>
                  </a:lnTo>
                  <a:lnTo>
                    <a:pt x="501" y="217"/>
                  </a:lnTo>
                  <a:lnTo>
                    <a:pt x="501" y="217"/>
                  </a:lnTo>
                  <a:close/>
                  <a:moveTo>
                    <a:pt x="452" y="248"/>
                  </a:moveTo>
                  <a:lnTo>
                    <a:pt x="546" y="248"/>
                  </a:lnTo>
                  <a:lnTo>
                    <a:pt x="546" y="232"/>
                  </a:lnTo>
                  <a:lnTo>
                    <a:pt x="452" y="232"/>
                  </a:lnTo>
                  <a:lnTo>
                    <a:pt x="452" y="248"/>
                  </a:lnTo>
                  <a:lnTo>
                    <a:pt x="452" y="248"/>
                  </a:lnTo>
                  <a:close/>
                  <a:moveTo>
                    <a:pt x="534" y="279"/>
                  </a:moveTo>
                  <a:lnTo>
                    <a:pt x="546" y="279"/>
                  </a:lnTo>
                  <a:lnTo>
                    <a:pt x="546" y="262"/>
                  </a:lnTo>
                  <a:lnTo>
                    <a:pt x="534" y="262"/>
                  </a:lnTo>
                  <a:lnTo>
                    <a:pt x="534" y="279"/>
                  </a:lnTo>
                  <a:lnTo>
                    <a:pt x="534" y="279"/>
                  </a:lnTo>
                  <a:close/>
                  <a:moveTo>
                    <a:pt x="560" y="279"/>
                  </a:moveTo>
                  <a:lnTo>
                    <a:pt x="574" y="279"/>
                  </a:lnTo>
                  <a:lnTo>
                    <a:pt x="574" y="262"/>
                  </a:lnTo>
                  <a:lnTo>
                    <a:pt x="560" y="262"/>
                  </a:lnTo>
                  <a:lnTo>
                    <a:pt x="560" y="279"/>
                  </a:lnTo>
                  <a:lnTo>
                    <a:pt x="560" y="279"/>
                  </a:lnTo>
                  <a:close/>
                  <a:moveTo>
                    <a:pt x="584" y="279"/>
                  </a:moveTo>
                  <a:lnTo>
                    <a:pt x="598" y="279"/>
                  </a:lnTo>
                  <a:lnTo>
                    <a:pt x="598" y="262"/>
                  </a:lnTo>
                  <a:lnTo>
                    <a:pt x="584" y="262"/>
                  </a:lnTo>
                  <a:lnTo>
                    <a:pt x="584" y="279"/>
                  </a:lnTo>
                  <a:lnTo>
                    <a:pt x="584" y="279"/>
                  </a:lnTo>
                  <a:close/>
                  <a:moveTo>
                    <a:pt x="452" y="279"/>
                  </a:moveTo>
                  <a:lnTo>
                    <a:pt x="466" y="279"/>
                  </a:lnTo>
                  <a:lnTo>
                    <a:pt x="466" y="262"/>
                  </a:lnTo>
                  <a:lnTo>
                    <a:pt x="452" y="262"/>
                  </a:lnTo>
                  <a:lnTo>
                    <a:pt x="452" y="279"/>
                  </a:lnTo>
                  <a:lnTo>
                    <a:pt x="452" y="279"/>
                  </a:lnTo>
                  <a:close/>
                  <a:moveTo>
                    <a:pt x="478" y="279"/>
                  </a:moveTo>
                  <a:lnTo>
                    <a:pt x="492" y="279"/>
                  </a:lnTo>
                  <a:lnTo>
                    <a:pt x="492" y="262"/>
                  </a:lnTo>
                  <a:lnTo>
                    <a:pt x="478" y="262"/>
                  </a:lnTo>
                  <a:lnTo>
                    <a:pt x="478" y="279"/>
                  </a:lnTo>
                  <a:lnTo>
                    <a:pt x="478" y="279"/>
                  </a:lnTo>
                  <a:close/>
                  <a:moveTo>
                    <a:pt x="501" y="279"/>
                  </a:moveTo>
                  <a:lnTo>
                    <a:pt x="515" y="279"/>
                  </a:lnTo>
                  <a:lnTo>
                    <a:pt x="515" y="262"/>
                  </a:lnTo>
                  <a:lnTo>
                    <a:pt x="501" y="262"/>
                  </a:lnTo>
                  <a:lnTo>
                    <a:pt x="501" y="279"/>
                  </a:lnTo>
                  <a:lnTo>
                    <a:pt x="501" y="279"/>
                  </a:lnTo>
                  <a:close/>
                  <a:moveTo>
                    <a:pt x="452" y="312"/>
                  </a:moveTo>
                  <a:lnTo>
                    <a:pt x="546" y="312"/>
                  </a:lnTo>
                  <a:lnTo>
                    <a:pt x="546" y="293"/>
                  </a:lnTo>
                  <a:lnTo>
                    <a:pt x="452" y="293"/>
                  </a:lnTo>
                  <a:lnTo>
                    <a:pt x="452" y="312"/>
                  </a:lnTo>
                  <a:lnTo>
                    <a:pt x="452" y="312"/>
                  </a:lnTo>
                  <a:close/>
                  <a:moveTo>
                    <a:pt x="501" y="340"/>
                  </a:moveTo>
                  <a:lnTo>
                    <a:pt x="515" y="340"/>
                  </a:lnTo>
                  <a:lnTo>
                    <a:pt x="515" y="324"/>
                  </a:lnTo>
                  <a:lnTo>
                    <a:pt x="501" y="324"/>
                  </a:lnTo>
                  <a:lnTo>
                    <a:pt x="501" y="340"/>
                  </a:lnTo>
                  <a:lnTo>
                    <a:pt x="501" y="340"/>
                  </a:lnTo>
                  <a:close/>
                  <a:moveTo>
                    <a:pt x="452" y="340"/>
                  </a:moveTo>
                  <a:lnTo>
                    <a:pt x="489" y="340"/>
                  </a:lnTo>
                  <a:lnTo>
                    <a:pt x="489" y="324"/>
                  </a:lnTo>
                  <a:lnTo>
                    <a:pt x="452" y="324"/>
                  </a:lnTo>
                  <a:lnTo>
                    <a:pt x="452" y="340"/>
                  </a:lnTo>
                  <a:lnTo>
                    <a:pt x="452" y="340"/>
                  </a:lnTo>
                  <a:close/>
                  <a:moveTo>
                    <a:pt x="558" y="340"/>
                  </a:moveTo>
                  <a:lnTo>
                    <a:pt x="598" y="340"/>
                  </a:lnTo>
                  <a:lnTo>
                    <a:pt x="598" y="324"/>
                  </a:lnTo>
                  <a:lnTo>
                    <a:pt x="558" y="324"/>
                  </a:lnTo>
                  <a:lnTo>
                    <a:pt x="558" y="340"/>
                  </a:lnTo>
                  <a:lnTo>
                    <a:pt x="558" y="340"/>
                  </a:lnTo>
                  <a:close/>
                  <a:moveTo>
                    <a:pt x="546" y="371"/>
                  </a:moveTo>
                  <a:lnTo>
                    <a:pt x="546" y="352"/>
                  </a:lnTo>
                  <a:lnTo>
                    <a:pt x="534" y="352"/>
                  </a:lnTo>
                  <a:lnTo>
                    <a:pt x="534" y="371"/>
                  </a:lnTo>
                  <a:lnTo>
                    <a:pt x="546" y="371"/>
                  </a:lnTo>
                  <a:lnTo>
                    <a:pt x="546" y="371"/>
                  </a:lnTo>
                  <a:close/>
                  <a:moveTo>
                    <a:pt x="598" y="371"/>
                  </a:moveTo>
                  <a:lnTo>
                    <a:pt x="598" y="352"/>
                  </a:lnTo>
                  <a:lnTo>
                    <a:pt x="558" y="352"/>
                  </a:lnTo>
                  <a:lnTo>
                    <a:pt x="558" y="371"/>
                  </a:lnTo>
                  <a:lnTo>
                    <a:pt x="598" y="371"/>
                  </a:lnTo>
                  <a:lnTo>
                    <a:pt x="598" y="371"/>
                  </a:lnTo>
                  <a:close/>
                  <a:moveTo>
                    <a:pt x="489" y="371"/>
                  </a:moveTo>
                  <a:lnTo>
                    <a:pt x="489" y="352"/>
                  </a:lnTo>
                  <a:lnTo>
                    <a:pt x="452" y="352"/>
                  </a:lnTo>
                  <a:lnTo>
                    <a:pt x="452" y="371"/>
                  </a:lnTo>
                  <a:lnTo>
                    <a:pt x="489" y="371"/>
                  </a:lnTo>
                  <a:lnTo>
                    <a:pt x="489" y="371"/>
                  </a:lnTo>
                  <a:close/>
                  <a:moveTo>
                    <a:pt x="548" y="402"/>
                  </a:moveTo>
                  <a:lnTo>
                    <a:pt x="548" y="385"/>
                  </a:lnTo>
                  <a:lnTo>
                    <a:pt x="534" y="385"/>
                  </a:lnTo>
                  <a:lnTo>
                    <a:pt x="534" y="402"/>
                  </a:lnTo>
                  <a:lnTo>
                    <a:pt x="548" y="402"/>
                  </a:lnTo>
                  <a:lnTo>
                    <a:pt x="548" y="402"/>
                  </a:lnTo>
                  <a:close/>
                  <a:moveTo>
                    <a:pt x="598" y="402"/>
                  </a:moveTo>
                  <a:lnTo>
                    <a:pt x="598" y="385"/>
                  </a:lnTo>
                  <a:lnTo>
                    <a:pt x="558" y="385"/>
                  </a:lnTo>
                  <a:lnTo>
                    <a:pt x="558" y="402"/>
                  </a:lnTo>
                  <a:lnTo>
                    <a:pt x="598" y="402"/>
                  </a:lnTo>
                  <a:lnTo>
                    <a:pt x="598" y="402"/>
                  </a:lnTo>
                  <a:close/>
                  <a:moveTo>
                    <a:pt x="489" y="402"/>
                  </a:moveTo>
                  <a:lnTo>
                    <a:pt x="489" y="385"/>
                  </a:lnTo>
                  <a:lnTo>
                    <a:pt x="452" y="385"/>
                  </a:lnTo>
                  <a:lnTo>
                    <a:pt x="452" y="402"/>
                  </a:lnTo>
                  <a:lnTo>
                    <a:pt x="489" y="402"/>
                  </a:lnTo>
                  <a:lnTo>
                    <a:pt x="489" y="402"/>
                  </a:lnTo>
                  <a:close/>
                  <a:moveTo>
                    <a:pt x="501" y="432"/>
                  </a:moveTo>
                  <a:lnTo>
                    <a:pt x="515" y="432"/>
                  </a:lnTo>
                  <a:lnTo>
                    <a:pt x="515" y="414"/>
                  </a:lnTo>
                  <a:lnTo>
                    <a:pt x="501" y="414"/>
                  </a:lnTo>
                  <a:lnTo>
                    <a:pt x="501" y="432"/>
                  </a:lnTo>
                  <a:lnTo>
                    <a:pt x="501" y="432"/>
                  </a:lnTo>
                  <a:close/>
                  <a:moveTo>
                    <a:pt x="452" y="432"/>
                  </a:moveTo>
                  <a:lnTo>
                    <a:pt x="489" y="432"/>
                  </a:lnTo>
                  <a:lnTo>
                    <a:pt x="489" y="414"/>
                  </a:lnTo>
                  <a:lnTo>
                    <a:pt x="452" y="414"/>
                  </a:lnTo>
                  <a:lnTo>
                    <a:pt x="452" y="432"/>
                  </a:lnTo>
                  <a:lnTo>
                    <a:pt x="452" y="432"/>
                  </a:lnTo>
                  <a:close/>
                  <a:moveTo>
                    <a:pt x="452" y="458"/>
                  </a:moveTo>
                  <a:lnTo>
                    <a:pt x="546" y="458"/>
                  </a:lnTo>
                  <a:lnTo>
                    <a:pt x="546" y="442"/>
                  </a:lnTo>
                  <a:lnTo>
                    <a:pt x="452" y="442"/>
                  </a:lnTo>
                  <a:lnTo>
                    <a:pt x="452" y="458"/>
                  </a:lnTo>
                  <a:lnTo>
                    <a:pt x="452" y="458"/>
                  </a:lnTo>
                  <a:close/>
                  <a:moveTo>
                    <a:pt x="501" y="489"/>
                  </a:moveTo>
                  <a:lnTo>
                    <a:pt x="515" y="489"/>
                  </a:lnTo>
                  <a:lnTo>
                    <a:pt x="515" y="470"/>
                  </a:lnTo>
                  <a:lnTo>
                    <a:pt x="501" y="470"/>
                  </a:lnTo>
                  <a:lnTo>
                    <a:pt x="501" y="489"/>
                  </a:lnTo>
                  <a:lnTo>
                    <a:pt x="501" y="489"/>
                  </a:lnTo>
                  <a:close/>
                  <a:moveTo>
                    <a:pt x="452" y="489"/>
                  </a:moveTo>
                  <a:lnTo>
                    <a:pt x="489" y="489"/>
                  </a:lnTo>
                  <a:lnTo>
                    <a:pt x="489" y="470"/>
                  </a:lnTo>
                  <a:lnTo>
                    <a:pt x="452" y="470"/>
                  </a:lnTo>
                  <a:lnTo>
                    <a:pt x="452" y="489"/>
                  </a:lnTo>
                  <a:lnTo>
                    <a:pt x="452" y="489"/>
                  </a:lnTo>
                  <a:close/>
                  <a:moveTo>
                    <a:pt x="558" y="489"/>
                  </a:moveTo>
                  <a:lnTo>
                    <a:pt x="598" y="489"/>
                  </a:lnTo>
                  <a:lnTo>
                    <a:pt x="598" y="470"/>
                  </a:lnTo>
                  <a:lnTo>
                    <a:pt x="558" y="470"/>
                  </a:lnTo>
                  <a:lnTo>
                    <a:pt x="558" y="489"/>
                  </a:lnTo>
                  <a:lnTo>
                    <a:pt x="558" y="489"/>
                  </a:lnTo>
                  <a:close/>
                  <a:moveTo>
                    <a:pt x="546" y="517"/>
                  </a:moveTo>
                  <a:lnTo>
                    <a:pt x="546" y="501"/>
                  </a:lnTo>
                  <a:lnTo>
                    <a:pt x="534" y="501"/>
                  </a:lnTo>
                  <a:lnTo>
                    <a:pt x="534" y="517"/>
                  </a:lnTo>
                  <a:lnTo>
                    <a:pt x="546" y="517"/>
                  </a:lnTo>
                  <a:lnTo>
                    <a:pt x="546" y="517"/>
                  </a:lnTo>
                  <a:close/>
                  <a:moveTo>
                    <a:pt x="598" y="517"/>
                  </a:moveTo>
                  <a:lnTo>
                    <a:pt x="598" y="501"/>
                  </a:lnTo>
                  <a:lnTo>
                    <a:pt x="558" y="501"/>
                  </a:lnTo>
                  <a:lnTo>
                    <a:pt x="558" y="517"/>
                  </a:lnTo>
                  <a:lnTo>
                    <a:pt x="598" y="517"/>
                  </a:lnTo>
                  <a:lnTo>
                    <a:pt x="598" y="517"/>
                  </a:lnTo>
                  <a:close/>
                  <a:moveTo>
                    <a:pt x="489" y="517"/>
                  </a:moveTo>
                  <a:lnTo>
                    <a:pt x="489" y="501"/>
                  </a:lnTo>
                  <a:lnTo>
                    <a:pt x="452" y="501"/>
                  </a:lnTo>
                  <a:lnTo>
                    <a:pt x="452" y="517"/>
                  </a:lnTo>
                  <a:lnTo>
                    <a:pt x="489" y="517"/>
                  </a:lnTo>
                  <a:lnTo>
                    <a:pt x="489" y="517"/>
                  </a:lnTo>
                  <a:close/>
                  <a:moveTo>
                    <a:pt x="489" y="546"/>
                  </a:moveTo>
                  <a:lnTo>
                    <a:pt x="489" y="527"/>
                  </a:lnTo>
                  <a:lnTo>
                    <a:pt x="452" y="527"/>
                  </a:lnTo>
                  <a:lnTo>
                    <a:pt x="452" y="546"/>
                  </a:lnTo>
                  <a:lnTo>
                    <a:pt x="489" y="546"/>
                  </a:lnTo>
                  <a:lnTo>
                    <a:pt x="489" y="546"/>
                  </a:lnTo>
                  <a:close/>
                  <a:moveTo>
                    <a:pt x="598" y="546"/>
                  </a:moveTo>
                  <a:lnTo>
                    <a:pt x="598" y="527"/>
                  </a:lnTo>
                  <a:lnTo>
                    <a:pt x="504" y="527"/>
                  </a:lnTo>
                  <a:lnTo>
                    <a:pt x="504" y="546"/>
                  </a:lnTo>
                  <a:lnTo>
                    <a:pt x="598" y="546"/>
                  </a:lnTo>
                  <a:lnTo>
                    <a:pt x="598" y="546"/>
                  </a:lnTo>
                  <a:close/>
                  <a:moveTo>
                    <a:pt x="225" y="664"/>
                  </a:moveTo>
                  <a:lnTo>
                    <a:pt x="130" y="664"/>
                  </a:lnTo>
                  <a:lnTo>
                    <a:pt x="130" y="680"/>
                  </a:lnTo>
                  <a:lnTo>
                    <a:pt x="225" y="680"/>
                  </a:lnTo>
                  <a:lnTo>
                    <a:pt x="225" y="664"/>
                  </a:lnTo>
                  <a:lnTo>
                    <a:pt x="225" y="664"/>
                  </a:lnTo>
                  <a:close/>
                  <a:moveTo>
                    <a:pt x="145" y="628"/>
                  </a:moveTo>
                  <a:lnTo>
                    <a:pt x="130" y="628"/>
                  </a:lnTo>
                  <a:lnTo>
                    <a:pt x="130" y="647"/>
                  </a:lnTo>
                  <a:lnTo>
                    <a:pt x="145" y="647"/>
                  </a:lnTo>
                  <a:lnTo>
                    <a:pt x="145" y="628"/>
                  </a:lnTo>
                  <a:lnTo>
                    <a:pt x="145" y="628"/>
                  </a:lnTo>
                  <a:close/>
                  <a:moveTo>
                    <a:pt x="116" y="628"/>
                  </a:moveTo>
                  <a:lnTo>
                    <a:pt x="102" y="628"/>
                  </a:lnTo>
                  <a:lnTo>
                    <a:pt x="102" y="647"/>
                  </a:lnTo>
                  <a:lnTo>
                    <a:pt x="116" y="647"/>
                  </a:lnTo>
                  <a:lnTo>
                    <a:pt x="116" y="628"/>
                  </a:lnTo>
                  <a:lnTo>
                    <a:pt x="116" y="628"/>
                  </a:lnTo>
                  <a:close/>
                  <a:moveTo>
                    <a:pt x="93" y="628"/>
                  </a:moveTo>
                  <a:lnTo>
                    <a:pt x="81" y="628"/>
                  </a:lnTo>
                  <a:lnTo>
                    <a:pt x="81" y="647"/>
                  </a:lnTo>
                  <a:lnTo>
                    <a:pt x="93" y="647"/>
                  </a:lnTo>
                  <a:lnTo>
                    <a:pt x="93" y="628"/>
                  </a:lnTo>
                  <a:lnTo>
                    <a:pt x="93" y="628"/>
                  </a:lnTo>
                  <a:close/>
                  <a:moveTo>
                    <a:pt x="225" y="628"/>
                  </a:moveTo>
                  <a:lnTo>
                    <a:pt x="211" y="628"/>
                  </a:lnTo>
                  <a:lnTo>
                    <a:pt x="211" y="647"/>
                  </a:lnTo>
                  <a:lnTo>
                    <a:pt x="225" y="647"/>
                  </a:lnTo>
                  <a:lnTo>
                    <a:pt x="225" y="628"/>
                  </a:lnTo>
                  <a:lnTo>
                    <a:pt x="225" y="628"/>
                  </a:lnTo>
                  <a:close/>
                  <a:moveTo>
                    <a:pt x="199" y="628"/>
                  </a:moveTo>
                  <a:lnTo>
                    <a:pt x="185" y="628"/>
                  </a:lnTo>
                  <a:lnTo>
                    <a:pt x="185" y="647"/>
                  </a:lnTo>
                  <a:lnTo>
                    <a:pt x="199" y="647"/>
                  </a:lnTo>
                  <a:lnTo>
                    <a:pt x="199" y="628"/>
                  </a:lnTo>
                  <a:lnTo>
                    <a:pt x="199" y="628"/>
                  </a:lnTo>
                  <a:close/>
                  <a:moveTo>
                    <a:pt x="175" y="628"/>
                  </a:moveTo>
                  <a:lnTo>
                    <a:pt x="161" y="628"/>
                  </a:lnTo>
                  <a:lnTo>
                    <a:pt x="161" y="647"/>
                  </a:lnTo>
                  <a:lnTo>
                    <a:pt x="175" y="647"/>
                  </a:lnTo>
                  <a:lnTo>
                    <a:pt x="175" y="628"/>
                  </a:lnTo>
                  <a:lnTo>
                    <a:pt x="175" y="628"/>
                  </a:lnTo>
                  <a:close/>
                  <a:moveTo>
                    <a:pt x="225" y="598"/>
                  </a:moveTo>
                  <a:lnTo>
                    <a:pt x="130" y="598"/>
                  </a:lnTo>
                  <a:lnTo>
                    <a:pt x="130" y="614"/>
                  </a:lnTo>
                  <a:lnTo>
                    <a:pt x="225" y="614"/>
                  </a:lnTo>
                  <a:lnTo>
                    <a:pt x="225" y="598"/>
                  </a:lnTo>
                  <a:lnTo>
                    <a:pt x="225" y="598"/>
                  </a:lnTo>
                  <a:close/>
                  <a:moveTo>
                    <a:pt x="145" y="567"/>
                  </a:moveTo>
                  <a:lnTo>
                    <a:pt x="130" y="567"/>
                  </a:lnTo>
                  <a:lnTo>
                    <a:pt x="130" y="584"/>
                  </a:lnTo>
                  <a:lnTo>
                    <a:pt x="145" y="584"/>
                  </a:lnTo>
                  <a:lnTo>
                    <a:pt x="145" y="567"/>
                  </a:lnTo>
                  <a:lnTo>
                    <a:pt x="145" y="567"/>
                  </a:lnTo>
                  <a:close/>
                  <a:moveTo>
                    <a:pt x="116" y="567"/>
                  </a:moveTo>
                  <a:lnTo>
                    <a:pt x="102" y="567"/>
                  </a:lnTo>
                  <a:lnTo>
                    <a:pt x="102" y="584"/>
                  </a:lnTo>
                  <a:lnTo>
                    <a:pt x="116" y="584"/>
                  </a:lnTo>
                  <a:lnTo>
                    <a:pt x="116" y="567"/>
                  </a:lnTo>
                  <a:lnTo>
                    <a:pt x="116" y="567"/>
                  </a:lnTo>
                  <a:close/>
                  <a:moveTo>
                    <a:pt x="93" y="567"/>
                  </a:moveTo>
                  <a:lnTo>
                    <a:pt x="81" y="567"/>
                  </a:lnTo>
                  <a:lnTo>
                    <a:pt x="81" y="584"/>
                  </a:lnTo>
                  <a:lnTo>
                    <a:pt x="93" y="584"/>
                  </a:lnTo>
                  <a:lnTo>
                    <a:pt x="93" y="567"/>
                  </a:lnTo>
                  <a:lnTo>
                    <a:pt x="93" y="567"/>
                  </a:lnTo>
                  <a:close/>
                  <a:moveTo>
                    <a:pt x="225" y="567"/>
                  </a:moveTo>
                  <a:lnTo>
                    <a:pt x="211" y="567"/>
                  </a:lnTo>
                  <a:lnTo>
                    <a:pt x="211" y="584"/>
                  </a:lnTo>
                  <a:lnTo>
                    <a:pt x="225" y="584"/>
                  </a:lnTo>
                  <a:lnTo>
                    <a:pt x="225" y="567"/>
                  </a:lnTo>
                  <a:lnTo>
                    <a:pt x="225" y="567"/>
                  </a:lnTo>
                  <a:close/>
                  <a:moveTo>
                    <a:pt x="199" y="567"/>
                  </a:moveTo>
                  <a:lnTo>
                    <a:pt x="185" y="567"/>
                  </a:lnTo>
                  <a:lnTo>
                    <a:pt x="185" y="584"/>
                  </a:lnTo>
                  <a:lnTo>
                    <a:pt x="199" y="584"/>
                  </a:lnTo>
                  <a:lnTo>
                    <a:pt x="199" y="567"/>
                  </a:lnTo>
                  <a:lnTo>
                    <a:pt x="199" y="567"/>
                  </a:lnTo>
                  <a:close/>
                  <a:moveTo>
                    <a:pt x="175" y="567"/>
                  </a:moveTo>
                  <a:lnTo>
                    <a:pt x="161" y="567"/>
                  </a:lnTo>
                  <a:lnTo>
                    <a:pt x="161" y="584"/>
                  </a:lnTo>
                  <a:lnTo>
                    <a:pt x="175" y="584"/>
                  </a:lnTo>
                  <a:lnTo>
                    <a:pt x="175" y="567"/>
                  </a:lnTo>
                  <a:lnTo>
                    <a:pt x="175" y="567"/>
                  </a:lnTo>
                  <a:close/>
                  <a:moveTo>
                    <a:pt x="225" y="534"/>
                  </a:moveTo>
                  <a:lnTo>
                    <a:pt x="130" y="534"/>
                  </a:lnTo>
                  <a:lnTo>
                    <a:pt x="130" y="553"/>
                  </a:lnTo>
                  <a:lnTo>
                    <a:pt x="225" y="553"/>
                  </a:lnTo>
                  <a:lnTo>
                    <a:pt x="225" y="534"/>
                  </a:lnTo>
                  <a:lnTo>
                    <a:pt x="225" y="534"/>
                  </a:lnTo>
                  <a:close/>
                  <a:moveTo>
                    <a:pt x="175" y="506"/>
                  </a:moveTo>
                  <a:lnTo>
                    <a:pt x="161" y="506"/>
                  </a:lnTo>
                  <a:lnTo>
                    <a:pt x="161" y="522"/>
                  </a:lnTo>
                  <a:lnTo>
                    <a:pt x="175" y="522"/>
                  </a:lnTo>
                  <a:lnTo>
                    <a:pt x="175" y="506"/>
                  </a:lnTo>
                  <a:lnTo>
                    <a:pt x="175" y="506"/>
                  </a:lnTo>
                  <a:close/>
                  <a:moveTo>
                    <a:pt x="225" y="506"/>
                  </a:moveTo>
                  <a:lnTo>
                    <a:pt x="187" y="506"/>
                  </a:lnTo>
                  <a:lnTo>
                    <a:pt x="187" y="522"/>
                  </a:lnTo>
                  <a:lnTo>
                    <a:pt x="225" y="522"/>
                  </a:lnTo>
                  <a:lnTo>
                    <a:pt x="225" y="506"/>
                  </a:lnTo>
                  <a:lnTo>
                    <a:pt x="225" y="506"/>
                  </a:lnTo>
                  <a:close/>
                  <a:moveTo>
                    <a:pt x="119" y="506"/>
                  </a:moveTo>
                  <a:lnTo>
                    <a:pt x="78" y="506"/>
                  </a:lnTo>
                  <a:lnTo>
                    <a:pt x="78" y="522"/>
                  </a:lnTo>
                  <a:lnTo>
                    <a:pt x="119" y="522"/>
                  </a:lnTo>
                  <a:lnTo>
                    <a:pt x="119" y="506"/>
                  </a:lnTo>
                  <a:lnTo>
                    <a:pt x="119" y="506"/>
                  </a:lnTo>
                  <a:close/>
                  <a:moveTo>
                    <a:pt x="130" y="475"/>
                  </a:moveTo>
                  <a:lnTo>
                    <a:pt x="130" y="494"/>
                  </a:lnTo>
                  <a:lnTo>
                    <a:pt x="142" y="494"/>
                  </a:lnTo>
                  <a:lnTo>
                    <a:pt x="142" y="475"/>
                  </a:lnTo>
                  <a:lnTo>
                    <a:pt x="130" y="475"/>
                  </a:lnTo>
                  <a:lnTo>
                    <a:pt x="130" y="475"/>
                  </a:lnTo>
                  <a:close/>
                  <a:moveTo>
                    <a:pt x="78" y="475"/>
                  </a:moveTo>
                  <a:lnTo>
                    <a:pt x="78" y="494"/>
                  </a:lnTo>
                  <a:lnTo>
                    <a:pt x="119" y="494"/>
                  </a:lnTo>
                  <a:lnTo>
                    <a:pt x="119" y="475"/>
                  </a:lnTo>
                  <a:lnTo>
                    <a:pt x="78" y="475"/>
                  </a:lnTo>
                  <a:lnTo>
                    <a:pt x="78" y="475"/>
                  </a:lnTo>
                  <a:close/>
                  <a:moveTo>
                    <a:pt x="187" y="475"/>
                  </a:moveTo>
                  <a:lnTo>
                    <a:pt x="187" y="494"/>
                  </a:lnTo>
                  <a:lnTo>
                    <a:pt x="225" y="494"/>
                  </a:lnTo>
                  <a:lnTo>
                    <a:pt x="225" y="475"/>
                  </a:lnTo>
                  <a:lnTo>
                    <a:pt x="187" y="475"/>
                  </a:lnTo>
                  <a:lnTo>
                    <a:pt x="187" y="475"/>
                  </a:lnTo>
                  <a:close/>
                  <a:moveTo>
                    <a:pt x="130" y="444"/>
                  </a:moveTo>
                  <a:lnTo>
                    <a:pt x="130" y="461"/>
                  </a:lnTo>
                  <a:lnTo>
                    <a:pt x="142" y="461"/>
                  </a:lnTo>
                  <a:lnTo>
                    <a:pt x="142" y="444"/>
                  </a:lnTo>
                  <a:lnTo>
                    <a:pt x="130" y="444"/>
                  </a:lnTo>
                  <a:lnTo>
                    <a:pt x="130" y="444"/>
                  </a:lnTo>
                  <a:close/>
                  <a:moveTo>
                    <a:pt x="78" y="444"/>
                  </a:moveTo>
                  <a:lnTo>
                    <a:pt x="78" y="461"/>
                  </a:lnTo>
                  <a:lnTo>
                    <a:pt x="119" y="461"/>
                  </a:lnTo>
                  <a:lnTo>
                    <a:pt x="119" y="444"/>
                  </a:lnTo>
                  <a:lnTo>
                    <a:pt x="78" y="444"/>
                  </a:lnTo>
                  <a:lnTo>
                    <a:pt x="78" y="444"/>
                  </a:lnTo>
                  <a:close/>
                  <a:moveTo>
                    <a:pt x="187" y="444"/>
                  </a:moveTo>
                  <a:lnTo>
                    <a:pt x="187" y="461"/>
                  </a:lnTo>
                  <a:lnTo>
                    <a:pt x="225" y="461"/>
                  </a:lnTo>
                  <a:lnTo>
                    <a:pt x="225" y="444"/>
                  </a:lnTo>
                  <a:lnTo>
                    <a:pt x="187" y="444"/>
                  </a:lnTo>
                  <a:lnTo>
                    <a:pt x="187" y="444"/>
                  </a:lnTo>
                  <a:close/>
                  <a:moveTo>
                    <a:pt x="175" y="414"/>
                  </a:moveTo>
                  <a:lnTo>
                    <a:pt x="161" y="414"/>
                  </a:lnTo>
                  <a:lnTo>
                    <a:pt x="161" y="432"/>
                  </a:lnTo>
                  <a:lnTo>
                    <a:pt x="175" y="432"/>
                  </a:lnTo>
                  <a:lnTo>
                    <a:pt x="175" y="414"/>
                  </a:lnTo>
                  <a:lnTo>
                    <a:pt x="175" y="414"/>
                  </a:lnTo>
                  <a:close/>
                  <a:moveTo>
                    <a:pt x="225" y="414"/>
                  </a:moveTo>
                  <a:lnTo>
                    <a:pt x="187" y="414"/>
                  </a:lnTo>
                  <a:lnTo>
                    <a:pt x="187" y="432"/>
                  </a:lnTo>
                  <a:lnTo>
                    <a:pt x="225" y="432"/>
                  </a:lnTo>
                  <a:lnTo>
                    <a:pt x="225" y="414"/>
                  </a:lnTo>
                  <a:lnTo>
                    <a:pt x="225" y="414"/>
                  </a:lnTo>
                  <a:close/>
                  <a:moveTo>
                    <a:pt x="225" y="388"/>
                  </a:moveTo>
                  <a:lnTo>
                    <a:pt x="130" y="388"/>
                  </a:lnTo>
                  <a:lnTo>
                    <a:pt x="130" y="404"/>
                  </a:lnTo>
                  <a:lnTo>
                    <a:pt x="225" y="404"/>
                  </a:lnTo>
                  <a:lnTo>
                    <a:pt x="225" y="388"/>
                  </a:lnTo>
                  <a:lnTo>
                    <a:pt x="225" y="388"/>
                  </a:lnTo>
                  <a:close/>
                  <a:moveTo>
                    <a:pt x="175" y="357"/>
                  </a:moveTo>
                  <a:lnTo>
                    <a:pt x="161" y="357"/>
                  </a:lnTo>
                  <a:lnTo>
                    <a:pt x="161" y="376"/>
                  </a:lnTo>
                  <a:lnTo>
                    <a:pt x="175" y="376"/>
                  </a:lnTo>
                  <a:lnTo>
                    <a:pt x="175" y="357"/>
                  </a:lnTo>
                  <a:lnTo>
                    <a:pt x="175" y="357"/>
                  </a:lnTo>
                  <a:close/>
                  <a:moveTo>
                    <a:pt x="225" y="357"/>
                  </a:moveTo>
                  <a:lnTo>
                    <a:pt x="187" y="357"/>
                  </a:lnTo>
                  <a:lnTo>
                    <a:pt x="187" y="376"/>
                  </a:lnTo>
                  <a:lnTo>
                    <a:pt x="225" y="376"/>
                  </a:lnTo>
                  <a:lnTo>
                    <a:pt x="225" y="357"/>
                  </a:lnTo>
                  <a:lnTo>
                    <a:pt x="225" y="357"/>
                  </a:lnTo>
                  <a:close/>
                  <a:moveTo>
                    <a:pt x="119" y="357"/>
                  </a:moveTo>
                  <a:lnTo>
                    <a:pt x="78" y="357"/>
                  </a:lnTo>
                  <a:lnTo>
                    <a:pt x="78" y="376"/>
                  </a:lnTo>
                  <a:lnTo>
                    <a:pt x="119" y="376"/>
                  </a:lnTo>
                  <a:lnTo>
                    <a:pt x="119" y="357"/>
                  </a:lnTo>
                  <a:lnTo>
                    <a:pt x="119" y="357"/>
                  </a:lnTo>
                  <a:close/>
                  <a:moveTo>
                    <a:pt x="130" y="328"/>
                  </a:moveTo>
                  <a:lnTo>
                    <a:pt x="130" y="345"/>
                  </a:lnTo>
                  <a:lnTo>
                    <a:pt x="142" y="345"/>
                  </a:lnTo>
                  <a:lnTo>
                    <a:pt x="142" y="328"/>
                  </a:lnTo>
                  <a:lnTo>
                    <a:pt x="130" y="328"/>
                  </a:lnTo>
                  <a:lnTo>
                    <a:pt x="130" y="328"/>
                  </a:lnTo>
                  <a:close/>
                  <a:moveTo>
                    <a:pt x="78" y="328"/>
                  </a:moveTo>
                  <a:lnTo>
                    <a:pt x="78" y="345"/>
                  </a:lnTo>
                  <a:lnTo>
                    <a:pt x="119" y="345"/>
                  </a:lnTo>
                  <a:lnTo>
                    <a:pt x="119" y="328"/>
                  </a:lnTo>
                  <a:lnTo>
                    <a:pt x="78" y="328"/>
                  </a:lnTo>
                  <a:lnTo>
                    <a:pt x="78" y="328"/>
                  </a:lnTo>
                  <a:close/>
                  <a:moveTo>
                    <a:pt x="187" y="328"/>
                  </a:moveTo>
                  <a:lnTo>
                    <a:pt x="187" y="345"/>
                  </a:lnTo>
                  <a:lnTo>
                    <a:pt x="225" y="345"/>
                  </a:lnTo>
                  <a:lnTo>
                    <a:pt x="225" y="328"/>
                  </a:lnTo>
                  <a:lnTo>
                    <a:pt x="187" y="328"/>
                  </a:lnTo>
                  <a:lnTo>
                    <a:pt x="187" y="328"/>
                  </a:lnTo>
                  <a:close/>
                  <a:moveTo>
                    <a:pt x="187" y="300"/>
                  </a:moveTo>
                  <a:lnTo>
                    <a:pt x="187" y="319"/>
                  </a:lnTo>
                  <a:lnTo>
                    <a:pt x="225" y="319"/>
                  </a:lnTo>
                  <a:lnTo>
                    <a:pt x="225" y="300"/>
                  </a:lnTo>
                  <a:lnTo>
                    <a:pt x="187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7"/>
            <p:cNvSpPr>
              <a:spLocks noEditPoints="1"/>
            </p:cNvSpPr>
            <p:nvPr/>
          </p:nvSpPr>
          <p:spPr bwMode="auto">
            <a:xfrm>
              <a:off x="5678488" y="787400"/>
              <a:ext cx="585788" cy="555625"/>
            </a:xfrm>
            <a:custGeom>
              <a:avLst/>
              <a:gdLst>
                <a:gd name="T0" fmla="*/ 33 w 156"/>
                <a:gd name="T1" fmla="*/ 57 h 148"/>
                <a:gd name="T2" fmla="*/ 124 w 156"/>
                <a:gd name="T3" fmla="*/ 147 h 148"/>
                <a:gd name="T4" fmla="*/ 38 w 156"/>
                <a:gd name="T5" fmla="*/ 147 h 148"/>
                <a:gd name="T6" fmla="*/ 84 w 156"/>
                <a:gd name="T7" fmla="*/ 131 h 148"/>
                <a:gd name="T8" fmla="*/ 75 w 156"/>
                <a:gd name="T9" fmla="*/ 148 h 148"/>
                <a:gd name="T10" fmla="*/ 11 w 156"/>
                <a:gd name="T11" fmla="*/ 124 h 148"/>
                <a:gd name="T12" fmla="*/ 11 w 156"/>
                <a:gd name="T13" fmla="*/ 102 h 148"/>
                <a:gd name="T14" fmla="*/ 11 w 156"/>
                <a:gd name="T15" fmla="*/ 82 h 148"/>
                <a:gd name="T16" fmla="*/ 11 w 156"/>
                <a:gd name="T17" fmla="*/ 61 h 148"/>
                <a:gd name="T18" fmla="*/ 11 w 156"/>
                <a:gd name="T19" fmla="*/ 41 h 148"/>
                <a:gd name="T20" fmla="*/ 5 w 156"/>
                <a:gd name="T21" fmla="*/ 22 h 148"/>
                <a:gd name="T22" fmla="*/ 11 w 156"/>
                <a:gd name="T23" fmla="*/ 147 h 148"/>
                <a:gd name="T24" fmla="*/ 11 w 156"/>
                <a:gd name="T25" fmla="*/ 124 h 148"/>
                <a:gd name="T26" fmla="*/ 118 w 156"/>
                <a:gd name="T27" fmla="*/ 50 h 148"/>
                <a:gd name="T28" fmla="*/ 92 w 156"/>
                <a:gd name="T29" fmla="*/ 50 h 148"/>
                <a:gd name="T30" fmla="*/ 103 w 156"/>
                <a:gd name="T31" fmla="*/ 41 h 148"/>
                <a:gd name="T32" fmla="*/ 107 w 156"/>
                <a:gd name="T33" fmla="*/ 41 h 148"/>
                <a:gd name="T34" fmla="*/ 107 w 156"/>
                <a:gd name="T35" fmla="*/ 41 h 148"/>
                <a:gd name="T36" fmla="*/ 118 w 156"/>
                <a:gd name="T37" fmla="*/ 36 h 148"/>
                <a:gd name="T38" fmla="*/ 92 w 156"/>
                <a:gd name="T39" fmla="*/ 36 h 148"/>
                <a:gd name="T40" fmla="*/ 103 w 156"/>
                <a:gd name="T41" fmla="*/ 27 h 148"/>
                <a:gd name="T42" fmla="*/ 107 w 156"/>
                <a:gd name="T43" fmla="*/ 27 h 148"/>
                <a:gd name="T44" fmla="*/ 107 w 156"/>
                <a:gd name="T45" fmla="*/ 27 h 148"/>
                <a:gd name="T46" fmla="*/ 52 w 156"/>
                <a:gd name="T47" fmla="*/ 104 h 148"/>
                <a:gd name="T48" fmla="*/ 106 w 156"/>
                <a:gd name="T49" fmla="*/ 127 h 148"/>
                <a:gd name="T50" fmla="*/ 57 w 156"/>
                <a:gd name="T51" fmla="*/ 127 h 148"/>
                <a:gd name="T52" fmla="*/ 67 w 156"/>
                <a:gd name="T53" fmla="*/ 118 h 148"/>
                <a:gd name="T54" fmla="*/ 67 w 156"/>
                <a:gd name="T55" fmla="*/ 118 h 148"/>
                <a:gd name="T56" fmla="*/ 85 w 156"/>
                <a:gd name="T57" fmla="*/ 118 h 148"/>
                <a:gd name="T58" fmla="*/ 95 w 156"/>
                <a:gd name="T59" fmla="*/ 127 h 148"/>
                <a:gd name="T60" fmla="*/ 46 w 156"/>
                <a:gd name="T61" fmla="*/ 127 h 148"/>
                <a:gd name="T62" fmla="*/ 100 w 156"/>
                <a:gd name="T63" fmla="*/ 104 h 148"/>
                <a:gd name="T64" fmla="*/ 100 w 156"/>
                <a:gd name="T65" fmla="*/ 104 h 148"/>
                <a:gd name="T66" fmla="*/ 63 w 156"/>
                <a:gd name="T67" fmla="*/ 104 h 148"/>
                <a:gd name="T68" fmla="*/ 74 w 156"/>
                <a:gd name="T69" fmla="*/ 113 h 148"/>
                <a:gd name="T70" fmla="*/ 78 w 156"/>
                <a:gd name="T71" fmla="*/ 113 h 148"/>
                <a:gd name="T72" fmla="*/ 89 w 156"/>
                <a:gd name="T73" fmla="*/ 104 h 148"/>
                <a:gd name="T74" fmla="*/ 89 w 156"/>
                <a:gd name="T75" fmla="*/ 104 h 148"/>
                <a:gd name="T76" fmla="*/ 52 w 156"/>
                <a:gd name="T77" fmla="*/ 76 h 148"/>
                <a:gd name="T78" fmla="*/ 106 w 156"/>
                <a:gd name="T79" fmla="*/ 98 h 148"/>
                <a:gd name="T80" fmla="*/ 57 w 156"/>
                <a:gd name="T81" fmla="*/ 98 h 148"/>
                <a:gd name="T82" fmla="*/ 67 w 156"/>
                <a:gd name="T83" fmla="*/ 90 h 148"/>
                <a:gd name="T84" fmla="*/ 67 w 156"/>
                <a:gd name="T85" fmla="*/ 90 h 148"/>
                <a:gd name="T86" fmla="*/ 85 w 156"/>
                <a:gd name="T87" fmla="*/ 90 h 148"/>
                <a:gd name="T88" fmla="*/ 95 w 156"/>
                <a:gd name="T89" fmla="*/ 98 h 148"/>
                <a:gd name="T90" fmla="*/ 46 w 156"/>
                <a:gd name="T91" fmla="*/ 98 h 148"/>
                <a:gd name="T92" fmla="*/ 100 w 156"/>
                <a:gd name="T93" fmla="*/ 76 h 148"/>
                <a:gd name="T94" fmla="*/ 100 w 156"/>
                <a:gd name="T95" fmla="*/ 76 h 148"/>
                <a:gd name="T96" fmla="*/ 63 w 156"/>
                <a:gd name="T97" fmla="*/ 76 h 148"/>
                <a:gd name="T98" fmla="*/ 74 w 156"/>
                <a:gd name="T99" fmla="*/ 84 h 148"/>
                <a:gd name="T100" fmla="*/ 78 w 156"/>
                <a:gd name="T101" fmla="*/ 84 h 148"/>
                <a:gd name="T102" fmla="*/ 89 w 156"/>
                <a:gd name="T103" fmla="*/ 76 h 148"/>
                <a:gd name="T104" fmla="*/ 89 w 156"/>
                <a:gd name="T105" fmla="*/ 76 h 148"/>
                <a:gd name="T106" fmla="*/ 134 w 156"/>
                <a:gd name="T107" fmla="*/ 22 h 148"/>
                <a:gd name="T108" fmla="*/ 156 w 156"/>
                <a:gd name="T109" fmla="*/ 0 h 148"/>
                <a:gd name="T110" fmla="*/ 56 w 156"/>
                <a:gd name="T111" fmla="*/ 1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6" h="148">
                  <a:moveTo>
                    <a:pt x="27" y="147"/>
                  </a:moveTo>
                  <a:cubicBezTo>
                    <a:pt x="27" y="62"/>
                    <a:pt x="27" y="62"/>
                    <a:pt x="27" y="62"/>
                  </a:cubicBezTo>
                  <a:cubicBezTo>
                    <a:pt x="27" y="57"/>
                    <a:pt x="27" y="57"/>
                    <a:pt x="27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118" y="57"/>
                    <a:pt x="118" y="57"/>
                    <a:pt x="118" y="57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62"/>
                    <a:pt x="124" y="62"/>
                    <a:pt x="124" y="62"/>
                  </a:cubicBezTo>
                  <a:cubicBezTo>
                    <a:pt x="124" y="147"/>
                    <a:pt x="124" y="147"/>
                    <a:pt x="124" y="147"/>
                  </a:cubicBezTo>
                  <a:cubicBezTo>
                    <a:pt x="113" y="147"/>
                    <a:pt x="113" y="147"/>
                    <a:pt x="113" y="147"/>
                  </a:cubicBezTo>
                  <a:cubicBezTo>
                    <a:pt x="113" y="68"/>
                    <a:pt x="113" y="68"/>
                    <a:pt x="113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27" y="147"/>
                    <a:pt x="27" y="147"/>
                    <a:pt x="27" y="147"/>
                  </a:cubicBezTo>
                  <a:close/>
                  <a:moveTo>
                    <a:pt x="77" y="148"/>
                  </a:moveTo>
                  <a:cubicBezTo>
                    <a:pt x="84" y="148"/>
                    <a:pt x="84" y="148"/>
                    <a:pt x="84" y="148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7" y="148"/>
                    <a:pt x="77" y="148"/>
                    <a:pt x="77" y="148"/>
                  </a:cubicBezTo>
                  <a:close/>
                  <a:moveTo>
                    <a:pt x="68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5" y="131"/>
                    <a:pt x="75" y="131"/>
                    <a:pt x="75" y="131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8" y="148"/>
                    <a:pt x="68" y="148"/>
                    <a:pt x="68" y="148"/>
                  </a:cubicBezTo>
                  <a:close/>
                  <a:moveTo>
                    <a:pt x="11" y="124"/>
                  </a:moveTo>
                  <a:cubicBezTo>
                    <a:pt x="11" y="113"/>
                    <a:pt x="11" y="113"/>
                    <a:pt x="11" y="113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20" y="92"/>
                    <a:pt x="20" y="92"/>
                    <a:pt x="20" y="9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11" y="134"/>
                    <a:pt x="11" y="134"/>
                    <a:pt x="11" y="134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20" y="124"/>
                    <a:pt x="20" y="124"/>
                    <a:pt x="20" y="124"/>
                  </a:cubicBezTo>
                  <a:cubicBezTo>
                    <a:pt x="11" y="124"/>
                    <a:pt x="11" y="124"/>
                    <a:pt x="11" y="124"/>
                  </a:cubicBezTo>
                  <a:close/>
                  <a:moveTo>
                    <a:pt x="118" y="41"/>
                  </a:moveTo>
                  <a:cubicBezTo>
                    <a:pt x="124" y="41"/>
                    <a:pt x="124" y="41"/>
                    <a:pt x="124" y="41"/>
                  </a:cubicBezTo>
                  <a:cubicBezTo>
                    <a:pt x="124" y="50"/>
                    <a:pt x="124" y="50"/>
                    <a:pt x="124" y="50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8" y="41"/>
                    <a:pt x="118" y="41"/>
                    <a:pt x="118" y="41"/>
                  </a:cubicBezTo>
                  <a:close/>
                  <a:moveTo>
                    <a:pt x="86" y="41"/>
                  </a:moveTo>
                  <a:cubicBezTo>
                    <a:pt x="88" y="41"/>
                    <a:pt x="90" y="41"/>
                    <a:pt x="92" y="41"/>
                  </a:cubicBezTo>
                  <a:cubicBezTo>
                    <a:pt x="92" y="44"/>
                    <a:pt x="92" y="47"/>
                    <a:pt x="92" y="50"/>
                  </a:cubicBezTo>
                  <a:cubicBezTo>
                    <a:pt x="90" y="50"/>
                    <a:pt x="88" y="50"/>
                    <a:pt x="86" y="50"/>
                  </a:cubicBezTo>
                  <a:cubicBezTo>
                    <a:pt x="86" y="47"/>
                    <a:pt x="86" y="44"/>
                    <a:pt x="86" y="41"/>
                  </a:cubicBezTo>
                  <a:close/>
                  <a:moveTo>
                    <a:pt x="96" y="41"/>
                  </a:moveTo>
                  <a:cubicBezTo>
                    <a:pt x="98" y="41"/>
                    <a:pt x="101" y="41"/>
                    <a:pt x="103" y="41"/>
                  </a:cubicBezTo>
                  <a:cubicBezTo>
                    <a:pt x="103" y="44"/>
                    <a:pt x="103" y="47"/>
                    <a:pt x="103" y="50"/>
                  </a:cubicBezTo>
                  <a:cubicBezTo>
                    <a:pt x="101" y="50"/>
                    <a:pt x="98" y="50"/>
                    <a:pt x="96" y="50"/>
                  </a:cubicBezTo>
                  <a:cubicBezTo>
                    <a:pt x="96" y="47"/>
                    <a:pt x="96" y="44"/>
                    <a:pt x="96" y="41"/>
                  </a:cubicBezTo>
                  <a:close/>
                  <a:moveTo>
                    <a:pt x="107" y="41"/>
                  </a:moveTo>
                  <a:cubicBezTo>
                    <a:pt x="109" y="41"/>
                    <a:pt x="111" y="41"/>
                    <a:pt x="114" y="41"/>
                  </a:cubicBezTo>
                  <a:cubicBezTo>
                    <a:pt x="114" y="44"/>
                    <a:pt x="114" y="47"/>
                    <a:pt x="114" y="50"/>
                  </a:cubicBezTo>
                  <a:cubicBezTo>
                    <a:pt x="111" y="50"/>
                    <a:pt x="109" y="50"/>
                    <a:pt x="107" y="50"/>
                  </a:cubicBezTo>
                  <a:cubicBezTo>
                    <a:pt x="107" y="47"/>
                    <a:pt x="107" y="44"/>
                    <a:pt x="107" y="41"/>
                  </a:cubicBezTo>
                  <a:close/>
                  <a:moveTo>
                    <a:pt x="118" y="27"/>
                  </a:moveTo>
                  <a:cubicBezTo>
                    <a:pt x="124" y="27"/>
                    <a:pt x="124" y="27"/>
                    <a:pt x="124" y="27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18" y="36"/>
                    <a:pt x="118" y="36"/>
                    <a:pt x="118" y="36"/>
                  </a:cubicBezTo>
                  <a:cubicBezTo>
                    <a:pt x="118" y="27"/>
                    <a:pt x="118" y="27"/>
                    <a:pt x="118" y="27"/>
                  </a:cubicBezTo>
                  <a:close/>
                  <a:moveTo>
                    <a:pt x="86" y="27"/>
                  </a:moveTo>
                  <a:cubicBezTo>
                    <a:pt x="88" y="27"/>
                    <a:pt x="90" y="27"/>
                    <a:pt x="92" y="27"/>
                  </a:cubicBezTo>
                  <a:cubicBezTo>
                    <a:pt x="92" y="30"/>
                    <a:pt x="92" y="33"/>
                    <a:pt x="92" y="36"/>
                  </a:cubicBezTo>
                  <a:cubicBezTo>
                    <a:pt x="90" y="36"/>
                    <a:pt x="88" y="36"/>
                    <a:pt x="86" y="36"/>
                  </a:cubicBezTo>
                  <a:cubicBezTo>
                    <a:pt x="86" y="33"/>
                    <a:pt x="86" y="30"/>
                    <a:pt x="86" y="27"/>
                  </a:cubicBezTo>
                  <a:close/>
                  <a:moveTo>
                    <a:pt x="96" y="27"/>
                  </a:moveTo>
                  <a:cubicBezTo>
                    <a:pt x="98" y="27"/>
                    <a:pt x="101" y="27"/>
                    <a:pt x="103" y="27"/>
                  </a:cubicBezTo>
                  <a:cubicBezTo>
                    <a:pt x="103" y="30"/>
                    <a:pt x="103" y="33"/>
                    <a:pt x="103" y="36"/>
                  </a:cubicBezTo>
                  <a:cubicBezTo>
                    <a:pt x="101" y="36"/>
                    <a:pt x="98" y="36"/>
                    <a:pt x="96" y="36"/>
                  </a:cubicBezTo>
                  <a:cubicBezTo>
                    <a:pt x="96" y="33"/>
                    <a:pt x="96" y="30"/>
                    <a:pt x="96" y="27"/>
                  </a:cubicBezTo>
                  <a:close/>
                  <a:moveTo>
                    <a:pt x="107" y="27"/>
                  </a:moveTo>
                  <a:cubicBezTo>
                    <a:pt x="109" y="27"/>
                    <a:pt x="111" y="27"/>
                    <a:pt x="114" y="27"/>
                  </a:cubicBezTo>
                  <a:cubicBezTo>
                    <a:pt x="114" y="30"/>
                    <a:pt x="114" y="33"/>
                    <a:pt x="114" y="36"/>
                  </a:cubicBezTo>
                  <a:cubicBezTo>
                    <a:pt x="111" y="36"/>
                    <a:pt x="109" y="36"/>
                    <a:pt x="107" y="36"/>
                  </a:cubicBezTo>
                  <a:cubicBezTo>
                    <a:pt x="107" y="33"/>
                    <a:pt x="107" y="30"/>
                    <a:pt x="107" y="27"/>
                  </a:cubicBezTo>
                  <a:close/>
                  <a:moveTo>
                    <a:pt x="46" y="104"/>
                  </a:moveTo>
                  <a:cubicBezTo>
                    <a:pt x="46" y="113"/>
                    <a:pt x="46" y="113"/>
                    <a:pt x="46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46" y="104"/>
                    <a:pt x="46" y="104"/>
                    <a:pt x="46" y="104"/>
                  </a:cubicBezTo>
                  <a:close/>
                  <a:moveTo>
                    <a:pt x="100" y="118"/>
                  </a:moveTo>
                  <a:cubicBezTo>
                    <a:pt x="100" y="127"/>
                    <a:pt x="100" y="127"/>
                    <a:pt x="100" y="127"/>
                  </a:cubicBezTo>
                  <a:cubicBezTo>
                    <a:pt x="106" y="127"/>
                    <a:pt x="106" y="127"/>
                    <a:pt x="106" y="127"/>
                  </a:cubicBezTo>
                  <a:cubicBezTo>
                    <a:pt x="106" y="118"/>
                    <a:pt x="106" y="118"/>
                    <a:pt x="106" y="118"/>
                  </a:cubicBezTo>
                  <a:cubicBezTo>
                    <a:pt x="100" y="118"/>
                    <a:pt x="100" y="118"/>
                    <a:pt x="100" y="118"/>
                  </a:cubicBezTo>
                  <a:close/>
                  <a:moveTo>
                    <a:pt x="57" y="118"/>
                  </a:moveTo>
                  <a:cubicBezTo>
                    <a:pt x="57" y="121"/>
                    <a:pt x="57" y="124"/>
                    <a:pt x="57" y="127"/>
                  </a:cubicBezTo>
                  <a:cubicBezTo>
                    <a:pt x="59" y="127"/>
                    <a:pt x="61" y="127"/>
                    <a:pt x="63" y="127"/>
                  </a:cubicBezTo>
                  <a:cubicBezTo>
                    <a:pt x="63" y="124"/>
                    <a:pt x="63" y="121"/>
                    <a:pt x="63" y="118"/>
                  </a:cubicBezTo>
                  <a:cubicBezTo>
                    <a:pt x="61" y="118"/>
                    <a:pt x="59" y="118"/>
                    <a:pt x="57" y="118"/>
                  </a:cubicBezTo>
                  <a:close/>
                  <a:moveTo>
                    <a:pt x="67" y="118"/>
                  </a:moveTo>
                  <a:cubicBezTo>
                    <a:pt x="67" y="121"/>
                    <a:pt x="67" y="124"/>
                    <a:pt x="67" y="127"/>
                  </a:cubicBezTo>
                  <a:cubicBezTo>
                    <a:pt x="70" y="127"/>
                    <a:pt x="72" y="127"/>
                    <a:pt x="74" y="127"/>
                  </a:cubicBezTo>
                  <a:cubicBezTo>
                    <a:pt x="74" y="124"/>
                    <a:pt x="74" y="121"/>
                    <a:pt x="74" y="118"/>
                  </a:cubicBezTo>
                  <a:cubicBezTo>
                    <a:pt x="72" y="118"/>
                    <a:pt x="70" y="118"/>
                    <a:pt x="67" y="118"/>
                  </a:cubicBezTo>
                  <a:close/>
                  <a:moveTo>
                    <a:pt x="78" y="118"/>
                  </a:moveTo>
                  <a:cubicBezTo>
                    <a:pt x="78" y="121"/>
                    <a:pt x="78" y="124"/>
                    <a:pt x="78" y="127"/>
                  </a:cubicBezTo>
                  <a:cubicBezTo>
                    <a:pt x="80" y="127"/>
                    <a:pt x="83" y="127"/>
                    <a:pt x="85" y="127"/>
                  </a:cubicBezTo>
                  <a:cubicBezTo>
                    <a:pt x="85" y="124"/>
                    <a:pt x="85" y="121"/>
                    <a:pt x="85" y="118"/>
                  </a:cubicBezTo>
                  <a:cubicBezTo>
                    <a:pt x="83" y="118"/>
                    <a:pt x="80" y="118"/>
                    <a:pt x="78" y="118"/>
                  </a:cubicBezTo>
                  <a:close/>
                  <a:moveTo>
                    <a:pt x="89" y="118"/>
                  </a:moveTo>
                  <a:cubicBezTo>
                    <a:pt x="89" y="121"/>
                    <a:pt x="89" y="124"/>
                    <a:pt x="89" y="127"/>
                  </a:cubicBezTo>
                  <a:cubicBezTo>
                    <a:pt x="91" y="127"/>
                    <a:pt x="93" y="127"/>
                    <a:pt x="95" y="127"/>
                  </a:cubicBezTo>
                  <a:cubicBezTo>
                    <a:pt x="95" y="124"/>
                    <a:pt x="95" y="121"/>
                    <a:pt x="95" y="118"/>
                  </a:cubicBezTo>
                  <a:cubicBezTo>
                    <a:pt x="93" y="118"/>
                    <a:pt x="91" y="118"/>
                    <a:pt x="89" y="118"/>
                  </a:cubicBezTo>
                  <a:close/>
                  <a:moveTo>
                    <a:pt x="46" y="118"/>
                  </a:moveTo>
                  <a:cubicBezTo>
                    <a:pt x="46" y="127"/>
                    <a:pt x="46" y="127"/>
                    <a:pt x="46" y="127"/>
                  </a:cubicBezTo>
                  <a:cubicBezTo>
                    <a:pt x="52" y="127"/>
                    <a:pt x="52" y="127"/>
                    <a:pt x="52" y="127"/>
                  </a:cubicBezTo>
                  <a:cubicBezTo>
                    <a:pt x="52" y="118"/>
                    <a:pt x="52" y="118"/>
                    <a:pt x="52" y="118"/>
                  </a:cubicBezTo>
                  <a:cubicBezTo>
                    <a:pt x="46" y="118"/>
                    <a:pt x="46" y="118"/>
                    <a:pt x="46" y="118"/>
                  </a:cubicBezTo>
                  <a:close/>
                  <a:moveTo>
                    <a:pt x="100" y="104"/>
                  </a:moveTo>
                  <a:cubicBezTo>
                    <a:pt x="100" y="113"/>
                    <a:pt x="100" y="113"/>
                    <a:pt x="100" y="113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6" y="104"/>
                    <a:pt x="106" y="104"/>
                    <a:pt x="106" y="104"/>
                  </a:cubicBezTo>
                  <a:cubicBezTo>
                    <a:pt x="100" y="104"/>
                    <a:pt x="100" y="104"/>
                    <a:pt x="100" y="104"/>
                  </a:cubicBezTo>
                  <a:close/>
                  <a:moveTo>
                    <a:pt x="57" y="104"/>
                  </a:moveTo>
                  <a:cubicBezTo>
                    <a:pt x="57" y="107"/>
                    <a:pt x="57" y="110"/>
                    <a:pt x="57" y="113"/>
                  </a:cubicBezTo>
                  <a:cubicBezTo>
                    <a:pt x="59" y="113"/>
                    <a:pt x="61" y="113"/>
                    <a:pt x="63" y="113"/>
                  </a:cubicBezTo>
                  <a:cubicBezTo>
                    <a:pt x="63" y="110"/>
                    <a:pt x="63" y="107"/>
                    <a:pt x="63" y="104"/>
                  </a:cubicBezTo>
                  <a:cubicBezTo>
                    <a:pt x="61" y="104"/>
                    <a:pt x="59" y="104"/>
                    <a:pt x="57" y="104"/>
                  </a:cubicBezTo>
                  <a:close/>
                  <a:moveTo>
                    <a:pt x="67" y="104"/>
                  </a:moveTo>
                  <a:cubicBezTo>
                    <a:pt x="67" y="107"/>
                    <a:pt x="67" y="110"/>
                    <a:pt x="67" y="113"/>
                  </a:cubicBezTo>
                  <a:cubicBezTo>
                    <a:pt x="70" y="113"/>
                    <a:pt x="72" y="113"/>
                    <a:pt x="74" y="113"/>
                  </a:cubicBezTo>
                  <a:cubicBezTo>
                    <a:pt x="74" y="110"/>
                    <a:pt x="74" y="107"/>
                    <a:pt x="74" y="104"/>
                  </a:cubicBezTo>
                  <a:cubicBezTo>
                    <a:pt x="72" y="104"/>
                    <a:pt x="70" y="104"/>
                    <a:pt x="67" y="104"/>
                  </a:cubicBezTo>
                  <a:close/>
                  <a:moveTo>
                    <a:pt x="78" y="104"/>
                  </a:moveTo>
                  <a:cubicBezTo>
                    <a:pt x="78" y="107"/>
                    <a:pt x="78" y="110"/>
                    <a:pt x="78" y="113"/>
                  </a:cubicBezTo>
                  <a:cubicBezTo>
                    <a:pt x="80" y="113"/>
                    <a:pt x="83" y="113"/>
                    <a:pt x="85" y="113"/>
                  </a:cubicBezTo>
                  <a:cubicBezTo>
                    <a:pt x="85" y="110"/>
                    <a:pt x="85" y="107"/>
                    <a:pt x="85" y="104"/>
                  </a:cubicBezTo>
                  <a:cubicBezTo>
                    <a:pt x="83" y="104"/>
                    <a:pt x="80" y="104"/>
                    <a:pt x="78" y="104"/>
                  </a:cubicBezTo>
                  <a:close/>
                  <a:moveTo>
                    <a:pt x="89" y="104"/>
                  </a:moveTo>
                  <a:cubicBezTo>
                    <a:pt x="89" y="107"/>
                    <a:pt x="89" y="110"/>
                    <a:pt x="89" y="113"/>
                  </a:cubicBezTo>
                  <a:cubicBezTo>
                    <a:pt x="91" y="113"/>
                    <a:pt x="93" y="113"/>
                    <a:pt x="95" y="113"/>
                  </a:cubicBezTo>
                  <a:cubicBezTo>
                    <a:pt x="95" y="110"/>
                    <a:pt x="95" y="107"/>
                    <a:pt x="95" y="104"/>
                  </a:cubicBezTo>
                  <a:cubicBezTo>
                    <a:pt x="93" y="104"/>
                    <a:pt x="91" y="104"/>
                    <a:pt x="89" y="104"/>
                  </a:cubicBezTo>
                  <a:close/>
                  <a:moveTo>
                    <a:pt x="46" y="76"/>
                  </a:moveTo>
                  <a:cubicBezTo>
                    <a:pt x="46" y="84"/>
                    <a:pt x="46" y="84"/>
                    <a:pt x="46" y="84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46" y="76"/>
                    <a:pt x="46" y="76"/>
                    <a:pt x="46" y="76"/>
                  </a:cubicBezTo>
                  <a:close/>
                  <a:moveTo>
                    <a:pt x="100" y="90"/>
                  </a:moveTo>
                  <a:cubicBezTo>
                    <a:pt x="100" y="98"/>
                    <a:pt x="100" y="98"/>
                    <a:pt x="100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6" y="90"/>
                    <a:pt x="106" y="90"/>
                    <a:pt x="106" y="90"/>
                  </a:cubicBezTo>
                  <a:cubicBezTo>
                    <a:pt x="100" y="90"/>
                    <a:pt x="100" y="90"/>
                    <a:pt x="100" y="90"/>
                  </a:cubicBezTo>
                  <a:close/>
                  <a:moveTo>
                    <a:pt x="57" y="90"/>
                  </a:moveTo>
                  <a:cubicBezTo>
                    <a:pt x="57" y="92"/>
                    <a:pt x="57" y="95"/>
                    <a:pt x="57" y="98"/>
                  </a:cubicBezTo>
                  <a:cubicBezTo>
                    <a:pt x="59" y="98"/>
                    <a:pt x="61" y="98"/>
                    <a:pt x="63" y="98"/>
                  </a:cubicBezTo>
                  <a:cubicBezTo>
                    <a:pt x="63" y="95"/>
                    <a:pt x="63" y="92"/>
                    <a:pt x="63" y="90"/>
                  </a:cubicBezTo>
                  <a:cubicBezTo>
                    <a:pt x="61" y="90"/>
                    <a:pt x="59" y="90"/>
                    <a:pt x="57" y="90"/>
                  </a:cubicBezTo>
                  <a:close/>
                  <a:moveTo>
                    <a:pt x="67" y="90"/>
                  </a:moveTo>
                  <a:cubicBezTo>
                    <a:pt x="67" y="92"/>
                    <a:pt x="67" y="95"/>
                    <a:pt x="67" y="98"/>
                  </a:cubicBezTo>
                  <a:cubicBezTo>
                    <a:pt x="70" y="98"/>
                    <a:pt x="72" y="98"/>
                    <a:pt x="74" y="98"/>
                  </a:cubicBezTo>
                  <a:cubicBezTo>
                    <a:pt x="74" y="95"/>
                    <a:pt x="74" y="92"/>
                    <a:pt x="74" y="90"/>
                  </a:cubicBezTo>
                  <a:cubicBezTo>
                    <a:pt x="72" y="90"/>
                    <a:pt x="70" y="90"/>
                    <a:pt x="67" y="90"/>
                  </a:cubicBezTo>
                  <a:close/>
                  <a:moveTo>
                    <a:pt x="78" y="90"/>
                  </a:moveTo>
                  <a:cubicBezTo>
                    <a:pt x="78" y="92"/>
                    <a:pt x="78" y="95"/>
                    <a:pt x="78" y="98"/>
                  </a:cubicBezTo>
                  <a:cubicBezTo>
                    <a:pt x="80" y="98"/>
                    <a:pt x="83" y="98"/>
                    <a:pt x="85" y="98"/>
                  </a:cubicBezTo>
                  <a:cubicBezTo>
                    <a:pt x="85" y="95"/>
                    <a:pt x="85" y="92"/>
                    <a:pt x="85" y="90"/>
                  </a:cubicBezTo>
                  <a:cubicBezTo>
                    <a:pt x="83" y="90"/>
                    <a:pt x="80" y="90"/>
                    <a:pt x="78" y="90"/>
                  </a:cubicBezTo>
                  <a:close/>
                  <a:moveTo>
                    <a:pt x="89" y="90"/>
                  </a:moveTo>
                  <a:cubicBezTo>
                    <a:pt x="89" y="92"/>
                    <a:pt x="89" y="95"/>
                    <a:pt x="89" y="98"/>
                  </a:cubicBezTo>
                  <a:cubicBezTo>
                    <a:pt x="91" y="98"/>
                    <a:pt x="93" y="98"/>
                    <a:pt x="95" y="98"/>
                  </a:cubicBezTo>
                  <a:cubicBezTo>
                    <a:pt x="95" y="95"/>
                    <a:pt x="95" y="92"/>
                    <a:pt x="95" y="90"/>
                  </a:cubicBezTo>
                  <a:cubicBezTo>
                    <a:pt x="93" y="90"/>
                    <a:pt x="91" y="90"/>
                    <a:pt x="89" y="90"/>
                  </a:cubicBezTo>
                  <a:close/>
                  <a:moveTo>
                    <a:pt x="46" y="90"/>
                  </a:moveTo>
                  <a:cubicBezTo>
                    <a:pt x="46" y="98"/>
                    <a:pt x="46" y="98"/>
                    <a:pt x="46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46" y="90"/>
                    <a:pt x="46" y="90"/>
                    <a:pt x="46" y="90"/>
                  </a:cubicBezTo>
                  <a:close/>
                  <a:moveTo>
                    <a:pt x="100" y="76"/>
                  </a:moveTo>
                  <a:cubicBezTo>
                    <a:pt x="100" y="84"/>
                    <a:pt x="100" y="84"/>
                    <a:pt x="100" y="84"/>
                  </a:cubicBezTo>
                  <a:cubicBezTo>
                    <a:pt x="106" y="84"/>
                    <a:pt x="106" y="84"/>
                    <a:pt x="106" y="84"/>
                  </a:cubicBezTo>
                  <a:cubicBezTo>
                    <a:pt x="106" y="76"/>
                    <a:pt x="106" y="76"/>
                    <a:pt x="106" y="76"/>
                  </a:cubicBezTo>
                  <a:cubicBezTo>
                    <a:pt x="100" y="76"/>
                    <a:pt x="100" y="76"/>
                    <a:pt x="100" y="76"/>
                  </a:cubicBezTo>
                  <a:close/>
                  <a:moveTo>
                    <a:pt x="57" y="76"/>
                  </a:moveTo>
                  <a:cubicBezTo>
                    <a:pt x="57" y="79"/>
                    <a:pt x="57" y="81"/>
                    <a:pt x="57" y="84"/>
                  </a:cubicBezTo>
                  <a:cubicBezTo>
                    <a:pt x="59" y="84"/>
                    <a:pt x="61" y="84"/>
                    <a:pt x="63" y="84"/>
                  </a:cubicBezTo>
                  <a:cubicBezTo>
                    <a:pt x="63" y="81"/>
                    <a:pt x="63" y="79"/>
                    <a:pt x="63" y="76"/>
                  </a:cubicBezTo>
                  <a:cubicBezTo>
                    <a:pt x="61" y="76"/>
                    <a:pt x="59" y="76"/>
                    <a:pt x="57" y="76"/>
                  </a:cubicBezTo>
                  <a:close/>
                  <a:moveTo>
                    <a:pt x="67" y="76"/>
                  </a:moveTo>
                  <a:cubicBezTo>
                    <a:pt x="67" y="79"/>
                    <a:pt x="67" y="81"/>
                    <a:pt x="67" y="84"/>
                  </a:cubicBezTo>
                  <a:cubicBezTo>
                    <a:pt x="70" y="84"/>
                    <a:pt x="72" y="84"/>
                    <a:pt x="74" y="84"/>
                  </a:cubicBezTo>
                  <a:cubicBezTo>
                    <a:pt x="74" y="81"/>
                    <a:pt x="74" y="79"/>
                    <a:pt x="74" y="76"/>
                  </a:cubicBezTo>
                  <a:cubicBezTo>
                    <a:pt x="72" y="76"/>
                    <a:pt x="70" y="76"/>
                    <a:pt x="67" y="76"/>
                  </a:cubicBezTo>
                  <a:close/>
                  <a:moveTo>
                    <a:pt x="78" y="76"/>
                  </a:moveTo>
                  <a:cubicBezTo>
                    <a:pt x="78" y="79"/>
                    <a:pt x="78" y="81"/>
                    <a:pt x="78" y="84"/>
                  </a:cubicBezTo>
                  <a:cubicBezTo>
                    <a:pt x="80" y="84"/>
                    <a:pt x="83" y="84"/>
                    <a:pt x="85" y="84"/>
                  </a:cubicBezTo>
                  <a:cubicBezTo>
                    <a:pt x="85" y="81"/>
                    <a:pt x="85" y="79"/>
                    <a:pt x="85" y="76"/>
                  </a:cubicBezTo>
                  <a:cubicBezTo>
                    <a:pt x="83" y="76"/>
                    <a:pt x="80" y="76"/>
                    <a:pt x="78" y="76"/>
                  </a:cubicBezTo>
                  <a:close/>
                  <a:moveTo>
                    <a:pt x="89" y="76"/>
                  </a:moveTo>
                  <a:cubicBezTo>
                    <a:pt x="89" y="79"/>
                    <a:pt x="89" y="81"/>
                    <a:pt x="89" y="84"/>
                  </a:cubicBezTo>
                  <a:cubicBezTo>
                    <a:pt x="91" y="84"/>
                    <a:pt x="93" y="84"/>
                    <a:pt x="95" y="84"/>
                  </a:cubicBezTo>
                  <a:cubicBezTo>
                    <a:pt x="95" y="81"/>
                    <a:pt x="95" y="79"/>
                    <a:pt x="95" y="76"/>
                  </a:cubicBezTo>
                  <a:cubicBezTo>
                    <a:pt x="93" y="76"/>
                    <a:pt x="91" y="76"/>
                    <a:pt x="89" y="76"/>
                  </a:cubicBezTo>
                  <a:close/>
                  <a:moveTo>
                    <a:pt x="56" y="50"/>
                  </a:moveTo>
                  <a:cubicBezTo>
                    <a:pt x="77" y="50"/>
                    <a:pt x="77" y="50"/>
                    <a:pt x="77" y="50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4" y="147"/>
                    <a:pt x="134" y="147"/>
                    <a:pt x="134" y="147"/>
                  </a:cubicBezTo>
                  <a:cubicBezTo>
                    <a:pt x="156" y="147"/>
                    <a:pt x="156" y="147"/>
                    <a:pt x="156" y="147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11"/>
                    <a:pt x="56" y="11"/>
                    <a:pt x="56" y="11"/>
                  </a:cubicBezTo>
                  <a:lnTo>
                    <a:pt x="56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8"/>
            <p:cNvSpPr>
              <a:spLocks noEditPoints="1"/>
            </p:cNvSpPr>
            <p:nvPr/>
          </p:nvSpPr>
          <p:spPr bwMode="auto">
            <a:xfrm>
              <a:off x="6369050" y="311150"/>
              <a:ext cx="862013" cy="1095375"/>
            </a:xfrm>
            <a:custGeom>
              <a:avLst/>
              <a:gdLst>
                <a:gd name="T0" fmla="*/ 230 w 230"/>
                <a:gd name="T1" fmla="*/ 21 h 292"/>
                <a:gd name="T2" fmla="*/ 73 w 230"/>
                <a:gd name="T3" fmla="*/ 68 h 292"/>
                <a:gd name="T4" fmla="*/ 11 w 230"/>
                <a:gd name="T5" fmla="*/ 98 h 292"/>
                <a:gd name="T6" fmla="*/ 28 w 230"/>
                <a:gd name="T7" fmla="*/ 106 h 292"/>
                <a:gd name="T8" fmla="*/ 129 w 230"/>
                <a:gd name="T9" fmla="*/ 36 h 292"/>
                <a:gd name="T10" fmla="*/ 107 w 230"/>
                <a:gd name="T11" fmla="*/ 52 h 292"/>
                <a:gd name="T12" fmla="*/ 172 w 230"/>
                <a:gd name="T13" fmla="*/ 263 h 292"/>
                <a:gd name="T14" fmla="*/ 129 w 230"/>
                <a:gd name="T15" fmla="*/ 250 h 292"/>
                <a:gd name="T16" fmla="*/ 107 w 230"/>
                <a:gd name="T17" fmla="*/ 263 h 292"/>
                <a:gd name="T18" fmla="*/ 107 w 230"/>
                <a:gd name="T19" fmla="*/ 240 h 292"/>
                <a:gd name="T20" fmla="*/ 172 w 230"/>
                <a:gd name="T21" fmla="*/ 239 h 292"/>
                <a:gd name="T22" fmla="*/ 149 w 230"/>
                <a:gd name="T23" fmla="*/ 226 h 292"/>
                <a:gd name="T24" fmla="*/ 160 w 230"/>
                <a:gd name="T25" fmla="*/ 217 h 292"/>
                <a:gd name="T26" fmla="*/ 153 w 230"/>
                <a:gd name="T27" fmla="*/ 218 h 292"/>
                <a:gd name="T28" fmla="*/ 137 w 230"/>
                <a:gd name="T29" fmla="*/ 182 h 292"/>
                <a:gd name="T30" fmla="*/ 137 w 230"/>
                <a:gd name="T31" fmla="*/ 182 h 292"/>
                <a:gd name="T32" fmla="*/ 107 w 230"/>
                <a:gd name="T33" fmla="*/ 184 h 292"/>
                <a:gd name="T34" fmla="*/ 107 w 230"/>
                <a:gd name="T35" fmla="*/ 174 h 292"/>
                <a:gd name="T36" fmla="*/ 172 w 230"/>
                <a:gd name="T37" fmla="*/ 171 h 292"/>
                <a:gd name="T38" fmla="*/ 149 w 230"/>
                <a:gd name="T39" fmla="*/ 159 h 292"/>
                <a:gd name="T40" fmla="*/ 172 w 230"/>
                <a:gd name="T41" fmla="*/ 147 h 292"/>
                <a:gd name="T42" fmla="*/ 129 w 230"/>
                <a:gd name="T43" fmla="*/ 136 h 292"/>
                <a:gd name="T44" fmla="*/ 107 w 230"/>
                <a:gd name="T45" fmla="*/ 151 h 292"/>
                <a:gd name="T46" fmla="*/ 154 w 230"/>
                <a:gd name="T47" fmla="*/ 122 h 292"/>
                <a:gd name="T48" fmla="*/ 137 w 230"/>
                <a:gd name="T49" fmla="*/ 124 h 292"/>
                <a:gd name="T50" fmla="*/ 119 w 230"/>
                <a:gd name="T51" fmla="*/ 112 h 292"/>
                <a:gd name="T52" fmla="*/ 119 w 230"/>
                <a:gd name="T53" fmla="*/ 112 h 292"/>
                <a:gd name="T54" fmla="*/ 161 w 230"/>
                <a:gd name="T55" fmla="*/ 81 h 292"/>
                <a:gd name="T56" fmla="*/ 132 w 230"/>
                <a:gd name="T57" fmla="*/ 97 h 292"/>
                <a:gd name="T58" fmla="*/ 119 w 230"/>
                <a:gd name="T59" fmla="*/ 99 h 292"/>
                <a:gd name="T60" fmla="*/ 119 w 230"/>
                <a:gd name="T61" fmla="*/ 61 h 292"/>
                <a:gd name="T62" fmla="*/ 119 w 230"/>
                <a:gd name="T63" fmla="*/ 61 h 292"/>
                <a:gd name="T64" fmla="*/ 126 w 230"/>
                <a:gd name="T65" fmla="*/ 73 h 292"/>
                <a:gd name="T66" fmla="*/ 160 w 230"/>
                <a:gd name="T67" fmla="*/ 32 h 292"/>
                <a:gd name="T68" fmla="*/ 160 w 230"/>
                <a:gd name="T69" fmla="*/ 32 h 292"/>
                <a:gd name="T70" fmla="*/ 51 w 230"/>
                <a:gd name="T71" fmla="*/ 270 h 292"/>
                <a:gd name="T72" fmla="*/ 45 w 230"/>
                <a:gd name="T73" fmla="*/ 260 h 292"/>
                <a:gd name="T74" fmla="*/ 11 w 230"/>
                <a:gd name="T75" fmla="*/ 260 h 292"/>
                <a:gd name="T76" fmla="*/ 11 w 230"/>
                <a:gd name="T77" fmla="*/ 242 h 292"/>
                <a:gd name="T78" fmla="*/ 43 w 230"/>
                <a:gd name="T79" fmla="*/ 252 h 292"/>
                <a:gd name="T80" fmla="*/ 61 w 230"/>
                <a:gd name="T81" fmla="*/ 241 h 292"/>
                <a:gd name="T82" fmla="*/ 51 w 230"/>
                <a:gd name="T83" fmla="*/ 224 h 292"/>
                <a:gd name="T84" fmla="*/ 37 w 230"/>
                <a:gd name="T85" fmla="*/ 235 h 292"/>
                <a:gd name="T86" fmla="*/ 34 w 230"/>
                <a:gd name="T87" fmla="*/ 218 h 292"/>
                <a:gd name="T88" fmla="*/ 20 w 230"/>
                <a:gd name="T89" fmla="*/ 208 h 292"/>
                <a:gd name="T90" fmla="*/ 20 w 230"/>
                <a:gd name="T91" fmla="*/ 208 h 292"/>
                <a:gd name="T92" fmla="*/ 11 w 230"/>
                <a:gd name="T93" fmla="*/ 192 h 292"/>
                <a:gd name="T94" fmla="*/ 43 w 230"/>
                <a:gd name="T95" fmla="*/ 200 h 292"/>
                <a:gd name="T96" fmla="*/ 61 w 230"/>
                <a:gd name="T97" fmla="*/ 188 h 292"/>
                <a:gd name="T98" fmla="*/ 51 w 230"/>
                <a:gd name="T99" fmla="*/ 181 h 292"/>
                <a:gd name="T100" fmla="*/ 45 w 230"/>
                <a:gd name="T101" fmla="*/ 171 h 292"/>
                <a:gd name="T102" fmla="*/ 11 w 230"/>
                <a:gd name="T103" fmla="*/ 174 h 292"/>
                <a:gd name="T104" fmla="*/ 46 w 230"/>
                <a:gd name="T105" fmla="*/ 151 h 292"/>
                <a:gd name="T106" fmla="*/ 25 w 230"/>
                <a:gd name="T107" fmla="*/ 164 h 292"/>
                <a:gd name="T108" fmla="*/ 20 w 230"/>
                <a:gd name="T109" fmla="*/ 164 h 292"/>
                <a:gd name="T110" fmla="*/ 62 w 230"/>
                <a:gd name="T111" fmla="*/ 129 h 292"/>
                <a:gd name="T112" fmla="*/ 62 w 230"/>
                <a:gd name="T113" fmla="*/ 129 h 292"/>
                <a:gd name="T114" fmla="*/ 30 w 230"/>
                <a:gd name="T115" fmla="*/ 132 h 292"/>
                <a:gd name="T116" fmla="*/ 11 w 230"/>
                <a:gd name="T117" fmla="*/ 145 h 292"/>
                <a:gd name="T118" fmla="*/ 20 w 230"/>
                <a:gd name="T119" fmla="*/ 125 h 292"/>
                <a:gd name="T120" fmla="*/ 61 w 230"/>
                <a:gd name="T121" fmla="*/ 109 h 292"/>
                <a:gd name="T122" fmla="*/ 25 w 230"/>
                <a:gd name="T123" fmla="*/ 114 h 292"/>
                <a:gd name="T124" fmla="*/ 61 w 230"/>
                <a:gd name="T125" fmla="*/ 91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0" h="292">
                  <a:moveTo>
                    <a:pt x="93" y="292"/>
                  </a:moveTo>
                  <a:cubicBezTo>
                    <a:pt x="105" y="292"/>
                    <a:pt x="105" y="292"/>
                    <a:pt x="105" y="292"/>
                  </a:cubicBezTo>
                  <a:cubicBezTo>
                    <a:pt x="230" y="292"/>
                    <a:pt x="230" y="292"/>
                    <a:pt x="230" y="292"/>
                  </a:cubicBezTo>
                  <a:cubicBezTo>
                    <a:pt x="230" y="21"/>
                    <a:pt x="230" y="21"/>
                    <a:pt x="230" y="21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3" y="78"/>
                    <a:pt x="93" y="78"/>
                    <a:pt x="93" y="78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93" y="292"/>
                    <a:pt x="93" y="292"/>
                    <a:pt x="93" y="292"/>
                  </a:cubicBezTo>
                  <a:close/>
                  <a:moveTo>
                    <a:pt x="11" y="98"/>
                  </a:moveTo>
                  <a:cubicBezTo>
                    <a:pt x="16" y="97"/>
                    <a:pt x="22" y="96"/>
                    <a:pt x="28" y="96"/>
                  </a:cubicBezTo>
                  <a:cubicBezTo>
                    <a:pt x="34" y="95"/>
                    <a:pt x="39" y="94"/>
                    <a:pt x="45" y="93"/>
                  </a:cubicBezTo>
                  <a:cubicBezTo>
                    <a:pt x="45" y="97"/>
                    <a:pt x="45" y="100"/>
                    <a:pt x="45" y="103"/>
                  </a:cubicBezTo>
                  <a:cubicBezTo>
                    <a:pt x="39" y="104"/>
                    <a:pt x="34" y="105"/>
                    <a:pt x="28" y="106"/>
                  </a:cubicBezTo>
                  <a:cubicBezTo>
                    <a:pt x="22" y="107"/>
                    <a:pt x="16" y="107"/>
                    <a:pt x="11" y="108"/>
                  </a:cubicBezTo>
                  <a:cubicBezTo>
                    <a:pt x="11" y="105"/>
                    <a:pt x="11" y="101"/>
                    <a:pt x="11" y="98"/>
                  </a:cubicBezTo>
                  <a:close/>
                  <a:moveTo>
                    <a:pt x="107" y="39"/>
                  </a:moveTo>
                  <a:cubicBezTo>
                    <a:pt x="114" y="38"/>
                    <a:pt x="122" y="37"/>
                    <a:pt x="129" y="36"/>
                  </a:cubicBezTo>
                  <a:cubicBezTo>
                    <a:pt x="137" y="35"/>
                    <a:pt x="144" y="34"/>
                    <a:pt x="152" y="33"/>
                  </a:cubicBezTo>
                  <a:cubicBezTo>
                    <a:pt x="152" y="38"/>
                    <a:pt x="152" y="42"/>
                    <a:pt x="152" y="46"/>
                  </a:cubicBezTo>
                  <a:cubicBezTo>
                    <a:pt x="144" y="47"/>
                    <a:pt x="137" y="48"/>
                    <a:pt x="129" y="49"/>
                  </a:cubicBezTo>
                  <a:cubicBezTo>
                    <a:pt x="122" y="50"/>
                    <a:pt x="114" y="51"/>
                    <a:pt x="107" y="52"/>
                  </a:cubicBezTo>
                  <a:cubicBezTo>
                    <a:pt x="107" y="48"/>
                    <a:pt x="107" y="44"/>
                    <a:pt x="107" y="39"/>
                  </a:cubicBezTo>
                  <a:close/>
                  <a:moveTo>
                    <a:pt x="160" y="250"/>
                  </a:moveTo>
                  <a:cubicBezTo>
                    <a:pt x="164" y="250"/>
                    <a:pt x="168" y="250"/>
                    <a:pt x="172" y="250"/>
                  </a:cubicBezTo>
                  <a:cubicBezTo>
                    <a:pt x="172" y="254"/>
                    <a:pt x="172" y="259"/>
                    <a:pt x="172" y="263"/>
                  </a:cubicBezTo>
                  <a:cubicBezTo>
                    <a:pt x="168" y="263"/>
                    <a:pt x="164" y="263"/>
                    <a:pt x="160" y="263"/>
                  </a:cubicBezTo>
                  <a:cubicBezTo>
                    <a:pt x="160" y="259"/>
                    <a:pt x="160" y="254"/>
                    <a:pt x="160" y="250"/>
                  </a:cubicBezTo>
                  <a:close/>
                  <a:moveTo>
                    <a:pt x="107" y="250"/>
                  </a:moveTo>
                  <a:cubicBezTo>
                    <a:pt x="114" y="250"/>
                    <a:pt x="122" y="250"/>
                    <a:pt x="129" y="250"/>
                  </a:cubicBezTo>
                  <a:cubicBezTo>
                    <a:pt x="137" y="250"/>
                    <a:pt x="144" y="250"/>
                    <a:pt x="152" y="250"/>
                  </a:cubicBezTo>
                  <a:cubicBezTo>
                    <a:pt x="152" y="254"/>
                    <a:pt x="152" y="259"/>
                    <a:pt x="152" y="263"/>
                  </a:cubicBezTo>
                  <a:cubicBezTo>
                    <a:pt x="144" y="263"/>
                    <a:pt x="137" y="263"/>
                    <a:pt x="129" y="263"/>
                  </a:cubicBezTo>
                  <a:cubicBezTo>
                    <a:pt x="122" y="263"/>
                    <a:pt x="114" y="263"/>
                    <a:pt x="107" y="263"/>
                  </a:cubicBezTo>
                  <a:cubicBezTo>
                    <a:pt x="107" y="259"/>
                    <a:pt x="107" y="254"/>
                    <a:pt x="107" y="250"/>
                  </a:cubicBezTo>
                  <a:close/>
                  <a:moveTo>
                    <a:pt x="119" y="227"/>
                  </a:moveTo>
                  <a:cubicBezTo>
                    <a:pt x="119" y="231"/>
                    <a:pt x="119" y="236"/>
                    <a:pt x="119" y="240"/>
                  </a:cubicBezTo>
                  <a:cubicBezTo>
                    <a:pt x="115" y="240"/>
                    <a:pt x="111" y="240"/>
                    <a:pt x="107" y="240"/>
                  </a:cubicBezTo>
                  <a:cubicBezTo>
                    <a:pt x="107" y="236"/>
                    <a:pt x="107" y="231"/>
                    <a:pt x="107" y="227"/>
                  </a:cubicBezTo>
                  <a:cubicBezTo>
                    <a:pt x="111" y="227"/>
                    <a:pt x="115" y="227"/>
                    <a:pt x="119" y="227"/>
                  </a:cubicBezTo>
                  <a:close/>
                  <a:moveTo>
                    <a:pt x="172" y="226"/>
                  </a:moveTo>
                  <a:cubicBezTo>
                    <a:pt x="172" y="230"/>
                    <a:pt x="172" y="235"/>
                    <a:pt x="172" y="239"/>
                  </a:cubicBezTo>
                  <a:cubicBezTo>
                    <a:pt x="164" y="239"/>
                    <a:pt x="156" y="239"/>
                    <a:pt x="149" y="239"/>
                  </a:cubicBezTo>
                  <a:cubicBezTo>
                    <a:pt x="141" y="240"/>
                    <a:pt x="134" y="240"/>
                    <a:pt x="126" y="240"/>
                  </a:cubicBezTo>
                  <a:cubicBezTo>
                    <a:pt x="126" y="235"/>
                    <a:pt x="126" y="231"/>
                    <a:pt x="126" y="227"/>
                  </a:cubicBezTo>
                  <a:cubicBezTo>
                    <a:pt x="134" y="226"/>
                    <a:pt x="141" y="226"/>
                    <a:pt x="149" y="226"/>
                  </a:cubicBezTo>
                  <a:cubicBezTo>
                    <a:pt x="156" y="226"/>
                    <a:pt x="164" y="226"/>
                    <a:pt x="172" y="226"/>
                  </a:cubicBezTo>
                  <a:close/>
                  <a:moveTo>
                    <a:pt x="172" y="204"/>
                  </a:moveTo>
                  <a:cubicBezTo>
                    <a:pt x="172" y="208"/>
                    <a:pt x="172" y="213"/>
                    <a:pt x="172" y="217"/>
                  </a:cubicBezTo>
                  <a:cubicBezTo>
                    <a:pt x="168" y="217"/>
                    <a:pt x="164" y="217"/>
                    <a:pt x="160" y="217"/>
                  </a:cubicBezTo>
                  <a:cubicBezTo>
                    <a:pt x="160" y="213"/>
                    <a:pt x="160" y="208"/>
                    <a:pt x="160" y="204"/>
                  </a:cubicBezTo>
                  <a:cubicBezTo>
                    <a:pt x="164" y="204"/>
                    <a:pt x="168" y="204"/>
                    <a:pt x="172" y="204"/>
                  </a:cubicBezTo>
                  <a:close/>
                  <a:moveTo>
                    <a:pt x="153" y="204"/>
                  </a:moveTo>
                  <a:cubicBezTo>
                    <a:pt x="153" y="209"/>
                    <a:pt x="153" y="213"/>
                    <a:pt x="153" y="218"/>
                  </a:cubicBezTo>
                  <a:cubicBezTo>
                    <a:pt x="149" y="218"/>
                    <a:pt x="145" y="218"/>
                    <a:pt x="141" y="218"/>
                  </a:cubicBezTo>
                  <a:cubicBezTo>
                    <a:pt x="141" y="214"/>
                    <a:pt x="141" y="209"/>
                    <a:pt x="141" y="205"/>
                  </a:cubicBezTo>
                  <a:cubicBezTo>
                    <a:pt x="145" y="205"/>
                    <a:pt x="149" y="204"/>
                    <a:pt x="153" y="204"/>
                  </a:cubicBezTo>
                  <a:close/>
                  <a:moveTo>
                    <a:pt x="137" y="182"/>
                  </a:moveTo>
                  <a:cubicBezTo>
                    <a:pt x="137" y="187"/>
                    <a:pt x="137" y="191"/>
                    <a:pt x="137" y="196"/>
                  </a:cubicBezTo>
                  <a:cubicBezTo>
                    <a:pt x="133" y="196"/>
                    <a:pt x="129" y="196"/>
                    <a:pt x="125" y="196"/>
                  </a:cubicBezTo>
                  <a:cubicBezTo>
                    <a:pt x="125" y="192"/>
                    <a:pt x="125" y="187"/>
                    <a:pt x="125" y="183"/>
                  </a:cubicBezTo>
                  <a:cubicBezTo>
                    <a:pt x="129" y="183"/>
                    <a:pt x="133" y="183"/>
                    <a:pt x="137" y="182"/>
                  </a:cubicBezTo>
                  <a:close/>
                  <a:moveTo>
                    <a:pt x="119" y="183"/>
                  </a:moveTo>
                  <a:cubicBezTo>
                    <a:pt x="119" y="188"/>
                    <a:pt x="119" y="192"/>
                    <a:pt x="119" y="196"/>
                  </a:cubicBezTo>
                  <a:cubicBezTo>
                    <a:pt x="115" y="196"/>
                    <a:pt x="111" y="197"/>
                    <a:pt x="107" y="197"/>
                  </a:cubicBezTo>
                  <a:cubicBezTo>
                    <a:pt x="107" y="192"/>
                    <a:pt x="107" y="188"/>
                    <a:pt x="107" y="184"/>
                  </a:cubicBezTo>
                  <a:cubicBezTo>
                    <a:pt x="111" y="184"/>
                    <a:pt x="115" y="183"/>
                    <a:pt x="119" y="183"/>
                  </a:cubicBezTo>
                  <a:close/>
                  <a:moveTo>
                    <a:pt x="119" y="161"/>
                  </a:moveTo>
                  <a:cubicBezTo>
                    <a:pt x="119" y="165"/>
                    <a:pt x="119" y="169"/>
                    <a:pt x="119" y="174"/>
                  </a:cubicBezTo>
                  <a:cubicBezTo>
                    <a:pt x="115" y="174"/>
                    <a:pt x="111" y="174"/>
                    <a:pt x="107" y="174"/>
                  </a:cubicBezTo>
                  <a:cubicBezTo>
                    <a:pt x="107" y="170"/>
                    <a:pt x="107" y="166"/>
                    <a:pt x="107" y="161"/>
                  </a:cubicBezTo>
                  <a:cubicBezTo>
                    <a:pt x="111" y="161"/>
                    <a:pt x="115" y="161"/>
                    <a:pt x="119" y="161"/>
                  </a:cubicBezTo>
                  <a:close/>
                  <a:moveTo>
                    <a:pt x="172" y="157"/>
                  </a:moveTo>
                  <a:cubicBezTo>
                    <a:pt x="172" y="162"/>
                    <a:pt x="172" y="166"/>
                    <a:pt x="172" y="171"/>
                  </a:cubicBezTo>
                  <a:cubicBezTo>
                    <a:pt x="164" y="171"/>
                    <a:pt x="156" y="171"/>
                    <a:pt x="149" y="172"/>
                  </a:cubicBezTo>
                  <a:cubicBezTo>
                    <a:pt x="141" y="172"/>
                    <a:pt x="134" y="173"/>
                    <a:pt x="126" y="173"/>
                  </a:cubicBezTo>
                  <a:cubicBezTo>
                    <a:pt x="126" y="169"/>
                    <a:pt x="126" y="164"/>
                    <a:pt x="126" y="160"/>
                  </a:cubicBezTo>
                  <a:cubicBezTo>
                    <a:pt x="134" y="160"/>
                    <a:pt x="141" y="159"/>
                    <a:pt x="149" y="159"/>
                  </a:cubicBezTo>
                  <a:cubicBezTo>
                    <a:pt x="156" y="158"/>
                    <a:pt x="164" y="158"/>
                    <a:pt x="172" y="157"/>
                  </a:cubicBezTo>
                  <a:close/>
                  <a:moveTo>
                    <a:pt x="160" y="134"/>
                  </a:moveTo>
                  <a:cubicBezTo>
                    <a:pt x="164" y="134"/>
                    <a:pt x="168" y="133"/>
                    <a:pt x="172" y="133"/>
                  </a:cubicBezTo>
                  <a:cubicBezTo>
                    <a:pt x="172" y="138"/>
                    <a:pt x="172" y="142"/>
                    <a:pt x="172" y="147"/>
                  </a:cubicBezTo>
                  <a:cubicBezTo>
                    <a:pt x="168" y="147"/>
                    <a:pt x="164" y="147"/>
                    <a:pt x="160" y="147"/>
                  </a:cubicBezTo>
                  <a:cubicBezTo>
                    <a:pt x="160" y="143"/>
                    <a:pt x="160" y="139"/>
                    <a:pt x="160" y="134"/>
                  </a:cubicBezTo>
                  <a:close/>
                  <a:moveTo>
                    <a:pt x="107" y="138"/>
                  </a:moveTo>
                  <a:cubicBezTo>
                    <a:pt x="114" y="138"/>
                    <a:pt x="122" y="137"/>
                    <a:pt x="129" y="136"/>
                  </a:cubicBezTo>
                  <a:cubicBezTo>
                    <a:pt x="137" y="136"/>
                    <a:pt x="144" y="135"/>
                    <a:pt x="152" y="135"/>
                  </a:cubicBezTo>
                  <a:cubicBezTo>
                    <a:pt x="152" y="139"/>
                    <a:pt x="152" y="144"/>
                    <a:pt x="152" y="148"/>
                  </a:cubicBezTo>
                  <a:cubicBezTo>
                    <a:pt x="144" y="149"/>
                    <a:pt x="137" y="149"/>
                    <a:pt x="129" y="150"/>
                  </a:cubicBezTo>
                  <a:cubicBezTo>
                    <a:pt x="122" y="150"/>
                    <a:pt x="114" y="151"/>
                    <a:pt x="107" y="151"/>
                  </a:cubicBezTo>
                  <a:cubicBezTo>
                    <a:pt x="107" y="147"/>
                    <a:pt x="107" y="143"/>
                    <a:pt x="107" y="138"/>
                  </a:cubicBezTo>
                  <a:close/>
                  <a:moveTo>
                    <a:pt x="166" y="108"/>
                  </a:moveTo>
                  <a:cubicBezTo>
                    <a:pt x="166" y="112"/>
                    <a:pt x="166" y="117"/>
                    <a:pt x="166" y="121"/>
                  </a:cubicBezTo>
                  <a:cubicBezTo>
                    <a:pt x="162" y="122"/>
                    <a:pt x="158" y="122"/>
                    <a:pt x="154" y="122"/>
                  </a:cubicBezTo>
                  <a:cubicBezTo>
                    <a:pt x="154" y="118"/>
                    <a:pt x="154" y="113"/>
                    <a:pt x="154" y="109"/>
                  </a:cubicBezTo>
                  <a:cubicBezTo>
                    <a:pt x="158" y="109"/>
                    <a:pt x="162" y="108"/>
                    <a:pt x="166" y="108"/>
                  </a:cubicBezTo>
                  <a:close/>
                  <a:moveTo>
                    <a:pt x="137" y="111"/>
                  </a:moveTo>
                  <a:cubicBezTo>
                    <a:pt x="137" y="115"/>
                    <a:pt x="137" y="119"/>
                    <a:pt x="137" y="124"/>
                  </a:cubicBezTo>
                  <a:cubicBezTo>
                    <a:pt x="133" y="124"/>
                    <a:pt x="129" y="124"/>
                    <a:pt x="125" y="125"/>
                  </a:cubicBezTo>
                  <a:cubicBezTo>
                    <a:pt x="125" y="120"/>
                    <a:pt x="125" y="116"/>
                    <a:pt x="125" y="112"/>
                  </a:cubicBezTo>
                  <a:cubicBezTo>
                    <a:pt x="129" y="111"/>
                    <a:pt x="133" y="111"/>
                    <a:pt x="137" y="111"/>
                  </a:cubicBezTo>
                  <a:close/>
                  <a:moveTo>
                    <a:pt x="119" y="112"/>
                  </a:moveTo>
                  <a:cubicBezTo>
                    <a:pt x="119" y="117"/>
                    <a:pt x="119" y="121"/>
                    <a:pt x="119" y="125"/>
                  </a:cubicBezTo>
                  <a:cubicBezTo>
                    <a:pt x="115" y="126"/>
                    <a:pt x="111" y="126"/>
                    <a:pt x="107" y="126"/>
                  </a:cubicBezTo>
                  <a:cubicBezTo>
                    <a:pt x="107" y="122"/>
                    <a:pt x="107" y="118"/>
                    <a:pt x="107" y="113"/>
                  </a:cubicBezTo>
                  <a:cubicBezTo>
                    <a:pt x="111" y="113"/>
                    <a:pt x="115" y="113"/>
                    <a:pt x="119" y="112"/>
                  </a:cubicBezTo>
                  <a:close/>
                  <a:moveTo>
                    <a:pt x="173" y="80"/>
                  </a:moveTo>
                  <a:cubicBezTo>
                    <a:pt x="173" y="84"/>
                    <a:pt x="173" y="89"/>
                    <a:pt x="173" y="93"/>
                  </a:cubicBezTo>
                  <a:cubicBezTo>
                    <a:pt x="169" y="94"/>
                    <a:pt x="165" y="94"/>
                    <a:pt x="161" y="94"/>
                  </a:cubicBezTo>
                  <a:cubicBezTo>
                    <a:pt x="161" y="90"/>
                    <a:pt x="161" y="85"/>
                    <a:pt x="161" y="81"/>
                  </a:cubicBezTo>
                  <a:cubicBezTo>
                    <a:pt x="165" y="81"/>
                    <a:pt x="169" y="80"/>
                    <a:pt x="173" y="80"/>
                  </a:cubicBezTo>
                  <a:close/>
                  <a:moveTo>
                    <a:pt x="144" y="83"/>
                  </a:moveTo>
                  <a:cubicBezTo>
                    <a:pt x="144" y="87"/>
                    <a:pt x="144" y="92"/>
                    <a:pt x="144" y="96"/>
                  </a:cubicBezTo>
                  <a:cubicBezTo>
                    <a:pt x="140" y="97"/>
                    <a:pt x="136" y="97"/>
                    <a:pt x="132" y="97"/>
                  </a:cubicBezTo>
                  <a:cubicBezTo>
                    <a:pt x="132" y="93"/>
                    <a:pt x="132" y="89"/>
                    <a:pt x="132" y="84"/>
                  </a:cubicBezTo>
                  <a:cubicBezTo>
                    <a:pt x="136" y="84"/>
                    <a:pt x="140" y="83"/>
                    <a:pt x="144" y="83"/>
                  </a:cubicBezTo>
                  <a:close/>
                  <a:moveTo>
                    <a:pt x="119" y="86"/>
                  </a:moveTo>
                  <a:cubicBezTo>
                    <a:pt x="119" y="90"/>
                    <a:pt x="119" y="94"/>
                    <a:pt x="119" y="99"/>
                  </a:cubicBezTo>
                  <a:cubicBezTo>
                    <a:pt x="115" y="99"/>
                    <a:pt x="111" y="100"/>
                    <a:pt x="107" y="100"/>
                  </a:cubicBezTo>
                  <a:cubicBezTo>
                    <a:pt x="107" y="96"/>
                    <a:pt x="107" y="91"/>
                    <a:pt x="107" y="87"/>
                  </a:cubicBezTo>
                  <a:cubicBezTo>
                    <a:pt x="111" y="87"/>
                    <a:pt x="115" y="86"/>
                    <a:pt x="119" y="86"/>
                  </a:cubicBezTo>
                  <a:close/>
                  <a:moveTo>
                    <a:pt x="119" y="61"/>
                  </a:moveTo>
                  <a:cubicBezTo>
                    <a:pt x="119" y="65"/>
                    <a:pt x="119" y="70"/>
                    <a:pt x="119" y="74"/>
                  </a:cubicBezTo>
                  <a:cubicBezTo>
                    <a:pt x="115" y="75"/>
                    <a:pt x="111" y="75"/>
                    <a:pt x="107" y="75"/>
                  </a:cubicBezTo>
                  <a:cubicBezTo>
                    <a:pt x="107" y="71"/>
                    <a:pt x="107" y="67"/>
                    <a:pt x="107" y="63"/>
                  </a:cubicBezTo>
                  <a:cubicBezTo>
                    <a:pt x="111" y="62"/>
                    <a:pt x="115" y="62"/>
                    <a:pt x="119" y="61"/>
                  </a:cubicBezTo>
                  <a:close/>
                  <a:moveTo>
                    <a:pt x="172" y="54"/>
                  </a:moveTo>
                  <a:cubicBezTo>
                    <a:pt x="172" y="59"/>
                    <a:pt x="172" y="63"/>
                    <a:pt x="172" y="68"/>
                  </a:cubicBezTo>
                  <a:cubicBezTo>
                    <a:pt x="164" y="69"/>
                    <a:pt x="156" y="70"/>
                    <a:pt x="149" y="71"/>
                  </a:cubicBezTo>
                  <a:cubicBezTo>
                    <a:pt x="141" y="71"/>
                    <a:pt x="134" y="72"/>
                    <a:pt x="126" y="73"/>
                  </a:cubicBezTo>
                  <a:cubicBezTo>
                    <a:pt x="126" y="69"/>
                    <a:pt x="126" y="64"/>
                    <a:pt x="126" y="60"/>
                  </a:cubicBezTo>
                  <a:cubicBezTo>
                    <a:pt x="134" y="59"/>
                    <a:pt x="141" y="58"/>
                    <a:pt x="149" y="57"/>
                  </a:cubicBezTo>
                  <a:cubicBezTo>
                    <a:pt x="156" y="56"/>
                    <a:pt x="164" y="55"/>
                    <a:pt x="172" y="54"/>
                  </a:cubicBezTo>
                  <a:close/>
                  <a:moveTo>
                    <a:pt x="160" y="32"/>
                  </a:moveTo>
                  <a:cubicBezTo>
                    <a:pt x="164" y="31"/>
                    <a:pt x="168" y="31"/>
                    <a:pt x="172" y="30"/>
                  </a:cubicBezTo>
                  <a:cubicBezTo>
                    <a:pt x="172" y="35"/>
                    <a:pt x="172" y="39"/>
                    <a:pt x="172" y="44"/>
                  </a:cubicBezTo>
                  <a:cubicBezTo>
                    <a:pt x="168" y="44"/>
                    <a:pt x="164" y="45"/>
                    <a:pt x="160" y="45"/>
                  </a:cubicBezTo>
                  <a:cubicBezTo>
                    <a:pt x="160" y="41"/>
                    <a:pt x="160" y="36"/>
                    <a:pt x="160" y="32"/>
                  </a:cubicBezTo>
                  <a:close/>
                  <a:moveTo>
                    <a:pt x="51" y="259"/>
                  </a:moveTo>
                  <a:cubicBezTo>
                    <a:pt x="54" y="259"/>
                    <a:pt x="58" y="259"/>
                    <a:pt x="61" y="259"/>
                  </a:cubicBezTo>
                  <a:cubicBezTo>
                    <a:pt x="61" y="263"/>
                    <a:pt x="61" y="266"/>
                    <a:pt x="61" y="270"/>
                  </a:cubicBezTo>
                  <a:cubicBezTo>
                    <a:pt x="58" y="270"/>
                    <a:pt x="54" y="270"/>
                    <a:pt x="51" y="270"/>
                  </a:cubicBezTo>
                  <a:cubicBezTo>
                    <a:pt x="51" y="266"/>
                    <a:pt x="51" y="263"/>
                    <a:pt x="51" y="259"/>
                  </a:cubicBezTo>
                  <a:close/>
                  <a:moveTo>
                    <a:pt x="11" y="260"/>
                  </a:moveTo>
                  <a:cubicBezTo>
                    <a:pt x="16" y="260"/>
                    <a:pt x="22" y="260"/>
                    <a:pt x="28" y="260"/>
                  </a:cubicBezTo>
                  <a:cubicBezTo>
                    <a:pt x="34" y="260"/>
                    <a:pt x="39" y="260"/>
                    <a:pt x="45" y="260"/>
                  </a:cubicBezTo>
                  <a:cubicBezTo>
                    <a:pt x="45" y="263"/>
                    <a:pt x="45" y="266"/>
                    <a:pt x="45" y="270"/>
                  </a:cubicBezTo>
                  <a:cubicBezTo>
                    <a:pt x="39" y="270"/>
                    <a:pt x="34" y="270"/>
                    <a:pt x="28" y="270"/>
                  </a:cubicBezTo>
                  <a:cubicBezTo>
                    <a:pt x="22" y="270"/>
                    <a:pt x="16" y="270"/>
                    <a:pt x="11" y="270"/>
                  </a:cubicBezTo>
                  <a:cubicBezTo>
                    <a:pt x="11" y="266"/>
                    <a:pt x="11" y="263"/>
                    <a:pt x="11" y="260"/>
                  </a:cubicBezTo>
                  <a:close/>
                  <a:moveTo>
                    <a:pt x="20" y="242"/>
                  </a:moveTo>
                  <a:cubicBezTo>
                    <a:pt x="20" y="245"/>
                    <a:pt x="20" y="249"/>
                    <a:pt x="20" y="252"/>
                  </a:cubicBezTo>
                  <a:cubicBezTo>
                    <a:pt x="17" y="252"/>
                    <a:pt x="14" y="252"/>
                    <a:pt x="11" y="252"/>
                  </a:cubicBezTo>
                  <a:cubicBezTo>
                    <a:pt x="11" y="249"/>
                    <a:pt x="11" y="245"/>
                    <a:pt x="11" y="242"/>
                  </a:cubicBezTo>
                  <a:cubicBezTo>
                    <a:pt x="14" y="242"/>
                    <a:pt x="17" y="242"/>
                    <a:pt x="20" y="242"/>
                  </a:cubicBezTo>
                  <a:close/>
                  <a:moveTo>
                    <a:pt x="61" y="241"/>
                  </a:moveTo>
                  <a:cubicBezTo>
                    <a:pt x="61" y="244"/>
                    <a:pt x="61" y="248"/>
                    <a:pt x="61" y="251"/>
                  </a:cubicBezTo>
                  <a:cubicBezTo>
                    <a:pt x="55" y="251"/>
                    <a:pt x="49" y="252"/>
                    <a:pt x="43" y="252"/>
                  </a:cubicBezTo>
                  <a:cubicBezTo>
                    <a:pt x="37" y="252"/>
                    <a:pt x="31" y="252"/>
                    <a:pt x="25" y="252"/>
                  </a:cubicBezTo>
                  <a:cubicBezTo>
                    <a:pt x="25" y="248"/>
                    <a:pt x="25" y="245"/>
                    <a:pt x="25" y="242"/>
                  </a:cubicBezTo>
                  <a:cubicBezTo>
                    <a:pt x="31" y="242"/>
                    <a:pt x="37" y="242"/>
                    <a:pt x="43" y="241"/>
                  </a:cubicBezTo>
                  <a:cubicBezTo>
                    <a:pt x="49" y="241"/>
                    <a:pt x="55" y="241"/>
                    <a:pt x="61" y="241"/>
                  </a:cubicBezTo>
                  <a:close/>
                  <a:moveTo>
                    <a:pt x="61" y="224"/>
                  </a:moveTo>
                  <a:cubicBezTo>
                    <a:pt x="61" y="228"/>
                    <a:pt x="61" y="231"/>
                    <a:pt x="61" y="234"/>
                  </a:cubicBezTo>
                  <a:cubicBezTo>
                    <a:pt x="58" y="235"/>
                    <a:pt x="55" y="235"/>
                    <a:pt x="51" y="235"/>
                  </a:cubicBezTo>
                  <a:cubicBezTo>
                    <a:pt x="51" y="231"/>
                    <a:pt x="51" y="228"/>
                    <a:pt x="51" y="224"/>
                  </a:cubicBezTo>
                  <a:cubicBezTo>
                    <a:pt x="55" y="224"/>
                    <a:pt x="58" y="224"/>
                    <a:pt x="61" y="224"/>
                  </a:cubicBezTo>
                  <a:close/>
                  <a:moveTo>
                    <a:pt x="46" y="225"/>
                  </a:moveTo>
                  <a:cubicBezTo>
                    <a:pt x="46" y="228"/>
                    <a:pt x="46" y="231"/>
                    <a:pt x="46" y="235"/>
                  </a:cubicBezTo>
                  <a:cubicBezTo>
                    <a:pt x="43" y="235"/>
                    <a:pt x="40" y="235"/>
                    <a:pt x="37" y="235"/>
                  </a:cubicBezTo>
                  <a:cubicBezTo>
                    <a:pt x="37" y="232"/>
                    <a:pt x="37" y="228"/>
                    <a:pt x="37" y="225"/>
                  </a:cubicBezTo>
                  <a:cubicBezTo>
                    <a:pt x="40" y="225"/>
                    <a:pt x="43" y="225"/>
                    <a:pt x="46" y="225"/>
                  </a:cubicBezTo>
                  <a:close/>
                  <a:moveTo>
                    <a:pt x="34" y="208"/>
                  </a:moveTo>
                  <a:cubicBezTo>
                    <a:pt x="34" y="211"/>
                    <a:pt x="34" y="215"/>
                    <a:pt x="34" y="218"/>
                  </a:cubicBezTo>
                  <a:cubicBezTo>
                    <a:pt x="31" y="218"/>
                    <a:pt x="28" y="218"/>
                    <a:pt x="25" y="218"/>
                  </a:cubicBezTo>
                  <a:cubicBezTo>
                    <a:pt x="25" y="215"/>
                    <a:pt x="25" y="212"/>
                    <a:pt x="25" y="208"/>
                  </a:cubicBezTo>
                  <a:cubicBezTo>
                    <a:pt x="28" y="208"/>
                    <a:pt x="31" y="208"/>
                    <a:pt x="34" y="208"/>
                  </a:cubicBezTo>
                  <a:close/>
                  <a:moveTo>
                    <a:pt x="20" y="208"/>
                  </a:moveTo>
                  <a:cubicBezTo>
                    <a:pt x="20" y="212"/>
                    <a:pt x="20" y="215"/>
                    <a:pt x="20" y="218"/>
                  </a:cubicBezTo>
                  <a:cubicBezTo>
                    <a:pt x="17" y="219"/>
                    <a:pt x="14" y="219"/>
                    <a:pt x="11" y="219"/>
                  </a:cubicBezTo>
                  <a:cubicBezTo>
                    <a:pt x="11" y="216"/>
                    <a:pt x="11" y="212"/>
                    <a:pt x="11" y="209"/>
                  </a:cubicBezTo>
                  <a:cubicBezTo>
                    <a:pt x="14" y="209"/>
                    <a:pt x="17" y="209"/>
                    <a:pt x="20" y="208"/>
                  </a:cubicBezTo>
                  <a:close/>
                  <a:moveTo>
                    <a:pt x="20" y="191"/>
                  </a:moveTo>
                  <a:cubicBezTo>
                    <a:pt x="20" y="194"/>
                    <a:pt x="20" y="198"/>
                    <a:pt x="20" y="201"/>
                  </a:cubicBezTo>
                  <a:cubicBezTo>
                    <a:pt x="17" y="201"/>
                    <a:pt x="14" y="201"/>
                    <a:pt x="11" y="202"/>
                  </a:cubicBezTo>
                  <a:cubicBezTo>
                    <a:pt x="11" y="198"/>
                    <a:pt x="11" y="195"/>
                    <a:pt x="11" y="192"/>
                  </a:cubicBezTo>
                  <a:cubicBezTo>
                    <a:pt x="14" y="191"/>
                    <a:pt x="17" y="191"/>
                    <a:pt x="20" y="191"/>
                  </a:cubicBezTo>
                  <a:close/>
                  <a:moveTo>
                    <a:pt x="61" y="188"/>
                  </a:moveTo>
                  <a:cubicBezTo>
                    <a:pt x="61" y="192"/>
                    <a:pt x="61" y="195"/>
                    <a:pt x="61" y="199"/>
                  </a:cubicBezTo>
                  <a:cubicBezTo>
                    <a:pt x="55" y="199"/>
                    <a:pt x="49" y="199"/>
                    <a:pt x="43" y="200"/>
                  </a:cubicBezTo>
                  <a:cubicBezTo>
                    <a:pt x="37" y="200"/>
                    <a:pt x="31" y="200"/>
                    <a:pt x="25" y="201"/>
                  </a:cubicBezTo>
                  <a:cubicBezTo>
                    <a:pt x="25" y="197"/>
                    <a:pt x="25" y="194"/>
                    <a:pt x="25" y="191"/>
                  </a:cubicBezTo>
                  <a:cubicBezTo>
                    <a:pt x="31" y="190"/>
                    <a:pt x="37" y="190"/>
                    <a:pt x="43" y="190"/>
                  </a:cubicBezTo>
                  <a:cubicBezTo>
                    <a:pt x="49" y="189"/>
                    <a:pt x="55" y="189"/>
                    <a:pt x="61" y="188"/>
                  </a:cubicBezTo>
                  <a:close/>
                  <a:moveTo>
                    <a:pt x="51" y="171"/>
                  </a:moveTo>
                  <a:cubicBezTo>
                    <a:pt x="54" y="170"/>
                    <a:pt x="58" y="170"/>
                    <a:pt x="61" y="170"/>
                  </a:cubicBezTo>
                  <a:cubicBezTo>
                    <a:pt x="61" y="173"/>
                    <a:pt x="61" y="177"/>
                    <a:pt x="61" y="180"/>
                  </a:cubicBezTo>
                  <a:cubicBezTo>
                    <a:pt x="58" y="180"/>
                    <a:pt x="54" y="181"/>
                    <a:pt x="51" y="181"/>
                  </a:cubicBezTo>
                  <a:cubicBezTo>
                    <a:pt x="51" y="178"/>
                    <a:pt x="51" y="174"/>
                    <a:pt x="51" y="171"/>
                  </a:cubicBezTo>
                  <a:close/>
                  <a:moveTo>
                    <a:pt x="11" y="174"/>
                  </a:moveTo>
                  <a:cubicBezTo>
                    <a:pt x="16" y="173"/>
                    <a:pt x="22" y="173"/>
                    <a:pt x="28" y="173"/>
                  </a:cubicBezTo>
                  <a:cubicBezTo>
                    <a:pt x="34" y="172"/>
                    <a:pt x="39" y="172"/>
                    <a:pt x="45" y="171"/>
                  </a:cubicBezTo>
                  <a:cubicBezTo>
                    <a:pt x="45" y="175"/>
                    <a:pt x="45" y="178"/>
                    <a:pt x="45" y="181"/>
                  </a:cubicBezTo>
                  <a:cubicBezTo>
                    <a:pt x="39" y="182"/>
                    <a:pt x="34" y="182"/>
                    <a:pt x="28" y="183"/>
                  </a:cubicBezTo>
                  <a:cubicBezTo>
                    <a:pt x="22" y="183"/>
                    <a:pt x="16" y="183"/>
                    <a:pt x="11" y="184"/>
                  </a:cubicBezTo>
                  <a:cubicBezTo>
                    <a:pt x="11" y="181"/>
                    <a:pt x="11" y="177"/>
                    <a:pt x="11" y="174"/>
                  </a:cubicBezTo>
                  <a:close/>
                  <a:moveTo>
                    <a:pt x="56" y="151"/>
                  </a:moveTo>
                  <a:cubicBezTo>
                    <a:pt x="56" y="154"/>
                    <a:pt x="56" y="157"/>
                    <a:pt x="56" y="161"/>
                  </a:cubicBezTo>
                  <a:cubicBezTo>
                    <a:pt x="53" y="161"/>
                    <a:pt x="50" y="161"/>
                    <a:pt x="46" y="162"/>
                  </a:cubicBezTo>
                  <a:cubicBezTo>
                    <a:pt x="46" y="158"/>
                    <a:pt x="46" y="155"/>
                    <a:pt x="46" y="151"/>
                  </a:cubicBezTo>
                  <a:cubicBezTo>
                    <a:pt x="50" y="151"/>
                    <a:pt x="53" y="151"/>
                    <a:pt x="56" y="151"/>
                  </a:cubicBezTo>
                  <a:close/>
                  <a:moveTo>
                    <a:pt x="34" y="153"/>
                  </a:moveTo>
                  <a:cubicBezTo>
                    <a:pt x="34" y="156"/>
                    <a:pt x="34" y="159"/>
                    <a:pt x="34" y="163"/>
                  </a:cubicBezTo>
                  <a:cubicBezTo>
                    <a:pt x="31" y="163"/>
                    <a:pt x="28" y="163"/>
                    <a:pt x="25" y="164"/>
                  </a:cubicBezTo>
                  <a:cubicBezTo>
                    <a:pt x="25" y="160"/>
                    <a:pt x="25" y="157"/>
                    <a:pt x="25" y="154"/>
                  </a:cubicBezTo>
                  <a:cubicBezTo>
                    <a:pt x="28" y="153"/>
                    <a:pt x="31" y="153"/>
                    <a:pt x="34" y="153"/>
                  </a:cubicBezTo>
                  <a:close/>
                  <a:moveTo>
                    <a:pt x="20" y="154"/>
                  </a:moveTo>
                  <a:cubicBezTo>
                    <a:pt x="20" y="157"/>
                    <a:pt x="20" y="161"/>
                    <a:pt x="20" y="164"/>
                  </a:cubicBezTo>
                  <a:cubicBezTo>
                    <a:pt x="17" y="164"/>
                    <a:pt x="14" y="165"/>
                    <a:pt x="11" y="165"/>
                  </a:cubicBezTo>
                  <a:cubicBezTo>
                    <a:pt x="11" y="161"/>
                    <a:pt x="11" y="158"/>
                    <a:pt x="11" y="155"/>
                  </a:cubicBezTo>
                  <a:cubicBezTo>
                    <a:pt x="14" y="155"/>
                    <a:pt x="17" y="154"/>
                    <a:pt x="20" y="154"/>
                  </a:cubicBezTo>
                  <a:close/>
                  <a:moveTo>
                    <a:pt x="62" y="129"/>
                  </a:moveTo>
                  <a:cubicBezTo>
                    <a:pt x="62" y="132"/>
                    <a:pt x="62" y="136"/>
                    <a:pt x="62" y="139"/>
                  </a:cubicBezTo>
                  <a:cubicBezTo>
                    <a:pt x="58" y="140"/>
                    <a:pt x="55" y="140"/>
                    <a:pt x="52" y="140"/>
                  </a:cubicBezTo>
                  <a:cubicBezTo>
                    <a:pt x="52" y="137"/>
                    <a:pt x="52" y="133"/>
                    <a:pt x="52" y="130"/>
                  </a:cubicBezTo>
                  <a:cubicBezTo>
                    <a:pt x="55" y="130"/>
                    <a:pt x="58" y="129"/>
                    <a:pt x="62" y="129"/>
                  </a:cubicBezTo>
                  <a:close/>
                  <a:moveTo>
                    <a:pt x="39" y="131"/>
                  </a:moveTo>
                  <a:cubicBezTo>
                    <a:pt x="39" y="135"/>
                    <a:pt x="39" y="138"/>
                    <a:pt x="39" y="142"/>
                  </a:cubicBezTo>
                  <a:cubicBezTo>
                    <a:pt x="36" y="142"/>
                    <a:pt x="33" y="142"/>
                    <a:pt x="30" y="142"/>
                  </a:cubicBezTo>
                  <a:cubicBezTo>
                    <a:pt x="30" y="139"/>
                    <a:pt x="30" y="136"/>
                    <a:pt x="30" y="132"/>
                  </a:cubicBezTo>
                  <a:cubicBezTo>
                    <a:pt x="33" y="132"/>
                    <a:pt x="36" y="132"/>
                    <a:pt x="39" y="131"/>
                  </a:cubicBezTo>
                  <a:close/>
                  <a:moveTo>
                    <a:pt x="20" y="134"/>
                  </a:moveTo>
                  <a:cubicBezTo>
                    <a:pt x="20" y="137"/>
                    <a:pt x="20" y="140"/>
                    <a:pt x="20" y="144"/>
                  </a:cubicBezTo>
                  <a:cubicBezTo>
                    <a:pt x="17" y="144"/>
                    <a:pt x="14" y="144"/>
                    <a:pt x="11" y="145"/>
                  </a:cubicBezTo>
                  <a:cubicBezTo>
                    <a:pt x="11" y="141"/>
                    <a:pt x="11" y="138"/>
                    <a:pt x="11" y="135"/>
                  </a:cubicBezTo>
                  <a:cubicBezTo>
                    <a:pt x="14" y="134"/>
                    <a:pt x="17" y="134"/>
                    <a:pt x="20" y="134"/>
                  </a:cubicBezTo>
                  <a:close/>
                  <a:moveTo>
                    <a:pt x="20" y="115"/>
                  </a:moveTo>
                  <a:cubicBezTo>
                    <a:pt x="20" y="118"/>
                    <a:pt x="20" y="121"/>
                    <a:pt x="20" y="125"/>
                  </a:cubicBezTo>
                  <a:cubicBezTo>
                    <a:pt x="17" y="125"/>
                    <a:pt x="14" y="125"/>
                    <a:pt x="11" y="126"/>
                  </a:cubicBezTo>
                  <a:cubicBezTo>
                    <a:pt x="11" y="122"/>
                    <a:pt x="11" y="119"/>
                    <a:pt x="11" y="116"/>
                  </a:cubicBezTo>
                  <a:cubicBezTo>
                    <a:pt x="14" y="115"/>
                    <a:pt x="17" y="115"/>
                    <a:pt x="20" y="115"/>
                  </a:cubicBezTo>
                  <a:close/>
                  <a:moveTo>
                    <a:pt x="61" y="109"/>
                  </a:moveTo>
                  <a:cubicBezTo>
                    <a:pt x="61" y="113"/>
                    <a:pt x="61" y="116"/>
                    <a:pt x="61" y="120"/>
                  </a:cubicBezTo>
                  <a:cubicBezTo>
                    <a:pt x="55" y="120"/>
                    <a:pt x="49" y="121"/>
                    <a:pt x="43" y="122"/>
                  </a:cubicBezTo>
                  <a:cubicBezTo>
                    <a:pt x="37" y="123"/>
                    <a:pt x="31" y="123"/>
                    <a:pt x="25" y="124"/>
                  </a:cubicBezTo>
                  <a:cubicBezTo>
                    <a:pt x="25" y="121"/>
                    <a:pt x="25" y="117"/>
                    <a:pt x="25" y="114"/>
                  </a:cubicBezTo>
                  <a:cubicBezTo>
                    <a:pt x="31" y="113"/>
                    <a:pt x="37" y="112"/>
                    <a:pt x="43" y="112"/>
                  </a:cubicBezTo>
                  <a:cubicBezTo>
                    <a:pt x="49" y="111"/>
                    <a:pt x="55" y="110"/>
                    <a:pt x="61" y="109"/>
                  </a:cubicBezTo>
                  <a:close/>
                  <a:moveTo>
                    <a:pt x="51" y="92"/>
                  </a:moveTo>
                  <a:cubicBezTo>
                    <a:pt x="54" y="92"/>
                    <a:pt x="58" y="91"/>
                    <a:pt x="61" y="91"/>
                  </a:cubicBezTo>
                  <a:cubicBezTo>
                    <a:pt x="61" y="94"/>
                    <a:pt x="61" y="98"/>
                    <a:pt x="61" y="101"/>
                  </a:cubicBezTo>
                  <a:cubicBezTo>
                    <a:pt x="58" y="102"/>
                    <a:pt x="54" y="102"/>
                    <a:pt x="51" y="103"/>
                  </a:cubicBezTo>
                  <a:cubicBezTo>
                    <a:pt x="51" y="99"/>
                    <a:pt x="51" y="96"/>
                    <a:pt x="51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9"/>
            <p:cNvSpPr>
              <a:spLocks noChangeArrowheads="1"/>
            </p:cNvSpPr>
            <p:nvPr/>
          </p:nvSpPr>
          <p:spPr bwMode="auto">
            <a:xfrm>
              <a:off x="2813050" y="1335088"/>
              <a:ext cx="6511925" cy="1127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0"/>
            <p:cNvSpPr>
              <a:spLocks noEditPoints="1"/>
            </p:cNvSpPr>
            <p:nvPr/>
          </p:nvSpPr>
          <p:spPr bwMode="auto">
            <a:xfrm>
              <a:off x="3511550" y="606425"/>
              <a:ext cx="895350" cy="781050"/>
            </a:xfrm>
            <a:custGeom>
              <a:avLst/>
              <a:gdLst>
                <a:gd name="T0" fmla="*/ 122 w 239"/>
                <a:gd name="T1" fmla="*/ 208 h 208"/>
                <a:gd name="T2" fmla="*/ 217 w 239"/>
                <a:gd name="T3" fmla="*/ 194 h 208"/>
                <a:gd name="T4" fmla="*/ 24 w 239"/>
                <a:gd name="T5" fmla="*/ 0 h 208"/>
                <a:gd name="T6" fmla="*/ 132 w 239"/>
                <a:gd name="T7" fmla="*/ 105 h 208"/>
                <a:gd name="T8" fmla="*/ 132 w 239"/>
                <a:gd name="T9" fmla="*/ 105 h 208"/>
                <a:gd name="T10" fmla="*/ 55 w 239"/>
                <a:gd name="T11" fmla="*/ 174 h 208"/>
                <a:gd name="T12" fmla="*/ 48 w 239"/>
                <a:gd name="T13" fmla="*/ 174 h 208"/>
                <a:gd name="T14" fmla="*/ 76 w 239"/>
                <a:gd name="T15" fmla="*/ 163 h 208"/>
                <a:gd name="T16" fmla="*/ 83 w 239"/>
                <a:gd name="T17" fmla="*/ 163 h 208"/>
                <a:gd name="T18" fmla="*/ 83 w 239"/>
                <a:gd name="T19" fmla="*/ 163 h 208"/>
                <a:gd name="T20" fmla="*/ 97 w 239"/>
                <a:gd name="T21" fmla="*/ 174 h 208"/>
                <a:gd name="T22" fmla="*/ 62 w 239"/>
                <a:gd name="T23" fmla="*/ 52 h 208"/>
                <a:gd name="T24" fmla="*/ 48 w 239"/>
                <a:gd name="T25" fmla="*/ 41 h 208"/>
                <a:gd name="T26" fmla="*/ 69 w 239"/>
                <a:gd name="T27" fmla="*/ 41 h 208"/>
                <a:gd name="T28" fmla="*/ 69 w 239"/>
                <a:gd name="T29" fmla="*/ 41 h 208"/>
                <a:gd name="T30" fmla="*/ 83 w 239"/>
                <a:gd name="T31" fmla="*/ 52 h 208"/>
                <a:gd name="T32" fmla="*/ 104 w 239"/>
                <a:gd name="T33" fmla="*/ 52 h 208"/>
                <a:gd name="T34" fmla="*/ 62 w 239"/>
                <a:gd name="T35" fmla="*/ 65 h 208"/>
                <a:gd name="T36" fmla="*/ 41 w 239"/>
                <a:gd name="T37" fmla="*/ 65 h 208"/>
                <a:gd name="T38" fmla="*/ 41 w 239"/>
                <a:gd name="T39" fmla="*/ 65 h 208"/>
                <a:gd name="T40" fmla="*/ 69 w 239"/>
                <a:gd name="T41" fmla="*/ 76 h 208"/>
                <a:gd name="T42" fmla="*/ 90 w 239"/>
                <a:gd name="T43" fmla="*/ 76 h 208"/>
                <a:gd name="T44" fmla="*/ 104 w 239"/>
                <a:gd name="T45" fmla="*/ 65 h 208"/>
                <a:gd name="T46" fmla="*/ 55 w 239"/>
                <a:gd name="T47" fmla="*/ 90 h 208"/>
                <a:gd name="T48" fmla="*/ 55 w 239"/>
                <a:gd name="T49" fmla="*/ 90 h 208"/>
                <a:gd name="T50" fmla="*/ 41 w 239"/>
                <a:gd name="T51" fmla="*/ 101 h 208"/>
                <a:gd name="T52" fmla="*/ 76 w 239"/>
                <a:gd name="T53" fmla="*/ 101 h 208"/>
                <a:gd name="T54" fmla="*/ 90 w 239"/>
                <a:gd name="T55" fmla="*/ 90 h 208"/>
                <a:gd name="T56" fmla="*/ 97 w 239"/>
                <a:gd name="T57" fmla="*/ 90 h 208"/>
                <a:gd name="T58" fmla="*/ 97 w 239"/>
                <a:gd name="T59" fmla="*/ 90 h 208"/>
                <a:gd name="T60" fmla="*/ 55 w 239"/>
                <a:gd name="T61" fmla="*/ 125 h 208"/>
                <a:gd name="T62" fmla="*/ 48 w 239"/>
                <a:gd name="T63" fmla="*/ 125 h 208"/>
                <a:gd name="T64" fmla="*/ 76 w 239"/>
                <a:gd name="T65" fmla="*/ 114 h 208"/>
                <a:gd name="T66" fmla="*/ 83 w 239"/>
                <a:gd name="T67" fmla="*/ 114 h 208"/>
                <a:gd name="T68" fmla="*/ 83 w 239"/>
                <a:gd name="T69" fmla="*/ 114 h 208"/>
                <a:gd name="T70" fmla="*/ 97 w 239"/>
                <a:gd name="T71" fmla="*/ 125 h 208"/>
                <a:gd name="T72" fmla="*/ 62 w 239"/>
                <a:gd name="T73" fmla="*/ 150 h 208"/>
                <a:gd name="T74" fmla="*/ 48 w 239"/>
                <a:gd name="T75" fmla="*/ 139 h 208"/>
                <a:gd name="T76" fmla="*/ 69 w 239"/>
                <a:gd name="T77" fmla="*/ 139 h 208"/>
                <a:gd name="T78" fmla="*/ 69 w 239"/>
                <a:gd name="T79" fmla="*/ 139 h 208"/>
                <a:gd name="T80" fmla="*/ 83 w 239"/>
                <a:gd name="T81" fmla="*/ 150 h 208"/>
                <a:gd name="T82" fmla="*/ 104 w 239"/>
                <a:gd name="T83" fmla="*/ 150 h 208"/>
                <a:gd name="T84" fmla="*/ 62 w 239"/>
                <a:gd name="T85" fmla="*/ 17 h 208"/>
                <a:gd name="T86" fmla="*/ 41 w 239"/>
                <a:gd name="T87" fmla="*/ 17 h 208"/>
                <a:gd name="T88" fmla="*/ 41 w 239"/>
                <a:gd name="T89" fmla="*/ 17 h 208"/>
                <a:gd name="T90" fmla="*/ 69 w 239"/>
                <a:gd name="T91" fmla="*/ 27 h 208"/>
                <a:gd name="T92" fmla="*/ 90 w 239"/>
                <a:gd name="T93" fmla="*/ 27 h 208"/>
                <a:gd name="T94" fmla="*/ 104 w 239"/>
                <a:gd name="T95" fmla="*/ 17 h 208"/>
                <a:gd name="T96" fmla="*/ 132 w 239"/>
                <a:gd name="T97" fmla="*/ 85 h 208"/>
                <a:gd name="T98" fmla="*/ 132 w 239"/>
                <a:gd name="T99" fmla="*/ 85 h 208"/>
                <a:gd name="T100" fmla="*/ 132 w 239"/>
                <a:gd name="T101" fmla="*/ 134 h 208"/>
                <a:gd name="T102" fmla="*/ 202 w 239"/>
                <a:gd name="T103" fmla="*/ 154 h 208"/>
                <a:gd name="T104" fmla="*/ 202 w 239"/>
                <a:gd name="T105" fmla="*/ 16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9" h="208">
                  <a:moveTo>
                    <a:pt x="0" y="208"/>
                  </a:moveTo>
                  <a:cubicBezTo>
                    <a:pt x="24" y="208"/>
                    <a:pt x="24" y="208"/>
                    <a:pt x="24" y="208"/>
                  </a:cubicBezTo>
                  <a:cubicBezTo>
                    <a:pt x="113" y="208"/>
                    <a:pt x="113" y="208"/>
                    <a:pt x="113" y="208"/>
                  </a:cubicBezTo>
                  <a:cubicBezTo>
                    <a:pt x="122" y="208"/>
                    <a:pt x="122" y="208"/>
                    <a:pt x="122" y="208"/>
                  </a:cubicBezTo>
                  <a:cubicBezTo>
                    <a:pt x="217" y="208"/>
                    <a:pt x="217" y="208"/>
                    <a:pt x="217" y="208"/>
                  </a:cubicBezTo>
                  <a:cubicBezTo>
                    <a:pt x="239" y="208"/>
                    <a:pt x="239" y="208"/>
                    <a:pt x="239" y="208"/>
                  </a:cubicBezTo>
                  <a:cubicBezTo>
                    <a:pt x="239" y="194"/>
                    <a:pt x="239" y="194"/>
                    <a:pt x="239" y="194"/>
                  </a:cubicBezTo>
                  <a:cubicBezTo>
                    <a:pt x="217" y="194"/>
                    <a:pt x="217" y="194"/>
                    <a:pt x="217" y="194"/>
                  </a:cubicBezTo>
                  <a:cubicBezTo>
                    <a:pt x="217" y="72"/>
                    <a:pt x="217" y="72"/>
                    <a:pt x="217" y="72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194"/>
                    <a:pt x="24" y="194"/>
                    <a:pt x="24" y="194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08"/>
                    <a:pt x="0" y="208"/>
                    <a:pt x="0" y="208"/>
                  </a:cubicBezTo>
                  <a:close/>
                  <a:moveTo>
                    <a:pt x="132" y="105"/>
                  </a:moveTo>
                  <a:cubicBezTo>
                    <a:pt x="155" y="105"/>
                    <a:pt x="178" y="105"/>
                    <a:pt x="202" y="105"/>
                  </a:cubicBezTo>
                  <a:cubicBezTo>
                    <a:pt x="202" y="108"/>
                    <a:pt x="202" y="111"/>
                    <a:pt x="202" y="114"/>
                  </a:cubicBezTo>
                  <a:cubicBezTo>
                    <a:pt x="178" y="114"/>
                    <a:pt x="155" y="114"/>
                    <a:pt x="132" y="114"/>
                  </a:cubicBezTo>
                  <a:cubicBezTo>
                    <a:pt x="132" y="111"/>
                    <a:pt x="132" y="108"/>
                    <a:pt x="132" y="105"/>
                  </a:cubicBezTo>
                  <a:close/>
                  <a:moveTo>
                    <a:pt x="55" y="163"/>
                  </a:moveTo>
                  <a:cubicBezTo>
                    <a:pt x="57" y="163"/>
                    <a:pt x="60" y="163"/>
                    <a:pt x="62" y="163"/>
                  </a:cubicBezTo>
                  <a:cubicBezTo>
                    <a:pt x="62" y="167"/>
                    <a:pt x="62" y="171"/>
                    <a:pt x="62" y="174"/>
                  </a:cubicBezTo>
                  <a:cubicBezTo>
                    <a:pt x="60" y="174"/>
                    <a:pt x="57" y="174"/>
                    <a:pt x="55" y="174"/>
                  </a:cubicBezTo>
                  <a:cubicBezTo>
                    <a:pt x="55" y="171"/>
                    <a:pt x="55" y="167"/>
                    <a:pt x="55" y="163"/>
                  </a:cubicBezTo>
                  <a:close/>
                  <a:moveTo>
                    <a:pt x="41" y="163"/>
                  </a:moveTo>
                  <a:cubicBezTo>
                    <a:pt x="48" y="163"/>
                    <a:pt x="48" y="163"/>
                    <a:pt x="48" y="163"/>
                  </a:cubicBezTo>
                  <a:cubicBezTo>
                    <a:pt x="48" y="174"/>
                    <a:pt x="48" y="174"/>
                    <a:pt x="48" y="174"/>
                  </a:cubicBezTo>
                  <a:cubicBezTo>
                    <a:pt x="41" y="174"/>
                    <a:pt x="41" y="174"/>
                    <a:pt x="41" y="174"/>
                  </a:cubicBezTo>
                  <a:cubicBezTo>
                    <a:pt x="41" y="163"/>
                    <a:pt x="41" y="163"/>
                    <a:pt x="41" y="163"/>
                  </a:cubicBezTo>
                  <a:close/>
                  <a:moveTo>
                    <a:pt x="69" y="163"/>
                  </a:moveTo>
                  <a:cubicBezTo>
                    <a:pt x="71" y="163"/>
                    <a:pt x="74" y="163"/>
                    <a:pt x="76" y="163"/>
                  </a:cubicBezTo>
                  <a:cubicBezTo>
                    <a:pt x="76" y="167"/>
                    <a:pt x="76" y="171"/>
                    <a:pt x="76" y="174"/>
                  </a:cubicBezTo>
                  <a:cubicBezTo>
                    <a:pt x="74" y="174"/>
                    <a:pt x="71" y="174"/>
                    <a:pt x="69" y="174"/>
                  </a:cubicBezTo>
                  <a:cubicBezTo>
                    <a:pt x="69" y="171"/>
                    <a:pt x="69" y="167"/>
                    <a:pt x="69" y="163"/>
                  </a:cubicBezTo>
                  <a:close/>
                  <a:moveTo>
                    <a:pt x="83" y="163"/>
                  </a:moveTo>
                  <a:cubicBezTo>
                    <a:pt x="85" y="163"/>
                    <a:pt x="87" y="163"/>
                    <a:pt x="90" y="163"/>
                  </a:cubicBezTo>
                  <a:cubicBezTo>
                    <a:pt x="90" y="167"/>
                    <a:pt x="90" y="171"/>
                    <a:pt x="90" y="174"/>
                  </a:cubicBezTo>
                  <a:cubicBezTo>
                    <a:pt x="87" y="174"/>
                    <a:pt x="85" y="174"/>
                    <a:pt x="83" y="174"/>
                  </a:cubicBezTo>
                  <a:cubicBezTo>
                    <a:pt x="83" y="171"/>
                    <a:pt x="83" y="167"/>
                    <a:pt x="83" y="163"/>
                  </a:cubicBezTo>
                  <a:close/>
                  <a:moveTo>
                    <a:pt x="97" y="163"/>
                  </a:moveTo>
                  <a:cubicBezTo>
                    <a:pt x="104" y="163"/>
                    <a:pt x="104" y="163"/>
                    <a:pt x="104" y="163"/>
                  </a:cubicBezTo>
                  <a:cubicBezTo>
                    <a:pt x="104" y="174"/>
                    <a:pt x="104" y="174"/>
                    <a:pt x="104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7" y="163"/>
                    <a:pt x="97" y="163"/>
                    <a:pt x="97" y="163"/>
                  </a:cubicBezTo>
                  <a:close/>
                  <a:moveTo>
                    <a:pt x="55" y="41"/>
                  </a:moveTo>
                  <a:cubicBezTo>
                    <a:pt x="57" y="41"/>
                    <a:pt x="60" y="41"/>
                    <a:pt x="62" y="41"/>
                  </a:cubicBezTo>
                  <a:cubicBezTo>
                    <a:pt x="62" y="45"/>
                    <a:pt x="62" y="48"/>
                    <a:pt x="62" y="52"/>
                  </a:cubicBezTo>
                  <a:cubicBezTo>
                    <a:pt x="60" y="52"/>
                    <a:pt x="57" y="52"/>
                    <a:pt x="55" y="52"/>
                  </a:cubicBezTo>
                  <a:cubicBezTo>
                    <a:pt x="55" y="48"/>
                    <a:pt x="55" y="45"/>
                    <a:pt x="55" y="41"/>
                  </a:cubicBezTo>
                  <a:close/>
                  <a:moveTo>
                    <a:pt x="41" y="41"/>
                  </a:moveTo>
                  <a:cubicBezTo>
                    <a:pt x="43" y="41"/>
                    <a:pt x="46" y="41"/>
                    <a:pt x="48" y="41"/>
                  </a:cubicBezTo>
                  <a:cubicBezTo>
                    <a:pt x="48" y="45"/>
                    <a:pt x="48" y="48"/>
                    <a:pt x="48" y="52"/>
                  </a:cubicBezTo>
                  <a:cubicBezTo>
                    <a:pt x="46" y="52"/>
                    <a:pt x="43" y="52"/>
                    <a:pt x="41" y="52"/>
                  </a:cubicBezTo>
                  <a:cubicBezTo>
                    <a:pt x="41" y="48"/>
                    <a:pt x="41" y="45"/>
                    <a:pt x="41" y="41"/>
                  </a:cubicBezTo>
                  <a:close/>
                  <a:moveTo>
                    <a:pt x="69" y="41"/>
                  </a:moveTo>
                  <a:cubicBezTo>
                    <a:pt x="71" y="41"/>
                    <a:pt x="74" y="41"/>
                    <a:pt x="76" y="41"/>
                  </a:cubicBezTo>
                  <a:cubicBezTo>
                    <a:pt x="76" y="45"/>
                    <a:pt x="76" y="48"/>
                    <a:pt x="76" y="52"/>
                  </a:cubicBezTo>
                  <a:cubicBezTo>
                    <a:pt x="74" y="52"/>
                    <a:pt x="71" y="52"/>
                    <a:pt x="69" y="52"/>
                  </a:cubicBezTo>
                  <a:cubicBezTo>
                    <a:pt x="69" y="48"/>
                    <a:pt x="69" y="45"/>
                    <a:pt x="69" y="41"/>
                  </a:cubicBezTo>
                  <a:close/>
                  <a:moveTo>
                    <a:pt x="83" y="41"/>
                  </a:moveTo>
                  <a:cubicBezTo>
                    <a:pt x="85" y="41"/>
                    <a:pt x="87" y="41"/>
                    <a:pt x="90" y="41"/>
                  </a:cubicBezTo>
                  <a:cubicBezTo>
                    <a:pt x="90" y="45"/>
                    <a:pt x="90" y="48"/>
                    <a:pt x="90" y="52"/>
                  </a:cubicBezTo>
                  <a:cubicBezTo>
                    <a:pt x="87" y="52"/>
                    <a:pt x="85" y="52"/>
                    <a:pt x="83" y="52"/>
                  </a:cubicBezTo>
                  <a:cubicBezTo>
                    <a:pt x="83" y="48"/>
                    <a:pt x="83" y="45"/>
                    <a:pt x="83" y="41"/>
                  </a:cubicBezTo>
                  <a:close/>
                  <a:moveTo>
                    <a:pt x="97" y="41"/>
                  </a:moveTo>
                  <a:cubicBezTo>
                    <a:pt x="99" y="41"/>
                    <a:pt x="101" y="41"/>
                    <a:pt x="104" y="41"/>
                  </a:cubicBezTo>
                  <a:cubicBezTo>
                    <a:pt x="104" y="45"/>
                    <a:pt x="104" y="48"/>
                    <a:pt x="104" y="52"/>
                  </a:cubicBezTo>
                  <a:cubicBezTo>
                    <a:pt x="101" y="52"/>
                    <a:pt x="99" y="52"/>
                    <a:pt x="97" y="52"/>
                  </a:cubicBezTo>
                  <a:cubicBezTo>
                    <a:pt x="97" y="48"/>
                    <a:pt x="97" y="45"/>
                    <a:pt x="97" y="41"/>
                  </a:cubicBezTo>
                  <a:close/>
                  <a:moveTo>
                    <a:pt x="55" y="65"/>
                  </a:moveTo>
                  <a:cubicBezTo>
                    <a:pt x="57" y="65"/>
                    <a:pt x="60" y="65"/>
                    <a:pt x="62" y="65"/>
                  </a:cubicBezTo>
                  <a:cubicBezTo>
                    <a:pt x="62" y="69"/>
                    <a:pt x="62" y="73"/>
                    <a:pt x="62" y="76"/>
                  </a:cubicBezTo>
                  <a:cubicBezTo>
                    <a:pt x="60" y="76"/>
                    <a:pt x="57" y="76"/>
                    <a:pt x="55" y="76"/>
                  </a:cubicBezTo>
                  <a:cubicBezTo>
                    <a:pt x="55" y="73"/>
                    <a:pt x="55" y="69"/>
                    <a:pt x="55" y="65"/>
                  </a:cubicBezTo>
                  <a:close/>
                  <a:moveTo>
                    <a:pt x="41" y="65"/>
                  </a:moveTo>
                  <a:cubicBezTo>
                    <a:pt x="43" y="65"/>
                    <a:pt x="46" y="65"/>
                    <a:pt x="48" y="65"/>
                  </a:cubicBezTo>
                  <a:cubicBezTo>
                    <a:pt x="48" y="69"/>
                    <a:pt x="48" y="73"/>
                    <a:pt x="48" y="76"/>
                  </a:cubicBezTo>
                  <a:cubicBezTo>
                    <a:pt x="46" y="76"/>
                    <a:pt x="43" y="76"/>
                    <a:pt x="41" y="76"/>
                  </a:cubicBezTo>
                  <a:cubicBezTo>
                    <a:pt x="41" y="73"/>
                    <a:pt x="41" y="69"/>
                    <a:pt x="41" y="65"/>
                  </a:cubicBezTo>
                  <a:close/>
                  <a:moveTo>
                    <a:pt x="69" y="65"/>
                  </a:moveTo>
                  <a:cubicBezTo>
                    <a:pt x="71" y="65"/>
                    <a:pt x="74" y="65"/>
                    <a:pt x="76" y="65"/>
                  </a:cubicBezTo>
                  <a:cubicBezTo>
                    <a:pt x="76" y="69"/>
                    <a:pt x="76" y="73"/>
                    <a:pt x="76" y="76"/>
                  </a:cubicBezTo>
                  <a:cubicBezTo>
                    <a:pt x="74" y="76"/>
                    <a:pt x="71" y="76"/>
                    <a:pt x="69" y="76"/>
                  </a:cubicBezTo>
                  <a:cubicBezTo>
                    <a:pt x="69" y="73"/>
                    <a:pt x="69" y="69"/>
                    <a:pt x="69" y="65"/>
                  </a:cubicBezTo>
                  <a:close/>
                  <a:moveTo>
                    <a:pt x="83" y="65"/>
                  </a:moveTo>
                  <a:cubicBezTo>
                    <a:pt x="85" y="65"/>
                    <a:pt x="87" y="65"/>
                    <a:pt x="90" y="65"/>
                  </a:cubicBezTo>
                  <a:cubicBezTo>
                    <a:pt x="90" y="69"/>
                    <a:pt x="90" y="73"/>
                    <a:pt x="90" y="76"/>
                  </a:cubicBezTo>
                  <a:cubicBezTo>
                    <a:pt x="87" y="76"/>
                    <a:pt x="85" y="76"/>
                    <a:pt x="83" y="76"/>
                  </a:cubicBezTo>
                  <a:cubicBezTo>
                    <a:pt x="83" y="73"/>
                    <a:pt x="83" y="69"/>
                    <a:pt x="83" y="65"/>
                  </a:cubicBezTo>
                  <a:close/>
                  <a:moveTo>
                    <a:pt x="97" y="65"/>
                  </a:moveTo>
                  <a:cubicBezTo>
                    <a:pt x="99" y="65"/>
                    <a:pt x="101" y="65"/>
                    <a:pt x="104" y="65"/>
                  </a:cubicBezTo>
                  <a:cubicBezTo>
                    <a:pt x="104" y="69"/>
                    <a:pt x="104" y="73"/>
                    <a:pt x="104" y="76"/>
                  </a:cubicBezTo>
                  <a:cubicBezTo>
                    <a:pt x="101" y="76"/>
                    <a:pt x="99" y="76"/>
                    <a:pt x="97" y="76"/>
                  </a:cubicBezTo>
                  <a:cubicBezTo>
                    <a:pt x="97" y="73"/>
                    <a:pt x="97" y="69"/>
                    <a:pt x="97" y="65"/>
                  </a:cubicBezTo>
                  <a:close/>
                  <a:moveTo>
                    <a:pt x="55" y="90"/>
                  </a:moveTo>
                  <a:cubicBezTo>
                    <a:pt x="57" y="90"/>
                    <a:pt x="60" y="90"/>
                    <a:pt x="62" y="90"/>
                  </a:cubicBezTo>
                  <a:cubicBezTo>
                    <a:pt x="62" y="94"/>
                    <a:pt x="62" y="97"/>
                    <a:pt x="62" y="101"/>
                  </a:cubicBezTo>
                  <a:cubicBezTo>
                    <a:pt x="60" y="101"/>
                    <a:pt x="57" y="101"/>
                    <a:pt x="55" y="101"/>
                  </a:cubicBezTo>
                  <a:cubicBezTo>
                    <a:pt x="55" y="97"/>
                    <a:pt x="55" y="94"/>
                    <a:pt x="55" y="90"/>
                  </a:cubicBezTo>
                  <a:close/>
                  <a:moveTo>
                    <a:pt x="41" y="90"/>
                  </a:moveTo>
                  <a:cubicBezTo>
                    <a:pt x="43" y="90"/>
                    <a:pt x="46" y="90"/>
                    <a:pt x="48" y="90"/>
                  </a:cubicBezTo>
                  <a:cubicBezTo>
                    <a:pt x="48" y="94"/>
                    <a:pt x="48" y="97"/>
                    <a:pt x="48" y="101"/>
                  </a:cubicBezTo>
                  <a:cubicBezTo>
                    <a:pt x="46" y="101"/>
                    <a:pt x="43" y="101"/>
                    <a:pt x="41" y="101"/>
                  </a:cubicBezTo>
                  <a:cubicBezTo>
                    <a:pt x="41" y="97"/>
                    <a:pt x="41" y="94"/>
                    <a:pt x="41" y="90"/>
                  </a:cubicBezTo>
                  <a:close/>
                  <a:moveTo>
                    <a:pt x="69" y="90"/>
                  </a:moveTo>
                  <a:cubicBezTo>
                    <a:pt x="71" y="90"/>
                    <a:pt x="74" y="90"/>
                    <a:pt x="76" y="90"/>
                  </a:cubicBezTo>
                  <a:cubicBezTo>
                    <a:pt x="76" y="94"/>
                    <a:pt x="76" y="97"/>
                    <a:pt x="76" y="101"/>
                  </a:cubicBezTo>
                  <a:cubicBezTo>
                    <a:pt x="74" y="101"/>
                    <a:pt x="71" y="101"/>
                    <a:pt x="69" y="101"/>
                  </a:cubicBezTo>
                  <a:cubicBezTo>
                    <a:pt x="69" y="97"/>
                    <a:pt x="69" y="94"/>
                    <a:pt x="69" y="90"/>
                  </a:cubicBezTo>
                  <a:close/>
                  <a:moveTo>
                    <a:pt x="83" y="90"/>
                  </a:moveTo>
                  <a:cubicBezTo>
                    <a:pt x="85" y="90"/>
                    <a:pt x="87" y="90"/>
                    <a:pt x="90" y="90"/>
                  </a:cubicBezTo>
                  <a:cubicBezTo>
                    <a:pt x="90" y="94"/>
                    <a:pt x="90" y="97"/>
                    <a:pt x="90" y="101"/>
                  </a:cubicBezTo>
                  <a:cubicBezTo>
                    <a:pt x="87" y="101"/>
                    <a:pt x="85" y="101"/>
                    <a:pt x="83" y="101"/>
                  </a:cubicBezTo>
                  <a:cubicBezTo>
                    <a:pt x="83" y="97"/>
                    <a:pt x="83" y="94"/>
                    <a:pt x="83" y="90"/>
                  </a:cubicBezTo>
                  <a:close/>
                  <a:moveTo>
                    <a:pt x="97" y="90"/>
                  </a:moveTo>
                  <a:cubicBezTo>
                    <a:pt x="99" y="90"/>
                    <a:pt x="101" y="90"/>
                    <a:pt x="104" y="90"/>
                  </a:cubicBezTo>
                  <a:cubicBezTo>
                    <a:pt x="104" y="94"/>
                    <a:pt x="104" y="97"/>
                    <a:pt x="104" y="101"/>
                  </a:cubicBezTo>
                  <a:cubicBezTo>
                    <a:pt x="101" y="101"/>
                    <a:pt x="99" y="101"/>
                    <a:pt x="97" y="101"/>
                  </a:cubicBezTo>
                  <a:cubicBezTo>
                    <a:pt x="97" y="97"/>
                    <a:pt x="97" y="94"/>
                    <a:pt x="97" y="90"/>
                  </a:cubicBezTo>
                  <a:close/>
                  <a:moveTo>
                    <a:pt x="55" y="114"/>
                  </a:moveTo>
                  <a:cubicBezTo>
                    <a:pt x="57" y="114"/>
                    <a:pt x="60" y="114"/>
                    <a:pt x="62" y="114"/>
                  </a:cubicBezTo>
                  <a:cubicBezTo>
                    <a:pt x="62" y="118"/>
                    <a:pt x="62" y="122"/>
                    <a:pt x="62" y="125"/>
                  </a:cubicBezTo>
                  <a:cubicBezTo>
                    <a:pt x="60" y="125"/>
                    <a:pt x="57" y="125"/>
                    <a:pt x="55" y="125"/>
                  </a:cubicBezTo>
                  <a:cubicBezTo>
                    <a:pt x="55" y="122"/>
                    <a:pt x="55" y="118"/>
                    <a:pt x="55" y="114"/>
                  </a:cubicBezTo>
                  <a:close/>
                  <a:moveTo>
                    <a:pt x="41" y="114"/>
                  </a:moveTo>
                  <a:cubicBezTo>
                    <a:pt x="43" y="114"/>
                    <a:pt x="46" y="114"/>
                    <a:pt x="48" y="114"/>
                  </a:cubicBezTo>
                  <a:cubicBezTo>
                    <a:pt x="48" y="118"/>
                    <a:pt x="48" y="122"/>
                    <a:pt x="48" y="125"/>
                  </a:cubicBezTo>
                  <a:cubicBezTo>
                    <a:pt x="46" y="125"/>
                    <a:pt x="43" y="125"/>
                    <a:pt x="41" y="125"/>
                  </a:cubicBezTo>
                  <a:cubicBezTo>
                    <a:pt x="41" y="122"/>
                    <a:pt x="41" y="118"/>
                    <a:pt x="41" y="114"/>
                  </a:cubicBezTo>
                  <a:close/>
                  <a:moveTo>
                    <a:pt x="69" y="114"/>
                  </a:moveTo>
                  <a:cubicBezTo>
                    <a:pt x="71" y="114"/>
                    <a:pt x="74" y="114"/>
                    <a:pt x="76" y="114"/>
                  </a:cubicBezTo>
                  <a:cubicBezTo>
                    <a:pt x="76" y="118"/>
                    <a:pt x="76" y="122"/>
                    <a:pt x="76" y="125"/>
                  </a:cubicBezTo>
                  <a:cubicBezTo>
                    <a:pt x="74" y="125"/>
                    <a:pt x="71" y="125"/>
                    <a:pt x="69" y="125"/>
                  </a:cubicBezTo>
                  <a:cubicBezTo>
                    <a:pt x="69" y="122"/>
                    <a:pt x="69" y="118"/>
                    <a:pt x="69" y="114"/>
                  </a:cubicBezTo>
                  <a:close/>
                  <a:moveTo>
                    <a:pt x="83" y="114"/>
                  </a:moveTo>
                  <a:cubicBezTo>
                    <a:pt x="85" y="114"/>
                    <a:pt x="87" y="114"/>
                    <a:pt x="90" y="114"/>
                  </a:cubicBezTo>
                  <a:cubicBezTo>
                    <a:pt x="90" y="118"/>
                    <a:pt x="90" y="122"/>
                    <a:pt x="90" y="125"/>
                  </a:cubicBezTo>
                  <a:cubicBezTo>
                    <a:pt x="87" y="125"/>
                    <a:pt x="85" y="125"/>
                    <a:pt x="83" y="125"/>
                  </a:cubicBezTo>
                  <a:cubicBezTo>
                    <a:pt x="83" y="122"/>
                    <a:pt x="83" y="118"/>
                    <a:pt x="83" y="114"/>
                  </a:cubicBezTo>
                  <a:close/>
                  <a:moveTo>
                    <a:pt x="97" y="114"/>
                  </a:moveTo>
                  <a:cubicBezTo>
                    <a:pt x="99" y="114"/>
                    <a:pt x="101" y="114"/>
                    <a:pt x="104" y="114"/>
                  </a:cubicBezTo>
                  <a:cubicBezTo>
                    <a:pt x="104" y="118"/>
                    <a:pt x="104" y="122"/>
                    <a:pt x="104" y="125"/>
                  </a:cubicBezTo>
                  <a:cubicBezTo>
                    <a:pt x="101" y="125"/>
                    <a:pt x="99" y="125"/>
                    <a:pt x="97" y="125"/>
                  </a:cubicBezTo>
                  <a:cubicBezTo>
                    <a:pt x="97" y="122"/>
                    <a:pt x="97" y="118"/>
                    <a:pt x="97" y="114"/>
                  </a:cubicBezTo>
                  <a:close/>
                  <a:moveTo>
                    <a:pt x="55" y="139"/>
                  </a:moveTo>
                  <a:cubicBezTo>
                    <a:pt x="57" y="139"/>
                    <a:pt x="60" y="139"/>
                    <a:pt x="62" y="139"/>
                  </a:cubicBezTo>
                  <a:cubicBezTo>
                    <a:pt x="62" y="143"/>
                    <a:pt x="62" y="146"/>
                    <a:pt x="62" y="150"/>
                  </a:cubicBezTo>
                  <a:cubicBezTo>
                    <a:pt x="60" y="150"/>
                    <a:pt x="57" y="150"/>
                    <a:pt x="55" y="150"/>
                  </a:cubicBezTo>
                  <a:cubicBezTo>
                    <a:pt x="55" y="146"/>
                    <a:pt x="55" y="143"/>
                    <a:pt x="55" y="139"/>
                  </a:cubicBezTo>
                  <a:close/>
                  <a:moveTo>
                    <a:pt x="41" y="139"/>
                  </a:moveTo>
                  <a:cubicBezTo>
                    <a:pt x="43" y="139"/>
                    <a:pt x="46" y="139"/>
                    <a:pt x="48" y="139"/>
                  </a:cubicBezTo>
                  <a:cubicBezTo>
                    <a:pt x="48" y="143"/>
                    <a:pt x="48" y="146"/>
                    <a:pt x="48" y="150"/>
                  </a:cubicBezTo>
                  <a:cubicBezTo>
                    <a:pt x="46" y="150"/>
                    <a:pt x="43" y="150"/>
                    <a:pt x="41" y="150"/>
                  </a:cubicBezTo>
                  <a:cubicBezTo>
                    <a:pt x="41" y="146"/>
                    <a:pt x="41" y="143"/>
                    <a:pt x="41" y="139"/>
                  </a:cubicBezTo>
                  <a:close/>
                  <a:moveTo>
                    <a:pt x="69" y="139"/>
                  </a:moveTo>
                  <a:cubicBezTo>
                    <a:pt x="71" y="139"/>
                    <a:pt x="74" y="139"/>
                    <a:pt x="76" y="139"/>
                  </a:cubicBezTo>
                  <a:cubicBezTo>
                    <a:pt x="76" y="143"/>
                    <a:pt x="76" y="146"/>
                    <a:pt x="76" y="150"/>
                  </a:cubicBezTo>
                  <a:cubicBezTo>
                    <a:pt x="74" y="150"/>
                    <a:pt x="71" y="150"/>
                    <a:pt x="69" y="150"/>
                  </a:cubicBezTo>
                  <a:cubicBezTo>
                    <a:pt x="69" y="146"/>
                    <a:pt x="69" y="143"/>
                    <a:pt x="69" y="139"/>
                  </a:cubicBezTo>
                  <a:close/>
                  <a:moveTo>
                    <a:pt x="83" y="139"/>
                  </a:moveTo>
                  <a:cubicBezTo>
                    <a:pt x="85" y="139"/>
                    <a:pt x="87" y="139"/>
                    <a:pt x="90" y="139"/>
                  </a:cubicBezTo>
                  <a:cubicBezTo>
                    <a:pt x="90" y="143"/>
                    <a:pt x="90" y="146"/>
                    <a:pt x="90" y="150"/>
                  </a:cubicBezTo>
                  <a:cubicBezTo>
                    <a:pt x="87" y="150"/>
                    <a:pt x="85" y="150"/>
                    <a:pt x="83" y="150"/>
                  </a:cubicBezTo>
                  <a:cubicBezTo>
                    <a:pt x="83" y="146"/>
                    <a:pt x="83" y="143"/>
                    <a:pt x="83" y="139"/>
                  </a:cubicBezTo>
                  <a:close/>
                  <a:moveTo>
                    <a:pt x="97" y="139"/>
                  </a:moveTo>
                  <a:cubicBezTo>
                    <a:pt x="99" y="139"/>
                    <a:pt x="101" y="139"/>
                    <a:pt x="104" y="139"/>
                  </a:cubicBezTo>
                  <a:cubicBezTo>
                    <a:pt x="104" y="143"/>
                    <a:pt x="104" y="146"/>
                    <a:pt x="104" y="150"/>
                  </a:cubicBezTo>
                  <a:cubicBezTo>
                    <a:pt x="101" y="150"/>
                    <a:pt x="99" y="150"/>
                    <a:pt x="97" y="150"/>
                  </a:cubicBezTo>
                  <a:cubicBezTo>
                    <a:pt x="97" y="146"/>
                    <a:pt x="97" y="143"/>
                    <a:pt x="97" y="139"/>
                  </a:cubicBezTo>
                  <a:close/>
                  <a:moveTo>
                    <a:pt x="55" y="17"/>
                  </a:moveTo>
                  <a:cubicBezTo>
                    <a:pt x="57" y="17"/>
                    <a:pt x="60" y="17"/>
                    <a:pt x="62" y="17"/>
                  </a:cubicBezTo>
                  <a:cubicBezTo>
                    <a:pt x="62" y="20"/>
                    <a:pt x="62" y="24"/>
                    <a:pt x="62" y="27"/>
                  </a:cubicBezTo>
                  <a:cubicBezTo>
                    <a:pt x="60" y="27"/>
                    <a:pt x="57" y="27"/>
                    <a:pt x="55" y="27"/>
                  </a:cubicBezTo>
                  <a:cubicBezTo>
                    <a:pt x="55" y="24"/>
                    <a:pt x="55" y="20"/>
                    <a:pt x="55" y="17"/>
                  </a:cubicBezTo>
                  <a:close/>
                  <a:moveTo>
                    <a:pt x="41" y="17"/>
                  </a:moveTo>
                  <a:cubicBezTo>
                    <a:pt x="48" y="17"/>
                    <a:pt x="48" y="17"/>
                    <a:pt x="48" y="1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17"/>
                    <a:pt x="41" y="17"/>
                    <a:pt x="41" y="17"/>
                  </a:cubicBezTo>
                  <a:close/>
                  <a:moveTo>
                    <a:pt x="69" y="17"/>
                  </a:moveTo>
                  <a:cubicBezTo>
                    <a:pt x="71" y="17"/>
                    <a:pt x="74" y="17"/>
                    <a:pt x="76" y="17"/>
                  </a:cubicBezTo>
                  <a:cubicBezTo>
                    <a:pt x="76" y="20"/>
                    <a:pt x="76" y="24"/>
                    <a:pt x="76" y="27"/>
                  </a:cubicBezTo>
                  <a:cubicBezTo>
                    <a:pt x="74" y="27"/>
                    <a:pt x="71" y="27"/>
                    <a:pt x="69" y="27"/>
                  </a:cubicBezTo>
                  <a:cubicBezTo>
                    <a:pt x="69" y="24"/>
                    <a:pt x="69" y="20"/>
                    <a:pt x="69" y="17"/>
                  </a:cubicBezTo>
                  <a:close/>
                  <a:moveTo>
                    <a:pt x="83" y="17"/>
                  </a:moveTo>
                  <a:cubicBezTo>
                    <a:pt x="85" y="17"/>
                    <a:pt x="87" y="17"/>
                    <a:pt x="90" y="17"/>
                  </a:cubicBezTo>
                  <a:cubicBezTo>
                    <a:pt x="90" y="20"/>
                    <a:pt x="90" y="24"/>
                    <a:pt x="90" y="27"/>
                  </a:cubicBezTo>
                  <a:cubicBezTo>
                    <a:pt x="87" y="27"/>
                    <a:pt x="85" y="27"/>
                    <a:pt x="83" y="27"/>
                  </a:cubicBezTo>
                  <a:cubicBezTo>
                    <a:pt x="83" y="24"/>
                    <a:pt x="83" y="20"/>
                    <a:pt x="83" y="17"/>
                  </a:cubicBezTo>
                  <a:close/>
                  <a:moveTo>
                    <a:pt x="97" y="17"/>
                  </a:moveTo>
                  <a:cubicBezTo>
                    <a:pt x="104" y="17"/>
                    <a:pt x="104" y="17"/>
                    <a:pt x="104" y="17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7" y="17"/>
                    <a:pt x="97" y="17"/>
                    <a:pt x="97" y="17"/>
                  </a:cubicBezTo>
                  <a:close/>
                  <a:moveTo>
                    <a:pt x="132" y="85"/>
                  </a:moveTo>
                  <a:cubicBezTo>
                    <a:pt x="202" y="85"/>
                    <a:pt x="202" y="85"/>
                    <a:pt x="202" y="85"/>
                  </a:cubicBezTo>
                  <a:cubicBezTo>
                    <a:pt x="202" y="94"/>
                    <a:pt x="202" y="94"/>
                    <a:pt x="202" y="94"/>
                  </a:cubicBezTo>
                  <a:cubicBezTo>
                    <a:pt x="132" y="94"/>
                    <a:pt x="132" y="94"/>
                    <a:pt x="132" y="94"/>
                  </a:cubicBezTo>
                  <a:cubicBezTo>
                    <a:pt x="132" y="85"/>
                    <a:pt x="132" y="85"/>
                    <a:pt x="132" y="85"/>
                  </a:cubicBezTo>
                  <a:close/>
                  <a:moveTo>
                    <a:pt x="132" y="125"/>
                  </a:moveTo>
                  <a:cubicBezTo>
                    <a:pt x="155" y="125"/>
                    <a:pt x="178" y="125"/>
                    <a:pt x="202" y="125"/>
                  </a:cubicBezTo>
                  <a:cubicBezTo>
                    <a:pt x="202" y="128"/>
                    <a:pt x="202" y="131"/>
                    <a:pt x="202" y="134"/>
                  </a:cubicBezTo>
                  <a:cubicBezTo>
                    <a:pt x="178" y="134"/>
                    <a:pt x="155" y="134"/>
                    <a:pt x="132" y="134"/>
                  </a:cubicBezTo>
                  <a:cubicBezTo>
                    <a:pt x="132" y="131"/>
                    <a:pt x="132" y="128"/>
                    <a:pt x="132" y="125"/>
                  </a:cubicBezTo>
                  <a:close/>
                  <a:moveTo>
                    <a:pt x="132" y="145"/>
                  </a:moveTo>
                  <a:cubicBezTo>
                    <a:pt x="155" y="145"/>
                    <a:pt x="178" y="145"/>
                    <a:pt x="202" y="145"/>
                  </a:cubicBezTo>
                  <a:cubicBezTo>
                    <a:pt x="202" y="148"/>
                    <a:pt x="202" y="151"/>
                    <a:pt x="202" y="154"/>
                  </a:cubicBezTo>
                  <a:cubicBezTo>
                    <a:pt x="178" y="154"/>
                    <a:pt x="155" y="154"/>
                    <a:pt x="132" y="154"/>
                  </a:cubicBezTo>
                  <a:cubicBezTo>
                    <a:pt x="132" y="151"/>
                    <a:pt x="132" y="148"/>
                    <a:pt x="132" y="145"/>
                  </a:cubicBezTo>
                  <a:close/>
                  <a:moveTo>
                    <a:pt x="132" y="165"/>
                  </a:moveTo>
                  <a:cubicBezTo>
                    <a:pt x="202" y="165"/>
                    <a:pt x="202" y="165"/>
                    <a:pt x="202" y="165"/>
                  </a:cubicBezTo>
                  <a:cubicBezTo>
                    <a:pt x="202" y="174"/>
                    <a:pt x="202" y="174"/>
                    <a:pt x="202" y="174"/>
                  </a:cubicBezTo>
                  <a:cubicBezTo>
                    <a:pt x="132" y="174"/>
                    <a:pt x="132" y="174"/>
                    <a:pt x="132" y="174"/>
                  </a:cubicBezTo>
                  <a:lnTo>
                    <a:pt x="132" y="1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1"/>
            <p:cNvSpPr>
              <a:spLocks noEditPoints="1"/>
            </p:cNvSpPr>
            <p:nvPr/>
          </p:nvSpPr>
          <p:spPr bwMode="auto">
            <a:xfrm>
              <a:off x="7159625" y="742950"/>
              <a:ext cx="811213" cy="625475"/>
            </a:xfrm>
            <a:custGeom>
              <a:avLst/>
              <a:gdLst>
                <a:gd name="T0" fmla="*/ 96 w 216"/>
                <a:gd name="T1" fmla="*/ 18 h 167"/>
                <a:gd name="T2" fmla="*/ 156 w 216"/>
                <a:gd name="T3" fmla="*/ 112 h 167"/>
                <a:gd name="T4" fmla="*/ 169 w 216"/>
                <a:gd name="T5" fmla="*/ 75 h 167"/>
                <a:gd name="T6" fmla="*/ 169 w 216"/>
                <a:gd name="T7" fmla="*/ 53 h 167"/>
                <a:gd name="T8" fmla="*/ 170 w 216"/>
                <a:gd name="T9" fmla="*/ 49 h 167"/>
                <a:gd name="T10" fmla="*/ 178 w 216"/>
                <a:gd name="T11" fmla="*/ 51 h 167"/>
                <a:gd name="T12" fmla="*/ 178 w 216"/>
                <a:gd name="T13" fmla="*/ 54 h 167"/>
                <a:gd name="T14" fmla="*/ 202 w 216"/>
                <a:gd name="T15" fmla="*/ 50 h 167"/>
                <a:gd name="T16" fmla="*/ 216 w 216"/>
                <a:gd name="T17" fmla="*/ 132 h 167"/>
                <a:gd name="T18" fmla="*/ 193 w 216"/>
                <a:gd name="T19" fmla="*/ 167 h 167"/>
                <a:gd name="T20" fmla="*/ 178 w 216"/>
                <a:gd name="T21" fmla="*/ 164 h 167"/>
                <a:gd name="T22" fmla="*/ 96 w 216"/>
                <a:gd name="T23" fmla="*/ 144 h 167"/>
                <a:gd name="T24" fmla="*/ 81 w 216"/>
                <a:gd name="T25" fmla="*/ 145 h 167"/>
                <a:gd name="T26" fmla="*/ 42 w 216"/>
                <a:gd name="T27" fmla="*/ 159 h 167"/>
                <a:gd name="T28" fmla="*/ 0 w 216"/>
                <a:gd name="T29" fmla="*/ 126 h 167"/>
                <a:gd name="T30" fmla="*/ 16 w 216"/>
                <a:gd name="T31" fmla="*/ 88 h 167"/>
                <a:gd name="T32" fmla="*/ 91 w 216"/>
                <a:gd name="T33" fmla="*/ 0 h 167"/>
                <a:gd name="T34" fmla="*/ 112 w 216"/>
                <a:gd name="T35" fmla="*/ 93 h 167"/>
                <a:gd name="T36" fmla="*/ 136 w 216"/>
                <a:gd name="T37" fmla="*/ 113 h 167"/>
                <a:gd name="T38" fmla="*/ 96 w 216"/>
                <a:gd name="T39" fmla="*/ 87 h 167"/>
                <a:gd name="T40" fmla="*/ 169 w 216"/>
                <a:gd name="T41" fmla="*/ 118 h 167"/>
                <a:gd name="T42" fmla="*/ 142 w 216"/>
                <a:gd name="T43" fmla="*/ 112 h 167"/>
                <a:gd name="T44" fmla="*/ 57 w 216"/>
                <a:gd name="T45" fmla="*/ 55 h 167"/>
                <a:gd name="T46" fmla="*/ 81 w 216"/>
                <a:gd name="T47" fmla="*/ 41 h 167"/>
                <a:gd name="T48" fmla="*/ 57 w 216"/>
                <a:gd name="T49" fmla="*/ 55 h 167"/>
                <a:gd name="T50" fmla="*/ 81 w 216"/>
                <a:gd name="T51" fmla="*/ 25 h 167"/>
                <a:gd name="T52" fmla="*/ 179 w 216"/>
                <a:gd name="T53" fmla="*/ 92 h 167"/>
                <a:gd name="T54" fmla="*/ 181 w 216"/>
                <a:gd name="T55" fmla="*/ 88 h 167"/>
                <a:gd name="T56" fmla="*/ 178 w 216"/>
                <a:gd name="T57" fmla="*/ 88 h 167"/>
                <a:gd name="T58" fmla="*/ 192 w 216"/>
                <a:gd name="T59" fmla="*/ 58 h 167"/>
                <a:gd name="T60" fmla="*/ 188 w 216"/>
                <a:gd name="T61" fmla="*/ 71 h 167"/>
                <a:gd name="T62" fmla="*/ 193 w 216"/>
                <a:gd name="T63" fmla="*/ 88 h 167"/>
                <a:gd name="T64" fmla="*/ 180 w 216"/>
                <a:gd name="T65" fmla="*/ 107 h 167"/>
                <a:gd name="T66" fmla="*/ 189 w 216"/>
                <a:gd name="T67" fmla="*/ 92 h 167"/>
                <a:gd name="T68" fmla="*/ 51 w 216"/>
                <a:gd name="T69" fmla="*/ 40 h 167"/>
                <a:gd name="T70" fmla="*/ 73 w 216"/>
                <a:gd name="T71" fmla="*/ 12 h 167"/>
                <a:gd name="T72" fmla="*/ 57 w 216"/>
                <a:gd name="T73" fmla="*/ 0 h 167"/>
                <a:gd name="T74" fmla="*/ 26 w 216"/>
                <a:gd name="T75" fmla="*/ 28 h 167"/>
                <a:gd name="T76" fmla="*/ 32 w 216"/>
                <a:gd name="T77" fmla="*/ 34 h 167"/>
                <a:gd name="T78" fmla="*/ 178 w 216"/>
                <a:gd name="T79" fmla="*/ 111 h 167"/>
                <a:gd name="T80" fmla="*/ 193 w 216"/>
                <a:gd name="T81" fmla="*/ 111 h 167"/>
                <a:gd name="T82" fmla="*/ 57 w 216"/>
                <a:gd name="T83" fmla="*/ 99 h 167"/>
                <a:gd name="T84" fmla="*/ 57 w 216"/>
                <a:gd name="T85" fmla="*/ 67 h 167"/>
                <a:gd name="T86" fmla="*/ 81 w 216"/>
                <a:gd name="T87" fmla="*/ 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6" h="167">
                  <a:moveTo>
                    <a:pt x="91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104" y="35"/>
                    <a:pt x="125" y="79"/>
                    <a:pt x="143" y="100"/>
                  </a:cubicBezTo>
                  <a:cubicBezTo>
                    <a:pt x="148" y="106"/>
                    <a:pt x="148" y="106"/>
                    <a:pt x="148" y="106"/>
                  </a:cubicBezTo>
                  <a:cubicBezTo>
                    <a:pt x="151" y="109"/>
                    <a:pt x="153" y="111"/>
                    <a:pt x="156" y="112"/>
                  </a:cubicBezTo>
                  <a:cubicBezTo>
                    <a:pt x="158" y="113"/>
                    <a:pt x="161" y="113"/>
                    <a:pt x="163" y="112"/>
                  </a:cubicBezTo>
                  <a:cubicBezTo>
                    <a:pt x="165" y="111"/>
                    <a:pt x="167" y="109"/>
                    <a:pt x="169" y="107"/>
                  </a:cubicBezTo>
                  <a:cubicBezTo>
                    <a:pt x="169" y="75"/>
                    <a:pt x="169" y="75"/>
                    <a:pt x="169" y="75"/>
                  </a:cubicBezTo>
                  <a:cubicBezTo>
                    <a:pt x="164" y="85"/>
                    <a:pt x="158" y="96"/>
                    <a:pt x="151" y="103"/>
                  </a:cubicBezTo>
                  <a:cubicBezTo>
                    <a:pt x="146" y="97"/>
                    <a:pt x="146" y="97"/>
                    <a:pt x="146" y="97"/>
                  </a:cubicBezTo>
                  <a:cubicBezTo>
                    <a:pt x="157" y="85"/>
                    <a:pt x="166" y="62"/>
                    <a:pt x="169" y="53"/>
                  </a:cubicBezTo>
                  <a:cubicBezTo>
                    <a:pt x="169" y="50"/>
                    <a:pt x="169" y="50"/>
                    <a:pt x="169" y="50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0" y="49"/>
                    <a:pt x="170" y="49"/>
                    <a:pt x="170" y="49"/>
                  </a:cubicBezTo>
                  <a:cubicBezTo>
                    <a:pt x="174" y="50"/>
                    <a:pt x="174" y="50"/>
                    <a:pt x="174" y="50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8" y="51"/>
                    <a:pt x="178" y="51"/>
                    <a:pt x="178" y="51"/>
                  </a:cubicBezTo>
                  <a:cubicBezTo>
                    <a:pt x="178" y="51"/>
                    <a:pt x="178" y="51"/>
                    <a:pt x="178" y="51"/>
                  </a:cubicBezTo>
                  <a:cubicBezTo>
                    <a:pt x="178" y="51"/>
                    <a:pt x="178" y="51"/>
                    <a:pt x="178" y="51"/>
                  </a:cubicBezTo>
                  <a:cubicBezTo>
                    <a:pt x="178" y="54"/>
                    <a:pt x="178" y="54"/>
                    <a:pt x="178" y="54"/>
                  </a:cubicBezTo>
                  <a:cubicBezTo>
                    <a:pt x="193" y="54"/>
                    <a:pt x="193" y="54"/>
                    <a:pt x="193" y="54"/>
                  </a:cubicBezTo>
                  <a:cubicBezTo>
                    <a:pt x="193" y="50"/>
                    <a:pt x="193" y="50"/>
                    <a:pt x="193" y="50"/>
                  </a:cubicBezTo>
                  <a:cubicBezTo>
                    <a:pt x="202" y="50"/>
                    <a:pt x="202" y="50"/>
                    <a:pt x="202" y="50"/>
                  </a:cubicBezTo>
                  <a:cubicBezTo>
                    <a:pt x="202" y="126"/>
                    <a:pt x="202" y="126"/>
                    <a:pt x="202" y="126"/>
                  </a:cubicBezTo>
                  <a:cubicBezTo>
                    <a:pt x="216" y="126"/>
                    <a:pt x="216" y="126"/>
                    <a:pt x="216" y="126"/>
                  </a:cubicBezTo>
                  <a:cubicBezTo>
                    <a:pt x="216" y="132"/>
                    <a:pt x="216" y="132"/>
                    <a:pt x="216" y="132"/>
                  </a:cubicBezTo>
                  <a:cubicBezTo>
                    <a:pt x="202" y="133"/>
                    <a:pt x="202" y="133"/>
                    <a:pt x="202" y="133"/>
                  </a:cubicBezTo>
                  <a:cubicBezTo>
                    <a:pt x="202" y="167"/>
                    <a:pt x="202" y="167"/>
                    <a:pt x="202" y="167"/>
                  </a:cubicBezTo>
                  <a:cubicBezTo>
                    <a:pt x="193" y="167"/>
                    <a:pt x="193" y="167"/>
                    <a:pt x="193" y="167"/>
                  </a:cubicBezTo>
                  <a:cubicBezTo>
                    <a:pt x="193" y="134"/>
                    <a:pt x="193" y="134"/>
                    <a:pt x="193" y="134"/>
                  </a:cubicBezTo>
                  <a:cubicBezTo>
                    <a:pt x="178" y="135"/>
                    <a:pt x="178" y="135"/>
                    <a:pt x="178" y="135"/>
                  </a:cubicBezTo>
                  <a:cubicBezTo>
                    <a:pt x="178" y="164"/>
                    <a:pt x="178" y="164"/>
                    <a:pt x="178" y="164"/>
                  </a:cubicBezTo>
                  <a:cubicBezTo>
                    <a:pt x="169" y="164"/>
                    <a:pt x="169" y="164"/>
                    <a:pt x="169" y="164"/>
                  </a:cubicBezTo>
                  <a:cubicBezTo>
                    <a:pt x="169" y="136"/>
                    <a:pt x="169" y="136"/>
                    <a:pt x="169" y="136"/>
                  </a:cubicBezTo>
                  <a:cubicBezTo>
                    <a:pt x="96" y="144"/>
                    <a:pt x="96" y="144"/>
                    <a:pt x="96" y="144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81" y="164"/>
                    <a:pt x="81" y="164"/>
                    <a:pt x="81" y="164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57" y="148"/>
                    <a:pt x="57" y="148"/>
                    <a:pt x="57" y="148"/>
                  </a:cubicBezTo>
                  <a:cubicBezTo>
                    <a:pt x="57" y="159"/>
                    <a:pt x="57" y="159"/>
                    <a:pt x="57" y="159"/>
                  </a:cubicBezTo>
                  <a:cubicBezTo>
                    <a:pt x="42" y="159"/>
                    <a:pt x="42" y="159"/>
                    <a:pt x="42" y="15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1" y="153"/>
                    <a:pt x="1" y="153"/>
                    <a:pt x="1" y="153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34" y="76"/>
                    <a:pt x="25" y="83"/>
                    <a:pt x="16" y="88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27" y="72"/>
                    <a:pt x="41" y="61"/>
                    <a:pt x="53" y="47"/>
                  </a:cubicBezTo>
                  <a:cubicBezTo>
                    <a:pt x="64" y="34"/>
                    <a:pt x="78" y="18"/>
                    <a:pt x="91" y="0"/>
                  </a:cubicBezTo>
                  <a:close/>
                  <a:moveTo>
                    <a:pt x="96" y="38"/>
                  </a:moveTo>
                  <a:cubicBezTo>
                    <a:pt x="96" y="72"/>
                    <a:pt x="96" y="72"/>
                    <a:pt x="96" y="72"/>
                  </a:cubicBezTo>
                  <a:cubicBezTo>
                    <a:pt x="101" y="80"/>
                    <a:pt x="107" y="87"/>
                    <a:pt x="112" y="93"/>
                  </a:cubicBezTo>
                  <a:cubicBezTo>
                    <a:pt x="117" y="99"/>
                    <a:pt x="122" y="103"/>
                    <a:pt x="126" y="105"/>
                  </a:cubicBezTo>
                  <a:cubicBezTo>
                    <a:pt x="127" y="105"/>
                    <a:pt x="129" y="105"/>
                    <a:pt x="130" y="10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2" y="114"/>
                    <a:pt x="128" y="114"/>
                    <a:pt x="123" y="113"/>
                  </a:cubicBezTo>
                  <a:cubicBezTo>
                    <a:pt x="117" y="110"/>
                    <a:pt x="111" y="105"/>
                    <a:pt x="105" y="99"/>
                  </a:cubicBezTo>
                  <a:cubicBezTo>
                    <a:pt x="102" y="95"/>
                    <a:pt x="99" y="92"/>
                    <a:pt x="96" y="87"/>
                  </a:cubicBezTo>
                  <a:cubicBezTo>
                    <a:pt x="96" y="126"/>
                    <a:pt x="96" y="126"/>
                    <a:pt x="96" y="126"/>
                  </a:cubicBezTo>
                  <a:cubicBezTo>
                    <a:pt x="169" y="126"/>
                    <a:pt x="169" y="126"/>
                    <a:pt x="169" y="126"/>
                  </a:cubicBezTo>
                  <a:cubicBezTo>
                    <a:pt x="169" y="118"/>
                    <a:pt x="169" y="118"/>
                    <a:pt x="169" y="118"/>
                  </a:cubicBezTo>
                  <a:cubicBezTo>
                    <a:pt x="168" y="119"/>
                    <a:pt x="167" y="119"/>
                    <a:pt x="167" y="119"/>
                  </a:cubicBezTo>
                  <a:cubicBezTo>
                    <a:pt x="162" y="122"/>
                    <a:pt x="157" y="122"/>
                    <a:pt x="152" y="120"/>
                  </a:cubicBezTo>
                  <a:cubicBezTo>
                    <a:pt x="149" y="118"/>
                    <a:pt x="145" y="115"/>
                    <a:pt x="142" y="112"/>
                  </a:cubicBezTo>
                  <a:cubicBezTo>
                    <a:pt x="135" y="104"/>
                    <a:pt x="135" y="104"/>
                    <a:pt x="135" y="104"/>
                  </a:cubicBezTo>
                  <a:cubicBezTo>
                    <a:pt x="121" y="86"/>
                    <a:pt x="106" y="58"/>
                    <a:pt x="96" y="38"/>
                  </a:cubicBezTo>
                  <a:close/>
                  <a:moveTo>
                    <a:pt x="57" y="55"/>
                  </a:moveTo>
                  <a:cubicBezTo>
                    <a:pt x="57" y="61"/>
                    <a:pt x="57" y="61"/>
                    <a:pt x="57" y="61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70" y="41"/>
                    <a:pt x="70" y="41"/>
                    <a:pt x="70" y="41"/>
                  </a:cubicBezTo>
                  <a:cubicBezTo>
                    <a:pt x="66" y="45"/>
                    <a:pt x="63" y="49"/>
                    <a:pt x="59" y="53"/>
                  </a:cubicBezTo>
                  <a:cubicBezTo>
                    <a:pt x="59" y="54"/>
                    <a:pt x="58" y="54"/>
                    <a:pt x="57" y="55"/>
                  </a:cubicBezTo>
                  <a:close/>
                  <a:moveTo>
                    <a:pt x="75" y="35"/>
                  </a:moveTo>
                  <a:cubicBezTo>
                    <a:pt x="81" y="35"/>
                    <a:pt x="81" y="35"/>
                    <a:pt x="81" y="35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79" y="29"/>
                    <a:pt x="77" y="32"/>
                    <a:pt x="75" y="35"/>
                  </a:cubicBezTo>
                  <a:close/>
                  <a:moveTo>
                    <a:pt x="178" y="94"/>
                  </a:moveTo>
                  <a:cubicBezTo>
                    <a:pt x="179" y="93"/>
                    <a:pt x="179" y="92"/>
                    <a:pt x="179" y="92"/>
                  </a:cubicBezTo>
                  <a:cubicBezTo>
                    <a:pt x="178" y="92"/>
                    <a:pt x="178" y="92"/>
                    <a:pt x="178" y="92"/>
                  </a:cubicBezTo>
                  <a:cubicBezTo>
                    <a:pt x="178" y="94"/>
                    <a:pt x="178" y="94"/>
                    <a:pt x="178" y="94"/>
                  </a:cubicBezTo>
                  <a:close/>
                  <a:moveTo>
                    <a:pt x="181" y="88"/>
                  </a:moveTo>
                  <a:cubicBezTo>
                    <a:pt x="183" y="84"/>
                    <a:pt x="185" y="79"/>
                    <a:pt x="186" y="75"/>
                  </a:cubicBezTo>
                  <a:cubicBezTo>
                    <a:pt x="178" y="75"/>
                    <a:pt x="178" y="75"/>
                    <a:pt x="178" y="75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81" y="88"/>
                    <a:pt x="181" y="88"/>
                    <a:pt x="181" y="88"/>
                  </a:cubicBezTo>
                  <a:close/>
                  <a:moveTo>
                    <a:pt x="188" y="71"/>
                  </a:moveTo>
                  <a:cubicBezTo>
                    <a:pt x="190" y="65"/>
                    <a:pt x="191" y="60"/>
                    <a:pt x="192" y="58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88" y="71"/>
                    <a:pt x="188" y="71"/>
                    <a:pt x="188" y="71"/>
                  </a:cubicBezTo>
                  <a:close/>
                  <a:moveTo>
                    <a:pt x="193" y="81"/>
                  </a:moveTo>
                  <a:cubicBezTo>
                    <a:pt x="192" y="83"/>
                    <a:pt x="191" y="86"/>
                    <a:pt x="190" y="88"/>
                  </a:cubicBezTo>
                  <a:cubicBezTo>
                    <a:pt x="193" y="88"/>
                    <a:pt x="193" y="88"/>
                    <a:pt x="193" y="88"/>
                  </a:cubicBezTo>
                  <a:cubicBezTo>
                    <a:pt x="193" y="81"/>
                    <a:pt x="193" y="81"/>
                    <a:pt x="193" y="81"/>
                  </a:cubicBezTo>
                  <a:close/>
                  <a:moveTo>
                    <a:pt x="189" y="92"/>
                  </a:moveTo>
                  <a:cubicBezTo>
                    <a:pt x="186" y="97"/>
                    <a:pt x="183" y="103"/>
                    <a:pt x="180" y="107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3" y="92"/>
                    <a:pt x="193" y="92"/>
                    <a:pt x="193" y="92"/>
                  </a:cubicBezTo>
                  <a:cubicBezTo>
                    <a:pt x="189" y="92"/>
                    <a:pt x="189" y="92"/>
                    <a:pt x="189" y="92"/>
                  </a:cubicBezTo>
                  <a:close/>
                  <a:moveTo>
                    <a:pt x="42" y="22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45" y="46"/>
                    <a:pt x="48" y="43"/>
                    <a:pt x="51" y="40"/>
                  </a:cubicBezTo>
                  <a:cubicBezTo>
                    <a:pt x="53" y="38"/>
                    <a:pt x="55" y="36"/>
                    <a:pt x="57" y="33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5" y="10"/>
                    <a:pt x="76" y="8"/>
                    <a:pt x="78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37" y="16"/>
                    <a:pt x="32" y="22"/>
                    <a:pt x="26" y="28"/>
                  </a:cubicBezTo>
                  <a:cubicBezTo>
                    <a:pt x="18" y="35"/>
                    <a:pt x="10" y="41"/>
                    <a:pt x="1" y="47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15" y="48"/>
                    <a:pt x="24" y="42"/>
                    <a:pt x="32" y="34"/>
                  </a:cubicBezTo>
                  <a:cubicBezTo>
                    <a:pt x="36" y="30"/>
                    <a:pt x="39" y="26"/>
                    <a:pt x="42" y="22"/>
                  </a:cubicBezTo>
                  <a:close/>
                  <a:moveTo>
                    <a:pt x="193" y="111"/>
                  </a:moveTo>
                  <a:cubicBezTo>
                    <a:pt x="178" y="111"/>
                    <a:pt x="178" y="111"/>
                    <a:pt x="178" y="111"/>
                  </a:cubicBezTo>
                  <a:cubicBezTo>
                    <a:pt x="178" y="126"/>
                    <a:pt x="178" y="126"/>
                    <a:pt x="178" y="126"/>
                  </a:cubicBezTo>
                  <a:cubicBezTo>
                    <a:pt x="193" y="126"/>
                    <a:pt x="193" y="126"/>
                    <a:pt x="193" y="126"/>
                  </a:cubicBezTo>
                  <a:cubicBezTo>
                    <a:pt x="193" y="111"/>
                    <a:pt x="193" y="111"/>
                    <a:pt x="193" y="111"/>
                  </a:cubicBezTo>
                  <a:close/>
                  <a:moveTo>
                    <a:pt x="81" y="126"/>
                  </a:moveTo>
                  <a:cubicBezTo>
                    <a:pt x="81" y="99"/>
                    <a:pt x="81" y="99"/>
                    <a:pt x="81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126"/>
                    <a:pt x="57" y="126"/>
                    <a:pt x="57" y="126"/>
                  </a:cubicBezTo>
                  <a:cubicBezTo>
                    <a:pt x="81" y="126"/>
                    <a:pt x="81" y="126"/>
                    <a:pt x="81" y="126"/>
                  </a:cubicBezTo>
                  <a:close/>
                  <a:moveTo>
                    <a:pt x="57" y="67"/>
                  </a:moveTo>
                  <a:cubicBezTo>
                    <a:pt x="57" y="93"/>
                    <a:pt x="57" y="93"/>
                    <a:pt x="57" y="93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67"/>
                    <a:pt x="81" y="67"/>
                    <a:pt x="81" y="67"/>
                  </a:cubicBezTo>
                  <a:lnTo>
                    <a:pt x="57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7948613" y="388938"/>
              <a:ext cx="771525" cy="993775"/>
            </a:xfrm>
            <a:custGeom>
              <a:avLst/>
              <a:gdLst>
                <a:gd name="T0" fmla="*/ 130 w 206"/>
                <a:gd name="T1" fmla="*/ 80 h 265"/>
                <a:gd name="T2" fmla="*/ 190 w 206"/>
                <a:gd name="T3" fmla="*/ 118 h 265"/>
                <a:gd name="T4" fmla="*/ 0 w 206"/>
                <a:gd name="T5" fmla="*/ 73 h 265"/>
                <a:gd name="T6" fmla="*/ 48 w 206"/>
                <a:gd name="T7" fmla="*/ 0 h 265"/>
                <a:gd name="T8" fmla="*/ 88 w 206"/>
                <a:gd name="T9" fmla="*/ 265 h 265"/>
                <a:gd name="T10" fmla="*/ 65 w 206"/>
                <a:gd name="T11" fmla="*/ 71 h 265"/>
                <a:gd name="T12" fmla="*/ 65 w 206"/>
                <a:gd name="T13" fmla="*/ 58 h 265"/>
                <a:gd name="T14" fmla="*/ 80 w 206"/>
                <a:gd name="T15" fmla="*/ 94 h 265"/>
                <a:gd name="T16" fmla="*/ 37 w 206"/>
                <a:gd name="T17" fmla="*/ 108 h 265"/>
                <a:gd name="T18" fmla="*/ 80 w 206"/>
                <a:gd name="T19" fmla="*/ 108 h 265"/>
                <a:gd name="T20" fmla="*/ 37 w 206"/>
                <a:gd name="T21" fmla="*/ 123 h 265"/>
                <a:gd name="T22" fmla="*/ 80 w 206"/>
                <a:gd name="T23" fmla="*/ 123 h 265"/>
                <a:gd name="T24" fmla="*/ 23 w 206"/>
                <a:gd name="T25" fmla="*/ 138 h 265"/>
                <a:gd name="T26" fmla="*/ 61 w 206"/>
                <a:gd name="T27" fmla="*/ 138 h 265"/>
                <a:gd name="T28" fmla="*/ 80 w 206"/>
                <a:gd name="T29" fmla="*/ 138 h 265"/>
                <a:gd name="T30" fmla="*/ 23 w 206"/>
                <a:gd name="T31" fmla="*/ 154 h 265"/>
                <a:gd name="T32" fmla="*/ 51 w 206"/>
                <a:gd name="T33" fmla="*/ 154 h 265"/>
                <a:gd name="T34" fmla="*/ 80 w 206"/>
                <a:gd name="T35" fmla="*/ 154 h 265"/>
                <a:gd name="T36" fmla="*/ 37 w 206"/>
                <a:gd name="T37" fmla="*/ 169 h 265"/>
                <a:gd name="T38" fmla="*/ 80 w 206"/>
                <a:gd name="T39" fmla="*/ 169 h 265"/>
                <a:gd name="T40" fmla="*/ 23 w 206"/>
                <a:gd name="T41" fmla="*/ 184 h 265"/>
                <a:gd name="T42" fmla="*/ 61 w 206"/>
                <a:gd name="T43" fmla="*/ 184 h 265"/>
                <a:gd name="T44" fmla="*/ 80 w 206"/>
                <a:gd name="T45" fmla="*/ 184 h 265"/>
                <a:gd name="T46" fmla="*/ 23 w 206"/>
                <a:gd name="T47" fmla="*/ 200 h 265"/>
                <a:gd name="T48" fmla="*/ 51 w 206"/>
                <a:gd name="T49" fmla="*/ 200 h 265"/>
                <a:gd name="T50" fmla="*/ 80 w 206"/>
                <a:gd name="T51" fmla="*/ 200 h 265"/>
                <a:gd name="T52" fmla="*/ 138 w 206"/>
                <a:gd name="T53" fmla="*/ 141 h 265"/>
                <a:gd name="T54" fmla="*/ 165 w 206"/>
                <a:gd name="T55" fmla="*/ 141 h 265"/>
                <a:gd name="T56" fmla="*/ 191 w 206"/>
                <a:gd name="T57" fmla="*/ 141 h 265"/>
                <a:gd name="T58" fmla="*/ 138 w 206"/>
                <a:gd name="T59" fmla="*/ 160 h 265"/>
                <a:gd name="T60" fmla="*/ 165 w 206"/>
                <a:gd name="T61" fmla="*/ 160 h 265"/>
                <a:gd name="T62" fmla="*/ 191 w 206"/>
                <a:gd name="T63" fmla="*/ 160 h 265"/>
                <a:gd name="T64" fmla="*/ 138 w 206"/>
                <a:gd name="T65" fmla="*/ 178 h 265"/>
                <a:gd name="T66" fmla="*/ 165 w 206"/>
                <a:gd name="T67" fmla="*/ 178 h 265"/>
                <a:gd name="T68" fmla="*/ 191 w 206"/>
                <a:gd name="T69" fmla="*/ 178 h 265"/>
                <a:gd name="T70" fmla="*/ 138 w 206"/>
                <a:gd name="T71" fmla="*/ 195 h 265"/>
                <a:gd name="T72" fmla="*/ 165 w 206"/>
                <a:gd name="T73" fmla="*/ 195 h 265"/>
                <a:gd name="T74" fmla="*/ 191 w 206"/>
                <a:gd name="T75" fmla="*/ 195 h 265"/>
                <a:gd name="T76" fmla="*/ 138 w 206"/>
                <a:gd name="T77" fmla="*/ 214 h 265"/>
                <a:gd name="T78" fmla="*/ 165 w 206"/>
                <a:gd name="T79" fmla="*/ 214 h 265"/>
                <a:gd name="T80" fmla="*/ 191 w 206"/>
                <a:gd name="T81" fmla="*/ 214 h 265"/>
                <a:gd name="T82" fmla="*/ 138 w 206"/>
                <a:gd name="T83" fmla="*/ 232 h 265"/>
                <a:gd name="T84" fmla="*/ 165 w 206"/>
                <a:gd name="T85" fmla="*/ 232 h 265"/>
                <a:gd name="T86" fmla="*/ 191 w 206"/>
                <a:gd name="T87" fmla="*/ 232 h 265"/>
                <a:gd name="T88" fmla="*/ 135 w 206"/>
                <a:gd name="T89" fmla="*/ 112 h 265"/>
                <a:gd name="T90" fmla="*/ 147 w 206"/>
                <a:gd name="T91" fmla="*/ 112 h 265"/>
                <a:gd name="T92" fmla="*/ 158 w 206"/>
                <a:gd name="T93" fmla="*/ 112 h 265"/>
                <a:gd name="T94" fmla="*/ 170 w 206"/>
                <a:gd name="T95" fmla="*/ 112 h 265"/>
                <a:gd name="T96" fmla="*/ 181 w 206"/>
                <a:gd name="T97" fmla="*/ 112 h 265"/>
                <a:gd name="T98" fmla="*/ 23 w 206"/>
                <a:gd name="T99" fmla="*/ 215 h 265"/>
                <a:gd name="T100" fmla="*/ 51 w 206"/>
                <a:gd name="T101" fmla="*/ 215 h 265"/>
                <a:gd name="T102" fmla="*/ 80 w 206"/>
                <a:gd name="T103" fmla="*/ 215 h 265"/>
                <a:gd name="T104" fmla="*/ 37 w 206"/>
                <a:gd name="T105" fmla="*/ 231 h 265"/>
                <a:gd name="T106" fmla="*/ 80 w 206"/>
                <a:gd name="T107" fmla="*/ 231 h 265"/>
                <a:gd name="T108" fmla="*/ 23 w 206"/>
                <a:gd name="T109" fmla="*/ 245 h 265"/>
                <a:gd name="T110" fmla="*/ 61 w 206"/>
                <a:gd name="T111" fmla="*/ 245 h 265"/>
                <a:gd name="T112" fmla="*/ 80 w 206"/>
                <a:gd name="T113" fmla="*/ 24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6" h="265">
                  <a:moveTo>
                    <a:pt x="103" y="118"/>
                  </a:moveTo>
                  <a:cubicBezTo>
                    <a:pt x="122" y="118"/>
                    <a:pt x="122" y="118"/>
                    <a:pt x="122" y="118"/>
                  </a:cubicBezTo>
                  <a:cubicBezTo>
                    <a:pt x="122" y="95"/>
                    <a:pt x="122" y="95"/>
                    <a:pt x="122" y="95"/>
                  </a:cubicBezTo>
                  <a:cubicBezTo>
                    <a:pt x="130" y="95"/>
                    <a:pt x="130" y="95"/>
                    <a:pt x="130" y="95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56" y="52"/>
                    <a:pt x="156" y="52"/>
                    <a:pt x="156" y="52"/>
                  </a:cubicBezTo>
                  <a:cubicBezTo>
                    <a:pt x="181" y="80"/>
                    <a:pt x="181" y="80"/>
                    <a:pt x="181" y="80"/>
                  </a:cubicBezTo>
                  <a:cubicBezTo>
                    <a:pt x="181" y="95"/>
                    <a:pt x="181" y="95"/>
                    <a:pt x="181" y="95"/>
                  </a:cubicBezTo>
                  <a:cubicBezTo>
                    <a:pt x="190" y="95"/>
                    <a:pt x="190" y="95"/>
                    <a:pt x="190" y="95"/>
                  </a:cubicBezTo>
                  <a:cubicBezTo>
                    <a:pt x="190" y="118"/>
                    <a:pt x="190" y="118"/>
                    <a:pt x="190" y="118"/>
                  </a:cubicBezTo>
                  <a:cubicBezTo>
                    <a:pt x="206" y="118"/>
                    <a:pt x="206" y="118"/>
                    <a:pt x="206" y="118"/>
                  </a:cubicBezTo>
                  <a:cubicBezTo>
                    <a:pt x="206" y="265"/>
                    <a:pt x="206" y="265"/>
                    <a:pt x="206" y="265"/>
                  </a:cubicBezTo>
                  <a:cubicBezTo>
                    <a:pt x="103" y="265"/>
                    <a:pt x="103" y="265"/>
                    <a:pt x="103" y="265"/>
                  </a:cubicBezTo>
                  <a:cubicBezTo>
                    <a:pt x="103" y="118"/>
                    <a:pt x="103" y="118"/>
                    <a:pt x="103" y="118"/>
                  </a:cubicBezTo>
                  <a:close/>
                  <a:moveTo>
                    <a:pt x="0" y="73"/>
                  </a:moveTo>
                  <a:cubicBezTo>
                    <a:pt x="10" y="73"/>
                    <a:pt x="10" y="73"/>
                    <a:pt x="10" y="73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78" y="48"/>
                    <a:pt x="78" y="48"/>
                    <a:pt x="78" y="48"/>
                  </a:cubicBezTo>
                  <a:cubicBezTo>
                    <a:pt x="78" y="56"/>
                    <a:pt x="78" y="65"/>
                    <a:pt x="78" y="73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265"/>
                    <a:pt x="88" y="265"/>
                    <a:pt x="88" y="265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0" y="73"/>
                    <a:pt x="0" y="73"/>
                    <a:pt x="0" y="73"/>
                  </a:cubicBezTo>
                  <a:close/>
                  <a:moveTo>
                    <a:pt x="22" y="63"/>
                  </a:moveTo>
                  <a:cubicBezTo>
                    <a:pt x="22" y="71"/>
                    <a:pt x="22" y="71"/>
                    <a:pt x="22" y="71"/>
                  </a:cubicBezTo>
                  <a:cubicBezTo>
                    <a:pt x="65" y="71"/>
                    <a:pt x="65" y="71"/>
                    <a:pt x="65" y="71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22" y="63"/>
                    <a:pt x="22" y="63"/>
                    <a:pt x="22" y="63"/>
                  </a:cubicBezTo>
                  <a:close/>
                  <a:moveTo>
                    <a:pt x="22" y="50"/>
                  </a:moveTo>
                  <a:cubicBezTo>
                    <a:pt x="22" y="58"/>
                    <a:pt x="22" y="58"/>
                    <a:pt x="22" y="58"/>
                  </a:cubicBezTo>
                  <a:cubicBezTo>
                    <a:pt x="65" y="58"/>
                    <a:pt x="65" y="58"/>
                    <a:pt x="65" y="58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22" y="50"/>
                    <a:pt x="22" y="50"/>
                    <a:pt x="22" y="50"/>
                  </a:cubicBezTo>
                  <a:close/>
                  <a:moveTo>
                    <a:pt x="10" y="86"/>
                  </a:moveTo>
                  <a:cubicBezTo>
                    <a:pt x="10" y="94"/>
                    <a:pt x="10" y="94"/>
                    <a:pt x="10" y="94"/>
                  </a:cubicBezTo>
                  <a:cubicBezTo>
                    <a:pt x="80" y="94"/>
                    <a:pt x="80" y="94"/>
                    <a:pt x="80" y="9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10" y="86"/>
                    <a:pt x="10" y="86"/>
                    <a:pt x="10" y="86"/>
                  </a:cubicBezTo>
                  <a:close/>
                  <a:moveTo>
                    <a:pt x="10" y="101"/>
                  </a:moveTo>
                  <a:cubicBezTo>
                    <a:pt x="10" y="108"/>
                    <a:pt x="10" y="108"/>
                    <a:pt x="10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10" y="101"/>
                    <a:pt x="10" y="101"/>
                    <a:pt x="10" y="101"/>
                  </a:cubicBezTo>
                  <a:close/>
                  <a:moveTo>
                    <a:pt x="53" y="101"/>
                  </a:moveTo>
                  <a:cubicBezTo>
                    <a:pt x="53" y="108"/>
                    <a:pt x="53" y="108"/>
                    <a:pt x="53" y="10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53" y="101"/>
                    <a:pt x="53" y="101"/>
                    <a:pt x="53" y="101"/>
                  </a:cubicBezTo>
                  <a:close/>
                  <a:moveTo>
                    <a:pt x="10" y="115"/>
                  </a:moveTo>
                  <a:cubicBezTo>
                    <a:pt x="10" y="123"/>
                    <a:pt x="10" y="123"/>
                    <a:pt x="10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10" y="115"/>
                    <a:pt x="10" y="115"/>
                    <a:pt x="10" y="115"/>
                  </a:cubicBezTo>
                  <a:close/>
                  <a:moveTo>
                    <a:pt x="53" y="115"/>
                  </a:moveTo>
                  <a:cubicBezTo>
                    <a:pt x="53" y="123"/>
                    <a:pt x="53" y="123"/>
                    <a:pt x="53" y="123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53" y="115"/>
                    <a:pt x="53" y="115"/>
                    <a:pt x="53" y="115"/>
                  </a:cubicBezTo>
                  <a:close/>
                  <a:moveTo>
                    <a:pt x="10" y="130"/>
                  </a:moveTo>
                  <a:cubicBezTo>
                    <a:pt x="10" y="138"/>
                    <a:pt x="10" y="138"/>
                    <a:pt x="10" y="138"/>
                  </a:cubicBezTo>
                  <a:cubicBezTo>
                    <a:pt x="23" y="138"/>
                    <a:pt x="23" y="138"/>
                    <a:pt x="23" y="138"/>
                  </a:cubicBezTo>
                  <a:cubicBezTo>
                    <a:pt x="23" y="130"/>
                    <a:pt x="23" y="130"/>
                    <a:pt x="23" y="130"/>
                  </a:cubicBezTo>
                  <a:cubicBezTo>
                    <a:pt x="10" y="130"/>
                    <a:pt x="10" y="130"/>
                    <a:pt x="10" y="130"/>
                  </a:cubicBezTo>
                  <a:close/>
                  <a:moveTo>
                    <a:pt x="34" y="130"/>
                  </a:moveTo>
                  <a:cubicBezTo>
                    <a:pt x="34" y="138"/>
                    <a:pt x="34" y="138"/>
                    <a:pt x="34" y="138"/>
                  </a:cubicBezTo>
                  <a:cubicBezTo>
                    <a:pt x="61" y="138"/>
                    <a:pt x="61" y="138"/>
                    <a:pt x="61" y="138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34" y="130"/>
                    <a:pt x="34" y="130"/>
                    <a:pt x="34" y="130"/>
                  </a:cubicBezTo>
                  <a:close/>
                  <a:moveTo>
                    <a:pt x="70" y="130"/>
                  </a:moveTo>
                  <a:cubicBezTo>
                    <a:pt x="70" y="138"/>
                    <a:pt x="70" y="138"/>
                    <a:pt x="70" y="138"/>
                  </a:cubicBezTo>
                  <a:cubicBezTo>
                    <a:pt x="80" y="138"/>
                    <a:pt x="80" y="138"/>
                    <a:pt x="80" y="138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70" y="130"/>
                    <a:pt x="70" y="130"/>
                    <a:pt x="70" y="130"/>
                  </a:cubicBezTo>
                  <a:close/>
                  <a:moveTo>
                    <a:pt x="10" y="146"/>
                  </a:moveTo>
                  <a:cubicBezTo>
                    <a:pt x="10" y="154"/>
                    <a:pt x="10" y="154"/>
                    <a:pt x="10" y="154"/>
                  </a:cubicBezTo>
                  <a:cubicBezTo>
                    <a:pt x="23" y="154"/>
                    <a:pt x="23" y="154"/>
                    <a:pt x="23" y="154"/>
                  </a:cubicBezTo>
                  <a:cubicBezTo>
                    <a:pt x="23" y="146"/>
                    <a:pt x="23" y="146"/>
                    <a:pt x="23" y="146"/>
                  </a:cubicBezTo>
                  <a:cubicBezTo>
                    <a:pt x="10" y="146"/>
                    <a:pt x="10" y="146"/>
                    <a:pt x="10" y="146"/>
                  </a:cubicBezTo>
                  <a:close/>
                  <a:moveTo>
                    <a:pt x="23" y="146"/>
                  </a:moveTo>
                  <a:cubicBezTo>
                    <a:pt x="23" y="154"/>
                    <a:pt x="23" y="154"/>
                    <a:pt x="23" y="154"/>
                  </a:cubicBezTo>
                  <a:cubicBezTo>
                    <a:pt x="51" y="154"/>
                    <a:pt x="51" y="154"/>
                    <a:pt x="51" y="154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23" y="146"/>
                    <a:pt x="23" y="146"/>
                    <a:pt x="23" y="146"/>
                  </a:cubicBezTo>
                  <a:close/>
                  <a:moveTo>
                    <a:pt x="70" y="146"/>
                  </a:moveTo>
                  <a:cubicBezTo>
                    <a:pt x="70" y="154"/>
                    <a:pt x="70" y="154"/>
                    <a:pt x="70" y="154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70" y="146"/>
                    <a:pt x="70" y="146"/>
                    <a:pt x="70" y="146"/>
                  </a:cubicBezTo>
                  <a:close/>
                  <a:moveTo>
                    <a:pt x="10" y="161"/>
                  </a:moveTo>
                  <a:cubicBezTo>
                    <a:pt x="10" y="169"/>
                    <a:pt x="10" y="169"/>
                    <a:pt x="10" y="169"/>
                  </a:cubicBezTo>
                  <a:cubicBezTo>
                    <a:pt x="37" y="169"/>
                    <a:pt x="37" y="169"/>
                    <a:pt x="37" y="169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10" y="161"/>
                    <a:pt x="10" y="161"/>
                    <a:pt x="10" y="161"/>
                  </a:cubicBezTo>
                  <a:close/>
                  <a:moveTo>
                    <a:pt x="53" y="161"/>
                  </a:moveTo>
                  <a:cubicBezTo>
                    <a:pt x="53" y="169"/>
                    <a:pt x="53" y="169"/>
                    <a:pt x="53" y="169"/>
                  </a:cubicBezTo>
                  <a:cubicBezTo>
                    <a:pt x="80" y="169"/>
                    <a:pt x="80" y="169"/>
                    <a:pt x="80" y="169"/>
                  </a:cubicBezTo>
                  <a:cubicBezTo>
                    <a:pt x="80" y="161"/>
                    <a:pt x="80" y="161"/>
                    <a:pt x="80" y="161"/>
                  </a:cubicBezTo>
                  <a:cubicBezTo>
                    <a:pt x="53" y="161"/>
                    <a:pt x="53" y="161"/>
                    <a:pt x="53" y="161"/>
                  </a:cubicBezTo>
                  <a:close/>
                  <a:moveTo>
                    <a:pt x="10" y="176"/>
                  </a:moveTo>
                  <a:cubicBezTo>
                    <a:pt x="10" y="184"/>
                    <a:pt x="10" y="184"/>
                    <a:pt x="10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10" y="176"/>
                    <a:pt x="10" y="176"/>
                    <a:pt x="10" y="176"/>
                  </a:cubicBezTo>
                  <a:close/>
                  <a:moveTo>
                    <a:pt x="34" y="176"/>
                  </a:moveTo>
                  <a:cubicBezTo>
                    <a:pt x="34" y="184"/>
                    <a:pt x="34" y="184"/>
                    <a:pt x="34" y="184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1" y="176"/>
                    <a:pt x="61" y="176"/>
                    <a:pt x="61" y="176"/>
                  </a:cubicBezTo>
                  <a:cubicBezTo>
                    <a:pt x="34" y="176"/>
                    <a:pt x="34" y="176"/>
                    <a:pt x="34" y="176"/>
                  </a:cubicBezTo>
                  <a:close/>
                  <a:moveTo>
                    <a:pt x="70" y="176"/>
                  </a:moveTo>
                  <a:cubicBezTo>
                    <a:pt x="70" y="184"/>
                    <a:pt x="70" y="184"/>
                    <a:pt x="70" y="184"/>
                  </a:cubicBezTo>
                  <a:cubicBezTo>
                    <a:pt x="80" y="184"/>
                    <a:pt x="80" y="184"/>
                    <a:pt x="80" y="184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70" y="176"/>
                    <a:pt x="70" y="176"/>
                    <a:pt x="70" y="176"/>
                  </a:cubicBezTo>
                  <a:close/>
                  <a:moveTo>
                    <a:pt x="10" y="192"/>
                  </a:moveTo>
                  <a:cubicBezTo>
                    <a:pt x="10" y="200"/>
                    <a:pt x="10" y="200"/>
                    <a:pt x="10" y="200"/>
                  </a:cubicBezTo>
                  <a:cubicBezTo>
                    <a:pt x="23" y="200"/>
                    <a:pt x="23" y="200"/>
                    <a:pt x="23" y="200"/>
                  </a:cubicBezTo>
                  <a:cubicBezTo>
                    <a:pt x="23" y="192"/>
                    <a:pt x="23" y="192"/>
                    <a:pt x="23" y="192"/>
                  </a:cubicBezTo>
                  <a:cubicBezTo>
                    <a:pt x="10" y="192"/>
                    <a:pt x="10" y="192"/>
                    <a:pt x="10" y="192"/>
                  </a:cubicBezTo>
                  <a:close/>
                  <a:moveTo>
                    <a:pt x="23" y="192"/>
                  </a:moveTo>
                  <a:cubicBezTo>
                    <a:pt x="23" y="200"/>
                    <a:pt x="23" y="200"/>
                    <a:pt x="23" y="200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51" y="192"/>
                    <a:pt x="51" y="192"/>
                    <a:pt x="51" y="192"/>
                  </a:cubicBezTo>
                  <a:cubicBezTo>
                    <a:pt x="23" y="192"/>
                    <a:pt x="23" y="192"/>
                    <a:pt x="23" y="192"/>
                  </a:cubicBezTo>
                  <a:close/>
                  <a:moveTo>
                    <a:pt x="70" y="192"/>
                  </a:moveTo>
                  <a:cubicBezTo>
                    <a:pt x="70" y="200"/>
                    <a:pt x="70" y="200"/>
                    <a:pt x="70" y="200"/>
                  </a:cubicBezTo>
                  <a:cubicBezTo>
                    <a:pt x="80" y="200"/>
                    <a:pt x="80" y="200"/>
                    <a:pt x="80" y="200"/>
                  </a:cubicBezTo>
                  <a:cubicBezTo>
                    <a:pt x="80" y="192"/>
                    <a:pt x="80" y="192"/>
                    <a:pt x="80" y="192"/>
                  </a:cubicBezTo>
                  <a:cubicBezTo>
                    <a:pt x="70" y="192"/>
                    <a:pt x="70" y="192"/>
                    <a:pt x="70" y="192"/>
                  </a:cubicBezTo>
                  <a:close/>
                  <a:moveTo>
                    <a:pt x="119" y="133"/>
                  </a:moveTo>
                  <a:cubicBezTo>
                    <a:pt x="119" y="141"/>
                    <a:pt x="119" y="141"/>
                    <a:pt x="119" y="141"/>
                  </a:cubicBezTo>
                  <a:cubicBezTo>
                    <a:pt x="138" y="141"/>
                    <a:pt x="138" y="141"/>
                    <a:pt x="138" y="141"/>
                  </a:cubicBezTo>
                  <a:cubicBezTo>
                    <a:pt x="138" y="133"/>
                    <a:pt x="138" y="133"/>
                    <a:pt x="138" y="133"/>
                  </a:cubicBezTo>
                  <a:cubicBezTo>
                    <a:pt x="119" y="133"/>
                    <a:pt x="119" y="133"/>
                    <a:pt x="119" y="133"/>
                  </a:cubicBezTo>
                  <a:close/>
                  <a:moveTo>
                    <a:pt x="146" y="133"/>
                  </a:moveTo>
                  <a:cubicBezTo>
                    <a:pt x="146" y="141"/>
                    <a:pt x="146" y="141"/>
                    <a:pt x="146" y="141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33"/>
                    <a:pt x="165" y="133"/>
                    <a:pt x="165" y="133"/>
                  </a:cubicBezTo>
                  <a:cubicBezTo>
                    <a:pt x="146" y="133"/>
                    <a:pt x="146" y="133"/>
                    <a:pt x="146" y="133"/>
                  </a:cubicBezTo>
                  <a:close/>
                  <a:moveTo>
                    <a:pt x="172" y="133"/>
                  </a:moveTo>
                  <a:cubicBezTo>
                    <a:pt x="172" y="141"/>
                    <a:pt x="172" y="141"/>
                    <a:pt x="172" y="141"/>
                  </a:cubicBezTo>
                  <a:cubicBezTo>
                    <a:pt x="191" y="141"/>
                    <a:pt x="191" y="141"/>
                    <a:pt x="191" y="141"/>
                  </a:cubicBezTo>
                  <a:cubicBezTo>
                    <a:pt x="191" y="133"/>
                    <a:pt x="191" y="133"/>
                    <a:pt x="191" y="133"/>
                  </a:cubicBezTo>
                  <a:cubicBezTo>
                    <a:pt x="172" y="133"/>
                    <a:pt x="172" y="133"/>
                    <a:pt x="172" y="133"/>
                  </a:cubicBezTo>
                  <a:close/>
                  <a:moveTo>
                    <a:pt x="119" y="152"/>
                  </a:moveTo>
                  <a:cubicBezTo>
                    <a:pt x="119" y="160"/>
                    <a:pt x="119" y="160"/>
                    <a:pt x="119" y="160"/>
                  </a:cubicBezTo>
                  <a:cubicBezTo>
                    <a:pt x="138" y="160"/>
                    <a:pt x="138" y="160"/>
                    <a:pt x="138" y="160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19" y="152"/>
                    <a:pt x="119" y="152"/>
                    <a:pt x="119" y="152"/>
                  </a:cubicBezTo>
                  <a:close/>
                  <a:moveTo>
                    <a:pt x="146" y="152"/>
                  </a:moveTo>
                  <a:cubicBezTo>
                    <a:pt x="146" y="160"/>
                    <a:pt x="146" y="160"/>
                    <a:pt x="146" y="160"/>
                  </a:cubicBezTo>
                  <a:cubicBezTo>
                    <a:pt x="165" y="160"/>
                    <a:pt x="165" y="160"/>
                    <a:pt x="165" y="160"/>
                  </a:cubicBezTo>
                  <a:cubicBezTo>
                    <a:pt x="165" y="152"/>
                    <a:pt x="165" y="152"/>
                    <a:pt x="165" y="152"/>
                  </a:cubicBezTo>
                  <a:cubicBezTo>
                    <a:pt x="146" y="152"/>
                    <a:pt x="146" y="152"/>
                    <a:pt x="146" y="152"/>
                  </a:cubicBezTo>
                  <a:close/>
                  <a:moveTo>
                    <a:pt x="172" y="152"/>
                  </a:moveTo>
                  <a:cubicBezTo>
                    <a:pt x="172" y="160"/>
                    <a:pt x="172" y="160"/>
                    <a:pt x="172" y="160"/>
                  </a:cubicBezTo>
                  <a:cubicBezTo>
                    <a:pt x="191" y="160"/>
                    <a:pt x="191" y="160"/>
                    <a:pt x="191" y="160"/>
                  </a:cubicBezTo>
                  <a:cubicBezTo>
                    <a:pt x="191" y="152"/>
                    <a:pt x="191" y="152"/>
                    <a:pt x="191" y="152"/>
                  </a:cubicBezTo>
                  <a:cubicBezTo>
                    <a:pt x="172" y="152"/>
                    <a:pt x="172" y="152"/>
                    <a:pt x="172" y="152"/>
                  </a:cubicBezTo>
                  <a:close/>
                  <a:moveTo>
                    <a:pt x="119" y="170"/>
                  </a:moveTo>
                  <a:cubicBezTo>
                    <a:pt x="119" y="178"/>
                    <a:pt x="119" y="178"/>
                    <a:pt x="119" y="178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38" y="170"/>
                    <a:pt x="138" y="170"/>
                    <a:pt x="138" y="170"/>
                  </a:cubicBezTo>
                  <a:cubicBezTo>
                    <a:pt x="119" y="170"/>
                    <a:pt x="119" y="170"/>
                    <a:pt x="119" y="170"/>
                  </a:cubicBezTo>
                  <a:close/>
                  <a:moveTo>
                    <a:pt x="146" y="170"/>
                  </a:moveTo>
                  <a:cubicBezTo>
                    <a:pt x="146" y="178"/>
                    <a:pt x="146" y="178"/>
                    <a:pt x="146" y="178"/>
                  </a:cubicBezTo>
                  <a:cubicBezTo>
                    <a:pt x="165" y="178"/>
                    <a:pt x="165" y="178"/>
                    <a:pt x="165" y="178"/>
                  </a:cubicBezTo>
                  <a:cubicBezTo>
                    <a:pt x="165" y="170"/>
                    <a:pt x="165" y="170"/>
                    <a:pt x="165" y="170"/>
                  </a:cubicBezTo>
                  <a:cubicBezTo>
                    <a:pt x="146" y="170"/>
                    <a:pt x="146" y="170"/>
                    <a:pt x="146" y="170"/>
                  </a:cubicBezTo>
                  <a:close/>
                  <a:moveTo>
                    <a:pt x="172" y="170"/>
                  </a:moveTo>
                  <a:cubicBezTo>
                    <a:pt x="172" y="178"/>
                    <a:pt x="172" y="178"/>
                    <a:pt x="172" y="178"/>
                  </a:cubicBezTo>
                  <a:cubicBezTo>
                    <a:pt x="191" y="178"/>
                    <a:pt x="191" y="178"/>
                    <a:pt x="191" y="178"/>
                  </a:cubicBezTo>
                  <a:cubicBezTo>
                    <a:pt x="191" y="170"/>
                    <a:pt x="191" y="170"/>
                    <a:pt x="191" y="170"/>
                  </a:cubicBezTo>
                  <a:cubicBezTo>
                    <a:pt x="172" y="170"/>
                    <a:pt x="172" y="170"/>
                    <a:pt x="172" y="170"/>
                  </a:cubicBezTo>
                  <a:close/>
                  <a:moveTo>
                    <a:pt x="119" y="187"/>
                  </a:moveTo>
                  <a:cubicBezTo>
                    <a:pt x="119" y="195"/>
                    <a:pt x="119" y="195"/>
                    <a:pt x="119" y="195"/>
                  </a:cubicBezTo>
                  <a:cubicBezTo>
                    <a:pt x="138" y="195"/>
                    <a:pt x="138" y="195"/>
                    <a:pt x="138" y="195"/>
                  </a:cubicBezTo>
                  <a:cubicBezTo>
                    <a:pt x="138" y="187"/>
                    <a:pt x="138" y="187"/>
                    <a:pt x="138" y="187"/>
                  </a:cubicBezTo>
                  <a:cubicBezTo>
                    <a:pt x="119" y="187"/>
                    <a:pt x="119" y="187"/>
                    <a:pt x="119" y="187"/>
                  </a:cubicBezTo>
                  <a:close/>
                  <a:moveTo>
                    <a:pt x="146" y="187"/>
                  </a:moveTo>
                  <a:cubicBezTo>
                    <a:pt x="146" y="195"/>
                    <a:pt x="146" y="195"/>
                    <a:pt x="146" y="195"/>
                  </a:cubicBezTo>
                  <a:cubicBezTo>
                    <a:pt x="165" y="195"/>
                    <a:pt x="165" y="195"/>
                    <a:pt x="165" y="195"/>
                  </a:cubicBezTo>
                  <a:cubicBezTo>
                    <a:pt x="165" y="187"/>
                    <a:pt x="165" y="187"/>
                    <a:pt x="165" y="187"/>
                  </a:cubicBezTo>
                  <a:cubicBezTo>
                    <a:pt x="146" y="187"/>
                    <a:pt x="146" y="187"/>
                    <a:pt x="146" y="187"/>
                  </a:cubicBezTo>
                  <a:close/>
                  <a:moveTo>
                    <a:pt x="172" y="187"/>
                  </a:moveTo>
                  <a:cubicBezTo>
                    <a:pt x="172" y="195"/>
                    <a:pt x="172" y="195"/>
                    <a:pt x="172" y="195"/>
                  </a:cubicBezTo>
                  <a:cubicBezTo>
                    <a:pt x="191" y="195"/>
                    <a:pt x="191" y="195"/>
                    <a:pt x="191" y="195"/>
                  </a:cubicBezTo>
                  <a:cubicBezTo>
                    <a:pt x="191" y="187"/>
                    <a:pt x="191" y="187"/>
                    <a:pt x="191" y="187"/>
                  </a:cubicBezTo>
                  <a:cubicBezTo>
                    <a:pt x="172" y="187"/>
                    <a:pt x="172" y="187"/>
                    <a:pt x="172" y="187"/>
                  </a:cubicBezTo>
                  <a:close/>
                  <a:moveTo>
                    <a:pt x="119" y="206"/>
                  </a:moveTo>
                  <a:cubicBezTo>
                    <a:pt x="119" y="214"/>
                    <a:pt x="119" y="214"/>
                    <a:pt x="119" y="214"/>
                  </a:cubicBezTo>
                  <a:cubicBezTo>
                    <a:pt x="138" y="214"/>
                    <a:pt x="138" y="214"/>
                    <a:pt x="138" y="214"/>
                  </a:cubicBezTo>
                  <a:cubicBezTo>
                    <a:pt x="138" y="206"/>
                    <a:pt x="138" y="206"/>
                    <a:pt x="138" y="206"/>
                  </a:cubicBezTo>
                  <a:cubicBezTo>
                    <a:pt x="119" y="206"/>
                    <a:pt x="119" y="206"/>
                    <a:pt x="119" y="206"/>
                  </a:cubicBezTo>
                  <a:close/>
                  <a:moveTo>
                    <a:pt x="146" y="206"/>
                  </a:moveTo>
                  <a:cubicBezTo>
                    <a:pt x="146" y="214"/>
                    <a:pt x="146" y="214"/>
                    <a:pt x="146" y="214"/>
                  </a:cubicBezTo>
                  <a:cubicBezTo>
                    <a:pt x="165" y="214"/>
                    <a:pt x="165" y="214"/>
                    <a:pt x="165" y="214"/>
                  </a:cubicBezTo>
                  <a:cubicBezTo>
                    <a:pt x="165" y="206"/>
                    <a:pt x="165" y="206"/>
                    <a:pt x="165" y="206"/>
                  </a:cubicBezTo>
                  <a:cubicBezTo>
                    <a:pt x="146" y="206"/>
                    <a:pt x="146" y="206"/>
                    <a:pt x="146" y="206"/>
                  </a:cubicBezTo>
                  <a:close/>
                  <a:moveTo>
                    <a:pt x="172" y="206"/>
                  </a:moveTo>
                  <a:cubicBezTo>
                    <a:pt x="172" y="214"/>
                    <a:pt x="172" y="214"/>
                    <a:pt x="172" y="214"/>
                  </a:cubicBezTo>
                  <a:cubicBezTo>
                    <a:pt x="191" y="214"/>
                    <a:pt x="191" y="214"/>
                    <a:pt x="191" y="214"/>
                  </a:cubicBezTo>
                  <a:cubicBezTo>
                    <a:pt x="191" y="206"/>
                    <a:pt x="191" y="206"/>
                    <a:pt x="191" y="206"/>
                  </a:cubicBezTo>
                  <a:cubicBezTo>
                    <a:pt x="172" y="206"/>
                    <a:pt x="172" y="206"/>
                    <a:pt x="172" y="206"/>
                  </a:cubicBezTo>
                  <a:close/>
                  <a:moveTo>
                    <a:pt x="119" y="224"/>
                  </a:moveTo>
                  <a:cubicBezTo>
                    <a:pt x="119" y="232"/>
                    <a:pt x="119" y="232"/>
                    <a:pt x="119" y="232"/>
                  </a:cubicBezTo>
                  <a:cubicBezTo>
                    <a:pt x="138" y="232"/>
                    <a:pt x="138" y="232"/>
                    <a:pt x="138" y="232"/>
                  </a:cubicBezTo>
                  <a:cubicBezTo>
                    <a:pt x="138" y="224"/>
                    <a:pt x="138" y="224"/>
                    <a:pt x="138" y="224"/>
                  </a:cubicBezTo>
                  <a:cubicBezTo>
                    <a:pt x="119" y="224"/>
                    <a:pt x="119" y="224"/>
                    <a:pt x="119" y="224"/>
                  </a:cubicBezTo>
                  <a:close/>
                  <a:moveTo>
                    <a:pt x="146" y="224"/>
                  </a:moveTo>
                  <a:cubicBezTo>
                    <a:pt x="146" y="232"/>
                    <a:pt x="146" y="232"/>
                    <a:pt x="146" y="232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65" y="224"/>
                    <a:pt x="165" y="224"/>
                    <a:pt x="165" y="224"/>
                  </a:cubicBezTo>
                  <a:cubicBezTo>
                    <a:pt x="146" y="224"/>
                    <a:pt x="146" y="224"/>
                    <a:pt x="146" y="224"/>
                  </a:cubicBezTo>
                  <a:close/>
                  <a:moveTo>
                    <a:pt x="172" y="224"/>
                  </a:moveTo>
                  <a:cubicBezTo>
                    <a:pt x="172" y="232"/>
                    <a:pt x="172" y="232"/>
                    <a:pt x="172" y="232"/>
                  </a:cubicBezTo>
                  <a:cubicBezTo>
                    <a:pt x="191" y="232"/>
                    <a:pt x="191" y="232"/>
                    <a:pt x="191" y="232"/>
                  </a:cubicBezTo>
                  <a:cubicBezTo>
                    <a:pt x="191" y="224"/>
                    <a:pt x="191" y="224"/>
                    <a:pt x="191" y="224"/>
                  </a:cubicBezTo>
                  <a:cubicBezTo>
                    <a:pt x="172" y="224"/>
                    <a:pt x="172" y="224"/>
                    <a:pt x="172" y="224"/>
                  </a:cubicBezTo>
                  <a:close/>
                  <a:moveTo>
                    <a:pt x="130" y="102"/>
                  </a:moveTo>
                  <a:cubicBezTo>
                    <a:pt x="130" y="112"/>
                    <a:pt x="130" y="112"/>
                    <a:pt x="130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0" y="102"/>
                    <a:pt x="130" y="102"/>
                    <a:pt x="130" y="102"/>
                  </a:cubicBezTo>
                  <a:close/>
                  <a:moveTo>
                    <a:pt x="141" y="102"/>
                  </a:moveTo>
                  <a:cubicBezTo>
                    <a:pt x="141" y="112"/>
                    <a:pt x="141" y="112"/>
                    <a:pt x="141" y="112"/>
                  </a:cubicBezTo>
                  <a:cubicBezTo>
                    <a:pt x="147" y="112"/>
                    <a:pt x="147" y="112"/>
                    <a:pt x="147" y="112"/>
                  </a:cubicBezTo>
                  <a:cubicBezTo>
                    <a:pt x="147" y="102"/>
                    <a:pt x="147" y="102"/>
                    <a:pt x="147" y="102"/>
                  </a:cubicBezTo>
                  <a:cubicBezTo>
                    <a:pt x="141" y="102"/>
                    <a:pt x="141" y="102"/>
                    <a:pt x="141" y="102"/>
                  </a:cubicBezTo>
                  <a:close/>
                  <a:moveTo>
                    <a:pt x="153" y="102"/>
                  </a:moveTo>
                  <a:cubicBezTo>
                    <a:pt x="153" y="112"/>
                    <a:pt x="153" y="112"/>
                    <a:pt x="153" y="112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02"/>
                    <a:pt x="158" y="102"/>
                    <a:pt x="158" y="102"/>
                  </a:cubicBezTo>
                  <a:cubicBezTo>
                    <a:pt x="153" y="102"/>
                    <a:pt x="153" y="102"/>
                    <a:pt x="153" y="102"/>
                  </a:cubicBezTo>
                  <a:close/>
                  <a:moveTo>
                    <a:pt x="164" y="102"/>
                  </a:moveTo>
                  <a:cubicBezTo>
                    <a:pt x="164" y="112"/>
                    <a:pt x="164" y="112"/>
                    <a:pt x="164" y="112"/>
                  </a:cubicBezTo>
                  <a:cubicBezTo>
                    <a:pt x="170" y="112"/>
                    <a:pt x="170" y="112"/>
                    <a:pt x="170" y="112"/>
                  </a:cubicBezTo>
                  <a:cubicBezTo>
                    <a:pt x="170" y="102"/>
                    <a:pt x="170" y="102"/>
                    <a:pt x="170" y="102"/>
                  </a:cubicBezTo>
                  <a:cubicBezTo>
                    <a:pt x="164" y="102"/>
                    <a:pt x="164" y="102"/>
                    <a:pt x="164" y="102"/>
                  </a:cubicBezTo>
                  <a:close/>
                  <a:moveTo>
                    <a:pt x="176" y="102"/>
                  </a:moveTo>
                  <a:cubicBezTo>
                    <a:pt x="176" y="112"/>
                    <a:pt x="176" y="112"/>
                    <a:pt x="176" y="112"/>
                  </a:cubicBezTo>
                  <a:cubicBezTo>
                    <a:pt x="181" y="112"/>
                    <a:pt x="181" y="112"/>
                    <a:pt x="181" y="112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76" y="102"/>
                    <a:pt x="176" y="102"/>
                    <a:pt x="176" y="102"/>
                  </a:cubicBezTo>
                  <a:close/>
                  <a:moveTo>
                    <a:pt x="10" y="208"/>
                  </a:moveTo>
                  <a:cubicBezTo>
                    <a:pt x="10" y="215"/>
                    <a:pt x="10" y="215"/>
                    <a:pt x="10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10" y="208"/>
                    <a:pt x="10" y="208"/>
                    <a:pt x="10" y="208"/>
                  </a:cubicBezTo>
                  <a:close/>
                  <a:moveTo>
                    <a:pt x="23" y="208"/>
                  </a:moveTo>
                  <a:cubicBezTo>
                    <a:pt x="23" y="215"/>
                    <a:pt x="23" y="215"/>
                    <a:pt x="23" y="215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1" y="208"/>
                    <a:pt x="51" y="208"/>
                    <a:pt x="51" y="208"/>
                  </a:cubicBezTo>
                  <a:cubicBezTo>
                    <a:pt x="23" y="208"/>
                    <a:pt x="23" y="208"/>
                    <a:pt x="23" y="208"/>
                  </a:cubicBezTo>
                  <a:close/>
                  <a:moveTo>
                    <a:pt x="70" y="208"/>
                  </a:moveTo>
                  <a:cubicBezTo>
                    <a:pt x="70" y="215"/>
                    <a:pt x="70" y="215"/>
                    <a:pt x="70" y="215"/>
                  </a:cubicBezTo>
                  <a:cubicBezTo>
                    <a:pt x="80" y="215"/>
                    <a:pt x="80" y="215"/>
                    <a:pt x="80" y="215"/>
                  </a:cubicBezTo>
                  <a:cubicBezTo>
                    <a:pt x="80" y="208"/>
                    <a:pt x="80" y="208"/>
                    <a:pt x="80" y="208"/>
                  </a:cubicBezTo>
                  <a:cubicBezTo>
                    <a:pt x="70" y="208"/>
                    <a:pt x="70" y="208"/>
                    <a:pt x="70" y="208"/>
                  </a:cubicBezTo>
                  <a:close/>
                  <a:moveTo>
                    <a:pt x="10" y="223"/>
                  </a:moveTo>
                  <a:cubicBezTo>
                    <a:pt x="10" y="231"/>
                    <a:pt x="10" y="231"/>
                    <a:pt x="10" y="231"/>
                  </a:cubicBezTo>
                  <a:cubicBezTo>
                    <a:pt x="37" y="231"/>
                    <a:pt x="37" y="231"/>
                    <a:pt x="37" y="231"/>
                  </a:cubicBezTo>
                  <a:cubicBezTo>
                    <a:pt x="37" y="223"/>
                    <a:pt x="37" y="223"/>
                    <a:pt x="37" y="223"/>
                  </a:cubicBezTo>
                  <a:cubicBezTo>
                    <a:pt x="10" y="223"/>
                    <a:pt x="10" y="223"/>
                    <a:pt x="10" y="223"/>
                  </a:cubicBezTo>
                  <a:close/>
                  <a:moveTo>
                    <a:pt x="53" y="223"/>
                  </a:moveTo>
                  <a:cubicBezTo>
                    <a:pt x="53" y="231"/>
                    <a:pt x="53" y="231"/>
                    <a:pt x="53" y="231"/>
                  </a:cubicBezTo>
                  <a:cubicBezTo>
                    <a:pt x="80" y="231"/>
                    <a:pt x="80" y="231"/>
                    <a:pt x="80" y="231"/>
                  </a:cubicBezTo>
                  <a:cubicBezTo>
                    <a:pt x="80" y="223"/>
                    <a:pt x="80" y="223"/>
                    <a:pt x="80" y="223"/>
                  </a:cubicBezTo>
                  <a:cubicBezTo>
                    <a:pt x="53" y="223"/>
                    <a:pt x="53" y="223"/>
                    <a:pt x="53" y="223"/>
                  </a:cubicBezTo>
                  <a:close/>
                  <a:moveTo>
                    <a:pt x="10" y="238"/>
                  </a:moveTo>
                  <a:cubicBezTo>
                    <a:pt x="10" y="245"/>
                    <a:pt x="10" y="245"/>
                    <a:pt x="10" y="245"/>
                  </a:cubicBezTo>
                  <a:cubicBezTo>
                    <a:pt x="23" y="245"/>
                    <a:pt x="23" y="245"/>
                    <a:pt x="23" y="245"/>
                  </a:cubicBezTo>
                  <a:cubicBezTo>
                    <a:pt x="23" y="238"/>
                    <a:pt x="23" y="238"/>
                    <a:pt x="23" y="238"/>
                  </a:cubicBezTo>
                  <a:cubicBezTo>
                    <a:pt x="10" y="238"/>
                    <a:pt x="10" y="238"/>
                    <a:pt x="10" y="238"/>
                  </a:cubicBezTo>
                  <a:close/>
                  <a:moveTo>
                    <a:pt x="34" y="238"/>
                  </a:moveTo>
                  <a:cubicBezTo>
                    <a:pt x="34" y="245"/>
                    <a:pt x="34" y="245"/>
                    <a:pt x="34" y="245"/>
                  </a:cubicBezTo>
                  <a:cubicBezTo>
                    <a:pt x="61" y="245"/>
                    <a:pt x="61" y="245"/>
                    <a:pt x="61" y="245"/>
                  </a:cubicBezTo>
                  <a:cubicBezTo>
                    <a:pt x="61" y="238"/>
                    <a:pt x="61" y="238"/>
                    <a:pt x="61" y="238"/>
                  </a:cubicBezTo>
                  <a:cubicBezTo>
                    <a:pt x="34" y="238"/>
                    <a:pt x="34" y="238"/>
                    <a:pt x="34" y="238"/>
                  </a:cubicBezTo>
                  <a:close/>
                  <a:moveTo>
                    <a:pt x="70" y="238"/>
                  </a:moveTo>
                  <a:cubicBezTo>
                    <a:pt x="70" y="245"/>
                    <a:pt x="70" y="245"/>
                    <a:pt x="70" y="245"/>
                  </a:cubicBezTo>
                  <a:cubicBezTo>
                    <a:pt x="80" y="245"/>
                    <a:pt x="80" y="245"/>
                    <a:pt x="80" y="245"/>
                  </a:cubicBezTo>
                  <a:cubicBezTo>
                    <a:pt x="80" y="238"/>
                    <a:pt x="80" y="238"/>
                    <a:pt x="80" y="238"/>
                  </a:cubicBezTo>
                  <a:lnTo>
                    <a:pt x="70" y="2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3"/>
            <p:cNvSpPr>
              <a:spLocks noEditPoints="1"/>
            </p:cNvSpPr>
            <p:nvPr/>
          </p:nvSpPr>
          <p:spPr bwMode="auto">
            <a:xfrm>
              <a:off x="2919413" y="919163"/>
              <a:ext cx="669925" cy="430213"/>
            </a:xfrm>
            <a:custGeom>
              <a:avLst/>
              <a:gdLst>
                <a:gd name="T0" fmla="*/ 129 w 179"/>
                <a:gd name="T1" fmla="*/ 115 h 115"/>
                <a:gd name="T2" fmla="*/ 110 w 179"/>
                <a:gd name="T3" fmla="*/ 88 h 115"/>
                <a:gd name="T4" fmla="*/ 95 w 179"/>
                <a:gd name="T5" fmla="*/ 115 h 115"/>
                <a:gd name="T6" fmla="*/ 95 w 179"/>
                <a:gd name="T7" fmla="*/ 75 h 115"/>
                <a:gd name="T8" fmla="*/ 89 w 179"/>
                <a:gd name="T9" fmla="*/ 53 h 115"/>
                <a:gd name="T10" fmla="*/ 108 w 179"/>
                <a:gd name="T11" fmla="*/ 27 h 115"/>
                <a:gd name="T12" fmla="*/ 160 w 179"/>
                <a:gd name="T13" fmla="*/ 27 h 115"/>
                <a:gd name="T14" fmla="*/ 179 w 179"/>
                <a:gd name="T15" fmla="*/ 53 h 115"/>
                <a:gd name="T16" fmla="*/ 173 w 179"/>
                <a:gd name="T17" fmla="*/ 75 h 115"/>
                <a:gd name="T18" fmla="*/ 173 w 179"/>
                <a:gd name="T19" fmla="*/ 115 h 115"/>
                <a:gd name="T20" fmla="*/ 55 w 179"/>
                <a:gd name="T21" fmla="*/ 89 h 115"/>
                <a:gd name="T22" fmla="*/ 69 w 179"/>
                <a:gd name="T23" fmla="*/ 104 h 115"/>
                <a:gd name="T24" fmla="*/ 49 w 179"/>
                <a:gd name="T25" fmla="*/ 52 h 115"/>
                <a:gd name="T26" fmla="*/ 40 w 179"/>
                <a:gd name="T27" fmla="*/ 63 h 115"/>
                <a:gd name="T28" fmla="*/ 49 w 179"/>
                <a:gd name="T29" fmla="*/ 52 h 115"/>
                <a:gd name="T30" fmla="*/ 19 w 179"/>
                <a:gd name="T31" fmla="*/ 89 h 115"/>
                <a:gd name="T32" fmla="*/ 32 w 179"/>
                <a:gd name="T33" fmla="*/ 104 h 115"/>
                <a:gd name="T34" fmla="*/ 50 w 179"/>
                <a:gd name="T35" fmla="*/ 89 h 115"/>
                <a:gd name="T36" fmla="*/ 36 w 179"/>
                <a:gd name="T37" fmla="*/ 104 h 115"/>
                <a:gd name="T38" fmla="*/ 50 w 179"/>
                <a:gd name="T39" fmla="*/ 89 h 115"/>
                <a:gd name="T40" fmla="*/ 127 w 179"/>
                <a:gd name="T41" fmla="*/ 75 h 115"/>
                <a:gd name="T42" fmla="*/ 113 w 179"/>
                <a:gd name="T43" fmla="*/ 58 h 115"/>
                <a:gd name="T44" fmla="*/ 44 w 179"/>
                <a:gd name="T45" fmla="*/ 28 h 115"/>
                <a:gd name="T46" fmla="*/ 88 w 179"/>
                <a:gd name="T47" fmla="*/ 73 h 115"/>
                <a:gd name="T48" fmla="*/ 84 w 179"/>
                <a:gd name="T49" fmla="*/ 81 h 115"/>
                <a:gd name="T50" fmla="*/ 5 w 179"/>
                <a:gd name="T51" fmla="*/ 115 h 115"/>
                <a:gd name="T52" fmla="*/ 0 w 179"/>
                <a:gd name="T53" fmla="*/ 81 h 115"/>
                <a:gd name="T54" fmla="*/ 18 w 179"/>
                <a:gd name="T55" fmla="*/ 55 h 115"/>
                <a:gd name="T56" fmla="*/ 159 w 179"/>
                <a:gd name="T57" fmla="*/ 60 h 115"/>
                <a:gd name="T58" fmla="*/ 145 w 179"/>
                <a:gd name="T59" fmla="*/ 75 h 115"/>
                <a:gd name="T60" fmla="*/ 159 w 179"/>
                <a:gd name="T61" fmla="*/ 60 h 115"/>
                <a:gd name="T62" fmla="*/ 128 w 179"/>
                <a:gd name="T63" fmla="*/ 32 h 115"/>
                <a:gd name="T64" fmla="*/ 140 w 179"/>
                <a:gd name="T65" fmla="*/ 32 h 115"/>
                <a:gd name="T66" fmla="*/ 159 w 179"/>
                <a:gd name="T67" fmla="*/ 89 h 115"/>
                <a:gd name="T68" fmla="*/ 145 w 179"/>
                <a:gd name="T69" fmla="*/ 104 h 115"/>
                <a:gd name="T70" fmla="*/ 159 w 179"/>
                <a:gd name="T71" fmla="*/ 8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9" h="115">
                  <a:moveTo>
                    <a:pt x="173" y="115"/>
                  </a:moveTo>
                  <a:cubicBezTo>
                    <a:pt x="129" y="115"/>
                    <a:pt x="129" y="115"/>
                    <a:pt x="129" y="115"/>
                  </a:cubicBezTo>
                  <a:cubicBezTo>
                    <a:pt x="129" y="88"/>
                    <a:pt x="129" y="88"/>
                    <a:pt x="129" y="88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95" y="115"/>
                    <a:pt x="95" y="115"/>
                    <a:pt x="95" y="115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95" y="75"/>
                    <a:pt x="95" y="75"/>
                    <a:pt x="95" y="75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89" y="53"/>
                    <a:pt x="89" y="53"/>
                    <a:pt x="89" y="53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60" y="27"/>
                    <a:pt x="160" y="27"/>
                    <a:pt x="160" y="27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79" y="53"/>
                    <a:pt x="179" y="53"/>
                    <a:pt x="179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75"/>
                    <a:pt x="173" y="75"/>
                    <a:pt x="173" y="75"/>
                  </a:cubicBezTo>
                  <a:cubicBezTo>
                    <a:pt x="173" y="86"/>
                    <a:pt x="173" y="86"/>
                    <a:pt x="173" y="86"/>
                  </a:cubicBezTo>
                  <a:cubicBezTo>
                    <a:pt x="173" y="115"/>
                    <a:pt x="173" y="115"/>
                    <a:pt x="173" y="115"/>
                  </a:cubicBezTo>
                  <a:close/>
                  <a:moveTo>
                    <a:pt x="69" y="89"/>
                  </a:moveTo>
                  <a:cubicBezTo>
                    <a:pt x="55" y="89"/>
                    <a:pt x="55" y="89"/>
                    <a:pt x="55" y="89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89"/>
                    <a:pt x="69" y="89"/>
                    <a:pt x="69" y="89"/>
                  </a:cubicBezTo>
                  <a:close/>
                  <a:moveTo>
                    <a:pt x="49" y="52"/>
                  </a:moveTo>
                  <a:cubicBezTo>
                    <a:pt x="40" y="52"/>
                    <a:pt x="40" y="52"/>
                    <a:pt x="40" y="52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49" y="63"/>
                    <a:pt x="49" y="63"/>
                    <a:pt x="49" y="63"/>
                  </a:cubicBezTo>
                  <a:cubicBezTo>
                    <a:pt x="49" y="52"/>
                    <a:pt x="49" y="52"/>
                    <a:pt x="49" y="52"/>
                  </a:cubicBezTo>
                  <a:close/>
                  <a:moveTo>
                    <a:pt x="32" y="89"/>
                  </a:moveTo>
                  <a:cubicBezTo>
                    <a:pt x="19" y="89"/>
                    <a:pt x="19" y="89"/>
                    <a:pt x="19" y="89"/>
                  </a:cubicBezTo>
                  <a:cubicBezTo>
                    <a:pt x="19" y="104"/>
                    <a:pt x="19" y="104"/>
                    <a:pt x="19" y="104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2" y="89"/>
                    <a:pt x="32" y="89"/>
                    <a:pt x="32" y="89"/>
                  </a:cubicBezTo>
                  <a:close/>
                  <a:moveTo>
                    <a:pt x="50" y="89"/>
                  </a:moveTo>
                  <a:cubicBezTo>
                    <a:pt x="36" y="89"/>
                    <a:pt x="36" y="89"/>
                    <a:pt x="36" y="89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50" y="104"/>
                    <a:pt x="50" y="104"/>
                    <a:pt x="50" y="104"/>
                  </a:cubicBezTo>
                  <a:cubicBezTo>
                    <a:pt x="50" y="89"/>
                    <a:pt x="50" y="89"/>
                    <a:pt x="50" y="89"/>
                  </a:cubicBezTo>
                  <a:close/>
                  <a:moveTo>
                    <a:pt x="113" y="75"/>
                  </a:moveTo>
                  <a:cubicBezTo>
                    <a:pt x="127" y="75"/>
                    <a:pt x="127" y="75"/>
                    <a:pt x="127" y="75"/>
                  </a:cubicBezTo>
                  <a:cubicBezTo>
                    <a:pt x="127" y="58"/>
                    <a:pt x="127" y="58"/>
                    <a:pt x="127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3" y="75"/>
                    <a:pt x="113" y="75"/>
                    <a:pt x="113" y="75"/>
                  </a:cubicBezTo>
                  <a:close/>
                  <a:moveTo>
                    <a:pt x="44" y="28"/>
                  </a:moveTo>
                  <a:cubicBezTo>
                    <a:pt x="71" y="55"/>
                    <a:pt x="71" y="55"/>
                    <a:pt x="71" y="55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27" y="115"/>
                    <a:pt x="38" y="115"/>
                    <a:pt x="5" y="115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44" y="28"/>
                    <a:pt x="44" y="28"/>
                    <a:pt x="44" y="28"/>
                  </a:cubicBezTo>
                  <a:close/>
                  <a:moveTo>
                    <a:pt x="159" y="60"/>
                  </a:moveTo>
                  <a:cubicBezTo>
                    <a:pt x="145" y="60"/>
                    <a:pt x="145" y="60"/>
                    <a:pt x="145" y="60"/>
                  </a:cubicBezTo>
                  <a:cubicBezTo>
                    <a:pt x="145" y="75"/>
                    <a:pt x="145" y="75"/>
                    <a:pt x="145" y="75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9" y="60"/>
                    <a:pt x="159" y="60"/>
                    <a:pt x="159" y="60"/>
                  </a:cubicBezTo>
                  <a:close/>
                  <a:moveTo>
                    <a:pt x="134" y="26"/>
                  </a:moveTo>
                  <a:cubicBezTo>
                    <a:pt x="131" y="26"/>
                    <a:pt x="128" y="28"/>
                    <a:pt x="128" y="32"/>
                  </a:cubicBezTo>
                  <a:cubicBezTo>
                    <a:pt x="128" y="35"/>
                    <a:pt x="131" y="38"/>
                    <a:pt x="134" y="38"/>
                  </a:cubicBezTo>
                  <a:cubicBezTo>
                    <a:pt x="137" y="38"/>
                    <a:pt x="140" y="35"/>
                    <a:pt x="140" y="32"/>
                  </a:cubicBezTo>
                  <a:cubicBezTo>
                    <a:pt x="140" y="28"/>
                    <a:pt x="137" y="26"/>
                    <a:pt x="134" y="26"/>
                  </a:cubicBezTo>
                  <a:close/>
                  <a:moveTo>
                    <a:pt x="159" y="89"/>
                  </a:moveTo>
                  <a:cubicBezTo>
                    <a:pt x="145" y="89"/>
                    <a:pt x="145" y="89"/>
                    <a:pt x="145" y="89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59" y="104"/>
                    <a:pt x="159" y="104"/>
                    <a:pt x="159" y="104"/>
                  </a:cubicBezTo>
                  <a:lnTo>
                    <a:pt x="159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4"/>
            <p:cNvSpPr>
              <a:spLocks noEditPoints="1"/>
            </p:cNvSpPr>
            <p:nvPr/>
          </p:nvSpPr>
          <p:spPr bwMode="auto">
            <a:xfrm>
              <a:off x="8755063" y="820738"/>
              <a:ext cx="452438" cy="528638"/>
            </a:xfrm>
            <a:custGeom>
              <a:avLst/>
              <a:gdLst>
                <a:gd name="T0" fmla="*/ 119 w 121"/>
                <a:gd name="T1" fmla="*/ 133 h 141"/>
                <a:gd name="T2" fmla="*/ 119 w 121"/>
                <a:gd name="T3" fmla="*/ 61 h 141"/>
                <a:gd name="T4" fmla="*/ 84 w 121"/>
                <a:gd name="T5" fmla="*/ 49 h 141"/>
                <a:gd name="T6" fmla="*/ 84 w 121"/>
                <a:gd name="T7" fmla="*/ 29 h 141"/>
                <a:gd name="T8" fmla="*/ 29 w 121"/>
                <a:gd name="T9" fmla="*/ 3 h 141"/>
                <a:gd name="T10" fmla="*/ 23 w 121"/>
                <a:gd name="T11" fmla="*/ 2 h 141"/>
                <a:gd name="T12" fmla="*/ 7 w 121"/>
                <a:gd name="T13" fmla="*/ 132 h 141"/>
                <a:gd name="T14" fmla="*/ 0 w 121"/>
                <a:gd name="T15" fmla="*/ 141 h 141"/>
                <a:gd name="T16" fmla="*/ 32 w 121"/>
                <a:gd name="T17" fmla="*/ 141 h 141"/>
                <a:gd name="T18" fmla="*/ 32 w 121"/>
                <a:gd name="T19" fmla="*/ 14 h 141"/>
                <a:gd name="T20" fmla="*/ 76 w 121"/>
                <a:gd name="T21" fmla="*/ 46 h 141"/>
                <a:gd name="T22" fmla="*/ 58 w 121"/>
                <a:gd name="T23" fmla="*/ 40 h 141"/>
                <a:gd name="T24" fmla="*/ 58 w 121"/>
                <a:gd name="T25" fmla="*/ 40 h 141"/>
                <a:gd name="T26" fmla="*/ 58 w 121"/>
                <a:gd name="T27" fmla="*/ 40 h 141"/>
                <a:gd name="T28" fmla="*/ 41 w 121"/>
                <a:gd name="T29" fmla="*/ 132 h 141"/>
                <a:gd name="T30" fmla="*/ 34 w 121"/>
                <a:gd name="T31" fmla="*/ 140 h 141"/>
                <a:gd name="T32" fmla="*/ 66 w 121"/>
                <a:gd name="T33" fmla="*/ 140 h 141"/>
                <a:gd name="T34" fmla="*/ 66 w 121"/>
                <a:gd name="T35" fmla="*/ 52 h 141"/>
                <a:gd name="T36" fmla="*/ 110 w 121"/>
                <a:gd name="T37" fmla="*/ 137 h 141"/>
                <a:gd name="T38" fmla="*/ 114 w 121"/>
                <a:gd name="T39" fmla="*/ 141 h 141"/>
                <a:gd name="T40" fmla="*/ 121 w 121"/>
                <a:gd name="T41" fmla="*/ 133 h 141"/>
                <a:gd name="T42" fmla="*/ 90 w 121"/>
                <a:gd name="T43" fmla="*/ 140 h 141"/>
                <a:gd name="T44" fmla="*/ 73 w 121"/>
                <a:gd name="T45" fmla="*/ 125 h 141"/>
                <a:gd name="T46" fmla="*/ 105 w 121"/>
                <a:gd name="T47" fmla="*/ 127 h 141"/>
                <a:gd name="T48" fmla="*/ 105 w 121"/>
                <a:gd name="T49" fmla="*/ 85 h 141"/>
                <a:gd name="T50" fmla="*/ 73 w 121"/>
                <a:gd name="T51" fmla="*/ 75 h 141"/>
                <a:gd name="T52" fmla="*/ 90 w 121"/>
                <a:gd name="T53" fmla="*/ 67 h 141"/>
                <a:gd name="T54" fmla="*/ 105 w 121"/>
                <a:gd name="T55" fmla="*/ 85 h 141"/>
                <a:gd name="T56" fmla="*/ 90 w 121"/>
                <a:gd name="T57" fmla="*/ 100 h 141"/>
                <a:gd name="T58" fmla="*/ 73 w 121"/>
                <a:gd name="T59" fmla="*/ 82 h 141"/>
                <a:gd name="T60" fmla="*/ 105 w 121"/>
                <a:gd name="T61" fmla="*/ 90 h 141"/>
                <a:gd name="T62" fmla="*/ 105 w 121"/>
                <a:gd name="T63" fmla="*/ 121 h 141"/>
                <a:gd name="T64" fmla="*/ 73 w 121"/>
                <a:gd name="T65" fmla="*/ 118 h 141"/>
                <a:gd name="T66" fmla="*/ 90 w 121"/>
                <a:gd name="T67" fmla="*/ 106 h 141"/>
                <a:gd name="T68" fmla="*/ 105 w 121"/>
                <a:gd name="T69" fmla="*/ 12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1" h="141">
                  <a:moveTo>
                    <a:pt x="121" y="133"/>
                  </a:moveTo>
                  <a:cubicBezTo>
                    <a:pt x="119" y="133"/>
                    <a:pt x="119" y="133"/>
                    <a:pt x="119" y="133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84" y="49"/>
                    <a:pt x="84" y="49"/>
                    <a:pt x="84" y="49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34" y="132"/>
                    <a:pt x="34" y="132"/>
                    <a:pt x="34" y="132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62" y="140"/>
                    <a:pt x="62" y="140"/>
                    <a:pt x="62" y="140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110" y="137"/>
                    <a:pt x="110" y="137"/>
                    <a:pt x="110" y="137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14" y="141"/>
                    <a:pt x="114" y="141"/>
                    <a:pt x="114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33"/>
                    <a:pt x="121" y="133"/>
                    <a:pt x="121" y="133"/>
                  </a:cubicBezTo>
                  <a:close/>
                  <a:moveTo>
                    <a:pt x="105" y="140"/>
                  </a:moveTo>
                  <a:cubicBezTo>
                    <a:pt x="100" y="140"/>
                    <a:pt x="95" y="140"/>
                    <a:pt x="90" y="140"/>
                  </a:cubicBezTo>
                  <a:cubicBezTo>
                    <a:pt x="85" y="140"/>
                    <a:pt x="79" y="140"/>
                    <a:pt x="73" y="140"/>
                  </a:cubicBezTo>
                  <a:cubicBezTo>
                    <a:pt x="73" y="135"/>
                    <a:pt x="73" y="130"/>
                    <a:pt x="73" y="125"/>
                  </a:cubicBezTo>
                  <a:cubicBezTo>
                    <a:pt x="79" y="126"/>
                    <a:pt x="85" y="126"/>
                    <a:pt x="90" y="126"/>
                  </a:cubicBezTo>
                  <a:cubicBezTo>
                    <a:pt x="95" y="127"/>
                    <a:pt x="100" y="127"/>
                    <a:pt x="105" y="127"/>
                  </a:cubicBezTo>
                  <a:cubicBezTo>
                    <a:pt x="105" y="132"/>
                    <a:pt x="105" y="136"/>
                    <a:pt x="105" y="140"/>
                  </a:cubicBezTo>
                  <a:close/>
                  <a:moveTo>
                    <a:pt x="105" y="85"/>
                  </a:moveTo>
                  <a:cubicBezTo>
                    <a:pt x="100" y="83"/>
                    <a:pt x="95" y="82"/>
                    <a:pt x="90" y="80"/>
                  </a:cubicBezTo>
                  <a:cubicBezTo>
                    <a:pt x="85" y="79"/>
                    <a:pt x="79" y="77"/>
                    <a:pt x="73" y="75"/>
                  </a:cubicBezTo>
                  <a:cubicBezTo>
                    <a:pt x="73" y="70"/>
                    <a:pt x="73" y="65"/>
                    <a:pt x="73" y="60"/>
                  </a:cubicBezTo>
                  <a:cubicBezTo>
                    <a:pt x="79" y="63"/>
                    <a:pt x="85" y="65"/>
                    <a:pt x="90" y="67"/>
                  </a:cubicBezTo>
                  <a:cubicBezTo>
                    <a:pt x="95" y="68"/>
                    <a:pt x="100" y="70"/>
                    <a:pt x="105" y="72"/>
                  </a:cubicBezTo>
                  <a:cubicBezTo>
                    <a:pt x="105" y="76"/>
                    <a:pt x="105" y="80"/>
                    <a:pt x="105" y="85"/>
                  </a:cubicBezTo>
                  <a:close/>
                  <a:moveTo>
                    <a:pt x="105" y="103"/>
                  </a:moveTo>
                  <a:cubicBezTo>
                    <a:pt x="100" y="102"/>
                    <a:pt x="95" y="101"/>
                    <a:pt x="90" y="100"/>
                  </a:cubicBezTo>
                  <a:cubicBezTo>
                    <a:pt x="85" y="99"/>
                    <a:pt x="79" y="98"/>
                    <a:pt x="73" y="97"/>
                  </a:cubicBezTo>
                  <a:cubicBezTo>
                    <a:pt x="73" y="92"/>
                    <a:pt x="73" y="87"/>
                    <a:pt x="73" y="82"/>
                  </a:cubicBezTo>
                  <a:cubicBezTo>
                    <a:pt x="79" y="83"/>
                    <a:pt x="85" y="85"/>
                    <a:pt x="90" y="86"/>
                  </a:cubicBezTo>
                  <a:cubicBezTo>
                    <a:pt x="95" y="88"/>
                    <a:pt x="100" y="89"/>
                    <a:pt x="105" y="90"/>
                  </a:cubicBezTo>
                  <a:cubicBezTo>
                    <a:pt x="105" y="94"/>
                    <a:pt x="105" y="99"/>
                    <a:pt x="105" y="103"/>
                  </a:cubicBezTo>
                  <a:close/>
                  <a:moveTo>
                    <a:pt x="105" y="121"/>
                  </a:moveTo>
                  <a:cubicBezTo>
                    <a:pt x="100" y="121"/>
                    <a:pt x="95" y="120"/>
                    <a:pt x="90" y="120"/>
                  </a:cubicBezTo>
                  <a:cubicBezTo>
                    <a:pt x="85" y="119"/>
                    <a:pt x="79" y="119"/>
                    <a:pt x="73" y="118"/>
                  </a:cubicBezTo>
                  <a:cubicBezTo>
                    <a:pt x="73" y="113"/>
                    <a:pt x="73" y="108"/>
                    <a:pt x="73" y="103"/>
                  </a:cubicBezTo>
                  <a:cubicBezTo>
                    <a:pt x="79" y="104"/>
                    <a:pt x="85" y="105"/>
                    <a:pt x="90" y="106"/>
                  </a:cubicBezTo>
                  <a:cubicBezTo>
                    <a:pt x="95" y="107"/>
                    <a:pt x="100" y="108"/>
                    <a:pt x="105" y="109"/>
                  </a:cubicBezTo>
                  <a:cubicBezTo>
                    <a:pt x="105" y="113"/>
                    <a:pt x="105" y="117"/>
                    <a:pt x="105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074558" y="1028207"/>
            <a:ext cx="2124400" cy="2125811"/>
            <a:chOff x="3705225" y="1036638"/>
            <a:chExt cx="4779963" cy="4783137"/>
          </a:xfrm>
          <a:effectLst>
            <a:outerShdw blurRad="317500" dist="127000" dir="2700000" algn="tl" rotWithShape="0">
              <a:prstClr val="black">
                <a:alpha val="27000"/>
              </a:prstClr>
            </a:outerShdw>
          </a:effectLst>
        </p:grpSpPr>
        <p:sp>
          <p:nvSpPr>
            <p:cNvPr id="35" name="AutoShape 3"/>
            <p:cNvSpPr>
              <a:spLocks noChangeAspect="1" noChangeArrowheads="1" noTextEdit="1"/>
            </p:cNvSpPr>
            <p:nvPr/>
          </p:nvSpPr>
          <p:spPr bwMode="auto">
            <a:xfrm>
              <a:off x="3705225" y="1039813"/>
              <a:ext cx="4779963" cy="4779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3705225" y="1036638"/>
              <a:ext cx="4779963" cy="4779962"/>
            </a:xfrm>
            <a:custGeom>
              <a:avLst/>
              <a:gdLst>
                <a:gd name="T0" fmla="*/ 223 w 1272"/>
                <a:gd name="T1" fmla="*/ 0 h 1272"/>
                <a:gd name="T2" fmla="*/ 1049 w 1272"/>
                <a:gd name="T3" fmla="*/ 0 h 1272"/>
                <a:gd name="T4" fmla="*/ 1272 w 1272"/>
                <a:gd name="T5" fmla="*/ 222 h 1272"/>
                <a:gd name="T6" fmla="*/ 1272 w 1272"/>
                <a:gd name="T7" fmla="*/ 1050 h 1272"/>
                <a:gd name="T8" fmla="*/ 1049 w 1272"/>
                <a:gd name="T9" fmla="*/ 1272 h 1272"/>
                <a:gd name="T10" fmla="*/ 223 w 1272"/>
                <a:gd name="T11" fmla="*/ 1272 h 1272"/>
                <a:gd name="T12" fmla="*/ 0 w 1272"/>
                <a:gd name="T13" fmla="*/ 1050 h 1272"/>
                <a:gd name="T14" fmla="*/ 0 w 1272"/>
                <a:gd name="T15" fmla="*/ 222 h 1272"/>
                <a:gd name="T16" fmla="*/ 223 w 1272"/>
                <a:gd name="T17" fmla="*/ 0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2" h="1272">
                  <a:moveTo>
                    <a:pt x="223" y="0"/>
                  </a:moveTo>
                  <a:cubicBezTo>
                    <a:pt x="1049" y="0"/>
                    <a:pt x="1049" y="0"/>
                    <a:pt x="1049" y="0"/>
                  </a:cubicBezTo>
                  <a:cubicBezTo>
                    <a:pt x="1172" y="0"/>
                    <a:pt x="1272" y="100"/>
                    <a:pt x="1272" y="222"/>
                  </a:cubicBezTo>
                  <a:cubicBezTo>
                    <a:pt x="1272" y="1050"/>
                    <a:pt x="1272" y="1050"/>
                    <a:pt x="1272" y="1050"/>
                  </a:cubicBezTo>
                  <a:cubicBezTo>
                    <a:pt x="1272" y="1172"/>
                    <a:pt x="1172" y="1272"/>
                    <a:pt x="1049" y="1272"/>
                  </a:cubicBezTo>
                  <a:cubicBezTo>
                    <a:pt x="223" y="1272"/>
                    <a:pt x="223" y="1272"/>
                    <a:pt x="223" y="1272"/>
                  </a:cubicBezTo>
                  <a:cubicBezTo>
                    <a:pt x="100" y="1272"/>
                    <a:pt x="0" y="1172"/>
                    <a:pt x="0" y="1050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00"/>
                    <a:pt x="100" y="0"/>
                    <a:pt x="2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4035425" y="1531938"/>
              <a:ext cx="2946400" cy="2660650"/>
            </a:xfrm>
            <a:custGeom>
              <a:avLst/>
              <a:gdLst>
                <a:gd name="T0" fmla="*/ 255 w 784"/>
                <a:gd name="T1" fmla="*/ 640 h 708"/>
                <a:gd name="T2" fmla="*/ 119 w 784"/>
                <a:gd name="T3" fmla="*/ 708 h 708"/>
                <a:gd name="T4" fmla="*/ 153 w 784"/>
                <a:gd name="T5" fmla="*/ 592 h 708"/>
                <a:gd name="T6" fmla="*/ 0 w 784"/>
                <a:gd name="T7" fmla="*/ 331 h 708"/>
                <a:gd name="T8" fmla="*/ 392 w 784"/>
                <a:gd name="T9" fmla="*/ 0 h 708"/>
                <a:gd name="T10" fmla="*/ 784 w 784"/>
                <a:gd name="T11" fmla="*/ 331 h 708"/>
                <a:gd name="T12" fmla="*/ 392 w 784"/>
                <a:gd name="T13" fmla="*/ 661 h 708"/>
                <a:gd name="T14" fmla="*/ 255 w 784"/>
                <a:gd name="T15" fmla="*/ 64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4" h="708">
                  <a:moveTo>
                    <a:pt x="255" y="640"/>
                  </a:moveTo>
                  <a:cubicBezTo>
                    <a:pt x="119" y="708"/>
                    <a:pt x="119" y="708"/>
                    <a:pt x="119" y="708"/>
                  </a:cubicBezTo>
                  <a:cubicBezTo>
                    <a:pt x="153" y="592"/>
                    <a:pt x="153" y="592"/>
                    <a:pt x="153" y="592"/>
                  </a:cubicBezTo>
                  <a:cubicBezTo>
                    <a:pt x="60" y="532"/>
                    <a:pt x="0" y="437"/>
                    <a:pt x="0" y="331"/>
                  </a:cubicBezTo>
                  <a:cubicBezTo>
                    <a:pt x="0" y="149"/>
                    <a:pt x="176" y="0"/>
                    <a:pt x="392" y="0"/>
                  </a:cubicBezTo>
                  <a:cubicBezTo>
                    <a:pt x="608" y="0"/>
                    <a:pt x="784" y="149"/>
                    <a:pt x="784" y="331"/>
                  </a:cubicBezTo>
                  <a:cubicBezTo>
                    <a:pt x="784" y="513"/>
                    <a:pt x="608" y="661"/>
                    <a:pt x="392" y="661"/>
                  </a:cubicBezTo>
                  <a:cubicBezTo>
                    <a:pt x="344" y="661"/>
                    <a:pt x="298" y="654"/>
                    <a:pt x="255" y="640"/>
                  </a:cubicBezTo>
                  <a:close/>
                </a:path>
              </a:pathLst>
            </a:custGeom>
            <a:solidFill>
              <a:srgbClr val="FFFFFF"/>
            </a:solidFill>
            <a:ln w="3016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7"/>
            <p:cNvSpPr>
              <a:spLocks/>
            </p:cNvSpPr>
            <p:nvPr/>
          </p:nvSpPr>
          <p:spPr bwMode="auto">
            <a:xfrm>
              <a:off x="5667375" y="2647950"/>
              <a:ext cx="2487613" cy="2247900"/>
            </a:xfrm>
            <a:custGeom>
              <a:avLst/>
              <a:gdLst>
                <a:gd name="T0" fmla="*/ 447 w 662"/>
                <a:gd name="T1" fmla="*/ 540 h 598"/>
                <a:gd name="T2" fmla="*/ 562 w 662"/>
                <a:gd name="T3" fmla="*/ 598 h 598"/>
                <a:gd name="T4" fmla="*/ 533 w 662"/>
                <a:gd name="T5" fmla="*/ 500 h 598"/>
                <a:gd name="T6" fmla="*/ 662 w 662"/>
                <a:gd name="T7" fmla="*/ 279 h 598"/>
                <a:gd name="T8" fmla="*/ 331 w 662"/>
                <a:gd name="T9" fmla="*/ 0 h 598"/>
                <a:gd name="T10" fmla="*/ 0 w 662"/>
                <a:gd name="T11" fmla="*/ 279 h 598"/>
                <a:gd name="T12" fmla="*/ 331 w 662"/>
                <a:gd name="T13" fmla="*/ 558 h 598"/>
                <a:gd name="T14" fmla="*/ 447 w 662"/>
                <a:gd name="T15" fmla="*/ 54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2" h="598">
                  <a:moveTo>
                    <a:pt x="447" y="540"/>
                  </a:moveTo>
                  <a:cubicBezTo>
                    <a:pt x="562" y="598"/>
                    <a:pt x="562" y="598"/>
                    <a:pt x="562" y="598"/>
                  </a:cubicBezTo>
                  <a:cubicBezTo>
                    <a:pt x="533" y="500"/>
                    <a:pt x="533" y="500"/>
                    <a:pt x="533" y="500"/>
                  </a:cubicBezTo>
                  <a:cubicBezTo>
                    <a:pt x="611" y="449"/>
                    <a:pt x="662" y="369"/>
                    <a:pt x="662" y="279"/>
                  </a:cubicBezTo>
                  <a:cubicBezTo>
                    <a:pt x="662" y="125"/>
                    <a:pt x="513" y="0"/>
                    <a:pt x="331" y="0"/>
                  </a:cubicBezTo>
                  <a:cubicBezTo>
                    <a:pt x="149" y="0"/>
                    <a:pt x="0" y="125"/>
                    <a:pt x="0" y="279"/>
                  </a:cubicBezTo>
                  <a:cubicBezTo>
                    <a:pt x="0" y="433"/>
                    <a:pt x="149" y="558"/>
                    <a:pt x="331" y="558"/>
                  </a:cubicBezTo>
                  <a:cubicBezTo>
                    <a:pt x="372" y="558"/>
                    <a:pt x="411" y="552"/>
                    <a:pt x="447" y="540"/>
                  </a:cubicBezTo>
                  <a:close/>
                </a:path>
              </a:pathLst>
            </a:custGeom>
            <a:solidFill>
              <a:srgbClr val="FFFFFF"/>
            </a:solidFill>
            <a:ln w="301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Oval 8"/>
            <p:cNvSpPr>
              <a:spLocks noChangeArrowheads="1"/>
            </p:cNvSpPr>
            <p:nvPr/>
          </p:nvSpPr>
          <p:spPr bwMode="auto">
            <a:xfrm>
              <a:off x="4818063" y="2147888"/>
              <a:ext cx="387350" cy="387350"/>
            </a:xfrm>
            <a:prstGeom prst="ellipse">
              <a:avLst/>
            </a:prstGeom>
            <a:solidFill>
              <a:schemeClr val="accent1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9"/>
            <p:cNvSpPr>
              <a:spLocks noChangeArrowheads="1"/>
            </p:cNvSpPr>
            <p:nvPr/>
          </p:nvSpPr>
          <p:spPr bwMode="auto">
            <a:xfrm>
              <a:off x="5843588" y="2147888"/>
              <a:ext cx="387350" cy="387350"/>
            </a:xfrm>
            <a:prstGeom prst="ellipse">
              <a:avLst/>
            </a:prstGeom>
            <a:solidFill>
              <a:schemeClr val="accent1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10"/>
            <p:cNvSpPr>
              <a:spLocks noChangeArrowheads="1"/>
            </p:cNvSpPr>
            <p:nvPr/>
          </p:nvSpPr>
          <p:spPr bwMode="auto">
            <a:xfrm>
              <a:off x="6384925" y="3214688"/>
              <a:ext cx="304800" cy="309562"/>
            </a:xfrm>
            <a:prstGeom prst="ellipse">
              <a:avLst/>
            </a:prstGeom>
            <a:solidFill>
              <a:schemeClr val="accent1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11"/>
            <p:cNvSpPr>
              <a:spLocks noChangeArrowheads="1"/>
            </p:cNvSpPr>
            <p:nvPr/>
          </p:nvSpPr>
          <p:spPr bwMode="auto">
            <a:xfrm>
              <a:off x="7185025" y="3214688"/>
              <a:ext cx="304800" cy="309562"/>
            </a:xfrm>
            <a:prstGeom prst="ellipse">
              <a:avLst/>
            </a:prstGeom>
            <a:solidFill>
              <a:schemeClr val="accent1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03672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litter pattern="hexagon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6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3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4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2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500" tmFilter="0, 0; .2, .5; .8, .5; 1, 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250" autoRev="1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>
                                          <p:cBhvr>
                                            <p:cTn id="62" dur="500" tmFilter="0,0; .5, 1; 1, 1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8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6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 animBg="1"/>
          <p:bldP spid="51" grpId="0" animBg="1"/>
          <p:bldP spid="52" grpId="0" animBg="1"/>
          <p:bldP spid="53" grpId="0" animBg="1"/>
          <p:bldP spid="55" grpId="0" animBg="1"/>
          <p:bldP spid="56" grpId="0" animBg="1"/>
          <p:bldP spid="58" grpId="0" animBg="1"/>
          <p:bldP spid="59" grpId="0" animBg="1"/>
          <p:bldP spid="64" grpId="0" animBg="1"/>
          <p:bldP spid="65" grpId="0" animBg="1"/>
          <p:bldP spid="86" grpId="0"/>
          <p:bldP spid="60" grpId="0" bldLvl="0" autoUpdateAnimBg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2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500" tmFilter="0, 0; .2, .5; .8, .5; 1, 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250" autoRev="1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>
                                          <p:cBhvr>
                                            <p:cTn id="62" dur="500" tmFilter="0,0; .5, 1; 1, 1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8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6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 animBg="1"/>
          <p:bldP spid="51" grpId="0" animBg="1"/>
          <p:bldP spid="52" grpId="0" animBg="1"/>
          <p:bldP spid="53" grpId="0" animBg="1"/>
          <p:bldP spid="55" grpId="0" animBg="1"/>
          <p:bldP spid="56" grpId="0" animBg="1"/>
          <p:bldP spid="58" grpId="0" animBg="1"/>
          <p:bldP spid="59" grpId="0" animBg="1"/>
          <p:bldP spid="64" grpId="0" animBg="1"/>
          <p:bldP spid="65" grpId="0" animBg="1"/>
          <p:bldP spid="86" grpId="0"/>
          <p:bldP spid="60" grpId="0" bldLvl="0" autoUpdateAnimBg="0"/>
        </p:bldLst>
      </p:timing>
    </mc:Fallback>
  </mc:AlternateContent>
  <p:extLst mod="1">
    <p:ext uri="{E180D4A7-C9FB-4DFB-919C-405C955672EB}">
      <p14:showEvtLst xmlns:p14="http://schemas.microsoft.com/office/powerpoint/2010/main">
        <p14:playEvt time="1" objId="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5225198" y="3238089"/>
            <a:ext cx="15119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Khmer UI" panose="020B0502040204020203" pitchFamily="34" charset="0"/>
              </a:rPr>
              <a:t>添加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Khmer UI" panose="020B0502040204020203" pitchFamily="34" charset="0"/>
            </a:endParaRPr>
          </a:p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Khmer UI" panose="020B0502040204020203" pitchFamily="34" charset="0"/>
              </a:rPr>
              <a:t>文本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131624" y="1833481"/>
            <a:ext cx="1722411" cy="1279251"/>
            <a:chOff x="4080897" y="1718919"/>
            <a:chExt cx="1722635" cy="1278955"/>
          </a:xfrm>
        </p:grpSpPr>
        <p:sp>
          <p:nvSpPr>
            <p:cNvPr id="17" name="任意多边形 16"/>
            <p:cNvSpPr/>
            <p:nvPr/>
          </p:nvSpPr>
          <p:spPr>
            <a:xfrm>
              <a:off x="4080897" y="1718919"/>
              <a:ext cx="1722635" cy="1278955"/>
            </a:xfrm>
            <a:custGeom>
              <a:avLst/>
              <a:gdLst>
                <a:gd name="connsiteX0" fmla="*/ 1688858 w 1688858"/>
                <a:gd name="connsiteY0" fmla="*/ 0 h 1253878"/>
                <a:gd name="connsiteX1" fmla="*/ 1301397 w 1688858"/>
                <a:gd name="connsiteY1" fmla="*/ 1253878 h 1253878"/>
                <a:gd name="connsiteX2" fmla="*/ 0 w 1688858"/>
                <a:gd name="connsiteY2" fmla="*/ 1253868 h 1253878"/>
                <a:gd name="connsiteX3" fmla="*/ 57004 w 1688858"/>
                <a:gd name="connsiteY3" fmla="*/ 1098124 h 1253878"/>
                <a:gd name="connsiteX4" fmla="*/ 1531675 w 1688858"/>
                <a:gd name="connsiteY4" fmla="*/ 7937 h 1253878"/>
                <a:gd name="connsiteX5" fmla="*/ 1688858 w 1688858"/>
                <a:gd name="connsiteY5" fmla="*/ 0 h 125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88858" h="1253878">
                  <a:moveTo>
                    <a:pt x="1688858" y="0"/>
                  </a:moveTo>
                  <a:lnTo>
                    <a:pt x="1301397" y="1253878"/>
                  </a:lnTo>
                  <a:lnTo>
                    <a:pt x="0" y="1253868"/>
                  </a:lnTo>
                  <a:lnTo>
                    <a:pt x="57004" y="1098124"/>
                  </a:lnTo>
                  <a:cubicBezTo>
                    <a:pt x="307515" y="505848"/>
                    <a:pt x="865983" y="75542"/>
                    <a:pt x="1531675" y="7937"/>
                  </a:cubicBezTo>
                  <a:lnTo>
                    <a:pt x="168885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779556" y="2076272"/>
              <a:ext cx="669281" cy="706911"/>
              <a:chOff x="9107488" y="1482725"/>
              <a:chExt cx="1581150" cy="1670051"/>
            </a:xfrm>
            <a:solidFill>
              <a:schemeClr val="bg1"/>
            </a:solidFill>
          </p:grpSpPr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9720263" y="1800225"/>
                <a:ext cx="544513" cy="490538"/>
              </a:xfrm>
              <a:custGeom>
                <a:avLst/>
                <a:gdLst>
                  <a:gd name="T0" fmla="*/ 1187 w 1371"/>
                  <a:gd name="T1" fmla="*/ 0 h 1236"/>
                  <a:gd name="T2" fmla="*/ 1218 w 1371"/>
                  <a:gd name="T3" fmla="*/ 1 h 1236"/>
                  <a:gd name="T4" fmla="*/ 1247 w 1371"/>
                  <a:gd name="T5" fmla="*/ 8 h 1236"/>
                  <a:gd name="T6" fmla="*/ 1276 w 1371"/>
                  <a:gd name="T7" fmla="*/ 19 h 1236"/>
                  <a:gd name="T8" fmla="*/ 1301 w 1371"/>
                  <a:gd name="T9" fmla="*/ 37 h 1236"/>
                  <a:gd name="T10" fmla="*/ 1326 w 1371"/>
                  <a:gd name="T11" fmla="*/ 59 h 1236"/>
                  <a:gd name="T12" fmla="*/ 1345 w 1371"/>
                  <a:gd name="T13" fmla="*/ 85 h 1236"/>
                  <a:gd name="T14" fmla="*/ 1359 w 1371"/>
                  <a:gd name="T15" fmla="*/ 111 h 1236"/>
                  <a:gd name="T16" fmla="*/ 1367 w 1371"/>
                  <a:gd name="T17" fmla="*/ 141 h 1236"/>
                  <a:gd name="T18" fmla="*/ 1371 w 1371"/>
                  <a:gd name="T19" fmla="*/ 172 h 1236"/>
                  <a:gd name="T20" fmla="*/ 1370 w 1371"/>
                  <a:gd name="T21" fmla="*/ 201 h 1236"/>
                  <a:gd name="T22" fmla="*/ 1363 w 1371"/>
                  <a:gd name="T23" fmla="*/ 231 h 1236"/>
                  <a:gd name="T24" fmla="*/ 1352 w 1371"/>
                  <a:gd name="T25" fmla="*/ 259 h 1236"/>
                  <a:gd name="T26" fmla="*/ 1335 w 1371"/>
                  <a:gd name="T27" fmla="*/ 286 h 1236"/>
                  <a:gd name="T28" fmla="*/ 1313 w 1371"/>
                  <a:gd name="T29" fmla="*/ 309 h 1236"/>
                  <a:gd name="T30" fmla="*/ 1028 w 1371"/>
                  <a:gd name="T31" fmla="*/ 567 h 1236"/>
                  <a:gd name="T32" fmla="*/ 986 w 1371"/>
                  <a:gd name="T33" fmla="*/ 753 h 1236"/>
                  <a:gd name="T34" fmla="*/ 976 w 1371"/>
                  <a:gd name="T35" fmla="*/ 786 h 1236"/>
                  <a:gd name="T36" fmla="*/ 961 w 1371"/>
                  <a:gd name="T37" fmla="*/ 818 h 1236"/>
                  <a:gd name="T38" fmla="*/ 941 w 1371"/>
                  <a:gd name="T39" fmla="*/ 846 h 1236"/>
                  <a:gd name="T40" fmla="*/ 917 w 1371"/>
                  <a:gd name="T41" fmla="*/ 872 h 1236"/>
                  <a:gd name="T42" fmla="*/ 512 w 1371"/>
                  <a:gd name="T43" fmla="*/ 1236 h 1236"/>
                  <a:gd name="T44" fmla="*/ 513 w 1371"/>
                  <a:gd name="T45" fmla="*/ 1194 h 1236"/>
                  <a:gd name="T46" fmla="*/ 509 w 1371"/>
                  <a:gd name="T47" fmla="*/ 1152 h 1236"/>
                  <a:gd name="T48" fmla="*/ 499 w 1371"/>
                  <a:gd name="T49" fmla="*/ 1111 h 1236"/>
                  <a:gd name="T50" fmla="*/ 485 w 1371"/>
                  <a:gd name="T51" fmla="*/ 1069 h 1236"/>
                  <a:gd name="T52" fmla="*/ 464 w 1371"/>
                  <a:gd name="T53" fmla="*/ 1031 h 1236"/>
                  <a:gd name="T54" fmla="*/ 439 w 1371"/>
                  <a:gd name="T55" fmla="*/ 994 h 1236"/>
                  <a:gd name="T56" fmla="*/ 408 w 1371"/>
                  <a:gd name="T57" fmla="*/ 959 h 1236"/>
                  <a:gd name="T58" fmla="*/ 375 w 1371"/>
                  <a:gd name="T59" fmla="*/ 930 h 1236"/>
                  <a:gd name="T60" fmla="*/ 336 w 1371"/>
                  <a:gd name="T61" fmla="*/ 905 h 1236"/>
                  <a:gd name="T62" fmla="*/ 295 w 1371"/>
                  <a:gd name="T63" fmla="*/ 886 h 1236"/>
                  <a:gd name="T64" fmla="*/ 251 w 1371"/>
                  <a:gd name="T65" fmla="*/ 871 h 1236"/>
                  <a:gd name="T66" fmla="*/ 0 w 1371"/>
                  <a:gd name="T67" fmla="*/ 807 h 1236"/>
                  <a:gd name="T68" fmla="*/ 473 w 1371"/>
                  <a:gd name="T69" fmla="*/ 381 h 1236"/>
                  <a:gd name="T70" fmla="*/ 500 w 1371"/>
                  <a:gd name="T71" fmla="*/ 359 h 1236"/>
                  <a:gd name="T72" fmla="*/ 531 w 1371"/>
                  <a:gd name="T73" fmla="*/ 342 h 1236"/>
                  <a:gd name="T74" fmla="*/ 563 w 1371"/>
                  <a:gd name="T75" fmla="*/ 331 h 1236"/>
                  <a:gd name="T76" fmla="*/ 598 w 1371"/>
                  <a:gd name="T77" fmla="*/ 324 h 1236"/>
                  <a:gd name="T78" fmla="*/ 788 w 1371"/>
                  <a:gd name="T79" fmla="*/ 303 h 1236"/>
                  <a:gd name="T80" fmla="*/ 1074 w 1371"/>
                  <a:gd name="T81" fmla="*/ 46 h 1236"/>
                  <a:gd name="T82" fmla="*/ 1100 w 1371"/>
                  <a:gd name="T83" fmla="*/ 27 h 1236"/>
                  <a:gd name="T84" fmla="*/ 1128 w 1371"/>
                  <a:gd name="T85" fmla="*/ 13 h 1236"/>
                  <a:gd name="T86" fmla="*/ 1156 w 1371"/>
                  <a:gd name="T87" fmla="*/ 4 h 1236"/>
                  <a:gd name="T88" fmla="*/ 1187 w 1371"/>
                  <a:gd name="T89" fmla="*/ 0 h 1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71" h="1236">
                    <a:moveTo>
                      <a:pt x="1187" y="0"/>
                    </a:moveTo>
                    <a:lnTo>
                      <a:pt x="1218" y="1"/>
                    </a:lnTo>
                    <a:lnTo>
                      <a:pt x="1247" y="8"/>
                    </a:lnTo>
                    <a:lnTo>
                      <a:pt x="1276" y="19"/>
                    </a:lnTo>
                    <a:lnTo>
                      <a:pt x="1301" y="37"/>
                    </a:lnTo>
                    <a:lnTo>
                      <a:pt x="1326" y="59"/>
                    </a:lnTo>
                    <a:lnTo>
                      <a:pt x="1345" y="85"/>
                    </a:lnTo>
                    <a:lnTo>
                      <a:pt x="1359" y="111"/>
                    </a:lnTo>
                    <a:lnTo>
                      <a:pt x="1367" y="141"/>
                    </a:lnTo>
                    <a:lnTo>
                      <a:pt x="1371" y="172"/>
                    </a:lnTo>
                    <a:lnTo>
                      <a:pt x="1370" y="201"/>
                    </a:lnTo>
                    <a:lnTo>
                      <a:pt x="1363" y="231"/>
                    </a:lnTo>
                    <a:lnTo>
                      <a:pt x="1352" y="259"/>
                    </a:lnTo>
                    <a:lnTo>
                      <a:pt x="1335" y="286"/>
                    </a:lnTo>
                    <a:lnTo>
                      <a:pt x="1313" y="309"/>
                    </a:lnTo>
                    <a:lnTo>
                      <a:pt x="1028" y="567"/>
                    </a:lnTo>
                    <a:lnTo>
                      <a:pt x="986" y="753"/>
                    </a:lnTo>
                    <a:lnTo>
                      <a:pt x="976" y="786"/>
                    </a:lnTo>
                    <a:lnTo>
                      <a:pt x="961" y="818"/>
                    </a:lnTo>
                    <a:lnTo>
                      <a:pt x="941" y="846"/>
                    </a:lnTo>
                    <a:lnTo>
                      <a:pt x="917" y="872"/>
                    </a:lnTo>
                    <a:lnTo>
                      <a:pt x="512" y="1236"/>
                    </a:lnTo>
                    <a:lnTo>
                      <a:pt x="513" y="1194"/>
                    </a:lnTo>
                    <a:lnTo>
                      <a:pt x="509" y="1152"/>
                    </a:lnTo>
                    <a:lnTo>
                      <a:pt x="499" y="1111"/>
                    </a:lnTo>
                    <a:lnTo>
                      <a:pt x="485" y="1069"/>
                    </a:lnTo>
                    <a:lnTo>
                      <a:pt x="464" y="1031"/>
                    </a:lnTo>
                    <a:lnTo>
                      <a:pt x="439" y="994"/>
                    </a:lnTo>
                    <a:lnTo>
                      <a:pt x="408" y="959"/>
                    </a:lnTo>
                    <a:lnTo>
                      <a:pt x="375" y="930"/>
                    </a:lnTo>
                    <a:lnTo>
                      <a:pt x="336" y="905"/>
                    </a:lnTo>
                    <a:lnTo>
                      <a:pt x="295" y="886"/>
                    </a:lnTo>
                    <a:lnTo>
                      <a:pt x="251" y="871"/>
                    </a:lnTo>
                    <a:lnTo>
                      <a:pt x="0" y="807"/>
                    </a:lnTo>
                    <a:lnTo>
                      <a:pt x="473" y="381"/>
                    </a:lnTo>
                    <a:lnTo>
                      <a:pt x="500" y="359"/>
                    </a:lnTo>
                    <a:lnTo>
                      <a:pt x="531" y="342"/>
                    </a:lnTo>
                    <a:lnTo>
                      <a:pt x="563" y="331"/>
                    </a:lnTo>
                    <a:lnTo>
                      <a:pt x="598" y="324"/>
                    </a:lnTo>
                    <a:lnTo>
                      <a:pt x="788" y="303"/>
                    </a:lnTo>
                    <a:lnTo>
                      <a:pt x="1074" y="46"/>
                    </a:lnTo>
                    <a:lnTo>
                      <a:pt x="1100" y="27"/>
                    </a:lnTo>
                    <a:lnTo>
                      <a:pt x="1128" y="13"/>
                    </a:lnTo>
                    <a:lnTo>
                      <a:pt x="1156" y="4"/>
                    </a:lnTo>
                    <a:lnTo>
                      <a:pt x="118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7"/>
              <p:cNvSpPr>
                <a:spLocks/>
              </p:cNvSpPr>
              <p:nvPr/>
            </p:nvSpPr>
            <p:spPr bwMode="auto">
              <a:xfrm>
                <a:off x="9477376" y="1482725"/>
                <a:ext cx="311150" cy="311150"/>
              </a:xfrm>
              <a:custGeom>
                <a:avLst/>
                <a:gdLst>
                  <a:gd name="T0" fmla="*/ 393 w 787"/>
                  <a:gd name="T1" fmla="*/ 0 h 785"/>
                  <a:gd name="T2" fmla="*/ 447 w 787"/>
                  <a:gd name="T3" fmla="*/ 3 h 785"/>
                  <a:gd name="T4" fmla="*/ 497 w 787"/>
                  <a:gd name="T5" fmla="*/ 13 h 785"/>
                  <a:gd name="T6" fmla="*/ 546 w 787"/>
                  <a:gd name="T7" fmla="*/ 31 h 785"/>
                  <a:gd name="T8" fmla="*/ 591 w 787"/>
                  <a:gd name="T9" fmla="*/ 53 h 785"/>
                  <a:gd name="T10" fmla="*/ 634 w 787"/>
                  <a:gd name="T11" fmla="*/ 81 h 785"/>
                  <a:gd name="T12" fmla="*/ 671 w 787"/>
                  <a:gd name="T13" fmla="*/ 115 h 785"/>
                  <a:gd name="T14" fmla="*/ 704 w 787"/>
                  <a:gd name="T15" fmla="*/ 153 h 785"/>
                  <a:gd name="T16" fmla="*/ 733 w 787"/>
                  <a:gd name="T17" fmla="*/ 194 h 785"/>
                  <a:gd name="T18" fmla="*/ 756 w 787"/>
                  <a:gd name="T19" fmla="*/ 239 h 785"/>
                  <a:gd name="T20" fmla="*/ 773 w 787"/>
                  <a:gd name="T21" fmla="*/ 288 h 785"/>
                  <a:gd name="T22" fmla="*/ 783 w 787"/>
                  <a:gd name="T23" fmla="*/ 339 h 785"/>
                  <a:gd name="T24" fmla="*/ 787 w 787"/>
                  <a:gd name="T25" fmla="*/ 393 h 785"/>
                  <a:gd name="T26" fmla="*/ 783 w 787"/>
                  <a:gd name="T27" fmla="*/ 445 h 785"/>
                  <a:gd name="T28" fmla="*/ 773 w 787"/>
                  <a:gd name="T29" fmla="*/ 497 h 785"/>
                  <a:gd name="T30" fmla="*/ 756 w 787"/>
                  <a:gd name="T31" fmla="*/ 545 h 785"/>
                  <a:gd name="T32" fmla="*/ 733 w 787"/>
                  <a:gd name="T33" fmla="*/ 590 h 785"/>
                  <a:gd name="T34" fmla="*/ 704 w 787"/>
                  <a:gd name="T35" fmla="*/ 633 h 785"/>
                  <a:gd name="T36" fmla="*/ 671 w 787"/>
                  <a:gd name="T37" fmla="*/ 670 h 785"/>
                  <a:gd name="T38" fmla="*/ 634 w 787"/>
                  <a:gd name="T39" fmla="*/ 703 h 785"/>
                  <a:gd name="T40" fmla="*/ 591 w 787"/>
                  <a:gd name="T41" fmla="*/ 731 h 785"/>
                  <a:gd name="T42" fmla="*/ 546 w 787"/>
                  <a:gd name="T43" fmla="*/ 754 h 785"/>
                  <a:gd name="T44" fmla="*/ 497 w 787"/>
                  <a:gd name="T45" fmla="*/ 771 h 785"/>
                  <a:gd name="T46" fmla="*/ 447 w 787"/>
                  <a:gd name="T47" fmla="*/ 781 h 785"/>
                  <a:gd name="T48" fmla="*/ 393 w 787"/>
                  <a:gd name="T49" fmla="*/ 785 h 785"/>
                  <a:gd name="T50" fmla="*/ 341 w 787"/>
                  <a:gd name="T51" fmla="*/ 781 h 785"/>
                  <a:gd name="T52" fmla="*/ 289 w 787"/>
                  <a:gd name="T53" fmla="*/ 771 h 785"/>
                  <a:gd name="T54" fmla="*/ 240 w 787"/>
                  <a:gd name="T55" fmla="*/ 754 h 785"/>
                  <a:gd name="T56" fmla="*/ 195 w 787"/>
                  <a:gd name="T57" fmla="*/ 731 h 785"/>
                  <a:gd name="T58" fmla="*/ 153 w 787"/>
                  <a:gd name="T59" fmla="*/ 703 h 785"/>
                  <a:gd name="T60" fmla="*/ 116 w 787"/>
                  <a:gd name="T61" fmla="*/ 670 h 785"/>
                  <a:gd name="T62" fmla="*/ 82 w 787"/>
                  <a:gd name="T63" fmla="*/ 633 h 785"/>
                  <a:gd name="T64" fmla="*/ 54 w 787"/>
                  <a:gd name="T65" fmla="*/ 590 h 785"/>
                  <a:gd name="T66" fmla="*/ 31 w 787"/>
                  <a:gd name="T67" fmla="*/ 545 h 785"/>
                  <a:gd name="T68" fmla="*/ 14 w 787"/>
                  <a:gd name="T69" fmla="*/ 497 h 785"/>
                  <a:gd name="T70" fmla="*/ 4 w 787"/>
                  <a:gd name="T71" fmla="*/ 445 h 785"/>
                  <a:gd name="T72" fmla="*/ 0 w 787"/>
                  <a:gd name="T73" fmla="*/ 393 h 785"/>
                  <a:gd name="T74" fmla="*/ 4 w 787"/>
                  <a:gd name="T75" fmla="*/ 339 h 785"/>
                  <a:gd name="T76" fmla="*/ 14 w 787"/>
                  <a:gd name="T77" fmla="*/ 288 h 785"/>
                  <a:gd name="T78" fmla="*/ 31 w 787"/>
                  <a:gd name="T79" fmla="*/ 239 h 785"/>
                  <a:gd name="T80" fmla="*/ 54 w 787"/>
                  <a:gd name="T81" fmla="*/ 194 h 785"/>
                  <a:gd name="T82" fmla="*/ 82 w 787"/>
                  <a:gd name="T83" fmla="*/ 153 h 785"/>
                  <a:gd name="T84" fmla="*/ 116 w 787"/>
                  <a:gd name="T85" fmla="*/ 115 h 785"/>
                  <a:gd name="T86" fmla="*/ 153 w 787"/>
                  <a:gd name="T87" fmla="*/ 81 h 785"/>
                  <a:gd name="T88" fmla="*/ 195 w 787"/>
                  <a:gd name="T89" fmla="*/ 53 h 785"/>
                  <a:gd name="T90" fmla="*/ 240 w 787"/>
                  <a:gd name="T91" fmla="*/ 31 h 785"/>
                  <a:gd name="T92" fmla="*/ 289 w 787"/>
                  <a:gd name="T93" fmla="*/ 13 h 785"/>
                  <a:gd name="T94" fmla="*/ 341 w 787"/>
                  <a:gd name="T95" fmla="*/ 3 h 785"/>
                  <a:gd name="T96" fmla="*/ 393 w 787"/>
                  <a:gd name="T97" fmla="*/ 0 h 7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87" h="785">
                    <a:moveTo>
                      <a:pt x="393" y="0"/>
                    </a:moveTo>
                    <a:lnTo>
                      <a:pt x="447" y="3"/>
                    </a:lnTo>
                    <a:lnTo>
                      <a:pt x="497" y="13"/>
                    </a:lnTo>
                    <a:lnTo>
                      <a:pt x="546" y="31"/>
                    </a:lnTo>
                    <a:lnTo>
                      <a:pt x="591" y="53"/>
                    </a:lnTo>
                    <a:lnTo>
                      <a:pt x="634" y="81"/>
                    </a:lnTo>
                    <a:lnTo>
                      <a:pt x="671" y="115"/>
                    </a:lnTo>
                    <a:lnTo>
                      <a:pt x="704" y="153"/>
                    </a:lnTo>
                    <a:lnTo>
                      <a:pt x="733" y="194"/>
                    </a:lnTo>
                    <a:lnTo>
                      <a:pt x="756" y="239"/>
                    </a:lnTo>
                    <a:lnTo>
                      <a:pt x="773" y="288"/>
                    </a:lnTo>
                    <a:lnTo>
                      <a:pt x="783" y="339"/>
                    </a:lnTo>
                    <a:lnTo>
                      <a:pt x="787" y="393"/>
                    </a:lnTo>
                    <a:lnTo>
                      <a:pt x="783" y="445"/>
                    </a:lnTo>
                    <a:lnTo>
                      <a:pt x="773" y="497"/>
                    </a:lnTo>
                    <a:lnTo>
                      <a:pt x="756" y="545"/>
                    </a:lnTo>
                    <a:lnTo>
                      <a:pt x="733" y="590"/>
                    </a:lnTo>
                    <a:lnTo>
                      <a:pt x="704" y="633"/>
                    </a:lnTo>
                    <a:lnTo>
                      <a:pt x="671" y="670"/>
                    </a:lnTo>
                    <a:lnTo>
                      <a:pt x="634" y="703"/>
                    </a:lnTo>
                    <a:lnTo>
                      <a:pt x="591" y="731"/>
                    </a:lnTo>
                    <a:lnTo>
                      <a:pt x="546" y="754"/>
                    </a:lnTo>
                    <a:lnTo>
                      <a:pt x="497" y="771"/>
                    </a:lnTo>
                    <a:lnTo>
                      <a:pt x="447" y="781"/>
                    </a:lnTo>
                    <a:lnTo>
                      <a:pt x="393" y="785"/>
                    </a:lnTo>
                    <a:lnTo>
                      <a:pt x="341" y="781"/>
                    </a:lnTo>
                    <a:lnTo>
                      <a:pt x="289" y="771"/>
                    </a:lnTo>
                    <a:lnTo>
                      <a:pt x="240" y="754"/>
                    </a:lnTo>
                    <a:lnTo>
                      <a:pt x="195" y="731"/>
                    </a:lnTo>
                    <a:lnTo>
                      <a:pt x="153" y="703"/>
                    </a:lnTo>
                    <a:lnTo>
                      <a:pt x="116" y="670"/>
                    </a:lnTo>
                    <a:lnTo>
                      <a:pt x="82" y="633"/>
                    </a:lnTo>
                    <a:lnTo>
                      <a:pt x="54" y="590"/>
                    </a:lnTo>
                    <a:lnTo>
                      <a:pt x="31" y="545"/>
                    </a:lnTo>
                    <a:lnTo>
                      <a:pt x="14" y="497"/>
                    </a:lnTo>
                    <a:lnTo>
                      <a:pt x="4" y="445"/>
                    </a:lnTo>
                    <a:lnTo>
                      <a:pt x="0" y="393"/>
                    </a:lnTo>
                    <a:lnTo>
                      <a:pt x="4" y="339"/>
                    </a:lnTo>
                    <a:lnTo>
                      <a:pt x="14" y="288"/>
                    </a:lnTo>
                    <a:lnTo>
                      <a:pt x="31" y="239"/>
                    </a:lnTo>
                    <a:lnTo>
                      <a:pt x="54" y="194"/>
                    </a:lnTo>
                    <a:lnTo>
                      <a:pt x="82" y="153"/>
                    </a:lnTo>
                    <a:lnTo>
                      <a:pt x="116" y="115"/>
                    </a:lnTo>
                    <a:lnTo>
                      <a:pt x="153" y="81"/>
                    </a:lnTo>
                    <a:lnTo>
                      <a:pt x="195" y="53"/>
                    </a:lnTo>
                    <a:lnTo>
                      <a:pt x="240" y="31"/>
                    </a:lnTo>
                    <a:lnTo>
                      <a:pt x="289" y="13"/>
                    </a:lnTo>
                    <a:lnTo>
                      <a:pt x="341" y="3"/>
                    </a:lnTo>
                    <a:lnTo>
                      <a:pt x="3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8"/>
              <p:cNvSpPr>
                <a:spLocks/>
              </p:cNvSpPr>
              <p:nvPr/>
            </p:nvSpPr>
            <p:spPr bwMode="auto">
              <a:xfrm>
                <a:off x="10331451" y="1833563"/>
                <a:ext cx="163513" cy="100013"/>
              </a:xfrm>
              <a:custGeom>
                <a:avLst/>
                <a:gdLst>
                  <a:gd name="T0" fmla="*/ 284 w 411"/>
                  <a:gd name="T1" fmla="*/ 0 h 255"/>
                  <a:gd name="T2" fmla="*/ 312 w 411"/>
                  <a:gd name="T3" fmla="*/ 3 h 255"/>
                  <a:gd name="T4" fmla="*/ 339 w 411"/>
                  <a:gd name="T5" fmla="*/ 13 h 255"/>
                  <a:gd name="T6" fmla="*/ 362 w 411"/>
                  <a:gd name="T7" fmla="*/ 27 h 255"/>
                  <a:gd name="T8" fmla="*/ 383 w 411"/>
                  <a:gd name="T9" fmla="*/ 47 h 255"/>
                  <a:gd name="T10" fmla="*/ 398 w 411"/>
                  <a:gd name="T11" fmla="*/ 72 h 255"/>
                  <a:gd name="T12" fmla="*/ 408 w 411"/>
                  <a:gd name="T13" fmla="*/ 100 h 255"/>
                  <a:gd name="T14" fmla="*/ 411 w 411"/>
                  <a:gd name="T15" fmla="*/ 128 h 255"/>
                  <a:gd name="T16" fmla="*/ 408 w 411"/>
                  <a:gd name="T17" fmla="*/ 156 h 255"/>
                  <a:gd name="T18" fmla="*/ 398 w 411"/>
                  <a:gd name="T19" fmla="*/ 183 h 255"/>
                  <a:gd name="T20" fmla="*/ 384 w 411"/>
                  <a:gd name="T21" fmla="*/ 206 h 255"/>
                  <a:gd name="T22" fmla="*/ 363 w 411"/>
                  <a:gd name="T23" fmla="*/ 227 h 255"/>
                  <a:gd name="T24" fmla="*/ 339 w 411"/>
                  <a:gd name="T25" fmla="*/ 242 h 255"/>
                  <a:gd name="T26" fmla="*/ 311 w 411"/>
                  <a:gd name="T27" fmla="*/ 253 h 255"/>
                  <a:gd name="T28" fmla="*/ 284 w 411"/>
                  <a:gd name="T29" fmla="*/ 255 h 255"/>
                  <a:gd name="T30" fmla="*/ 255 w 411"/>
                  <a:gd name="T31" fmla="*/ 253 h 255"/>
                  <a:gd name="T32" fmla="*/ 41 w 411"/>
                  <a:gd name="T33" fmla="*/ 206 h 255"/>
                  <a:gd name="T34" fmla="*/ 25 w 411"/>
                  <a:gd name="T35" fmla="*/ 200 h 255"/>
                  <a:gd name="T36" fmla="*/ 12 w 411"/>
                  <a:gd name="T37" fmla="*/ 190 h 255"/>
                  <a:gd name="T38" fmla="*/ 5 w 411"/>
                  <a:gd name="T39" fmla="*/ 176 h 255"/>
                  <a:gd name="T40" fmla="*/ 0 w 411"/>
                  <a:gd name="T41" fmla="*/ 160 h 255"/>
                  <a:gd name="T42" fmla="*/ 1 w 411"/>
                  <a:gd name="T43" fmla="*/ 144 h 255"/>
                  <a:gd name="T44" fmla="*/ 7 w 411"/>
                  <a:gd name="T45" fmla="*/ 128 h 255"/>
                  <a:gd name="T46" fmla="*/ 16 w 411"/>
                  <a:gd name="T47" fmla="*/ 115 h 255"/>
                  <a:gd name="T48" fmla="*/ 29 w 411"/>
                  <a:gd name="T49" fmla="*/ 108 h 255"/>
                  <a:gd name="T50" fmla="*/ 227 w 411"/>
                  <a:gd name="T51" fmla="*/ 13 h 255"/>
                  <a:gd name="T52" fmla="*/ 255 w 411"/>
                  <a:gd name="T53" fmla="*/ 3 h 255"/>
                  <a:gd name="T54" fmla="*/ 284 w 411"/>
                  <a:gd name="T55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11" h="255">
                    <a:moveTo>
                      <a:pt x="284" y="0"/>
                    </a:moveTo>
                    <a:lnTo>
                      <a:pt x="312" y="3"/>
                    </a:lnTo>
                    <a:lnTo>
                      <a:pt x="339" y="13"/>
                    </a:lnTo>
                    <a:lnTo>
                      <a:pt x="362" y="27"/>
                    </a:lnTo>
                    <a:lnTo>
                      <a:pt x="383" y="47"/>
                    </a:lnTo>
                    <a:lnTo>
                      <a:pt x="398" y="72"/>
                    </a:lnTo>
                    <a:lnTo>
                      <a:pt x="408" y="100"/>
                    </a:lnTo>
                    <a:lnTo>
                      <a:pt x="411" y="128"/>
                    </a:lnTo>
                    <a:lnTo>
                      <a:pt x="408" y="156"/>
                    </a:lnTo>
                    <a:lnTo>
                      <a:pt x="398" y="183"/>
                    </a:lnTo>
                    <a:lnTo>
                      <a:pt x="384" y="206"/>
                    </a:lnTo>
                    <a:lnTo>
                      <a:pt x="363" y="227"/>
                    </a:lnTo>
                    <a:lnTo>
                      <a:pt x="339" y="242"/>
                    </a:lnTo>
                    <a:lnTo>
                      <a:pt x="311" y="253"/>
                    </a:lnTo>
                    <a:lnTo>
                      <a:pt x="284" y="255"/>
                    </a:lnTo>
                    <a:lnTo>
                      <a:pt x="255" y="253"/>
                    </a:lnTo>
                    <a:lnTo>
                      <a:pt x="41" y="206"/>
                    </a:lnTo>
                    <a:lnTo>
                      <a:pt x="25" y="200"/>
                    </a:lnTo>
                    <a:lnTo>
                      <a:pt x="12" y="190"/>
                    </a:lnTo>
                    <a:lnTo>
                      <a:pt x="5" y="176"/>
                    </a:lnTo>
                    <a:lnTo>
                      <a:pt x="0" y="160"/>
                    </a:lnTo>
                    <a:lnTo>
                      <a:pt x="1" y="144"/>
                    </a:lnTo>
                    <a:lnTo>
                      <a:pt x="7" y="128"/>
                    </a:lnTo>
                    <a:lnTo>
                      <a:pt x="16" y="115"/>
                    </a:lnTo>
                    <a:lnTo>
                      <a:pt x="29" y="108"/>
                    </a:lnTo>
                    <a:lnTo>
                      <a:pt x="227" y="13"/>
                    </a:lnTo>
                    <a:lnTo>
                      <a:pt x="255" y="3"/>
                    </a:lnTo>
                    <a:lnTo>
                      <a:pt x="28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9"/>
              <p:cNvSpPr>
                <a:spLocks/>
              </p:cNvSpPr>
              <p:nvPr/>
            </p:nvSpPr>
            <p:spPr bwMode="auto">
              <a:xfrm>
                <a:off x="10290176" y="1547813"/>
                <a:ext cx="125413" cy="146050"/>
              </a:xfrm>
              <a:custGeom>
                <a:avLst/>
                <a:gdLst>
                  <a:gd name="T0" fmla="*/ 197 w 316"/>
                  <a:gd name="T1" fmla="*/ 0 h 368"/>
                  <a:gd name="T2" fmla="*/ 225 w 316"/>
                  <a:gd name="T3" fmla="*/ 5 h 368"/>
                  <a:gd name="T4" fmla="*/ 253 w 316"/>
                  <a:gd name="T5" fmla="*/ 16 h 368"/>
                  <a:gd name="T6" fmla="*/ 276 w 316"/>
                  <a:gd name="T7" fmla="*/ 34 h 368"/>
                  <a:gd name="T8" fmla="*/ 294 w 316"/>
                  <a:gd name="T9" fmla="*/ 55 h 368"/>
                  <a:gd name="T10" fmla="*/ 307 w 316"/>
                  <a:gd name="T11" fmla="*/ 79 h 368"/>
                  <a:gd name="T12" fmla="*/ 315 w 316"/>
                  <a:gd name="T13" fmla="*/ 106 h 368"/>
                  <a:gd name="T14" fmla="*/ 316 w 316"/>
                  <a:gd name="T15" fmla="*/ 135 h 368"/>
                  <a:gd name="T16" fmla="*/ 311 w 316"/>
                  <a:gd name="T17" fmla="*/ 164 h 368"/>
                  <a:gd name="T18" fmla="*/ 299 w 316"/>
                  <a:gd name="T19" fmla="*/ 191 h 368"/>
                  <a:gd name="T20" fmla="*/ 283 w 316"/>
                  <a:gd name="T21" fmla="*/ 214 h 368"/>
                  <a:gd name="T22" fmla="*/ 262 w 316"/>
                  <a:gd name="T23" fmla="*/ 232 h 368"/>
                  <a:gd name="T24" fmla="*/ 83 w 316"/>
                  <a:gd name="T25" fmla="*/ 359 h 368"/>
                  <a:gd name="T26" fmla="*/ 68 w 316"/>
                  <a:gd name="T27" fmla="*/ 365 h 368"/>
                  <a:gd name="T28" fmla="*/ 51 w 316"/>
                  <a:gd name="T29" fmla="*/ 368 h 368"/>
                  <a:gd name="T30" fmla="*/ 36 w 316"/>
                  <a:gd name="T31" fmla="*/ 365 h 368"/>
                  <a:gd name="T32" fmla="*/ 22 w 316"/>
                  <a:gd name="T33" fmla="*/ 357 h 368"/>
                  <a:gd name="T34" fmla="*/ 9 w 316"/>
                  <a:gd name="T35" fmla="*/ 346 h 368"/>
                  <a:gd name="T36" fmla="*/ 2 w 316"/>
                  <a:gd name="T37" fmla="*/ 330 h 368"/>
                  <a:gd name="T38" fmla="*/ 0 w 316"/>
                  <a:gd name="T39" fmla="*/ 315 h 368"/>
                  <a:gd name="T40" fmla="*/ 2 w 316"/>
                  <a:gd name="T41" fmla="*/ 300 h 368"/>
                  <a:gd name="T42" fmla="*/ 65 w 316"/>
                  <a:gd name="T43" fmla="*/ 91 h 368"/>
                  <a:gd name="T44" fmla="*/ 77 w 316"/>
                  <a:gd name="T45" fmla="*/ 64 h 368"/>
                  <a:gd name="T46" fmla="*/ 95 w 316"/>
                  <a:gd name="T47" fmla="*/ 41 h 368"/>
                  <a:gd name="T48" fmla="*/ 116 w 316"/>
                  <a:gd name="T49" fmla="*/ 21 h 368"/>
                  <a:gd name="T50" fmla="*/ 140 w 316"/>
                  <a:gd name="T51" fmla="*/ 9 h 368"/>
                  <a:gd name="T52" fmla="*/ 168 w 316"/>
                  <a:gd name="T53" fmla="*/ 1 h 368"/>
                  <a:gd name="T54" fmla="*/ 197 w 316"/>
                  <a:gd name="T55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16" h="368">
                    <a:moveTo>
                      <a:pt x="197" y="0"/>
                    </a:moveTo>
                    <a:lnTo>
                      <a:pt x="225" y="5"/>
                    </a:lnTo>
                    <a:lnTo>
                      <a:pt x="253" y="16"/>
                    </a:lnTo>
                    <a:lnTo>
                      <a:pt x="276" y="34"/>
                    </a:lnTo>
                    <a:lnTo>
                      <a:pt x="294" y="55"/>
                    </a:lnTo>
                    <a:lnTo>
                      <a:pt x="307" y="79"/>
                    </a:lnTo>
                    <a:lnTo>
                      <a:pt x="315" y="106"/>
                    </a:lnTo>
                    <a:lnTo>
                      <a:pt x="316" y="135"/>
                    </a:lnTo>
                    <a:lnTo>
                      <a:pt x="311" y="164"/>
                    </a:lnTo>
                    <a:lnTo>
                      <a:pt x="299" y="191"/>
                    </a:lnTo>
                    <a:lnTo>
                      <a:pt x="283" y="214"/>
                    </a:lnTo>
                    <a:lnTo>
                      <a:pt x="262" y="232"/>
                    </a:lnTo>
                    <a:lnTo>
                      <a:pt x="83" y="359"/>
                    </a:lnTo>
                    <a:lnTo>
                      <a:pt x="68" y="365"/>
                    </a:lnTo>
                    <a:lnTo>
                      <a:pt x="51" y="368"/>
                    </a:lnTo>
                    <a:lnTo>
                      <a:pt x="36" y="365"/>
                    </a:lnTo>
                    <a:lnTo>
                      <a:pt x="22" y="357"/>
                    </a:lnTo>
                    <a:lnTo>
                      <a:pt x="9" y="346"/>
                    </a:lnTo>
                    <a:lnTo>
                      <a:pt x="2" y="330"/>
                    </a:lnTo>
                    <a:lnTo>
                      <a:pt x="0" y="315"/>
                    </a:lnTo>
                    <a:lnTo>
                      <a:pt x="2" y="300"/>
                    </a:lnTo>
                    <a:lnTo>
                      <a:pt x="65" y="91"/>
                    </a:lnTo>
                    <a:lnTo>
                      <a:pt x="77" y="64"/>
                    </a:lnTo>
                    <a:lnTo>
                      <a:pt x="95" y="41"/>
                    </a:lnTo>
                    <a:lnTo>
                      <a:pt x="116" y="21"/>
                    </a:lnTo>
                    <a:lnTo>
                      <a:pt x="140" y="9"/>
                    </a:lnTo>
                    <a:lnTo>
                      <a:pt x="168" y="1"/>
                    </a:lnTo>
                    <a:lnTo>
                      <a:pt x="1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0"/>
              <p:cNvSpPr>
                <a:spLocks/>
              </p:cNvSpPr>
              <p:nvPr/>
            </p:nvSpPr>
            <p:spPr bwMode="auto">
              <a:xfrm>
                <a:off x="10539413" y="1547813"/>
                <a:ext cx="149225" cy="122238"/>
              </a:xfrm>
              <a:custGeom>
                <a:avLst/>
                <a:gdLst>
                  <a:gd name="T0" fmla="*/ 244 w 375"/>
                  <a:gd name="T1" fmla="*/ 0 h 308"/>
                  <a:gd name="T2" fmla="*/ 272 w 375"/>
                  <a:gd name="T3" fmla="*/ 3 h 308"/>
                  <a:gd name="T4" fmla="*/ 299 w 375"/>
                  <a:gd name="T5" fmla="*/ 12 h 308"/>
                  <a:gd name="T6" fmla="*/ 325 w 375"/>
                  <a:gd name="T7" fmla="*/ 27 h 308"/>
                  <a:gd name="T8" fmla="*/ 347 w 375"/>
                  <a:gd name="T9" fmla="*/ 48 h 308"/>
                  <a:gd name="T10" fmla="*/ 362 w 375"/>
                  <a:gd name="T11" fmla="*/ 72 h 308"/>
                  <a:gd name="T12" fmla="*/ 371 w 375"/>
                  <a:gd name="T13" fmla="*/ 98 h 308"/>
                  <a:gd name="T14" fmla="*/ 375 w 375"/>
                  <a:gd name="T15" fmla="*/ 126 h 308"/>
                  <a:gd name="T16" fmla="*/ 373 w 375"/>
                  <a:gd name="T17" fmla="*/ 154 h 308"/>
                  <a:gd name="T18" fmla="*/ 364 w 375"/>
                  <a:gd name="T19" fmla="*/ 181 h 308"/>
                  <a:gd name="T20" fmla="*/ 348 w 375"/>
                  <a:gd name="T21" fmla="*/ 207 h 308"/>
                  <a:gd name="T22" fmla="*/ 328 w 375"/>
                  <a:gd name="T23" fmla="*/ 227 h 308"/>
                  <a:gd name="T24" fmla="*/ 305 w 375"/>
                  <a:gd name="T25" fmla="*/ 243 h 308"/>
                  <a:gd name="T26" fmla="*/ 279 w 375"/>
                  <a:gd name="T27" fmla="*/ 251 h 308"/>
                  <a:gd name="T28" fmla="*/ 67 w 375"/>
                  <a:gd name="T29" fmla="*/ 307 h 308"/>
                  <a:gd name="T30" fmla="*/ 50 w 375"/>
                  <a:gd name="T31" fmla="*/ 308 h 308"/>
                  <a:gd name="T32" fmla="*/ 33 w 375"/>
                  <a:gd name="T33" fmla="*/ 304 h 308"/>
                  <a:gd name="T34" fmla="*/ 19 w 375"/>
                  <a:gd name="T35" fmla="*/ 296 h 308"/>
                  <a:gd name="T36" fmla="*/ 9 w 375"/>
                  <a:gd name="T37" fmla="*/ 284 h 308"/>
                  <a:gd name="T38" fmla="*/ 2 w 375"/>
                  <a:gd name="T39" fmla="*/ 268 h 308"/>
                  <a:gd name="T40" fmla="*/ 0 w 375"/>
                  <a:gd name="T41" fmla="*/ 253 h 308"/>
                  <a:gd name="T42" fmla="*/ 4 w 375"/>
                  <a:gd name="T43" fmla="*/ 237 h 308"/>
                  <a:gd name="T44" fmla="*/ 11 w 375"/>
                  <a:gd name="T45" fmla="*/ 223 h 308"/>
                  <a:gd name="T46" fmla="*/ 145 w 375"/>
                  <a:gd name="T47" fmla="*/ 50 h 308"/>
                  <a:gd name="T48" fmla="*/ 166 w 375"/>
                  <a:gd name="T49" fmla="*/ 28 h 308"/>
                  <a:gd name="T50" fmla="*/ 190 w 375"/>
                  <a:gd name="T51" fmla="*/ 13 h 308"/>
                  <a:gd name="T52" fmla="*/ 217 w 375"/>
                  <a:gd name="T53" fmla="*/ 4 h 308"/>
                  <a:gd name="T54" fmla="*/ 244 w 375"/>
                  <a:gd name="T55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5" h="308">
                    <a:moveTo>
                      <a:pt x="244" y="0"/>
                    </a:moveTo>
                    <a:lnTo>
                      <a:pt x="272" y="3"/>
                    </a:lnTo>
                    <a:lnTo>
                      <a:pt x="299" y="12"/>
                    </a:lnTo>
                    <a:lnTo>
                      <a:pt x="325" y="27"/>
                    </a:lnTo>
                    <a:lnTo>
                      <a:pt x="347" y="48"/>
                    </a:lnTo>
                    <a:lnTo>
                      <a:pt x="362" y="72"/>
                    </a:lnTo>
                    <a:lnTo>
                      <a:pt x="371" y="98"/>
                    </a:lnTo>
                    <a:lnTo>
                      <a:pt x="375" y="126"/>
                    </a:lnTo>
                    <a:lnTo>
                      <a:pt x="373" y="154"/>
                    </a:lnTo>
                    <a:lnTo>
                      <a:pt x="364" y="181"/>
                    </a:lnTo>
                    <a:lnTo>
                      <a:pt x="348" y="207"/>
                    </a:lnTo>
                    <a:lnTo>
                      <a:pt x="328" y="227"/>
                    </a:lnTo>
                    <a:lnTo>
                      <a:pt x="305" y="243"/>
                    </a:lnTo>
                    <a:lnTo>
                      <a:pt x="279" y="251"/>
                    </a:lnTo>
                    <a:lnTo>
                      <a:pt x="67" y="307"/>
                    </a:lnTo>
                    <a:lnTo>
                      <a:pt x="50" y="308"/>
                    </a:lnTo>
                    <a:lnTo>
                      <a:pt x="33" y="304"/>
                    </a:lnTo>
                    <a:lnTo>
                      <a:pt x="19" y="296"/>
                    </a:lnTo>
                    <a:lnTo>
                      <a:pt x="9" y="284"/>
                    </a:lnTo>
                    <a:lnTo>
                      <a:pt x="2" y="268"/>
                    </a:lnTo>
                    <a:lnTo>
                      <a:pt x="0" y="253"/>
                    </a:lnTo>
                    <a:lnTo>
                      <a:pt x="4" y="237"/>
                    </a:lnTo>
                    <a:lnTo>
                      <a:pt x="11" y="223"/>
                    </a:lnTo>
                    <a:lnTo>
                      <a:pt x="145" y="50"/>
                    </a:lnTo>
                    <a:lnTo>
                      <a:pt x="166" y="28"/>
                    </a:lnTo>
                    <a:lnTo>
                      <a:pt x="190" y="13"/>
                    </a:lnTo>
                    <a:lnTo>
                      <a:pt x="217" y="4"/>
                    </a:lnTo>
                    <a:lnTo>
                      <a:pt x="24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1"/>
              <p:cNvSpPr>
                <a:spLocks/>
              </p:cNvSpPr>
              <p:nvPr/>
            </p:nvSpPr>
            <p:spPr bwMode="auto">
              <a:xfrm>
                <a:off x="9107488" y="1785938"/>
                <a:ext cx="749300" cy="1366838"/>
              </a:xfrm>
              <a:custGeom>
                <a:avLst/>
                <a:gdLst>
                  <a:gd name="T0" fmla="*/ 850 w 1888"/>
                  <a:gd name="T1" fmla="*/ 17 h 3442"/>
                  <a:gd name="T2" fmla="*/ 1356 w 1888"/>
                  <a:gd name="T3" fmla="*/ 223 h 3442"/>
                  <a:gd name="T4" fmla="*/ 1426 w 1888"/>
                  <a:gd name="T5" fmla="*/ 307 h 3442"/>
                  <a:gd name="T6" fmla="*/ 1464 w 1888"/>
                  <a:gd name="T7" fmla="*/ 392 h 3442"/>
                  <a:gd name="T8" fmla="*/ 1494 w 1888"/>
                  <a:gd name="T9" fmla="*/ 466 h 3442"/>
                  <a:gd name="T10" fmla="*/ 1526 w 1888"/>
                  <a:gd name="T11" fmla="*/ 540 h 3442"/>
                  <a:gd name="T12" fmla="*/ 1549 w 1888"/>
                  <a:gd name="T13" fmla="*/ 594 h 3442"/>
                  <a:gd name="T14" fmla="*/ 1392 w 1888"/>
                  <a:gd name="T15" fmla="*/ 753 h 3442"/>
                  <a:gd name="T16" fmla="*/ 1264 w 1888"/>
                  <a:gd name="T17" fmla="*/ 771 h 3442"/>
                  <a:gd name="T18" fmla="*/ 1755 w 1888"/>
                  <a:gd name="T19" fmla="*/ 1072 h 3442"/>
                  <a:gd name="T20" fmla="*/ 1836 w 1888"/>
                  <a:gd name="T21" fmla="*/ 1118 h 3442"/>
                  <a:gd name="T22" fmla="*/ 1882 w 1888"/>
                  <a:gd name="T23" fmla="*/ 1197 h 3442"/>
                  <a:gd name="T24" fmla="*/ 1883 w 1888"/>
                  <a:gd name="T25" fmla="*/ 1289 h 3442"/>
                  <a:gd name="T26" fmla="*/ 1837 w 1888"/>
                  <a:gd name="T27" fmla="*/ 1356 h 3442"/>
                  <a:gd name="T28" fmla="*/ 1759 w 1888"/>
                  <a:gd name="T29" fmla="*/ 1402 h 3442"/>
                  <a:gd name="T30" fmla="*/ 1676 w 1888"/>
                  <a:gd name="T31" fmla="*/ 1422 h 3442"/>
                  <a:gd name="T32" fmla="*/ 976 w 1888"/>
                  <a:gd name="T33" fmla="*/ 1240 h 3442"/>
                  <a:gd name="T34" fmla="*/ 887 w 1888"/>
                  <a:gd name="T35" fmla="*/ 1186 h 3442"/>
                  <a:gd name="T36" fmla="*/ 605 w 1888"/>
                  <a:gd name="T37" fmla="*/ 421 h 3442"/>
                  <a:gd name="T38" fmla="*/ 688 w 1888"/>
                  <a:gd name="T39" fmla="*/ 1172 h 3442"/>
                  <a:gd name="T40" fmla="*/ 738 w 1888"/>
                  <a:gd name="T41" fmla="*/ 1272 h 3442"/>
                  <a:gd name="T42" fmla="*/ 843 w 1888"/>
                  <a:gd name="T43" fmla="*/ 1368 h 3442"/>
                  <a:gd name="T44" fmla="*/ 1053 w 1888"/>
                  <a:gd name="T45" fmla="*/ 1432 h 3442"/>
                  <a:gd name="T46" fmla="*/ 1617 w 1888"/>
                  <a:gd name="T47" fmla="*/ 2151 h 3442"/>
                  <a:gd name="T48" fmla="*/ 1624 w 1888"/>
                  <a:gd name="T49" fmla="*/ 2262 h 3442"/>
                  <a:gd name="T50" fmla="*/ 1186 w 1888"/>
                  <a:gd name="T51" fmla="*/ 3342 h 3442"/>
                  <a:gd name="T52" fmla="*/ 1108 w 1888"/>
                  <a:gd name="T53" fmla="*/ 3416 h 3442"/>
                  <a:gd name="T54" fmla="*/ 1005 w 1888"/>
                  <a:gd name="T55" fmla="*/ 3442 h 3442"/>
                  <a:gd name="T56" fmla="*/ 892 w 1888"/>
                  <a:gd name="T57" fmla="*/ 3410 h 3442"/>
                  <a:gd name="T58" fmla="*/ 824 w 1888"/>
                  <a:gd name="T59" fmla="*/ 3338 h 3442"/>
                  <a:gd name="T60" fmla="*/ 794 w 1888"/>
                  <a:gd name="T61" fmla="*/ 3243 h 3442"/>
                  <a:gd name="T62" fmla="*/ 810 w 1888"/>
                  <a:gd name="T63" fmla="*/ 3143 h 3442"/>
                  <a:gd name="T64" fmla="*/ 661 w 1888"/>
                  <a:gd name="T65" fmla="*/ 1649 h 3442"/>
                  <a:gd name="T66" fmla="*/ 628 w 1888"/>
                  <a:gd name="T67" fmla="*/ 1656 h 3442"/>
                  <a:gd name="T68" fmla="*/ 626 w 1888"/>
                  <a:gd name="T69" fmla="*/ 1689 h 3442"/>
                  <a:gd name="T70" fmla="*/ 945 w 1888"/>
                  <a:gd name="T71" fmla="*/ 2183 h 3442"/>
                  <a:gd name="T72" fmla="*/ 952 w 1888"/>
                  <a:gd name="T73" fmla="*/ 2283 h 3442"/>
                  <a:gd name="T74" fmla="*/ 402 w 1888"/>
                  <a:gd name="T75" fmla="*/ 3329 h 3442"/>
                  <a:gd name="T76" fmla="*/ 335 w 1888"/>
                  <a:gd name="T77" fmla="*/ 3404 h 3442"/>
                  <a:gd name="T78" fmla="*/ 247 w 1888"/>
                  <a:gd name="T79" fmla="*/ 3439 h 3442"/>
                  <a:gd name="T80" fmla="*/ 145 w 1888"/>
                  <a:gd name="T81" fmla="*/ 3431 h 3442"/>
                  <a:gd name="T82" fmla="*/ 54 w 1888"/>
                  <a:gd name="T83" fmla="*/ 3370 h 3442"/>
                  <a:gd name="T84" fmla="*/ 5 w 1888"/>
                  <a:gd name="T85" fmla="*/ 3273 h 3442"/>
                  <a:gd name="T86" fmla="*/ 10 w 1888"/>
                  <a:gd name="T87" fmla="*/ 3164 h 3442"/>
                  <a:gd name="T88" fmla="*/ 41 w 1888"/>
                  <a:gd name="T89" fmla="*/ 1654 h 3442"/>
                  <a:gd name="T90" fmla="*/ 2 w 1888"/>
                  <a:gd name="T91" fmla="*/ 1562 h 3442"/>
                  <a:gd name="T92" fmla="*/ 10 w 1888"/>
                  <a:gd name="T93" fmla="*/ 1466 h 3442"/>
                  <a:gd name="T94" fmla="*/ 524 w 1888"/>
                  <a:gd name="T95" fmla="*/ 131 h 3442"/>
                  <a:gd name="T96" fmla="*/ 610 w 1888"/>
                  <a:gd name="T97" fmla="*/ 42 h 3442"/>
                  <a:gd name="T98" fmla="*/ 725 w 1888"/>
                  <a:gd name="T99" fmla="*/ 1 h 3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88" h="3442">
                    <a:moveTo>
                      <a:pt x="766" y="0"/>
                    </a:moveTo>
                    <a:lnTo>
                      <a:pt x="807" y="5"/>
                    </a:lnTo>
                    <a:lnTo>
                      <a:pt x="850" y="17"/>
                    </a:lnTo>
                    <a:lnTo>
                      <a:pt x="1292" y="186"/>
                    </a:lnTo>
                    <a:lnTo>
                      <a:pt x="1327" y="201"/>
                    </a:lnTo>
                    <a:lnTo>
                      <a:pt x="1356" y="223"/>
                    </a:lnTo>
                    <a:lnTo>
                      <a:pt x="1383" y="248"/>
                    </a:lnTo>
                    <a:lnTo>
                      <a:pt x="1405" y="276"/>
                    </a:lnTo>
                    <a:lnTo>
                      <a:pt x="1426" y="307"/>
                    </a:lnTo>
                    <a:lnTo>
                      <a:pt x="1442" y="339"/>
                    </a:lnTo>
                    <a:lnTo>
                      <a:pt x="1456" y="373"/>
                    </a:lnTo>
                    <a:lnTo>
                      <a:pt x="1464" y="392"/>
                    </a:lnTo>
                    <a:lnTo>
                      <a:pt x="1473" y="416"/>
                    </a:lnTo>
                    <a:lnTo>
                      <a:pt x="1483" y="440"/>
                    </a:lnTo>
                    <a:lnTo>
                      <a:pt x="1494" y="466"/>
                    </a:lnTo>
                    <a:lnTo>
                      <a:pt x="1505" y="491"/>
                    </a:lnTo>
                    <a:lnTo>
                      <a:pt x="1516" y="517"/>
                    </a:lnTo>
                    <a:lnTo>
                      <a:pt x="1526" y="540"/>
                    </a:lnTo>
                    <a:lnTo>
                      <a:pt x="1535" y="562"/>
                    </a:lnTo>
                    <a:lnTo>
                      <a:pt x="1543" y="580"/>
                    </a:lnTo>
                    <a:lnTo>
                      <a:pt x="1549" y="594"/>
                    </a:lnTo>
                    <a:lnTo>
                      <a:pt x="1553" y="603"/>
                    </a:lnTo>
                    <a:lnTo>
                      <a:pt x="1554" y="605"/>
                    </a:lnTo>
                    <a:lnTo>
                      <a:pt x="1392" y="753"/>
                    </a:lnTo>
                    <a:lnTo>
                      <a:pt x="1372" y="772"/>
                    </a:lnTo>
                    <a:lnTo>
                      <a:pt x="1355" y="794"/>
                    </a:lnTo>
                    <a:lnTo>
                      <a:pt x="1264" y="771"/>
                    </a:lnTo>
                    <a:lnTo>
                      <a:pt x="934" y="281"/>
                    </a:lnTo>
                    <a:lnTo>
                      <a:pt x="1157" y="920"/>
                    </a:lnTo>
                    <a:lnTo>
                      <a:pt x="1755" y="1072"/>
                    </a:lnTo>
                    <a:lnTo>
                      <a:pt x="1784" y="1084"/>
                    </a:lnTo>
                    <a:lnTo>
                      <a:pt x="1813" y="1099"/>
                    </a:lnTo>
                    <a:lnTo>
                      <a:pt x="1836" y="1118"/>
                    </a:lnTo>
                    <a:lnTo>
                      <a:pt x="1855" y="1141"/>
                    </a:lnTo>
                    <a:lnTo>
                      <a:pt x="1870" y="1168"/>
                    </a:lnTo>
                    <a:lnTo>
                      <a:pt x="1882" y="1197"/>
                    </a:lnTo>
                    <a:lnTo>
                      <a:pt x="1887" y="1226"/>
                    </a:lnTo>
                    <a:lnTo>
                      <a:pt x="1888" y="1257"/>
                    </a:lnTo>
                    <a:lnTo>
                      <a:pt x="1883" y="1289"/>
                    </a:lnTo>
                    <a:lnTo>
                      <a:pt x="1873" y="1313"/>
                    </a:lnTo>
                    <a:lnTo>
                      <a:pt x="1858" y="1335"/>
                    </a:lnTo>
                    <a:lnTo>
                      <a:pt x="1837" y="1356"/>
                    </a:lnTo>
                    <a:lnTo>
                      <a:pt x="1813" y="1373"/>
                    </a:lnTo>
                    <a:lnTo>
                      <a:pt x="1786" y="1389"/>
                    </a:lnTo>
                    <a:lnTo>
                      <a:pt x="1759" y="1402"/>
                    </a:lnTo>
                    <a:lnTo>
                      <a:pt x="1729" y="1412"/>
                    </a:lnTo>
                    <a:lnTo>
                      <a:pt x="1702" y="1418"/>
                    </a:lnTo>
                    <a:lnTo>
                      <a:pt x="1676" y="1422"/>
                    </a:lnTo>
                    <a:lnTo>
                      <a:pt x="1647" y="1422"/>
                    </a:lnTo>
                    <a:lnTo>
                      <a:pt x="1617" y="1417"/>
                    </a:lnTo>
                    <a:lnTo>
                      <a:pt x="976" y="1240"/>
                    </a:lnTo>
                    <a:lnTo>
                      <a:pt x="942" y="1229"/>
                    </a:lnTo>
                    <a:lnTo>
                      <a:pt x="913" y="1209"/>
                    </a:lnTo>
                    <a:lnTo>
                      <a:pt x="887" y="1186"/>
                    </a:lnTo>
                    <a:lnTo>
                      <a:pt x="866" y="1158"/>
                    </a:lnTo>
                    <a:lnTo>
                      <a:pt x="852" y="1126"/>
                    </a:lnTo>
                    <a:lnTo>
                      <a:pt x="605" y="421"/>
                    </a:lnTo>
                    <a:lnTo>
                      <a:pt x="681" y="1141"/>
                    </a:lnTo>
                    <a:lnTo>
                      <a:pt x="684" y="1157"/>
                    </a:lnTo>
                    <a:lnTo>
                      <a:pt x="688" y="1172"/>
                    </a:lnTo>
                    <a:lnTo>
                      <a:pt x="691" y="1186"/>
                    </a:lnTo>
                    <a:lnTo>
                      <a:pt x="712" y="1231"/>
                    </a:lnTo>
                    <a:lnTo>
                      <a:pt x="738" y="1272"/>
                    </a:lnTo>
                    <a:lnTo>
                      <a:pt x="769" y="1309"/>
                    </a:lnTo>
                    <a:lnTo>
                      <a:pt x="803" y="1341"/>
                    </a:lnTo>
                    <a:lnTo>
                      <a:pt x="843" y="1368"/>
                    </a:lnTo>
                    <a:lnTo>
                      <a:pt x="887" y="1390"/>
                    </a:lnTo>
                    <a:lnTo>
                      <a:pt x="933" y="1406"/>
                    </a:lnTo>
                    <a:lnTo>
                      <a:pt x="1053" y="1432"/>
                    </a:lnTo>
                    <a:lnTo>
                      <a:pt x="1580" y="2084"/>
                    </a:lnTo>
                    <a:lnTo>
                      <a:pt x="1602" y="2116"/>
                    </a:lnTo>
                    <a:lnTo>
                      <a:pt x="1617" y="2151"/>
                    </a:lnTo>
                    <a:lnTo>
                      <a:pt x="1626" y="2188"/>
                    </a:lnTo>
                    <a:lnTo>
                      <a:pt x="1627" y="2225"/>
                    </a:lnTo>
                    <a:lnTo>
                      <a:pt x="1624" y="2262"/>
                    </a:lnTo>
                    <a:lnTo>
                      <a:pt x="1612" y="2298"/>
                    </a:lnTo>
                    <a:lnTo>
                      <a:pt x="1204" y="3309"/>
                    </a:lnTo>
                    <a:lnTo>
                      <a:pt x="1186" y="3342"/>
                    </a:lnTo>
                    <a:lnTo>
                      <a:pt x="1165" y="3372"/>
                    </a:lnTo>
                    <a:lnTo>
                      <a:pt x="1139" y="3396"/>
                    </a:lnTo>
                    <a:lnTo>
                      <a:pt x="1108" y="3416"/>
                    </a:lnTo>
                    <a:lnTo>
                      <a:pt x="1076" y="3431"/>
                    </a:lnTo>
                    <a:lnTo>
                      <a:pt x="1041" y="3439"/>
                    </a:lnTo>
                    <a:lnTo>
                      <a:pt x="1005" y="3442"/>
                    </a:lnTo>
                    <a:lnTo>
                      <a:pt x="964" y="3438"/>
                    </a:lnTo>
                    <a:lnTo>
                      <a:pt x="923" y="3425"/>
                    </a:lnTo>
                    <a:lnTo>
                      <a:pt x="892" y="3410"/>
                    </a:lnTo>
                    <a:lnTo>
                      <a:pt x="865" y="3389"/>
                    </a:lnTo>
                    <a:lnTo>
                      <a:pt x="842" y="3365"/>
                    </a:lnTo>
                    <a:lnTo>
                      <a:pt x="824" y="3338"/>
                    </a:lnTo>
                    <a:lnTo>
                      <a:pt x="808" y="3309"/>
                    </a:lnTo>
                    <a:lnTo>
                      <a:pt x="799" y="3277"/>
                    </a:lnTo>
                    <a:lnTo>
                      <a:pt x="794" y="3243"/>
                    </a:lnTo>
                    <a:lnTo>
                      <a:pt x="794" y="3210"/>
                    </a:lnTo>
                    <a:lnTo>
                      <a:pt x="799" y="3177"/>
                    </a:lnTo>
                    <a:lnTo>
                      <a:pt x="810" y="3143"/>
                    </a:lnTo>
                    <a:lnTo>
                      <a:pt x="1168" y="2256"/>
                    </a:lnTo>
                    <a:lnTo>
                      <a:pt x="670" y="1657"/>
                    </a:lnTo>
                    <a:lnTo>
                      <a:pt x="661" y="1649"/>
                    </a:lnTo>
                    <a:lnTo>
                      <a:pt x="649" y="1647"/>
                    </a:lnTo>
                    <a:lnTo>
                      <a:pt x="637" y="1649"/>
                    </a:lnTo>
                    <a:lnTo>
                      <a:pt x="628" y="1656"/>
                    </a:lnTo>
                    <a:lnTo>
                      <a:pt x="622" y="1666"/>
                    </a:lnTo>
                    <a:lnTo>
                      <a:pt x="622" y="1677"/>
                    </a:lnTo>
                    <a:lnTo>
                      <a:pt x="626" y="1689"/>
                    </a:lnTo>
                    <a:lnTo>
                      <a:pt x="914" y="2121"/>
                    </a:lnTo>
                    <a:lnTo>
                      <a:pt x="932" y="2151"/>
                    </a:lnTo>
                    <a:lnTo>
                      <a:pt x="945" y="2183"/>
                    </a:lnTo>
                    <a:lnTo>
                      <a:pt x="952" y="2216"/>
                    </a:lnTo>
                    <a:lnTo>
                      <a:pt x="955" y="2249"/>
                    </a:lnTo>
                    <a:lnTo>
                      <a:pt x="952" y="2283"/>
                    </a:lnTo>
                    <a:lnTo>
                      <a:pt x="943" y="2316"/>
                    </a:lnTo>
                    <a:lnTo>
                      <a:pt x="929" y="2348"/>
                    </a:lnTo>
                    <a:lnTo>
                      <a:pt x="402" y="3329"/>
                    </a:lnTo>
                    <a:lnTo>
                      <a:pt x="384" y="3359"/>
                    </a:lnTo>
                    <a:lnTo>
                      <a:pt x="361" y="3383"/>
                    </a:lnTo>
                    <a:lnTo>
                      <a:pt x="335" y="3404"/>
                    </a:lnTo>
                    <a:lnTo>
                      <a:pt x="308" y="3420"/>
                    </a:lnTo>
                    <a:lnTo>
                      <a:pt x="277" y="3432"/>
                    </a:lnTo>
                    <a:lnTo>
                      <a:pt x="247" y="3439"/>
                    </a:lnTo>
                    <a:lnTo>
                      <a:pt x="213" y="3442"/>
                    </a:lnTo>
                    <a:lnTo>
                      <a:pt x="180" y="3439"/>
                    </a:lnTo>
                    <a:lnTo>
                      <a:pt x="145" y="3431"/>
                    </a:lnTo>
                    <a:lnTo>
                      <a:pt x="113" y="3416"/>
                    </a:lnTo>
                    <a:lnTo>
                      <a:pt x="81" y="3396"/>
                    </a:lnTo>
                    <a:lnTo>
                      <a:pt x="54" y="3370"/>
                    </a:lnTo>
                    <a:lnTo>
                      <a:pt x="32" y="3341"/>
                    </a:lnTo>
                    <a:lnTo>
                      <a:pt x="15" y="3307"/>
                    </a:lnTo>
                    <a:lnTo>
                      <a:pt x="5" y="3273"/>
                    </a:lnTo>
                    <a:lnTo>
                      <a:pt x="0" y="3237"/>
                    </a:lnTo>
                    <a:lnTo>
                      <a:pt x="2" y="3200"/>
                    </a:lnTo>
                    <a:lnTo>
                      <a:pt x="10" y="3164"/>
                    </a:lnTo>
                    <a:lnTo>
                      <a:pt x="25" y="3128"/>
                    </a:lnTo>
                    <a:lnTo>
                      <a:pt x="490" y="2265"/>
                    </a:lnTo>
                    <a:lnTo>
                      <a:pt x="41" y="1654"/>
                    </a:lnTo>
                    <a:lnTo>
                      <a:pt x="23" y="1626"/>
                    </a:lnTo>
                    <a:lnTo>
                      <a:pt x="10" y="1594"/>
                    </a:lnTo>
                    <a:lnTo>
                      <a:pt x="2" y="1562"/>
                    </a:lnTo>
                    <a:lnTo>
                      <a:pt x="0" y="1530"/>
                    </a:lnTo>
                    <a:lnTo>
                      <a:pt x="2" y="1497"/>
                    </a:lnTo>
                    <a:lnTo>
                      <a:pt x="10" y="1466"/>
                    </a:lnTo>
                    <a:lnTo>
                      <a:pt x="22" y="1435"/>
                    </a:lnTo>
                    <a:lnTo>
                      <a:pt x="506" y="169"/>
                    </a:lnTo>
                    <a:lnTo>
                      <a:pt x="524" y="131"/>
                    </a:lnTo>
                    <a:lnTo>
                      <a:pt x="549" y="96"/>
                    </a:lnTo>
                    <a:lnTo>
                      <a:pt x="577" y="67"/>
                    </a:lnTo>
                    <a:lnTo>
                      <a:pt x="610" y="42"/>
                    </a:lnTo>
                    <a:lnTo>
                      <a:pt x="646" y="22"/>
                    </a:lnTo>
                    <a:lnTo>
                      <a:pt x="684" y="9"/>
                    </a:lnTo>
                    <a:lnTo>
                      <a:pt x="725" y="1"/>
                    </a:lnTo>
                    <a:lnTo>
                      <a:pt x="76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7" name="MH_Text_1"/>
          <p:cNvSpPr/>
          <p:nvPr>
            <p:custDataLst>
              <p:tags r:id="rId1"/>
            </p:custDataLst>
          </p:nvPr>
        </p:nvSpPr>
        <p:spPr>
          <a:xfrm>
            <a:off x="1490173" y="1585890"/>
            <a:ext cx="2496051" cy="3874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marL="380990" indent="-380990" algn="r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9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9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MH_Text_1"/>
          <p:cNvSpPr/>
          <p:nvPr>
            <p:custDataLst>
              <p:tags r:id="rId2"/>
            </p:custDataLst>
          </p:nvPr>
        </p:nvSpPr>
        <p:spPr>
          <a:xfrm>
            <a:off x="421363" y="2007427"/>
            <a:ext cx="3689184" cy="748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algn="r"/>
            <a:r>
              <a:rPr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/>
              </a:rPr>
              <a:t>单击此处添加文字阐述，添加简短问题说明文字，具体说明文字在此处添加此处单击此处添加文字阐述</a:t>
            </a:r>
            <a:endParaRPr lang="en-US" altLang="zh-CN" sz="1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108330" y="1833481"/>
            <a:ext cx="1722411" cy="1279251"/>
            <a:chOff x="6057860" y="1718919"/>
            <a:chExt cx="1722635" cy="1278955"/>
          </a:xfrm>
        </p:grpSpPr>
        <p:sp>
          <p:nvSpPr>
            <p:cNvPr id="30" name="任意多边形 29"/>
            <p:cNvSpPr/>
            <p:nvPr/>
          </p:nvSpPr>
          <p:spPr>
            <a:xfrm>
              <a:off x="6057860" y="1718919"/>
              <a:ext cx="1722635" cy="1278955"/>
            </a:xfrm>
            <a:custGeom>
              <a:avLst/>
              <a:gdLst>
                <a:gd name="connsiteX0" fmla="*/ 0 w 1688858"/>
                <a:gd name="connsiteY0" fmla="*/ 0 h 1253878"/>
                <a:gd name="connsiteX1" fmla="*/ 157183 w 1688858"/>
                <a:gd name="connsiteY1" fmla="*/ 7937 h 1253878"/>
                <a:gd name="connsiteX2" fmla="*/ 1631854 w 1688858"/>
                <a:gd name="connsiteY2" fmla="*/ 1098124 h 1253878"/>
                <a:gd name="connsiteX3" fmla="*/ 1688858 w 1688858"/>
                <a:gd name="connsiteY3" fmla="*/ 1253868 h 1253878"/>
                <a:gd name="connsiteX4" fmla="*/ 387461 w 1688858"/>
                <a:gd name="connsiteY4" fmla="*/ 1253878 h 1253878"/>
                <a:gd name="connsiteX5" fmla="*/ 0 w 1688858"/>
                <a:gd name="connsiteY5" fmla="*/ 0 h 125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88858" h="1253878">
                  <a:moveTo>
                    <a:pt x="0" y="0"/>
                  </a:moveTo>
                  <a:lnTo>
                    <a:pt x="157183" y="7937"/>
                  </a:lnTo>
                  <a:cubicBezTo>
                    <a:pt x="822875" y="75542"/>
                    <a:pt x="1381343" y="505848"/>
                    <a:pt x="1631854" y="1098124"/>
                  </a:cubicBezTo>
                  <a:lnTo>
                    <a:pt x="1688858" y="1253868"/>
                  </a:lnTo>
                  <a:lnTo>
                    <a:pt x="387461" y="1253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6535993" y="2063840"/>
              <a:ext cx="554374" cy="731774"/>
              <a:chOff x="11271250" y="1390650"/>
              <a:chExt cx="1309688" cy="1728788"/>
            </a:xfrm>
            <a:solidFill>
              <a:schemeClr val="bg1"/>
            </a:solidFill>
          </p:grpSpPr>
          <p:sp>
            <p:nvSpPr>
              <p:cNvPr id="32" name="Freeform 16"/>
              <p:cNvSpPr>
                <a:spLocks/>
              </p:cNvSpPr>
              <p:nvPr/>
            </p:nvSpPr>
            <p:spPr bwMode="auto">
              <a:xfrm>
                <a:off x="11687175" y="1390650"/>
                <a:ext cx="292100" cy="293687"/>
              </a:xfrm>
              <a:custGeom>
                <a:avLst/>
                <a:gdLst>
                  <a:gd name="T0" fmla="*/ 369 w 738"/>
                  <a:gd name="T1" fmla="*/ 0 h 738"/>
                  <a:gd name="T2" fmla="*/ 425 w 738"/>
                  <a:gd name="T3" fmla="*/ 4 h 738"/>
                  <a:gd name="T4" fmla="*/ 477 w 738"/>
                  <a:gd name="T5" fmla="*/ 16 h 738"/>
                  <a:gd name="T6" fmla="*/ 526 w 738"/>
                  <a:gd name="T7" fmla="*/ 35 h 738"/>
                  <a:gd name="T8" fmla="*/ 571 w 738"/>
                  <a:gd name="T9" fmla="*/ 60 h 738"/>
                  <a:gd name="T10" fmla="*/ 612 w 738"/>
                  <a:gd name="T11" fmla="*/ 91 h 738"/>
                  <a:gd name="T12" fmla="*/ 648 w 738"/>
                  <a:gd name="T13" fmla="*/ 128 h 738"/>
                  <a:gd name="T14" fmla="*/ 680 w 738"/>
                  <a:gd name="T15" fmla="*/ 169 h 738"/>
                  <a:gd name="T16" fmla="*/ 705 w 738"/>
                  <a:gd name="T17" fmla="*/ 214 h 738"/>
                  <a:gd name="T18" fmla="*/ 723 w 738"/>
                  <a:gd name="T19" fmla="*/ 263 h 738"/>
                  <a:gd name="T20" fmla="*/ 734 w 738"/>
                  <a:gd name="T21" fmla="*/ 315 h 738"/>
                  <a:gd name="T22" fmla="*/ 738 w 738"/>
                  <a:gd name="T23" fmla="*/ 369 h 738"/>
                  <a:gd name="T24" fmla="*/ 734 w 738"/>
                  <a:gd name="T25" fmla="*/ 424 h 738"/>
                  <a:gd name="T26" fmla="*/ 723 w 738"/>
                  <a:gd name="T27" fmla="*/ 477 h 738"/>
                  <a:gd name="T28" fmla="*/ 705 w 738"/>
                  <a:gd name="T29" fmla="*/ 525 h 738"/>
                  <a:gd name="T30" fmla="*/ 680 w 738"/>
                  <a:gd name="T31" fmla="*/ 571 h 738"/>
                  <a:gd name="T32" fmla="*/ 648 w 738"/>
                  <a:gd name="T33" fmla="*/ 612 h 738"/>
                  <a:gd name="T34" fmla="*/ 612 w 738"/>
                  <a:gd name="T35" fmla="*/ 648 h 738"/>
                  <a:gd name="T36" fmla="*/ 571 w 738"/>
                  <a:gd name="T37" fmla="*/ 680 h 738"/>
                  <a:gd name="T38" fmla="*/ 526 w 738"/>
                  <a:gd name="T39" fmla="*/ 704 h 738"/>
                  <a:gd name="T40" fmla="*/ 477 w 738"/>
                  <a:gd name="T41" fmla="*/ 724 h 738"/>
                  <a:gd name="T42" fmla="*/ 425 w 738"/>
                  <a:gd name="T43" fmla="*/ 734 h 738"/>
                  <a:gd name="T44" fmla="*/ 369 w 738"/>
                  <a:gd name="T45" fmla="*/ 738 h 738"/>
                  <a:gd name="T46" fmla="*/ 315 w 738"/>
                  <a:gd name="T47" fmla="*/ 734 h 738"/>
                  <a:gd name="T48" fmla="*/ 263 w 738"/>
                  <a:gd name="T49" fmla="*/ 724 h 738"/>
                  <a:gd name="T50" fmla="*/ 214 w 738"/>
                  <a:gd name="T51" fmla="*/ 704 h 738"/>
                  <a:gd name="T52" fmla="*/ 169 w 738"/>
                  <a:gd name="T53" fmla="*/ 680 h 738"/>
                  <a:gd name="T54" fmla="*/ 127 w 738"/>
                  <a:gd name="T55" fmla="*/ 648 h 738"/>
                  <a:gd name="T56" fmla="*/ 92 w 738"/>
                  <a:gd name="T57" fmla="*/ 612 h 738"/>
                  <a:gd name="T58" fmla="*/ 60 w 738"/>
                  <a:gd name="T59" fmla="*/ 571 h 738"/>
                  <a:gd name="T60" fmla="*/ 35 w 738"/>
                  <a:gd name="T61" fmla="*/ 525 h 738"/>
                  <a:gd name="T62" fmla="*/ 16 w 738"/>
                  <a:gd name="T63" fmla="*/ 477 h 738"/>
                  <a:gd name="T64" fmla="*/ 4 w 738"/>
                  <a:gd name="T65" fmla="*/ 424 h 738"/>
                  <a:gd name="T66" fmla="*/ 0 w 738"/>
                  <a:gd name="T67" fmla="*/ 369 h 738"/>
                  <a:gd name="T68" fmla="*/ 4 w 738"/>
                  <a:gd name="T69" fmla="*/ 315 h 738"/>
                  <a:gd name="T70" fmla="*/ 16 w 738"/>
                  <a:gd name="T71" fmla="*/ 263 h 738"/>
                  <a:gd name="T72" fmla="*/ 35 w 738"/>
                  <a:gd name="T73" fmla="*/ 214 h 738"/>
                  <a:gd name="T74" fmla="*/ 60 w 738"/>
                  <a:gd name="T75" fmla="*/ 169 h 738"/>
                  <a:gd name="T76" fmla="*/ 92 w 738"/>
                  <a:gd name="T77" fmla="*/ 128 h 738"/>
                  <a:gd name="T78" fmla="*/ 127 w 738"/>
                  <a:gd name="T79" fmla="*/ 91 h 738"/>
                  <a:gd name="T80" fmla="*/ 169 w 738"/>
                  <a:gd name="T81" fmla="*/ 60 h 738"/>
                  <a:gd name="T82" fmla="*/ 214 w 738"/>
                  <a:gd name="T83" fmla="*/ 35 h 738"/>
                  <a:gd name="T84" fmla="*/ 263 w 738"/>
                  <a:gd name="T85" fmla="*/ 16 h 738"/>
                  <a:gd name="T86" fmla="*/ 315 w 738"/>
                  <a:gd name="T87" fmla="*/ 4 h 738"/>
                  <a:gd name="T88" fmla="*/ 369 w 738"/>
                  <a:gd name="T89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38" h="738">
                    <a:moveTo>
                      <a:pt x="369" y="0"/>
                    </a:moveTo>
                    <a:lnTo>
                      <a:pt x="425" y="4"/>
                    </a:lnTo>
                    <a:lnTo>
                      <a:pt x="477" y="16"/>
                    </a:lnTo>
                    <a:lnTo>
                      <a:pt x="526" y="35"/>
                    </a:lnTo>
                    <a:lnTo>
                      <a:pt x="571" y="60"/>
                    </a:lnTo>
                    <a:lnTo>
                      <a:pt x="612" y="91"/>
                    </a:lnTo>
                    <a:lnTo>
                      <a:pt x="648" y="128"/>
                    </a:lnTo>
                    <a:lnTo>
                      <a:pt x="680" y="169"/>
                    </a:lnTo>
                    <a:lnTo>
                      <a:pt x="705" y="214"/>
                    </a:lnTo>
                    <a:lnTo>
                      <a:pt x="723" y="263"/>
                    </a:lnTo>
                    <a:lnTo>
                      <a:pt x="734" y="315"/>
                    </a:lnTo>
                    <a:lnTo>
                      <a:pt x="738" y="369"/>
                    </a:lnTo>
                    <a:lnTo>
                      <a:pt x="734" y="424"/>
                    </a:lnTo>
                    <a:lnTo>
                      <a:pt x="723" y="477"/>
                    </a:lnTo>
                    <a:lnTo>
                      <a:pt x="705" y="525"/>
                    </a:lnTo>
                    <a:lnTo>
                      <a:pt x="680" y="571"/>
                    </a:lnTo>
                    <a:lnTo>
                      <a:pt x="648" y="612"/>
                    </a:lnTo>
                    <a:lnTo>
                      <a:pt x="612" y="648"/>
                    </a:lnTo>
                    <a:lnTo>
                      <a:pt x="571" y="680"/>
                    </a:lnTo>
                    <a:lnTo>
                      <a:pt x="526" y="704"/>
                    </a:lnTo>
                    <a:lnTo>
                      <a:pt x="477" y="724"/>
                    </a:lnTo>
                    <a:lnTo>
                      <a:pt x="425" y="734"/>
                    </a:lnTo>
                    <a:lnTo>
                      <a:pt x="369" y="738"/>
                    </a:lnTo>
                    <a:lnTo>
                      <a:pt x="315" y="734"/>
                    </a:lnTo>
                    <a:lnTo>
                      <a:pt x="263" y="724"/>
                    </a:lnTo>
                    <a:lnTo>
                      <a:pt x="214" y="704"/>
                    </a:lnTo>
                    <a:lnTo>
                      <a:pt x="169" y="680"/>
                    </a:lnTo>
                    <a:lnTo>
                      <a:pt x="127" y="648"/>
                    </a:lnTo>
                    <a:lnTo>
                      <a:pt x="92" y="612"/>
                    </a:lnTo>
                    <a:lnTo>
                      <a:pt x="60" y="571"/>
                    </a:lnTo>
                    <a:lnTo>
                      <a:pt x="35" y="525"/>
                    </a:lnTo>
                    <a:lnTo>
                      <a:pt x="16" y="477"/>
                    </a:lnTo>
                    <a:lnTo>
                      <a:pt x="4" y="424"/>
                    </a:lnTo>
                    <a:lnTo>
                      <a:pt x="0" y="369"/>
                    </a:lnTo>
                    <a:lnTo>
                      <a:pt x="4" y="315"/>
                    </a:lnTo>
                    <a:lnTo>
                      <a:pt x="16" y="263"/>
                    </a:lnTo>
                    <a:lnTo>
                      <a:pt x="35" y="214"/>
                    </a:lnTo>
                    <a:lnTo>
                      <a:pt x="60" y="169"/>
                    </a:lnTo>
                    <a:lnTo>
                      <a:pt x="92" y="128"/>
                    </a:lnTo>
                    <a:lnTo>
                      <a:pt x="127" y="91"/>
                    </a:lnTo>
                    <a:lnTo>
                      <a:pt x="169" y="60"/>
                    </a:lnTo>
                    <a:lnTo>
                      <a:pt x="214" y="35"/>
                    </a:lnTo>
                    <a:lnTo>
                      <a:pt x="263" y="16"/>
                    </a:lnTo>
                    <a:lnTo>
                      <a:pt x="315" y="4"/>
                    </a:lnTo>
                    <a:lnTo>
                      <a:pt x="3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7"/>
              <p:cNvSpPr>
                <a:spLocks/>
              </p:cNvSpPr>
              <p:nvPr/>
            </p:nvSpPr>
            <p:spPr bwMode="auto">
              <a:xfrm>
                <a:off x="12126913" y="2068513"/>
                <a:ext cx="138113" cy="74612"/>
              </a:xfrm>
              <a:custGeom>
                <a:avLst/>
                <a:gdLst>
                  <a:gd name="T0" fmla="*/ 345 w 345"/>
                  <a:gd name="T1" fmla="*/ 0 h 186"/>
                  <a:gd name="T2" fmla="*/ 193 w 345"/>
                  <a:gd name="T3" fmla="*/ 140 h 186"/>
                  <a:gd name="T4" fmla="*/ 166 w 345"/>
                  <a:gd name="T5" fmla="*/ 159 h 186"/>
                  <a:gd name="T6" fmla="*/ 137 w 345"/>
                  <a:gd name="T7" fmla="*/ 174 h 186"/>
                  <a:gd name="T8" fmla="*/ 105 w 345"/>
                  <a:gd name="T9" fmla="*/ 183 h 186"/>
                  <a:gd name="T10" fmla="*/ 72 w 345"/>
                  <a:gd name="T11" fmla="*/ 186 h 186"/>
                  <a:gd name="T12" fmla="*/ 44 w 345"/>
                  <a:gd name="T13" fmla="*/ 185 h 186"/>
                  <a:gd name="T14" fmla="*/ 17 w 345"/>
                  <a:gd name="T15" fmla="*/ 178 h 186"/>
                  <a:gd name="T16" fmla="*/ 8 w 345"/>
                  <a:gd name="T17" fmla="*/ 174 h 186"/>
                  <a:gd name="T18" fmla="*/ 0 w 345"/>
                  <a:gd name="T19" fmla="*/ 170 h 186"/>
                  <a:gd name="T20" fmla="*/ 345 w 345"/>
                  <a:gd name="T21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5" h="186">
                    <a:moveTo>
                      <a:pt x="345" y="0"/>
                    </a:moveTo>
                    <a:lnTo>
                      <a:pt x="193" y="140"/>
                    </a:lnTo>
                    <a:lnTo>
                      <a:pt x="166" y="159"/>
                    </a:lnTo>
                    <a:lnTo>
                      <a:pt x="137" y="174"/>
                    </a:lnTo>
                    <a:lnTo>
                      <a:pt x="105" y="183"/>
                    </a:lnTo>
                    <a:lnTo>
                      <a:pt x="72" y="186"/>
                    </a:lnTo>
                    <a:lnTo>
                      <a:pt x="44" y="185"/>
                    </a:lnTo>
                    <a:lnTo>
                      <a:pt x="17" y="178"/>
                    </a:lnTo>
                    <a:lnTo>
                      <a:pt x="8" y="174"/>
                    </a:lnTo>
                    <a:lnTo>
                      <a:pt x="0" y="170"/>
                    </a:lnTo>
                    <a:lnTo>
                      <a:pt x="3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8"/>
              <p:cNvSpPr>
                <a:spLocks/>
              </p:cNvSpPr>
              <p:nvPr/>
            </p:nvSpPr>
            <p:spPr bwMode="auto">
              <a:xfrm>
                <a:off x="11487150" y="2439988"/>
                <a:ext cx="325438" cy="679450"/>
              </a:xfrm>
              <a:custGeom>
                <a:avLst/>
                <a:gdLst>
                  <a:gd name="T0" fmla="*/ 823 w 823"/>
                  <a:gd name="T1" fmla="*/ 0 h 1714"/>
                  <a:gd name="T2" fmla="*/ 798 w 823"/>
                  <a:gd name="T3" fmla="*/ 610 h 1714"/>
                  <a:gd name="T4" fmla="*/ 792 w 823"/>
                  <a:gd name="T5" fmla="*/ 647 h 1714"/>
                  <a:gd name="T6" fmla="*/ 782 w 823"/>
                  <a:gd name="T7" fmla="*/ 683 h 1714"/>
                  <a:gd name="T8" fmla="*/ 411 w 823"/>
                  <a:gd name="T9" fmla="*/ 1582 h 1714"/>
                  <a:gd name="T10" fmla="*/ 394 w 823"/>
                  <a:gd name="T11" fmla="*/ 1615 h 1714"/>
                  <a:gd name="T12" fmla="*/ 372 w 823"/>
                  <a:gd name="T13" fmla="*/ 1644 h 1714"/>
                  <a:gd name="T14" fmla="*/ 346 w 823"/>
                  <a:gd name="T15" fmla="*/ 1668 h 1714"/>
                  <a:gd name="T16" fmla="*/ 316 w 823"/>
                  <a:gd name="T17" fmla="*/ 1688 h 1714"/>
                  <a:gd name="T18" fmla="*/ 284 w 823"/>
                  <a:gd name="T19" fmla="*/ 1702 h 1714"/>
                  <a:gd name="T20" fmla="*/ 249 w 823"/>
                  <a:gd name="T21" fmla="*/ 1710 h 1714"/>
                  <a:gd name="T22" fmla="*/ 214 w 823"/>
                  <a:gd name="T23" fmla="*/ 1714 h 1714"/>
                  <a:gd name="T24" fmla="*/ 172 w 823"/>
                  <a:gd name="T25" fmla="*/ 1710 h 1714"/>
                  <a:gd name="T26" fmla="*/ 133 w 823"/>
                  <a:gd name="T27" fmla="*/ 1697 h 1714"/>
                  <a:gd name="T28" fmla="*/ 98 w 823"/>
                  <a:gd name="T29" fmla="*/ 1680 h 1714"/>
                  <a:gd name="T30" fmla="*/ 69 w 823"/>
                  <a:gd name="T31" fmla="*/ 1657 h 1714"/>
                  <a:gd name="T32" fmla="*/ 44 w 823"/>
                  <a:gd name="T33" fmla="*/ 1629 h 1714"/>
                  <a:gd name="T34" fmla="*/ 24 w 823"/>
                  <a:gd name="T35" fmla="*/ 1599 h 1714"/>
                  <a:gd name="T36" fmla="*/ 11 w 823"/>
                  <a:gd name="T37" fmla="*/ 1566 h 1714"/>
                  <a:gd name="T38" fmla="*/ 3 w 823"/>
                  <a:gd name="T39" fmla="*/ 1530 h 1714"/>
                  <a:gd name="T40" fmla="*/ 0 w 823"/>
                  <a:gd name="T41" fmla="*/ 1493 h 1714"/>
                  <a:gd name="T42" fmla="*/ 5 w 823"/>
                  <a:gd name="T43" fmla="*/ 1456 h 1714"/>
                  <a:gd name="T44" fmla="*/ 16 w 823"/>
                  <a:gd name="T45" fmla="*/ 1418 h 1714"/>
                  <a:gd name="T46" fmla="*/ 373 w 823"/>
                  <a:gd name="T47" fmla="*/ 554 h 1714"/>
                  <a:gd name="T48" fmla="*/ 374 w 823"/>
                  <a:gd name="T49" fmla="*/ 499 h 1714"/>
                  <a:gd name="T50" fmla="*/ 823 w 823"/>
                  <a:gd name="T51" fmla="*/ 0 h 1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23" h="1714">
                    <a:moveTo>
                      <a:pt x="823" y="0"/>
                    </a:moveTo>
                    <a:lnTo>
                      <a:pt x="798" y="610"/>
                    </a:lnTo>
                    <a:lnTo>
                      <a:pt x="792" y="647"/>
                    </a:lnTo>
                    <a:lnTo>
                      <a:pt x="782" y="683"/>
                    </a:lnTo>
                    <a:lnTo>
                      <a:pt x="411" y="1582"/>
                    </a:lnTo>
                    <a:lnTo>
                      <a:pt x="394" y="1615"/>
                    </a:lnTo>
                    <a:lnTo>
                      <a:pt x="372" y="1644"/>
                    </a:lnTo>
                    <a:lnTo>
                      <a:pt x="346" y="1668"/>
                    </a:lnTo>
                    <a:lnTo>
                      <a:pt x="316" y="1688"/>
                    </a:lnTo>
                    <a:lnTo>
                      <a:pt x="284" y="1702"/>
                    </a:lnTo>
                    <a:lnTo>
                      <a:pt x="249" y="1710"/>
                    </a:lnTo>
                    <a:lnTo>
                      <a:pt x="214" y="1714"/>
                    </a:lnTo>
                    <a:lnTo>
                      <a:pt x="172" y="1710"/>
                    </a:lnTo>
                    <a:lnTo>
                      <a:pt x="133" y="1697"/>
                    </a:lnTo>
                    <a:lnTo>
                      <a:pt x="98" y="1680"/>
                    </a:lnTo>
                    <a:lnTo>
                      <a:pt x="69" y="1657"/>
                    </a:lnTo>
                    <a:lnTo>
                      <a:pt x="44" y="1629"/>
                    </a:lnTo>
                    <a:lnTo>
                      <a:pt x="24" y="1599"/>
                    </a:lnTo>
                    <a:lnTo>
                      <a:pt x="11" y="1566"/>
                    </a:lnTo>
                    <a:lnTo>
                      <a:pt x="3" y="1530"/>
                    </a:lnTo>
                    <a:lnTo>
                      <a:pt x="0" y="1493"/>
                    </a:lnTo>
                    <a:lnTo>
                      <a:pt x="5" y="1456"/>
                    </a:lnTo>
                    <a:lnTo>
                      <a:pt x="16" y="1418"/>
                    </a:lnTo>
                    <a:lnTo>
                      <a:pt x="373" y="554"/>
                    </a:lnTo>
                    <a:lnTo>
                      <a:pt x="374" y="499"/>
                    </a:lnTo>
                    <a:lnTo>
                      <a:pt x="8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9"/>
              <p:cNvSpPr>
                <a:spLocks/>
              </p:cNvSpPr>
              <p:nvPr/>
            </p:nvSpPr>
            <p:spPr bwMode="auto">
              <a:xfrm>
                <a:off x="11841163" y="2189163"/>
                <a:ext cx="263525" cy="930275"/>
              </a:xfrm>
              <a:custGeom>
                <a:avLst/>
                <a:gdLst>
                  <a:gd name="T0" fmla="*/ 447 w 661"/>
                  <a:gd name="T1" fmla="*/ 0 h 2344"/>
                  <a:gd name="T2" fmla="*/ 447 w 661"/>
                  <a:gd name="T3" fmla="*/ 519 h 2344"/>
                  <a:gd name="T4" fmla="*/ 647 w 661"/>
                  <a:gd name="T5" fmla="*/ 1066 h 2344"/>
                  <a:gd name="T6" fmla="*/ 658 w 661"/>
                  <a:gd name="T7" fmla="*/ 1105 h 2344"/>
                  <a:gd name="T8" fmla="*/ 661 w 661"/>
                  <a:gd name="T9" fmla="*/ 1145 h 2344"/>
                  <a:gd name="T10" fmla="*/ 657 w 661"/>
                  <a:gd name="T11" fmla="*/ 1184 h 2344"/>
                  <a:gd name="T12" fmla="*/ 447 w 661"/>
                  <a:gd name="T13" fmla="*/ 2175 h 2344"/>
                  <a:gd name="T14" fmla="*/ 435 w 661"/>
                  <a:gd name="T15" fmla="*/ 2210 h 2344"/>
                  <a:gd name="T16" fmla="*/ 419 w 661"/>
                  <a:gd name="T17" fmla="*/ 2244 h 2344"/>
                  <a:gd name="T18" fmla="*/ 397 w 661"/>
                  <a:gd name="T19" fmla="*/ 2273 h 2344"/>
                  <a:gd name="T20" fmla="*/ 371 w 661"/>
                  <a:gd name="T21" fmla="*/ 2297 h 2344"/>
                  <a:gd name="T22" fmla="*/ 342 w 661"/>
                  <a:gd name="T23" fmla="*/ 2317 h 2344"/>
                  <a:gd name="T24" fmla="*/ 309 w 661"/>
                  <a:gd name="T25" fmla="*/ 2331 h 2344"/>
                  <a:gd name="T26" fmla="*/ 274 w 661"/>
                  <a:gd name="T27" fmla="*/ 2340 h 2344"/>
                  <a:gd name="T28" fmla="*/ 237 w 661"/>
                  <a:gd name="T29" fmla="*/ 2344 h 2344"/>
                  <a:gd name="T30" fmla="*/ 193 w 661"/>
                  <a:gd name="T31" fmla="*/ 2339 h 2344"/>
                  <a:gd name="T32" fmla="*/ 156 w 661"/>
                  <a:gd name="T33" fmla="*/ 2328 h 2344"/>
                  <a:gd name="T34" fmla="*/ 123 w 661"/>
                  <a:gd name="T35" fmla="*/ 2311 h 2344"/>
                  <a:gd name="T36" fmla="*/ 94 w 661"/>
                  <a:gd name="T37" fmla="*/ 2289 h 2344"/>
                  <a:gd name="T38" fmla="*/ 69 w 661"/>
                  <a:gd name="T39" fmla="*/ 2262 h 2344"/>
                  <a:gd name="T40" fmla="*/ 49 w 661"/>
                  <a:gd name="T41" fmla="*/ 2232 h 2344"/>
                  <a:gd name="T42" fmla="*/ 34 w 661"/>
                  <a:gd name="T43" fmla="*/ 2197 h 2344"/>
                  <a:gd name="T44" fmla="*/ 26 w 661"/>
                  <a:gd name="T45" fmla="*/ 2161 h 2344"/>
                  <a:gd name="T46" fmla="*/ 24 w 661"/>
                  <a:gd name="T47" fmla="*/ 2124 h 2344"/>
                  <a:gd name="T48" fmla="*/ 29 w 661"/>
                  <a:gd name="T49" fmla="*/ 2086 h 2344"/>
                  <a:gd name="T50" fmla="*/ 225 w 661"/>
                  <a:gd name="T51" fmla="*/ 1155 h 2344"/>
                  <a:gd name="T52" fmla="*/ 4 w 661"/>
                  <a:gd name="T53" fmla="*/ 550 h 2344"/>
                  <a:gd name="T54" fmla="*/ 0 w 661"/>
                  <a:gd name="T55" fmla="*/ 550 h 2344"/>
                  <a:gd name="T56" fmla="*/ 265 w 661"/>
                  <a:gd name="T57" fmla="*/ 255 h 2344"/>
                  <a:gd name="T58" fmla="*/ 296 w 661"/>
                  <a:gd name="T59" fmla="*/ 215 h 2344"/>
                  <a:gd name="T60" fmla="*/ 322 w 661"/>
                  <a:gd name="T61" fmla="*/ 174 h 2344"/>
                  <a:gd name="T62" fmla="*/ 343 w 661"/>
                  <a:gd name="T63" fmla="*/ 131 h 2344"/>
                  <a:gd name="T64" fmla="*/ 361 w 661"/>
                  <a:gd name="T65" fmla="*/ 84 h 2344"/>
                  <a:gd name="T66" fmla="*/ 371 w 661"/>
                  <a:gd name="T67" fmla="*/ 38 h 2344"/>
                  <a:gd name="T68" fmla="*/ 447 w 661"/>
                  <a:gd name="T69" fmla="*/ 0 h 2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61" h="2344">
                    <a:moveTo>
                      <a:pt x="447" y="0"/>
                    </a:moveTo>
                    <a:lnTo>
                      <a:pt x="447" y="519"/>
                    </a:lnTo>
                    <a:lnTo>
                      <a:pt x="647" y="1066"/>
                    </a:lnTo>
                    <a:lnTo>
                      <a:pt x="658" y="1105"/>
                    </a:lnTo>
                    <a:lnTo>
                      <a:pt x="661" y="1145"/>
                    </a:lnTo>
                    <a:lnTo>
                      <a:pt x="657" y="1184"/>
                    </a:lnTo>
                    <a:lnTo>
                      <a:pt x="447" y="2175"/>
                    </a:lnTo>
                    <a:lnTo>
                      <a:pt x="435" y="2210"/>
                    </a:lnTo>
                    <a:lnTo>
                      <a:pt x="419" y="2244"/>
                    </a:lnTo>
                    <a:lnTo>
                      <a:pt x="397" y="2273"/>
                    </a:lnTo>
                    <a:lnTo>
                      <a:pt x="371" y="2297"/>
                    </a:lnTo>
                    <a:lnTo>
                      <a:pt x="342" y="2317"/>
                    </a:lnTo>
                    <a:lnTo>
                      <a:pt x="309" y="2331"/>
                    </a:lnTo>
                    <a:lnTo>
                      <a:pt x="274" y="2340"/>
                    </a:lnTo>
                    <a:lnTo>
                      <a:pt x="237" y="2344"/>
                    </a:lnTo>
                    <a:lnTo>
                      <a:pt x="193" y="2339"/>
                    </a:lnTo>
                    <a:lnTo>
                      <a:pt x="156" y="2328"/>
                    </a:lnTo>
                    <a:lnTo>
                      <a:pt x="123" y="2311"/>
                    </a:lnTo>
                    <a:lnTo>
                      <a:pt x="94" y="2289"/>
                    </a:lnTo>
                    <a:lnTo>
                      <a:pt x="69" y="2262"/>
                    </a:lnTo>
                    <a:lnTo>
                      <a:pt x="49" y="2232"/>
                    </a:lnTo>
                    <a:lnTo>
                      <a:pt x="34" y="2197"/>
                    </a:lnTo>
                    <a:lnTo>
                      <a:pt x="26" y="2161"/>
                    </a:lnTo>
                    <a:lnTo>
                      <a:pt x="24" y="2124"/>
                    </a:lnTo>
                    <a:lnTo>
                      <a:pt x="29" y="2086"/>
                    </a:lnTo>
                    <a:lnTo>
                      <a:pt x="225" y="1155"/>
                    </a:lnTo>
                    <a:lnTo>
                      <a:pt x="4" y="550"/>
                    </a:lnTo>
                    <a:lnTo>
                      <a:pt x="0" y="550"/>
                    </a:lnTo>
                    <a:lnTo>
                      <a:pt x="265" y="255"/>
                    </a:lnTo>
                    <a:lnTo>
                      <a:pt x="296" y="215"/>
                    </a:lnTo>
                    <a:lnTo>
                      <a:pt x="322" y="174"/>
                    </a:lnTo>
                    <a:lnTo>
                      <a:pt x="343" y="131"/>
                    </a:lnTo>
                    <a:lnTo>
                      <a:pt x="361" y="84"/>
                    </a:lnTo>
                    <a:lnTo>
                      <a:pt x="371" y="38"/>
                    </a:lnTo>
                    <a:lnTo>
                      <a:pt x="44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0"/>
              <p:cNvSpPr>
                <a:spLocks/>
              </p:cNvSpPr>
              <p:nvPr/>
            </p:nvSpPr>
            <p:spPr bwMode="auto">
              <a:xfrm>
                <a:off x="11787188" y="1762125"/>
                <a:ext cx="793750" cy="438150"/>
              </a:xfrm>
              <a:custGeom>
                <a:avLst/>
                <a:gdLst>
                  <a:gd name="T0" fmla="*/ 1879 w 2001"/>
                  <a:gd name="T1" fmla="*/ 0 h 1105"/>
                  <a:gd name="T2" fmla="*/ 1906 w 2001"/>
                  <a:gd name="T3" fmla="*/ 3 h 1105"/>
                  <a:gd name="T4" fmla="*/ 1931 w 2001"/>
                  <a:gd name="T5" fmla="*/ 11 h 1105"/>
                  <a:gd name="T6" fmla="*/ 1954 w 2001"/>
                  <a:gd name="T7" fmla="*/ 26 h 1105"/>
                  <a:gd name="T8" fmla="*/ 1974 w 2001"/>
                  <a:gd name="T9" fmla="*/ 44 h 1105"/>
                  <a:gd name="T10" fmla="*/ 1988 w 2001"/>
                  <a:gd name="T11" fmla="*/ 68 h 1105"/>
                  <a:gd name="T12" fmla="*/ 1999 w 2001"/>
                  <a:gd name="T13" fmla="*/ 93 h 1105"/>
                  <a:gd name="T14" fmla="*/ 2001 w 2001"/>
                  <a:gd name="T15" fmla="*/ 121 h 1105"/>
                  <a:gd name="T16" fmla="*/ 1999 w 2001"/>
                  <a:gd name="T17" fmla="*/ 148 h 1105"/>
                  <a:gd name="T18" fmla="*/ 1989 w 2001"/>
                  <a:gd name="T19" fmla="*/ 172 h 1105"/>
                  <a:gd name="T20" fmla="*/ 1976 w 2001"/>
                  <a:gd name="T21" fmla="*/ 195 h 1105"/>
                  <a:gd name="T22" fmla="*/ 1958 w 2001"/>
                  <a:gd name="T23" fmla="*/ 214 h 1105"/>
                  <a:gd name="T24" fmla="*/ 1934 w 2001"/>
                  <a:gd name="T25" fmla="*/ 230 h 1105"/>
                  <a:gd name="T26" fmla="*/ 345 w 2001"/>
                  <a:gd name="T27" fmla="*/ 1018 h 1105"/>
                  <a:gd name="T28" fmla="*/ 343 w 2001"/>
                  <a:gd name="T29" fmla="*/ 1062 h 1105"/>
                  <a:gd name="T30" fmla="*/ 337 w 2001"/>
                  <a:gd name="T31" fmla="*/ 1105 h 1105"/>
                  <a:gd name="T32" fmla="*/ 321 w 2001"/>
                  <a:gd name="T33" fmla="*/ 1061 h 1105"/>
                  <a:gd name="T34" fmla="*/ 298 w 2001"/>
                  <a:gd name="T35" fmla="*/ 1020 h 1105"/>
                  <a:gd name="T36" fmla="*/ 272 w 2001"/>
                  <a:gd name="T37" fmla="*/ 981 h 1105"/>
                  <a:gd name="T38" fmla="*/ 240 w 2001"/>
                  <a:gd name="T39" fmla="*/ 947 h 1105"/>
                  <a:gd name="T40" fmla="*/ 203 w 2001"/>
                  <a:gd name="T41" fmla="*/ 918 h 1105"/>
                  <a:gd name="T42" fmla="*/ 0 w 2001"/>
                  <a:gd name="T43" fmla="*/ 773 h 1105"/>
                  <a:gd name="T44" fmla="*/ 4 w 2001"/>
                  <a:gd name="T45" fmla="*/ 773 h 1105"/>
                  <a:gd name="T46" fmla="*/ 14 w 2001"/>
                  <a:gd name="T47" fmla="*/ 772 h 1105"/>
                  <a:gd name="T48" fmla="*/ 30 w 2001"/>
                  <a:gd name="T49" fmla="*/ 770 h 1105"/>
                  <a:gd name="T50" fmla="*/ 51 w 2001"/>
                  <a:gd name="T51" fmla="*/ 769 h 1105"/>
                  <a:gd name="T52" fmla="*/ 74 w 2001"/>
                  <a:gd name="T53" fmla="*/ 768 h 1105"/>
                  <a:gd name="T54" fmla="*/ 112 w 2001"/>
                  <a:gd name="T55" fmla="*/ 770 h 1105"/>
                  <a:gd name="T56" fmla="*/ 148 w 2001"/>
                  <a:gd name="T57" fmla="*/ 778 h 1105"/>
                  <a:gd name="T58" fmla="*/ 184 w 2001"/>
                  <a:gd name="T59" fmla="*/ 791 h 1105"/>
                  <a:gd name="T60" fmla="*/ 216 w 2001"/>
                  <a:gd name="T61" fmla="*/ 809 h 1105"/>
                  <a:gd name="T62" fmla="*/ 1826 w 2001"/>
                  <a:gd name="T63" fmla="*/ 12 h 1105"/>
                  <a:gd name="T64" fmla="*/ 1853 w 2001"/>
                  <a:gd name="T65" fmla="*/ 3 h 1105"/>
                  <a:gd name="T66" fmla="*/ 1879 w 2001"/>
                  <a:gd name="T67" fmla="*/ 0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001" h="1105">
                    <a:moveTo>
                      <a:pt x="1879" y="0"/>
                    </a:moveTo>
                    <a:lnTo>
                      <a:pt x="1906" y="3"/>
                    </a:lnTo>
                    <a:lnTo>
                      <a:pt x="1931" y="11"/>
                    </a:lnTo>
                    <a:lnTo>
                      <a:pt x="1954" y="26"/>
                    </a:lnTo>
                    <a:lnTo>
                      <a:pt x="1974" y="44"/>
                    </a:lnTo>
                    <a:lnTo>
                      <a:pt x="1988" y="68"/>
                    </a:lnTo>
                    <a:lnTo>
                      <a:pt x="1999" y="93"/>
                    </a:lnTo>
                    <a:lnTo>
                      <a:pt x="2001" y="121"/>
                    </a:lnTo>
                    <a:lnTo>
                      <a:pt x="1999" y="148"/>
                    </a:lnTo>
                    <a:lnTo>
                      <a:pt x="1989" y="172"/>
                    </a:lnTo>
                    <a:lnTo>
                      <a:pt x="1976" y="195"/>
                    </a:lnTo>
                    <a:lnTo>
                      <a:pt x="1958" y="214"/>
                    </a:lnTo>
                    <a:lnTo>
                      <a:pt x="1934" y="230"/>
                    </a:lnTo>
                    <a:lnTo>
                      <a:pt x="345" y="1018"/>
                    </a:lnTo>
                    <a:lnTo>
                      <a:pt x="343" y="1062"/>
                    </a:lnTo>
                    <a:lnTo>
                      <a:pt x="337" y="1105"/>
                    </a:lnTo>
                    <a:lnTo>
                      <a:pt x="321" y="1061"/>
                    </a:lnTo>
                    <a:lnTo>
                      <a:pt x="298" y="1020"/>
                    </a:lnTo>
                    <a:lnTo>
                      <a:pt x="272" y="981"/>
                    </a:lnTo>
                    <a:lnTo>
                      <a:pt x="240" y="947"/>
                    </a:lnTo>
                    <a:lnTo>
                      <a:pt x="203" y="918"/>
                    </a:lnTo>
                    <a:lnTo>
                      <a:pt x="0" y="773"/>
                    </a:lnTo>
                    <a:lnTo>
                      <a:pt x="4" y="773"/>
                    </a:lnTo>
                    <a:lnTo>
                      <a:pt x="14" y="772"/>
                    </a:lnTo>
                    <a:lnTo>
                      <a:pt x="30" y="770"/>
                    </a:lnTo>
                    <a:lnTo>
                      <a:pt x="51" y="769"/>
                    </a:lnTo>
                    <a:lnTo>
                      <a:pt x="74" y="768"/>
                    </a:lnTo>
                    <a:lnTo>
                      <a:pt x="112" y="770"/>
                    </a:lnTo>
                    <a:lnTo>
                      <a:pt x="148" y="778"/>
                    </a:lnTo>
                    <a:lnTo>
                      <a:pt x="184" y="791"/>
                    </a:lnTo>
                    <a:lnTo>
                      <a:pt x="216" y="809"/>
                    </a:lnTo>
                    <a:lnTo>
                      <a:pt x="1826" y="12"/>
                    </a:lnTo>
                    <a:lnTo>
                      <a:pt x="1853" y="3"/>
                    </a:lnTo>
                    <a:lnTo>
                      <a:pt x="18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1"/>
              <p:cNvSpPr>
                <a:spLocks/>
              </p:cNvSpPr>
              <p:nvPr/>
            </p:nvSpPr>
            <p:spPr bwMode="auto">
              <a:xfrm>
                <a:off x="11271250" y="2101850"/>
                <a:ext cx="508000" cy="530225"/>
              </a:xfrm>
              <a:custGeom>
                <a:avLst/>
                <a:gdLst>
                  <a:gd name="T0" fmla="*/ 353 w 1279"/>
                  <a:gd name="T1" fmla="*/ 0 h 1335"/>
                  <a:gd name="T2" fmla="*/ 369 w 1279"/>
                  <a:gd name="T3" fmla="*/ 48 h 1335"/>
                  <a:gd name="T4" fmla="*/ 390 w 1279"/>
                  <a:gd name="T5" fmla="*/ 90 h 1335"/>
                  <a:gd name="T6" fmla="*/ 418 w 1279"/>
                  <a:gd name="T7" fmla="*/ 130 h 1335"/>
                  <a:gd name="T8" fmla="*/ 451 w 1279"/>
                  <a:gd name="T9" fmla="*/ 167 h 1335"/>
                  <a:gd name="T10" fmla="*/ 490 w 1279"/>
                  <a:gd name="T11" fmla="*/ 198 h 1335"/>
                  <a:gd name="T12" fmla="*/ 1101 w 1279"/>
                  <a:gd name="T13" fmla="*/ 629 h 1335"/>
                  <a:gd name="T14" fmla="*/ 1143 w 1279"/>
                  <a:gd name="T15" fmla="*/ 654 h 1335"/>
                  <a:gd name="T16" fmla="*/ 1186 w 1279"/>
                  <a:gd name="T17" fmla="*/ 674 h 1335"/>
                  <a:gd name="T18" fmla="*/ 1232 w 1279"/>
                  <a:gd name="T19" fmla="*/ 686 h 1335"/>
                  <a:gd name="T20" fmla="*/ 1279 w 1279"/>
                  <a:gd name="T21" fmla="*/ 693 h 1335"/>
                  <a:gd name="T22" fmla="*/ 734 w 1279"/>
                  <a:gd name="T23" fmla="*/ 1301 h 1335"/>
                  <a:gd name="T24" fmla="*/ 716 w 1279"/>
                  <a:gd name="T25" fmla="*/ 1315 h 1335"/>
                  <a:gd name="T26" fmla="*/ 698 w 1279"/>
                  <a:gd name="T27" fmla="*/ 1326 h 1335"/>
                  <a:gd name="T28" fmla="*/ 678 w 1279"/>
                  <a:gd name="T29" fmla="*/ 1332 h 1335"/>
                  <a:gd name="T30" fmla="*/ 657 w 1279"/>
                  <a:gd name="T31" fmla="*/ 1335 h 1335"/>
                  <a:gd name="T32" fmla="*/ 638 w 1279"/>
                  <a:gd name="T33" fmla="*/ 1332 h 1335"/>
                  <a:gd name="T34" fmla="*/ 620 w 1279"/>
                  <a:gd name="T35" fmla="*/ 1327 h 1335"/>
                  <a:gd name="T36" fmla="*/ 597 w 1279"/>
                  <a:gd name="T37" fmla="*/ 1315 h 1335"/>
                  <a:gd name="T38" fmla="*/ 578 w 1279"/>
                  <a:gd name="T39" fmla="*/ 1299 h 1335"/>
                  <a:gd name="T40" fmla="*/ 565 w 1279"/>
                  <a:gd name="T41" fmla="*/ 1278 h 1335"/>
                  <a:gd name="T42" fmla="*/ 556 w 1279"/>
                  <a:gd name="T43" fmla="*/ 1255 h 1335"/>
                  <a:gd name="T44" fmla="*/ 553 w 1279"/>
                  <a:gd name="T45" fmla="*/ 1230 h 1335"/>
                  <a:gd name="T46" fmla="*/ 561 w 1279"/>
                  <a:gd name="T47" fmla="*/ 812 h 1335"/>
                  <a:gd name="T48" fmla="*/ 559 w 1279"/>
                  <a:gd name="T49" fmla="*/ 760 h 1335"/>
                  <a:gd name="T50" fmla="*/ 549 w 1279"/>
                  <a:gd name="T51" fmla="*/ 709 h 1335"/>
                  <a:gd name="T52" fmla="*/ 535 w 1279"/>
                  <a:gd name="T53" fmla="*/ 658 h 1335"/>
                  <a:gd name="T54" fmla="*/ 515 w 1279"/>
                  <a:gd name="T55" fmla="*/ 612 h 1335"/>
                  <a:gd name="T56" fmla="*/ 490 w 1279"/>
                  <a:gd name="T57" fmla="*/ 567 h 1335"/>
                  <a:gd name="T58" fmla="*/ 458 w 1279"/>
                  <a:gd name="T59" fmla="*/ 525 h 1335"/>
                  <a:gd name="T60" fmla="*/ 422 w 1279"/>
                  <a:gd name="T61" fmla="*/ 487 h 1335"/>
                  <a:gd name="T62" fmla="*/ 382 w 1279"/>
                  <a:gd name="T63" fmla="*/ 454 h 1335"/>
                  <a:gd name="T64" fmla="*/ 43 w 1279"/>
                  <a:gd name="T65" fmla="*/ 210 h 1335"/>
                  <a:gd name="T66" fmla="*/ 25 w 1279"/>
                  <a:gd name="T67" fmla="*/ 192 h 1335"/>
                  <a:gd name="T68" fmla="*/ 10 w 1279"/>
                  <a:gd name="T69" fmla="*/ 171 h 1335"/>
                  <a:gd name="T70" fmla="*/ 2 w 1279"/>
                  <a:gd name="T71" fmla="*/ 148 h 1335"/>
                  <a:gd name="T72" fmla="*/ 0 w 1279"/>
                  <a:gd name="T73" fmla="*/ 123 h 1335"/>
                  <a:gd name="T74" fmla="*/ 4 w 1279"/>
                  <a:gd name="T75" fmla="*/ 99 h 1335"/>
                  <a:gd name="T76" fmla="*/ 13 w 1279"/>
                  <a:gd name="T77" fmla="*/ 75 h 1335"/>
                  <a:gd name="T78" fmla="*/ 28 w 1279"/>
                  <a:gd name="T79" fmla="*/ 56 h 1335"/>
                  <a:gd name="T80" fmla="*/ 47 w 1279"/>
                  <a:gd name="T81" fmla="*/ 40 h 1335"/>
                  <a:gd name="T82" fmla="*/ 69 w 1279"/>
                  <a:gd name="T83" fmla="*/ 29 h 1335"/>
                  <a:gd name="T84" fmla="*/ 94 w 1279"/>
                  <a:gd name="T85" fmla="*/ 24 h 1335"/>
                  <a:gd name="T86" fmla="*/ 353 w 1279"/>
                  <a:gd name="T87" fmla="*/ 0 h 1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79" h="1335">
                    <a:moveTo>
                      <a:pt x="353" y="0"/>
                    </a:moveTo>
                    <a:lnTo>
                      <a:pt x="369" y="48"/>
                    </a:lnTo>
                    <a:lnTo>
                      <a:pt x="390" y="90"/>
                    </a:lnTo>
                    <a:lnTo>
                      <a:pt x="418" y="130"/>
                    </a:lnTo>
                    <a:lnTo>
                      <a:pt x="451" y="167"/>
                    </a:lnTo>
                    <a:lnTo>
                      <a:pt x="490" y="198"/>
                    </a:lnTo>
                    <a:lnTo>
                      <a:pt x="1101" y="629"/>
                    </a:lnTo>
                    <a:lnTo>
                      <a:pt x="1143" y="654"/>
                    </a:lnTo>
                    <a:lnTo>
                      <a:pt x="1186" y="674"/>
                    </a:lnTo>
                    <a:lnTo>
                      <a:pt x="1232" y="686"/>
                    </a:lnTo>
                    <a:lnTo>
                      <a:pt x="1279" y="693"/>
                    </a:lnTo>
                    <a:lnTo>
                      <a:pt x="734" y="1301"/>
                    </a:lnTo>
                    <a:lnTo>
                      <a:pt x="716" y="1315"/>
                    </a:lnTo>
                    <a:lnTo>
                      <a:pt x="698" y="1326"/>
                    </a:lnTo>
                    <a:lnTo>
                      <a:pt x="678" y="1332"/>
                    </a:lnTo>
                    <a:lnTo>
                      <a:pt x="657" y="1335"/>
                    </a:lnTo>
                    <a:lnTo>
                      <a:pt x="638" y="1332"/>
                    </a:lnTo>
                    <a:lnTo>
                      <a:pt x="620" y="1327"/>
                    </a:lnTo>
                    <a:lnTo>
                      <a:pt x="597" y="1315"/>
                    </a:lnTo>
                    <a:lnTo>
                      <a:pt x="578" y="1299"/>
                    </a:lnTo>
                    <a:lnTo>
                      <a:pt x="565" y="1278"/>
                    </a:lnTo>
                    <a:lnTo>
                      <a:pt x="556" y="1255"/>
                    </a:lnTo>
                    <a:lnTo>
                      <a:pt x="553" y="1230"/>
                    </a:lnTo>
                    <a:lnTo>
                      <a:pt x="561" y="812"/>
                    </a:lnTo>
                    <a:lnTo>
                      <a:pt x="559" y="760"/>
                    </a:lnTo>
                    <a:lnTo>
                      <a:pt x="549" y="709"/>
                    </a:lnTo>
                    <a:lnTo>
                      <a:pt x="535" y="658"/>
                    </a:lnTo>
                    <a:lnTo>
                      <a:pt x="515" y="612"/>
                    </a:lnTo>
                    <a:lnTo>
                      <a:pt x="490" y="567"/>
                    </a:lnTo>
                    <a:lnTo>
                      <a:pt x="458" y="525"/>
                    </a:lnTo>
                    <a:lnTo>
                      <a:pt x="422" y="487"/>
                    </a:lnTo>
                    <a:lnTo>
                      <a:pt x="382" y="454"/>
                    </a:lnTo>
                    <a:lnTo>
                      <a:pt x="43" y="210"/>
                    </a:lnTo>
                    <a:lnTo>
                      <a:pt x="25" y="192"/>
                    </a:lnTo>
                    <a:lnTo>
                      <a:pt x="10" y="171"/>
                    </a:lnTo>
                    <a:lnTo>
                      <a:pt x="2" y="148"/>
                    </a:lnTo>
                    <a:lnTo>
                      <a:pt x="0" y="123"/>
                    </a:lnTo>
                    <a:lnTo>
                      <a:pt x="4" y="99"/>
                    </a:lnTo>
                    <a:lnTo>
                      <a:pt x="13" y="75"/>
                    </a:lnTo>
                    <a:lnTo>
                      <a:pt x="28" y="56"/>
                    </a:lnTo>
                    <a:lnTo>
                      <a:pt x="47" y="40"/>
                    </a:lnTo>
                    <a:lnTo>
                      <a:pt x="69" y="29"/>
                    </a:lnTo>
                    <a:lnTo>
                      <a:pt x="94" y="24"/>
                    </a:lnTo>
                    <a:lnTo>
                      <a:pt x="3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2"/>
              <p:cNvSpPr>
                <a:spLocks/>
              </p:cNvSpPr>
              <p:nvPr/>
            </p:nvSpPr>
            <p:spPr bwMode="auto">
              <a:xfrm>
                <a:off x="11474450" y="1730375"/>
                <a:ext cx="706438" cy="579437"/>
              </a:xfrm>
              <a:custGeom>
                <a:avLst/>
                <a:gdLst>
                  <a:gd name="T0" fmla="*/ 1382 w 1782"/>
                  <a:gd name="T1" fmla="*/ 0 h 1458"/>
                  <a:gd name="T2" fmla="*/ 1488 w 1782"/>
                  <a:gd name="T3" fmla="*/ 15 h 1458"/>
                  <a:gd name="T4" fmla="*/ 1584 w 1782"/>
                  <a:gd name="T5" fmla="*/ 56 h 1458"/>
                  <a:gd name="T6" fmla="*/ 1666 w 1782"/>
                  <a:gd name="T7" fmla="*/ 123 h 1458"/>
                  <a:gd name="T8" fmla="*/ 1734 w 1782"/>
                  <a:gd name="T9" fmla="*/ 210 h 1458"/>
                  <a:gd name="T10" fmla="*/ 1782 w 1782"/>
                  <a:gd name="T11" fmla="*/ 318 h 1458"/>
                  <a:gd name="T12" fmla="*/ 1451 w 1782"/>
                  <a:gd name="T13" fmla="*/ 472 h 1458"/>
                  <a:gd name="T14" fmla="*/ 1451 w 1782"/>
                  <a:gd name="T15" fmla="*/ 437 h 1458"/>
                  <a:gd name="T16" fmla="*/ 1451 w 1782"/>
                  <a:gd name="T17" fmla="*/ 393 h 1458"/>
                  <a:gd name="T18" fmla="*/ 1441 w 1782"/>
                  <a:gd name="T19" fmla="*/ 367 h 1458"/>
                  <a:gd name="T20" fmla="*/ 1414 w 1782"/>
                  <a:gd name="T21" fmla="*/ 356 h 1458"/>
                  <a:gd name="T22" fmla="*/ 1396 w 1782"/>
                  <a:gd name="T23" fmla="*/ 359 h 1458"/>
                  <a:gd name="T24" fmla="*/ 1376 w 1782"/>
                  <a:gd name="T25" fmla="*/ 379 h 1458"/>
                  <a:gd name="T26" fmla="*/ 1373 w 1782"/>
                  <a:gd name="T27" fmla="*/ 521 h 1458"/>
                  <a:gd name="T28" fmla="*/ 963 w 1782"/>
                  <a:gd name="T29" fmla="*/ 685 h 1458"/>
                  <a:gd name="T30" fmla="*/ 862 w 1782"/>
                  <a:gd name="T31" fmla="*/ 673 h 1458"/>
                  <a:gd name="T32" fmla="*/ 430 w 1782"/>
                  <a:gd name="T33" fmla="*/ 710 h 1458"/>
                  <a:gd name="T34" fmla="*/ 428 w 1782"/>
                  <a:gd name="T35" fmla="*/ 379 h 1458"/>
                  <a:gd name="T36" fmla="*/ 408 w 1782"/>
                  <a:gd name="T37" fmla="*/ 359 h 1458"/>
                  <a:gd name="T38" fmla="*/ 379 w 1782"/>
                  <a:gd name="T39" fmla="*/ 359 h 1458"/>
                  <a:gd name="T40" fmla="*/ 360 w 1782"/>
                  <a:gd name="T41" fmla="*/ 379 h 1458"/>
                  <a:gd name="T42" fmla="*/ 356 w 1782"/>
                  <a:gd name="T43" fmla="*/ 756 h 1458"/>
                  <a:gd name="T44" fmla="*/ 915 w 1782"/>
                  <a:gd name="T45" fmla="*/ 1154 h 1458"/>
                  <a:gd name="T46" fmla="*/ 952 w 1782"/>
                  <a:gd name="T47" fmla="*/ 1211 h 1458"/>
                  <a:gd name="T48" fmla="*/ 967 w 1782"/>
                  <a:gd name="T49" fmla="*/ 1277 h 1458"/>
                  <a:gd name="T50" fmla="*/ 956 w 1782"/>
                  <a:gd name="T51" fmla="*/ 1344 h 1458"/>
                  <a:gd name="T52" fmla="*/ 920 w 1782"/>
                  <a:gd name="T53" fmla="*/ 1399 h 1458"/>
                  <a:gd name="T54" fmla="*/ 874 w 1782"/>
                  <a:gd name="T55" fmla="*/ 1437 h 1458"/>
                  <a:gd name="T56" fmla="*/ 818 w 1782"/>
                  <a:gd name="T57" fmla="*/ 1455 h 1458"/>
                  <a:gd name="T58" fmla="*/ 762 w 1782"/>
                  <a:gd name="T59" fmla="*/ 1455 h 1458"/>
                  <a:gd name="T60" fmla="*/ 711 w 1782"/>
                  <a:gd name="T61" fmla="*/ 1439 h 1458"/>
                  <a:gd name="T62" fmla="*/ 75 w 1782"/>
                  <a:gd name="T63" fmla="*/ 993 h 1458"/>
                  <a:gd name="T64" fmla="*/ 28 w 1782"/>
                  <a:gd name="T65" fmla="*/ 944 h 1458"/>
                  <a:gd name="T66" fmla="*/ 3 w 1782"/>
                  <a:gd name="T67" fmla="*/ 880 h 1458"/>
                  <a:gd name="T68" fmla="*/ 3 w 1782"/>
                  <a:gd name="T69" fmla="*/ 418 h 1458"/>
                  <a:gd name="T70" fmla="*/ 19 w 1782"/>
                  <a:gd name="T71" fmla="*/ 308 h 1458"/>
                  <a:gd name="T72" fmla="*/ 61 w 1782"/>
                  <a:gd name="T73" fmla="*/ 207 h 1458"/>
                  <a:gd name="T74" fmla="*/ 128 w 1782"/>
                  <a:gd name="T75" fmla="*/ 123 h 1458"/>
                  <a:gd name="T76" fmla="*/ 213 w 1782"/>
                  <a:gd name="T77" fmla="*/ 57 h 1458"/>
                  <a:gd name="T78" fmla="*/ 314 w 1782"/>
                  <a:gd name="T79" fmla="*/ 15 h 1458"/>
                  <a:gd name="T80" fmla="*/ 425 w 1782"/>
                  <a:gd name="T81" fmla="*/ 0 h 1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82" h="1458">
                    <a:moveTo>
                      <a:pt x="425" y="0"/>
                    </a:moveTo>
                    <a:lnTo>
                      <a:pt x="1382" y="0"/>
                    </a:lnTo>
                    <a:lnTo>
                      <a:pt x="1437" y="4"/>
                    </a:lnTo>
                    <a:lnTo>
                      <a:pt x="1488" y="15"/>
                    </a:lnTo>
                    <a:lnTo>
                      <a:pt x="1538" y="32"/>
                    </a:lnTo>
                    <a:lnTo>
                      <a:pt x="1584" y="56"/>
                    </a:lnTo>
                    <a:lnTo>
                      <a:pt x="1627" y="85"/>
                    </a:lnTo>
                    <a:lnTo>
                      <a:pt x="1666" y="123"/>
                    </a:lnTo>
                    <a:lnTo>
                      <a:pt x="1702" y="164"/>
                    </a:lnTo>
                    <a:lnTo>
                      <a:pt x="1734" y="210"/>
                    </a:lnTo>
                    <a:lnTo>
                      <a:pt x="1761" y="262"/>
                    </a:lnTo>
                    <a:lnTo>
                      <a:pt x="1782" y="318"/>
                    </a:lnTo>
                    <a:lnTo>
                      <a:pt x="1451" y="480"/>
                    </a:lnTo>
                    <a:lnTo>
                      <a:pt x="1451" y="472"/>
                    </a:lnTo>
                    <a:lnTo>
                      <a:pt x="1451" y="457"/>
                    </a:lnTo>
                    <a:lnTo>
                      <a:pt x="1451" y="437"/>
                    </a:lnTo>
                    <a:lnTo>
                      <a:pt x="1451" y="415"/>
                    </a:lnTo>
                    <a:lnTo>
                      <a:pt x="1451" y="393"/>
                    </a:lnTo>
                    <a:lnTo>
                      <a:pt x="1449" y="379"/>
                    </a:lnTo>
                    <a:lnTo>
                      <a:pt x="1441" y="367"/>
                    </a:lnTo>
                    <a:lnTo>
                      <a:pt x="1429" y="359"/>
                    </a:lnTo>
                    <a:lnTo>
                      <a:pt x="1414" y="356"/>
                    </a:lnTo>
                    <a:lnTo>
                      <a:pt x="1410" y="356"/>
                    </a:lnTo>
                    <a:lnTo>
                      <a:pt x="1396" y="359"/>
                    </a:lnTo>
                    <a:lnTo>
                      <a:pt x="1384" y="367"/>
                    </a:lnTo>
                    <a:lnTo>
                      <a:pt x="1376" y="379"/>
                    </a:lnTo>
                    <a:lnTo>
                      <a:pt x="1373" y="393"/>
                    </a:lnTo>
                    <a:lnTo>
                      <a:pt x="1373" y="521"/>
                    </a:lnTo>
                    <a:lnTo>
                      <a:pt x="1011" y="700"/>
                    </a:lnTo>
                    <a:lnTo>
                      <a:pt x="963" y="685"/>
                    </a:lnTo>
                    <a:lnTo>
                      <a:pt x="914" y="677"/>
                    </a:lnTo>
                    <a:lnTo>
                      <a:pt x="862" y="673"/>
                    </a:lnTo>
                    <a:lnTo>
                      <a:pt x="822" y="676"/>
                    </a:lnTo>
                    <a:lnTo>
                      <a:pt x="430" y="710"/>
                    </a:lnTo>
                    <a:lnTo>
                      <a:pt x="430" y="393"/>
                    </a:lnTo>
                    <a:lnTo>
                      <a:pt x="428" y="379"/>
                    </a:lnTo>
                    <a:lnTo>
                      <a:pt x="420" y="367"/>
                    </a:lnTo>
                    <a:lnTo>
                      <a:pt x="408" y="359"/>
                    </a:lnTo>
                    <a:lnTo>
                      <a:pt x="393" y="356"/>
                    </a:lnTo>
                    <a:lnTo>
                      <a:pt x="379" y="359"/>
                    </a:lnTo>
                    <a:lnTo>
                      <a:pt x="367" y="367"/>
                    </a:lnTo>
                    <a:lnTo>
                      <a:pt x="360" y="379"/>
                    </a:lnTo>
                    <a:lnTo>
                      <a:pt x="356" y="393"/>
                    </a:lnTo>
                    <a:lnTo>
                      <a:pt x="356" y="756"/>
                    </a:lnTo>
                    <a:lnTo>
                      <a:pt x="888" y="1131"/>
                    </a:lnTo>
                    <a:lnTo>
                      <a:pt x="915" y="1154"/>
                    </a:lnTo>
                    <a:lnTo>
                      <a:pt x="936" y="1182"/>
                    </a:lnTo>
                    <a:lnTo>
                      <a:pt x="952" y="1211"/>
                    </a:lnTo>
                    <a:lnTo>
                      <a:pt x="963" y="1244"/>
                    </a:lnTo>
                    <a:lnTo>
                      <a:pt x="967" y="1277"/>
                    </a:lnTo>
                    <a:lnTo>
                      <a:pt x="964" y="1310"/>
                    </a:lnTo>
                    <a:lnTo>
                      <a:pt x="956" y="1344"/>
                    </a:lnTo>
                    <a:lnTo>
                      <a:pt x="940" y="1375"/>
                    </a:lnTo>
                    <a:lnTo>
                      <a:pt x="920" y="1399"/>
                    </a:lnTo>
                    <a:lnTo>
                      <a:pt x="899" y="1421"/>
                    </a:lnTo>
                    <a:lnTo>
                      <a:pt x="874" y="1437"/>
                    </a:lnTo>
                    <a:lnTo>
                      <a:pt x="847" y="1448"/>
                    </a:lnTo>
                    <a:lnTo>
                      <a:pt x="818" y="1455"/>
                    </a:lnTo>
                    <a:lnTo>
                      <a:pt x="789" y="1458"/>
                    </a:lnTo>
                    <a:lnTo>
                      <a:pt x="762" y="1455"/>
                    </a:lnTo>
                    <a:lnTo>
                      <a:pt x="737" y="1450"/>
                    </a:lnTo>
                    <a:lnTo>
                      <a:pt x="711" y="1439"/>
                    </a:lnTo>
                    <a:lnTo>
                      <a:pt x="687" y="1425"/>
                    </a:lnTo>
                    <a:lnTo>
                      <a:pt x="75" y="993"/>
                    </a:lnTo>
                    <a:lnTo>
                      <a:pt x="50" y="971"/>
                    </a:lnTo>
                    <a:lnTo>
                      <a:pt x="28" y="944"/>
                    </a:lnTo>
                    <a:lnTo>
                      <a:pt x="12" y="914"/>
                    </a:lnTo>
                    <a:lnTo>
                      <a:pt x="3" y="880"/>
                    </a:lnTo>
                    <a:lnTo>
                      <a:pt x="0" y="846"/>
                    </a:lnTo>
                    <a:lnTo>
                      <a:pt x="3" y="418"/>
                    </a:lnTo>
                    <a:lnTo>
                      <a:pt x="7" y="363"/>
                    </a:lnTo>
                    <a:lnTo>
                      <a:pt x="19" y="308"/>
                    </a:lnTo>
                    <a:lnTo>
                      <a:pt x="38" y="257"/>
                    </a:lnTo>
                    <a:lnTo>
                      <a:pt x="61" y="207"/>
                    </a:lnTo>
                    <a:lnTo>
                      <a:pt x="92" y="164"/>
                    </a:lnTo>
                    <a:lnTo>
                      <a:pt x="128" y="123"/>
                    </a:lnTo>
                    <a:lnTo>
                      <a:pt x="168" y="88"/>
                    </a:lnTo>
                    <a:lnTo>
                      <a:pt x="213" y="57"/>
                    </a:lnTo>
                    <a:lnTo>
                      <a:pt x="262" y="34"/>
                    </a:lnTo>
                    <a:lnTo>
                      <a:pt x="314" y="15"/>
                    </a:lnTo>
                    <a:lnTo>
                      <a:pt x="368" y="4"/>
                    </a:lnTo>
                    <a:lnTo>
                      <a:pt x="4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9" name="MH_Text_1"/>
          <p:cNvSpPr/>
          <p:nvPr>
            <p:custDataLst>
              <p:tags r:id="rId3"/>
            </p:custDataLst>
          </p:nvPr>
        </p:nvSpPr>
        <p:spPr>
          <a:xfrm>
            <a:off x="7933508" y="1772047"/>
            <a:ext cx="2496051" cy="3874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marL="380990" indent="-380990">
              <a:lnSpc>
                <a:spcPct val="120000"/>
              </a:lnSpc>
              <a:buClr>
                <a:schemeClr val="accent2"/>
              </a:buClr>
              <a:buFont typeface="Wingdings" panose="05000000000000000000" pitchFamily="2" charset="2"/>
              <a:buChar char="n"/>
            </a:pPr>
            <a:r>
              <a:rPr lang="zh-CN" altLang="en-US" sz="19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9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MH_Text_1"/>
          <p:cNvSpPr/>
          <p:nvPr>
            <p:custDataLst>
              <p:tags r:id="rId4"/>
            </p:custDataLst>
          </p:nvPr>
        </p:nvSpPr>
        <p:spPr>
          <a:xfrm>
            <a:off x="7950483" y="2193587"/>
            <a:ext cx="3689184" cy="748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r>
              <a:rPr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/>
              </a:rPr>
              <a:t>单击此处添加文字阐述，添加简短问题说明文字，具体说明文字在此处添加此处单击此处添加文字阐述</a:t>
            </a:r>
            <a:endParaRPr lang="en-US" altLang="zh-CN" sz="1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781275" y="3237513"/>
            <a:ext cx="1152233" cy="2030690"/>
            <a:chOff x="6730893" y="3122627"/>
            <a:chExt cx="1152383" cy="2030220"/>
          </a:xfrm>
        </p:grpSpPr>
        <p:sp>
          <p:nvSpPr>
            <p:cNvPr id="42" name="任意多边形 41"/>
            <p:cNvSpPr/>
            <p:nvPr/>
          </p:nvSpPr>
          <p:spPr>
            <a:xfrm>
              <a:off x="6730893" y="3122627"/>
              <a:ext cx="1152383" cy="2030220"/>
            </a:xfrm>
            <a:custGeom>
              <a:avLst/>
              <a:gdLst>
                <a:gd name="connsiteX0" fmla="*/ 1052678 w 1129787"/>
                <a:gd name="connsiteY0" fmla="*/ 0 h 1990412"/>
                <a:gd name="connsiteX1" fmla="*/ 1093213 w 1129787"/>
                <a:gd name="connsiteY1" fmla="*/ 157650 h 1990412"/>
                <a:gd name="connsiteX2" fmla="*/ 1129787 w 1129787"/>
                <a:gd name="connsiteY2" fmla="*/ 520453 h 1990412"/>
                <a:gd name="connsiteX3" fmla="*/ 474681 w 1129787"/>
                <a:gd name="connsiteY3" fmla="*/ 1909575 h 1990412"/>
                <a:gd name="connsiteX4" fmla="*/ 366580 w 1129787"/>
                <a:gd name="connsiteY4" fmla="*/ 1990412 h 1990412"/>
                <a:gd name="connsiteX5" fmla="*/ 0 w 1129787"/>
                <a:gd name="connsiteY5" fmla="*/ 804163 h 1990412"/>
                <a:gd name="connsiteX6" fmla="*/ 1052678 w 1129787"/>
                <a:gd name="connsiteY6" fmla="*/ 0 h 1990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9787" h="1990412">
                  <a:moveTo>
                    <a:pt x="1052678" y="0"/>
                  </a:moveTo>
                  <a:lnTo>
                    <a:pt x="1093213" y="157650"/>
                  </a:lnTo>
                  <a:cubicBezTo>
                    <a:pt x="1117194" y="274839"/>
                    <a:pt x="1129787" y="396175"/>
                    <a:pt x="1129787" y="520453"/>
                  </a:cubicBezTo>
                  <a:cubicBezTo>
                    <a:pt x="1129787" y="1079704"/>
                    <a:pt x="874771" y="1579392"/>
                    <a:pt x="474681" y="1909575"/>
                  </a:cubicBezTo>
                  <a:lnTo>
                    <a:pt x="366580" y="1990412"/>
                  </a:lnTo>
                  <a:lnTo>
                    <a:pt x="0" y="804163"/>
                  </a:lnTo>
                  <a:lnTo>
                    <a:pt x="105267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7106992" y="3740983"/>
              <a:ext cx="469034" cy="707821"/>
              <a:chOff x="7376375" y="4129308"/>
              <a:chExt cx="557216" cy="840896"/>
            </a:xfrm>
            <a:solidFill>
              <a:schemeClr val="bg1"/>
            </a:solidFill>
          </p:grpSpPr>
          <p:sp>
            <p:nvSpPr>
              <p:cNvPr id="44" name="Freeform 27"/>
              <p:cNvSpPr>
                <a:spLocks/>
              </p:cNvSpPr>
              <p:nvPr/>
            </p:nvSpPr>
            <p:spPr bwMode="auto">
              <a:xfrm>
                <a:off x="7476961" y="4129308"/>
                <a:ext cx="146888" cy="147686"/>
              </a:xfrm>
              <a:custGeom>
                <a:avLst/>
                <a:gdLst>
                  <a:gd name="T0" fmla="*/ 368 w 737"/>
                  <a:gd name="T1" fmla="*/ 0 h 740"/>
                  <a:gd name="T2" fmla="*/ 423 w 737"/>
                  <a:gd name="T3" fmla="*/ 4 h 740"/>
                  <a:gd name="T4" fmla="*/ 475 w 737"/>
                  <a:gd name="T5" fmla="*/ 15 h 740"/>
                  <a:gd name="T6" fmla="*/ 524 w 737"/>
                  <a:gd name="T7" fmla="*/ 34 h 740"/>
                  <a:gd name="T8" fmla="*/ 569 w 737"/>
                  <a:gd name="T9" fmla="*/ 60 h 740"/>
                  <a:gd name="T10" fmla="*/ 611 w 737"/>
                  <a:gd name="T11" fmla="*/ 90 h 740"/>
                  <a:gd name="T12" fmla="*/ 647 w 737"/>
                  <a:gd name="T13" fmla="*/ 127 h 740"/>
                  <a:gd name="T14" fmla="*/ 677 w 737"/>
                  <a:gd name="T15" fmla="*/ 168 h 740"/>
                  <a:gd name="T16" fmla="*/ 703 w 737"/>
                  <a:gd name="T17" fmla="*/ 214 h 740"/>
                  <a:gd name="T18" fmla="*/ 722 w 737"/>
                  <a:gd name="T19" fmla="*/ 263 h 740"/>
                  <a:gd name="T20" fmla="*/ 733 w 737"/>
                  <a:gd name="T21" fmla="*/ 315 h 740"/>
                  <a:gd name="T22" fmla="*/ 737 w 737"/>
                  <a:gd name="T23" fmla="*/ 370 h 740"/>
                  <a:gd name="T24" fmla="*/ 733 w 737"/>
                  <a:gd name="T25" fmla="*/ 425 h 740"/>
                  <a:gd name="T26" fmla="*/ 722 w 737"/>
                  <a:gd name="T27" fmla="*/ 477 h 740"/>
                  <a:gd name="T28" fmla="*/ 703 w 737"/>
                  <a:gd name="T29" fmla="*/ 525 h 740"/>
                  <a:gd name="T30" fmla="*/ 677 w 737"/>
                  <a:gd name="T31" fmla="*/ 571 h 740"/>
                  <a:gd name="T32" fmla="*/ 647 w 737"/>
                  <a:gd name="T33" fmla="*/ 612 h 740"/>
                  <a:gd name="T34" fmla="*/ 611 w 737"/>
                  <a:gd name="T35" fmla="*/ 649 h 740"/>
                  <a:gd name="T36" fmla="*/ 569 w 737"/>
                  <a:gd name="T37" fmla="*/ 680 h 740"/>
                  <a:gd name="T38" fmla="*/ 524 w 737"/>
                  <a:gd name="T39" fmla="*/ 705 h 740"/>
                  <a:gd name="T40" fmla="*/ 475 w 737"/>
                  <a:gd name="T41" fmla="*/ 724 h 740"/>
                  <a:gd name="T42" fmla="*/ 423 w 737"/>
                  <a:gd name="T43" fmla="*/ 736 h 740"/>
                  <a:gd name="T44" fmla="*/ 368 w 737"/>
                  <a:gd name="T45" fmla="*/ 740 h 740"/>
                  <a:gd name="T46" fmla="*/ 315 w 737"/>
                  <a:gd name="T47" fmla="*/ 736 h 740"/>
                  <a:gd name="T48" fmla="*/ 262 w 737"/>
                  <a:gd name="T49" fmla="*/ 724 h 740"/>
                  <a:gd name="T50" fmla="*/ 213 w 737"/>
                  <a:gd name="T51" fmla="*/ 705 h 740"/>
                  <a:gd name="T52" fmla="*/ 168 w 737"/>
                  <a:gd name="T53" fmla="*/ 680 h 740"/>
                  <a:gd name="T54" fmla="*/ 126 w 737"/>
                  <a:gd name="T55" fmla="*/ 649 h 740"/>
                  <a:gd name="T56" fmla="*/ 91 w 737"/>
                  <a:gd name="T57" fmla="*/ 612 h 740"/>
                  <a:gd name="T58" fmla="*/ 59 w 737"/>
                  <a:gd name="T59" fmla="*/ 571 h 740"/>
                  <a:gd name="T60" fmla="*/ 35 w 737"/>
                  <a:gd name="T61" fmla="*/ 525 h 740"/>
                  <a:gd name="T62" fmla="*/ 16 w 737"/>
                  <a:gd name="T63" fmla="*/ 477 h 740"/>
                  <a:gd name="T64" fmla="*/ 4 w 737"/>
                  <a:gd name="T65" fmla="*/ 425 h 740"/>
                  <a:gd name="T66" fmla="*/ 0 w 737"/>
                  <a:gd name="T67" fmla="*/ 370 h 740"/>
                  <a:gd name="T68" fmla="*/ 4 w 737"/>
                  <a:gd name="T69" fmla="*/ 315 h 740"/>
                  <a:gd name="T70" fmla="*/ 16 w 737"/>
                  <a:gd name="T71" fmla="*/ 263 h 740"/>
                  <a:gd name="T72" fmla="*/ 35 w 737"/>
                  <a:gd name="T73" fmla="*/ 214 h 740"/>
                  <a:gd name="T74" fmla="*/ 59 w 737"/>
                  <a:gd name="T75" fmla="*/ 168 h 740"/>
                  <a:gd name="T76" fmla="*/ 91 w 737"/>
                  <a:gd name="T77" fmla="*/ 127 h 740"/>
                  <a:gd name="T78" fmla="*/ 126 w 737"/>
                  <a:gd name="T79" fmla="*/ 90 h 740"/>
                  <a:gd name="T80" fmla="*/ 168 w 737"/>
                  <a:gd name="T81" fmla="*/ 60 h 740"/>
                  <a:gd name="T82" fmla="*/ 213 w 737"/>
                  <a:gd name="T83" fmla="*/ 34 h 740"/>
                  <a:gd name="T84" fmla="*/ 262 w 737"/>
                  <a:gd name="T85" fmla="*/ 15 h 740"/>
                  <a:gd name="T86" fmla="*/ 315 w 737"/>
                  <a:gd name="T87" fmla="*/ 4 h 740"/>
                  <a:gd name="T88" fmla="*/ 368 w 737"/>
                  <a:gd name="T89" fmla="*/ 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37" h="740">
                    <a:moveTo>
                      <a:pt x="368" y="0"/>
                    </a:moveTo>
                    <a:lnTo>
                      <a:pt x="423" y="4"/>
                    </a:lnTo>
                    <a:lnTo>
                      <a:pt x="475" y="15"/>
                    </a:lnTo>
                    <a:lnTo>
                      <a:pt x="524" y="34"/>
                    </a:lnTo>
                    <a:lnTo>
                      <a:pt x="569" y="60"/>
                    </a:lnTo>
                    <a:lnTo>
                      <a:pt x="611" y="90"/>
                    </a:lnTo>
                    <a:lnTo>
                      <a:pt x="647" y="127"/>
                    </a:lnTo>
                    <a:lnTo>
                      <a:pt x="677" y="168"/>
                    </a:lnTo>
                    <a:lnTo>
                      <a:pt x="703" y="214"/>
                    </a:lnTo>
                    <a:lnTo>
                      <a:pt x="722" y="263"/>
                    </a:lnTo>
                    <a:lnTo>
                      <a:pt x="733" y="315"/>
                    </a:lnTo>
                    <a:lnTo>
                      <a:pt x="737" y="370"/>
                    </a:lnTo>
                    <a:lnTo>
                      <a:pt x="733" y="425"/>
                    </a:lnTo>
                    <a:lnTo>
                      <a:pt x="722" y="477"/>
                    </a:lnTo>
                    <a:lnTo>
                      <a:pt x="703" y="525"/>
                    </a:lnTo>
                    <a:lnTo>
                      <a:pt x="677" y="571"/>
                    </a:lnTo>
                    <a:lnTo>
                      <a:pt x="647" y="612"/>
                    </a:lnTo>
                    <a:lnTo>
                      <a:pt x="611" y="649"/>
                    </a:lnTo>
                    <a:lnTo>
                      <a:pt x="569" y="680"/>
                    </a:lnTo>
                    <a:lnTo>
                      <a:pt x="524" y="705"/>
                    </a:lnTo>
                    <a:lnTo>
                      <a:pt x="475" y="724"/>
                    </a:lnTo>
                    <a:lnTo>
                      <a:pt x="423" y="736"/>
                    </a:lnTo>
                    <a:lnTo>
                      <a:pt x="368" y="740"/>
                    </a:lnTo>
                    <a:lnTo>
                      <a:pt x="315" y="736"/>
                    </a:lnTo>
                    <a:lnTo>
                      <a:pt x="262" y="724"/>
                    </a:lnTo>
                    <a:lnTo>
                      <a:pt x="213" y="705"/>
                    </a:lnTo>
                    <a:lnTo>
                      <a:pt x="168" y="680"/>
                    </a:lnTo>
                    <a:lnTo>
                      <a:pt x="126" y="649"/>
                    </a:lnTo>
                    <a:lnTo>
                      <a:pt x="91" y="612"/>
                    </a:lnTo>
                    <a:lnTo>
                      <a:pt x="59" y="571"/>
                    </a:lnTo>
                    <a:lnTo>
                      <a:pt x="35" y="525"/>
                    </a:lnTo>
                    <a:lnTo>
                      <a:pt x="16" y="477"/>
                    </a:lnTo>
                    <a:lnTo>
                      <a:pt x="4" y="425"/>
                    </a:lnTo>
                    <a:lnTo>
                      <a:pt x="0" y="370"/>
                    </a:lnTo>
                    <a:lnTo>
                      <a:pt x="4" y="315"/>
                    </a:lnTo>
                    <a:lnTo>
                      <a:pt x="16" y="263"/>
                    </a:lnTo>
                    <a:lnTo>
                      <a:pt x="35" y="214"/>
                    </a:lnTo>
                    <a:lnTo>
                      <a:pt x="59" y="168"/>
                    </a:lnTo>
                    <a:lnTo>
                      <a:pt x="91" y="127"/>
                    </a:lnTo>
                    <a:lnTo>
                      <a:pt x="126" y="90"/>
                    </a:lnTo>
                    <a:lnTo>
                      <a:pt x="168" y="60"/>
                    </a:lnTo>
                    <a:lnTo>
                      <a:pt x="213" y="34"/>
                    </a:lnTo>
                    <a:lnTo>
                      <a:pt x="262" y="15"/>
                    </a:lnTo>
                    <a:lnTo>
                      <a:pt x="315" y="4"/>
                    </a:lnTo>
                    <a:lnTo>
                      <a:pt x="3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28"/>
              <p:cNvSpPr>
                <a:spLocks/>
              </p:cNvSpPr>
              <p:nvPr/>
            </p:nvSpPr>
            <p:spPr bwMode="auto">
              <a:xfrm>
                <a:off x="7376375" y="4176691"/>
                <a:ext cx="557216" cy="793513"/>
              </a:xfrm>
              <a:custGeom>
                <a:avLst/>
                <a:gdLst>
                  <a:gd name="T0" fmla="*/ 1862 w 2792"/>
                  <a:gd name="T1" fmla="*/ 87 h 3976"/>
                  <a:gd name="T2" fmla="*/ 1908 w 2792"/>
                  <a:gd name="T3" fmla="*/ 296 h 3976"/>
                  <a:gd name="T4" fmla="*/ 2115 w 2792"/>
                  <a:gd name="T5" fmla="*/ 297 h 3976"/>
                  <a:gd name="T6" fmla="*/ 2275 w 2792"/>
                  <a:gd name="T7" fmla="*/ 380 h 3976"/>
                  <a:gd name="T8" fmla="*/ 2282 w 2792"/>
                  <a:gd name="T9" fmla="*/ 557 h 3976"/>
                  <a:gd name="T10" fmla="*/ 2430 w 2792"/>
                  <a:gd name="T11" fmla="*/ 852 h 3976"/>
                  <a:gd name="T12" fmla="*/ 2653 w 2792"/>
                  <a:gd name="T13" fmla="*/ 1127 h 3976"/>
                  <a:gd name="T14" fmla="*/ 2724 w 2792"/>
                  <a:gd name="T15" fmla="*/ 1243 h 3976"/>
                  <a:gd name="T16" fmla="*/ 2766 w 2792"/>
                  <a:gd name="T17" fmla="*/ 1462 h 3976"/>
                  <a:gd name="T18" fmla="*/ 2704 w 2792"/>
                  <a:gd name="T19" fmla="*/ 1792 h 3976"/>
                  <a:gd name="T20" fmla="*/ 2526 w 2792"/>
                  <a:gd name="T21" fmla="*/ 2225 h 3976"/>
                  <a:gd name="T22" fmla="*/ 2581 w 2792"/>
                  <a:gd name="T23" fmla="*/ 2653 h 3976"/>
                  <a:gd name="T24" fmla="*/ 2712 w 2792"/>
                  <a:gd name="T25" fmla="*/ 2841 h 3976"/>
                  <a:gd name="T26" fmla="*/ 2780 w 2792"/>
                  <a:gd name="T27" fmla="*/ 2909 h 3976"/>
                  <a:gd name="T28" fmla="*/ 2746 w 2792"/>
                  <a:gd name="T29" fmla="*/ 3006 h 3976"/>
                  <a:gd name="T30" fmla="*/ 2676 w 2792"/>
                  <a:gd name="T31" fmla="*/ 2985 h 3976"/>
                  <a:gd name="T32" fmla="*/ 2561 w 2792"/>
                  <a:gd name="T33" fmla="*/ 2862 h 3976"/>
                  <a:gd name="T34" fmla="*/ 2432 w 2792"/>
                  <a:gd name="T35" fmla="*/ 2631 h 3976"/>
                  <a:gd name="T36" fmla="*/ 2385 w 2792"/>
                  <a:gd name="T37" fmla="*/ 2330 h 3976"/>
                  <a:gd name="T38" fmla="*/ 2497 w 2792"/>
                  <a:gd name="T39" fmla="*/ 1942 h 3976"/>
                  <a:gd name="T40" fmla="*/ 2628 w 2792"/>
                  <a:gd name="T41" fmla="*/ 1587 h 3976"/>
                  <a:gd name="T42" fmla="*/ 2626 w 2792"/>
                  <a:gd name="T43" fmla="*/ 1356 h 3976"/>
                  <a:gd name="T44" fmla="*/ 2573 w 2792"/>
                  <a:gd name="T45" fmla="*/ 1232 h 3976"/>
                  <a:gd name="T46" fmla="*/ 2542 w 2792"/>
                  <a:gd name="T47" fmla="*/ 1196 h 3976"/>
                  <a:gd name="T48" fmla="*/ 2226 w 2792"/>
                  <a:gd name="T49" fmla="*/ 958 h 3976"/>
                  <a:gd name="T50" fmla="*/ 1803 w 2792"/>
                  <a:gd name="T51" fmla="*/ 1140 h 3976"/>
                  <a:gd name="T52" fmla="*/ 824 w 2792"/>
                  <a:gd name="T53" fmla="*/ 842 h 3976"/>
                  <a:gd name="T54" fmla="*/ 1956 w 2792"/>
                  <a:gd name="T55" fmla="*/ 1416 h 3976"/>
                  <a:gd name="T56" fmla="*/ 2009 w 2792"/>
                  <a:gd name="T57" fmla="*/ 1602 h 3976"/>
                  <a:gd name="T58" fmla="*/ 1876 w 2792"/>
                  <a:gd name="T59" fmla="*/ 1724 h 3976"/>
                  <a:gd name="T60" fmla="*/ 1026 w 2792"/>
                  <a:gd name="T61" fmla="*/ 1719 h 3976"/>
                  <a:gd name="T62" fmla="*/ 562 w 2792"/>
                  <a:gd name="T63" fmla="*/ 1098 h 3976"/>
                  <a:gd name="T64" fmla="*/ 638 w 2792"/>
                  <a:gd name="T65" fmla="*/ 1284 h 3976"/>
                  <a:gd name="T66" fmla="*/ 746 w 2792"/>
                  <a:gd name="T67" fmla="*/ 1542 h 3976"/>
                  <a:gd name="T68" fmla="*/ 837 w 2792"/>
                  <a:gd name="T69" fmla="*/ 1755 h 3976"/>
                  <a:gd name="T70" fmla="*/ 965 w 2792"/>
                  <a:gd name="T71" fmla="*/ 1893 h 3976"/>
                  <a:gd name="T72" fmla="*/ 1133 w 2792"/>
                  <a:gd name="T73" fmla="*/ 1923 h 3976"/>
                  <a:gd name="T74" fmla="*/ 1283 w 2792"/>
                  <a:gd name="T75" fmla="*/ 1918 h 3976"/>
                  <a:gd name="T76" fmla="*/ 1541 w 2792"/>
                  <a:gd name="T77" fmla="*/ 2696 h 3976"/>
                  <a:gd name="T78" fmla="*/ 1312 w 2792"/>
                  <a:gd name="T79" fmla="*/ 3875 h 3976"/>
                  <a:gd name="T80" fmla="*/ 1132 w 2792"/>
                  <a:gd name="T81" fmla="*/ 3976 h 3976"/>
                  <a:gd name="T82" fmla="*/ 963 w 2792"/>
                  <a:gd name="T83" fmla="*/ 3893 h 3976"/>
                  <a:gd name="T84" fmla="*/ 1119 w 2792"/>
                  <a:gd name="T85" fmla="*/ 2786 h 3976"/>
                  <a:gd name="T86" fmla="*/ 852 w 2792"/>
                  <a:gd name="T87" fmla="*/ 2183 h 3976"/>
                  <a:gd name="T88" fmla="*/ 781 w 2792"/>
                  <a:gd name="T89" fmla="*/ 2943 h 3976"/>
                  <a:gd name="T90" fmla="*/ 283 w 2792"/>
                  <a:gd name="T91" fmla="*/ 3965 h 3976"/>
                  <a:gd name="T92" fmla="*/ 68 w 2792"/>
                  <a:gd name="T93" fmla="*/ 3919 h 3976"/>
                  <a:gd name="T94" fmla="*/ 5 w 2792"/>
                  <a:gd name="T95" fmla="*/ 3717 h 3976"/>
                  <a:gd name="T96" fmla="*/ 426 w 2792"/>
                  <a:gd name="T97" fmla="*/ 784 h 3976"/>
                  <a:gd name="T98" fmla="*/ 608 w 2792"/>
                  <a:gd name="T99" fmla="*/ 653 h 3976"/>
                  <a:gd name="T100" fmla="*/ 1838 w 2792"/>
                  <a:gd name="T101" fmla="*/ 569 h 3976"/>
                  <a:gd name="T102" fmla="*/ 1568 w 2792"/>
                  <a:gd name="T103" fmla="*/ 448 h 3976"/>
                  <a:gd name="T104" fmla="*/ 1442 w 2792"/>
                  <a:gd name="T105" fmla="*/ 269 h 3976"/>
                  <a:gd name="T106" fmla="*/ 1517 w 2792"/>
                  <a:gd name="T107" fmla="*/ 61 h 39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92" h="3976">
                    <a:moveTo>
                      <a:pt x="1695" y="0"/>
                    </a:moveTo>
                    <a:lnTo>
                      <a:pt x="1733" y="7"/>
                    </a:lnTo>
                    <a:lnTo>
                      <a:pt x="1769" y="18"/>
                    </a:lnTo>
                    <a:lnTo>
                      <a:pt x="1803" y="36"/>
                    </a:lnTo>
                    <a:lnTo>
                      <a:pt x="1835" y="59"/>
                    </a:lnTo>
                    <a:lnTo>
                      <a:pt x="1862" y="87"/>
                    </a:lnTo>
                    <a:lnTo>
                      <a:pt x="1884" y="119"/>
                    </a:lnTo>
                    <a:lnTo>
                      <a:pt x="1900" y="152"/>
                    </a:lnTo>
                    <a:lnTo>
                      <a:pt x="1910" y="188"/>
                    </a:lnTo>
                    <a:lnTo>
                      <a:pt x="1914" y="223"/>
                    </a:lnTo>
                    <a:lnTo>
                      <a:pt x="1914" y="260"/>
                    </a:lnTo>
                    <a:lnTo>
                      <a:pt x="1908" y="296"/>
                    </a:lnTo>
                    <a:lnTo>
                      <a:pt x="1981" y="370"/>
                    </a:lnTo>
                    <a:lnTo>
                      <a:pt x="2003" y="346"/>
                    </a:lnTo>
                    <a:lnTo>
                      <a:pt x="2027" y="327"/>
                    </a:lnTo>
                    <a:lnTo>
                      <a:pt x="2055" y="311"/>
                    </a:lnTo>
                    <a:lnTo>
                      <a:pt x="2085" y="302"/>
                    </a:lnTo>
                    <a:lnTo>
                      <a:pt x="2115" y="297"/>
                    </a:lnTo>
                    <a:lnTo>
                      <a:pt x="2146" y="299"/>
                    </a:lnTo>
                    <a:lnTo>
                      <a:pt x="2176" y="304"/>
                    </a:lnTo>
                    <a:lnTo>
                      <a:pt x="2205" y="316"/>
                    </a:lnTo>
                    <a:lnTo>
                      <a:pt x="2232" y="333"/>
                    </a:lnTo>
                    <a:lnTo>
                      <a:pt x="2256" y="355"/>
                    </a:lnTo>
                    <a:lnTo>
                      <a:pt x="2275" y="380"/>
                    </a:lnTo>
                    <a:lnTo>
                      <a:pt x="2289" y="407"/>
                    </a:lnTo>
                    <a:lnTo>
                      <a:pt x="2297" y="436"/>
                    </a:lnTo>
                    <a:lnTo>
                      <a:pt x="2301" y="467"/>
                    </a:lnTo>
                    <a:lnTo>
                      <a:pt x="2299" y="498"/>
                    </a:lnTo>
                    <a:lnTo>
                      <a:pt x="2293" y="528"/>
                    </a:lnTo>
                    <a:lnTo>
                      <a:pt x="2282" y="557"/>
                    </a:lnTo>
                    <a:lnTo>
                      <a:pt x="2265" y="586"/>
                    </a:lnTo>
                    <a:lnTo>
                      <a:pt x="2236" y="625"/>
                    </a:lnTo>
                    <a:lnTo>
                      <a:pt x="2396" y="786"/>
                    </a:lnTo>
                    <a:lnTo>
                      <a:pt x="2413" y="806"/>
                    </a:lnTo>
                    <a:lnTo>
                      <a:pt x="2424" y="828"/>
                    </a:lnTo>
                    <a:lnTo>
                      <a:pt x="2430" y="852"/>
                    </a:lnTo>
                    <a:lnTo>
                      <a:pt x="2432" y="876"/>
                    </a:lnTo>
                    <a:lnTo>
                      <a:pt x="2429" y="900"/>
                    </a:lnTo>
                    <a:lnTo>
                      <a:pt x="2631" y="1105"/>
                    </a:lnTo>
                    <a:lnTo>
                      <a:pt x="2637" y="1110"/>
                    </a:lnTo>
                    <a:lnTo>
                      <a:pt x="2644" y="1117"/>
                    </a:lnTo>
                    <a:lnTo>
                      <a:pt x="2653" y="1127"/>
                    </a:lnTo>
                    <a:lnTo>
                      <a:pt x="2665" y="1140"/>
                    </a:lnTo>
                    <a:lnTo>
                      <a:pt x="2676" y="1156"/>
                    </a:lnTo>
                    <a:lnTo>
                      <a:pt x="2687" y="1173"/>
                    </a:lnTo>
                    <a:lnTo>
                      <a:pt x="2700" y="1194"/>
                    </a:lnTo>
                    <a:lnTo>
                      <a:pt x="2712" y="1217"/>
                    </a:lnTo>
                    <a:lnTo>
                      <a:pt x="2724" y="1243"/>
                    </a:lnTo>
                    <a:lnTo>
                      <a:pt x="2734" y="1272"/>
                    </a:lnTo>
                    <a:lnTo>
                      <a:pt x="2745" y="1303"/>
                    </a:lnTo>
                    <a:lnTo>
                      <a:pt x="2754" y="1338"/>
                    </a:lnTo>
                    <a:lnTo>
                      <a:pt x="2760" y="1376"/>
                    </a:lnTo>
                    <a:lnTo>
                      <a:pt x="2764" y="1417"/>
                    </a:lnTo>
                    <a:lnTo>
                      <a:pt x="2766" y="1462"/>
                    </a:lnTo>
                    <a:lnTo>
                      <a:pt x="2765" y="1507"/>
                    </a:lnTo>
                    <a:lnTo>
                      <a:pt x="2760" y="1558"/>
                    </a:lnTo>
                    <a:lnTo>
                      <a:pt x="2752" y="1612"/>
                    </a:lnTo>
                    <a:lnTo>
                      <a:pt x="2741" y="1668"/>
                    </a:lnTo>
                    <a:lnTo>
                      <a:pt x="2724" y="1728"/>
                    </a:lnTo>
                    <a:lnTo>
                      <a:pt x="2704" y="1792"/>
                    </a:lnTo>
                    <a:lnTo>
                      <a:pt x="2677" y="1858"/>
                    </a:lnTo>
                    <a:lnTo>
                      <a:pt x="2647" y="1928"/>
                    </a:lnTo>
                    <a:lnTo>
                      <a:pt x="2610" y="2002"/>
                    </a:lnTo>
                    <a:lnTo>
                      <a:pt x="2574" y="2077"/>
                    </a:lnTo>
                    <a:lnTo>
                      <a:pt x="2546" y="2151"/>
                    </a:lnTo>
                    <a:lnTo>
                      <a:pt x="2526" y="2225"/>
                    </a:lnTo>
                    <a:lnTo>
                      <a:pt x="2514" y="2299"/>
                    </a:lnTo>
                    <a:lnTo>
                      <a:pt x="2512" y="2371"/>
                    </a:lnTo>
                    <a:lnTo>
                      <a:pt x="2517" y="2443"/>
                    </a:lnTo>
                    <a:lnTo>
                      <a:pt x="2530" y="2514"/>
                    </a:lnTo>
                    <a:lnTo>
                      <a:pt x="2551" y="2584"/>
                    </a:lnTo>
                    <a:lnTo>
                      <a:pt x="2581" y="2653"/>
                    </a:lnTo>
                    <a:lnTo>
                      <a:pt x="2601" y="2692"/>
                    </a:lnTo>
                    <a:lnTo>
                      <a:pt x="2624" y="2729"/>
                    </a:lnTo>
                    <a:lnTo>
                      <a:pt x="2647" y="2762"/>
                    </a:lnTo>
                    <a:lnTo>
                      <a:pt x="2670" y="2793"/>
                    </a:lnTo>
                    <a:lnTo>
                      <a:pt x="2691" y="2818"/>
                    </a:lnTo>
                    <a:lnTo>
                      <a:pt x="2712" y="2841"/>
                    </a:lnTo>
                    <a:lnTo>
                      <a:pt x="2729" y="2859"/>
                    </a:lnTo>
                    <a:lnTo>
                      <a:pt x="2745" y="2874"/>
                    </a:lnTo>
                    <a:lnTo>
                      <a:pt x="2756" y="2885"/>
                    </a:lnTo>
                    <a:lnTo>
                      <a:pt x="2764" y="2891"/>
                    </a:lnTo>
                    <a:lnTo>
                      <a:pt x="2766" y="2894"/>
                    </a:lnTo>
                    <a:lnTo>
                      <a:pt x="2780" y="2909"/>
                    </a:lnTo>
                    <a:lnTo>
                      <a:pt x="2789" y="2927"/>
                    </a:lnTo>
                    <a:lnTo>
                      <a:pt x="2792" y="2946"/>
                    </a:lnTo>
                    <a:lnTo>
                      <a:pt x="2788" y="2966"/>
                    </a:lnTo>
                    <a:lnTo>
                      <a:pt x="2778" y="2984"/>
                    </a:lnTo>
                    <a:lnTo>
                      <a:pt x="2764" y="2998"/>
                    </a:lnTo>
                    <a:lnTo>
                      <a:pt x="2746" y="3006"/>
                    </a:lnTo>
                    <a:lnTo>
                      <a:pt x="2727" y="3008"/>
                    </a:lnTo>
                    <a:lnTo>
                      <a:pt x="2713" y="3007"/>
                    </a:lnTo>
                    <a:lnTo>
                      <a:pt x="2700" y="3003"/>
                    </a:lnTo>
                    <a:lnTo>
                      <a:pt x="2687" y="2996"/>
                    </a:lnTo>
                    <a:lnTo>
                      <a:pt x="2684" y="2992"/>
                    </a:lnTo>
                    <a:lnTo>
                      <a:pt x="2676" y="2985"/>
                    </a:lnTo>
                    <a:lnTo>
                      <a:pt x="2663" y="2974"/>
                    </a:lnTo>
                    <a:lnTo>
                      <a:pt x="2647" y="2959"/>
                    </a:lnTo>
                    <a:lnTo>
                      <a:pt x="2629" y="2941"/>
                    </a:lnTo>
                    <a:lnTo>
                      <a:pt x="2607" y="2918"/>
                    </a:lnTo>
                    <a:lnTo>
                      <a:pt x="2584" y="2892"/>
                    </a:lnTo>
                    <a:lnTo>
                      <a:pt x="2561" y="2862"/>
                    </a:lnTo>
                    <a:lnTo>
                      <a:pt x="2536" y="2829"/>
                    </a:lnTo>
                    <a:lnTo>
                      <a:pt x="2512" y="2792"/>
                    </a:lnTo>
                    <a:lnTo>
                      <a:pt x="2488" y="2752"/>
                    </a:lnTo>
                    <a:lnTo>
                      <a:pt x="2465" y="2709"/>
                    </a:lnTo>
                    <a:lnTo>
                      <a:pt x="2448" y="2672"/>
                    </a:lnTo>
                    <a:lnTo>
                      <a:pt x="2432" y="2631"/>
                    </a:lnTo>
                    <a:lnTo>
                      <a:pt x="2418" y="2588"/>
                    </a:lnTo>
                    <a:lnTo>
                      <a:pt x="2405" y="2542"/>
                    </a:lnTo>
                    <a:lnTo>
                      <a:pt x="2395" y="2492"/>
                    </a:lnTo>
                    <a:lnTo>
                      <a:pt x="2389" y="2441"/>
                    </a:lnTo>
                    <a:lnTo>
                      <a:pt x="2385" y="2386"/>
                    </a:lnTo>
                    <a:lnTo>
                      <a:pt x="2385" y="2330"/>
                    </a:lnTo>
                    <a:lnTo>
                      <a:pt x="2390" y="2270"/>
                    </a:lnTo>
                    <a:lnTo>
                      <a:pt x="2400" y="2209"/>
                    </a:lnTo>
                    <a:lnTo>
                      <a:pt x="2415" y="2145"/>
                    </a:lnTo>
                    <a:lnTo>
                      <a:pt x="2436" y="2080"/>
                    </a:lnTo>
                    <a:lnTo>
                      <a:pt x="2462" y="2012"/>
                    </a:lnTo>
                    <a:lnTo>
                      <a:pt x="2497" y="1942"/>
                    </a:lnTo>
                    <a:lnTo>
                      <a:pt x="2531" y="1873"/>
                    </a:lnTo>
                    <a:lnTo>
                      <a:pt x="2559" y="1810"/>
                    </a:lnTo>
                    <a:lnTo>
                      <a:pt x="2583" y="1748"/>
                    </a:lnTo>
                    <a:lnTo>
                      <a:pt x="2602" y="1691"/>
                    </a:lnTo>
                    <a:lnTo>
                      <a:pt x="2616" y="1638"/>
                    </a:lnTo>
                    <a:lnTo>
                      <a:pt x="2628" y="1587"/>
                    </a:lnTo>
                    <a:lnTo>
                      <a:pt x="2634" y="1541"/>
                    </a:lnTo>
                    <a:lnTo>
                      <a:pt x="2638" y="1497"/>
                    </a:lnTo>
                    <a:lnTo>
                      <a:pt x="2638" y="1456"/>
                    </a:lnTo>
                    <a:lnTo>
                      <a:pt x="2637" y="1419"/>
                    </a:lnTo>
                    <a:lnTo>
                      <a:pt x="2633" y="1386"/>
                    </a:lnTo>
                    <a:lnTo>
                      <a:pt x="2626" y="1356"/>
                    </a:lnTo>
                    <a:lnTo>
                      <a:pt x="2619" y="1328"/>
                    </a:lnTo>
                    <a:lnTo>
                      <a:pt x="2611" y="1302"/>
                    </a:lnTo>
                    <a:lnTo>
                      <a:pt x="2601" y="1280"/>
                    </a:lnTo>
                    <a:lnTo>
                      <a:pt x="2592" y="1261"/>
                    </a:lnTo>
                    <a:lnTo>
                      <a:pt x="2582" y="1246"/>
                    </a:lnTo>
                    <a:lnTo>
                      <a:pt x="2573" y="1232"/>
                    </a:lnTo>
                    <a:lnTo>
                      <a:pt x="2565" y="1221"/>
                    </a:lnTo>
                    <a:lnTo>
                      <a:pt x="2558" y="1212"/>
                    </a:lnTo>
                    <a:lnTo>
                      <a:pt x="2553" y="1207"/>
                    </a:lnTo>
                    <a:lnTo>
                      <a:pt x="2549" y="1203"/>
                    </a:lnTo>
                    <a:lnTo>
                      <a:pt x="2548" y="1201"/>
                    </a:lnTo>
                    <a:lnTo>
                      <a:pt x="2542" y="1196"/>
                    </a:lnTo>
                    <a:lnTo>
                      <a:pt x="2338" y="990"/>
                    </a:lnTo>
                    <a:lnTo>
                      <a:pt x="2311" y="994"/>
                    </a:lnTo>
                    <a:lnTo>
                      <a:pt x="2288" y="991"/>
                    </a:lnTo>
                    <a:lnTo>
                      <a:pt x="2266" y="985"/>
                    </a:lnTo>
                    <a:lnTo>
                      <a:pt x="2245" y="973"/>
                    </a:lnTo>
                    <a:lnTo>
                      <a:pt x="2226" y="958"/>
                    </a:lnTo>
                    <a:lnTo>
                      <a:pt x="2092" y="824"/>
                    </a:lnTo>
                    <a:lnTo>
                      <a:pt x="1914" y="1069"/>
                    </a:lnTo>
                    <a:lnTo>
                      <a:pt x="1891" y="1096"/>
                    </a:lnTo>
                    <a:lnTo>
                      <a:pt x="1866" y="1116"/>
                    </a:lnTo>
                    <a:lnTo>
                      <a:pt x="1835" y="1130"/>
                    </a:lnTo>
                    <a:lnTo>
                      <a:pt x="1803" y="1140"/>
                    </a:lnTo>
                    <a:lnTo>
                      <a:pt x="1770" y="1143"/>
                    </a:lnTo>
                    <a:lnTo>
                      <a:pt x="1735" y="1139"/>
                    </a:lnTo>
                    <a:lnTo>
                      <a:pt x="1340" y="1057"/>
                    </a:lnTo>
                    <a:lnTo>
                      <a:pt x="1340" y="1217"/>
                    </a:lnTo>
                    <a:lnTo>
                      <a:pt x="1277" y="1219"/>
                    </a:lnTo>
                    <a:lnTo>
                      <a:pt x="824" y="842"/>
                    </a:lnTo>
                    <a:lnTo>
                      <a:pt x="1218" y="1393"/>
                    </a:lnTo>
                    <a:lnTo>
                      <a:pt x="1828" y="1371"/>
                    </a:lnTo>
                    <a:lnTo>
                      <a:pt x="1863" y="1374"/>
                    </a:lnTo>
                    <a:lnTo>
                      <a:pt x="1896" y="1381"/>
                    </a:lnTo>
                    <a:lnTo>
                      <a:pt x="1928" y="1397"/>
                    </a:lnTo>
                    <a:lnTo>
                      <a:pt x="1956" y="1416"/>
                    </a:lnTo>
                    <a:lnTo>
                      <a:pt x="1979" y="1440"/>
                    </a:lnTo>
                    <a:lnTo>
                      <a:pt x="1998" y="1469"/>
                    </a:lnTo>
                    <a:lnTo>
                      <a:pt x="2011" y="1501"/>
                    </a:lnTo>
                    <a:lnTo>
                      <a:pt x="2017" y="1536"/>
                    </a:lnTo>
                    <a:lnTo>
                      <a:pt x="2017" y="1570"/>
                    </a:lnTo>
                    <a:lnTo>
                      <a:pt x="2009" y="1602"/>
                    </a:lnTo>
                    <a:lnTo>
                      <a:pt x="1997" y="1631"/>
                    </a:lnTo>
                    <a:lnTo>
                      <a:pt x="1980" y="1659"/>
                    </a:lnTo>
                    <a:lnTo>
                      <a:pt x="1959" y="1682"/>
                    </a:lnTo>
                    <a:lnTo>
                      <a:pt x="1933" y="1701"/>
                    </a:lnTo>
                    <a:lnTo>
                      <a:pt x="1904" y="1715"/>
                    </a:lnTo>
                    <a:lnTo>
                      <a:pt x="1876" y="1724"/>
                    </a:lnTo>
                    <a:lnTo>
                      <a:pt x="1845" y="1727"/>
                    </a:lnTo>
                    <a:lnTo>
                      <a:pt x="1136" y="1752"/>
                    </a:lnTo>
                    <a:lnTo>
                      <a:pt x="1106" y="1751"/>
                    </a:lnTo>
                    <a:lnTo>
                      <a:pt x="1078" y="1745"/>
                    </a:lnTo>
                    <a:lnTo>
                      <a:pt x="1050" y="1734"/>
                    </a:lnTo>
                    <a:lnTo>
                      <a:pt x="1026" y="1719"/>
                    </a:lnTo>
                    <a:lnTo>
                      <a:pt x="1003" y="1701"/>
                    </a:lnTo>
                    <a:lnTo>
                      <a:pt x="984" y="1678"/>
                    </a:lnTo>
                    <a:lnTo>
                      <a:pt x="549" y="1070"/>
                    </a:lnTo>
                    <a:lnTo>
                      <a:pt x="550" y="1073"/>
                    </a:lnTo>
                    <a:lnTo>
                      <a:pt x="556" y="1083"/>
                    </a:lnTo>
                    <a:lnTo>
                      <a:pt x="562" y="1098"/>
                    </a:lnTo>
                    <a:lnTo>
                      <a:pt x="570" y="1120"/>
                    </a:lnTo>
                    <a:lnTo>
                      <a:pt x="581" y="1145"/>
                    </a:lnTo>
                    <a:lnTo>
                      <a:pt x="594" y="1175"/>
                    </a:lnTo>
                    <a:lnTo>
                      <a:pt x="608" y="1208"/>
                    </a:lnTo>
                    <a:lnTo>
                      <a:pt x="622" y="1245"/>
                    </a:lnTo>
                    <a:lnTo>
                      <a:pt x="638" y="1284"/>
                    </a:lnTo>
                    <a:lnTo>
                      <a:pt x="656" y="1325"/>
                    </a:lnTo>
                    <a:lnTo>
                      <a:pt x="674" y="1367"/>
                    </a:lnTo>
                    <a:lnTo>
                      <a:pt x="692" y="1411"/>
                    </a:lnTo>
                    <a:lnTo>
                      <a:pt x="709" y="1455"/>
                    </a:lnTo>
                    <a:lnTo>
                      <a:pt x="729" y="1499"/>
                    </a:lnTo>
                    <a:lnTo>
                      <a:pt x="746" y="1542"/>
                    </a:lnTo>
                    <a:lnTo>
                      <a:pt x="764" y="1584"/>
                    </a:lnTo>
                    <a:lnTo>
                      <a:pt x="781" y="1623"/>
                    </a:lnTo>
                    <a:lnTo>
                      <a:pt x="796" y="1662"/>
                    </a:lnTo>
                    <a:lnTo>
                      <a:pt x="811" y="1696"/>
                    </a:lnTo>
                    <a:lnTo>
                      <a:pt x="824" y="1728"/>
                    </a:lnTo>
                    <a:lnTo>
                      <a:pt x="837" y="1755"/>
                    </a:lnTo>
                    <a:lnTo>
                      <a:pt x="846" y="1778"/>
                    </a:lnTo>
                    <a:lnTo>
                      <a:pt x="862" y="1808"/>
                    </a:lnTo>
                    <a:lnTo>
                      <a:pt x="882" y="1835"/>
                    </a:lnTo>
                    <a:lnTo>
                      <a:pt x="907" y="1858"/>
                    </a:lnTo>
                    <a:lnTo>
                      <a:pt x="935" y="1877"/>
                    </a:lnTo>
                    <a:lnTo>
                      <a:pt x="965" y="1893"/>
                    </a:lnTo>
                    <a:lnTo>
                      <a:pt x="998" y="1905"/>
                    </a:lnTo>
                    <a:lnTo>
                      <a:pt x="1035" y="1914"/>
                    </a:lnTo>
                    <a:lnTo>
                      <a:pt x="1073" y="1921"/>
                    </a:lnTo>
                    <a:lnTo>
                      <a:pt x="1113" y="1923"/>
                    </a:lnTo>
                    <a:lnTo>
                      <a:pt x="1119" y="1923"/>
                    </a:lnTo>
                    <a:lnTo>
                      <a:pt x="1133" y="1923"/>
                    </a:lnTo>
                    <a:lnTo>
                      <a:pt x="1152" y="1923"/>
                    </a:lnTo>
                    <a:lnTo>
                      <a:pt x="1176" y="1922"/>
                    </a:lnTo>
                    <a:lnTo>
                      <a:pt x="1203" y="1921"/>
                    </a:lnTo>
                    <a:lnTo>
                      <a:pt x="1230" y="1921"/>
                    </a:lnTo>
                    <a:lnTo>
                      <a:pt x="1258" y="1919"/>
                    </a:lnTo>
                    <a:lnTo>
                      <a:pt x="1283" y="1918"/>
                    </a:lnTo>
                    <a:lnTo>
                      <a:pt x="1306" y="1918"/>
                    </a:lnTo>
                    <a:lnTo>
                      <a:pt x="1324" y="1917"/>
                    </a:lnTo>
                    <a:lnTo>
                      <a:pt x="1337" y="1917"/>
                    </a:lnTo>
                    <a:lnTo>
                      <a:pt x="1340" y="1917"/>
                    </a:lnTo>
                    <a:lnTo>
                      <a:pt x="1340" y="2149"/>
                    </a:lnTo>
                    <a:lnTo>
                      <a:pt x="1541" y="2696"/>
                    </a:lnTo>
                    <a:lnTo>
                      <a:pt x="1552" y="2735"/>
                    </a:lnTo>
                    <a:lnTo>
                      <a:pt x="1554" y="2775"/>
                    </a:lnTo>
                    <a:lnTo>
                      <a:pt x="1549" y="2814"/>
                    </a:lnTo>
                    <a:lnTo>
                      <a:pt x="1340" y="3807"/>
                    </a:lnTo>
                    <a:lnTo>
                      <a:pt x="1329" y="3842"/>
                    </a:lnTo>
                    <a:lnTo>
                      <a:pt x="1312" y="3875"/>
                    </a:lnTo>
                    <a:lnTo>
                      <a:pt x="1291" y="3905"/>
                    </a:lnTo>
                    <a:lnTo>
                      <a:pt x="1264" y="3929"/>
                    </a:lnTo>
                    <a:lnTo>
                      <a:pt x="1235" y="3949"/>
                    </a:lnTo>
                    <a:lnTo>
                      <a:pt x="1203" y="3963"/>
                    </a:lnTo>
                    <a:lnTo>
                      <a:pt x="1167" y="3974"/>
                    </a:lnTo>
                    <a:lnTo>
                      <a:pt x="1132" y="3976"/>
                    </a:lnTo>
                    <a:lnTo>
                      <a:pt x="1109" y="3975"/>
                    </a:lnTo>
                    <a:lnTo>
                      <a:pt x="1087" y="3971"/>
                    </a:lnTo>
                    <a:lnTo>
                      <a:pt x="1050" y="3960"/>
                    </a:lnTo>
                    <a:lnTo>
                      <a:pt x="1017" y="3943"/>
                    </a:lnTo>
                    <a:lnTo>
                      <a:pt x="988" y="3920"/>
                    </a:lnTo>
                    <a:lnTo>
                      <a:pt x="963" y="3893"/>
                    </a:lnTo>
                    <a:lnTo>
                      <a:pt x="942" y="3863"/>
                    </a:lnTo>
                    <a:lnTo>
                      <a:pt x="928" y="3830"/>
                    </a:lnTo>
                    <a:lnTo>
                      <a:pt x="919" y="3794"/>
                    </a:lnTo>
                    <a:lnTo>
                      <a:pt x="918" y="3756"/>
                    </a:lnTo>
                    <a:lnTo>
                      <a:pt x="922" y="3717"/>
                    </a:lnTo>
                    <a:lnTo>
                      <a:pt x="1119" y="2786"/>
                    </a:lnTo>
                    <a:lnTo>
                      <a:pt x="908" y="2209"/>
                    </a:lnTo>
                    <a:lnTo>
                      <a:pt x="902" y="2197"/>
                    </a:lnTo>
                    <a:lnTo>
                      <a:pt x="893" y="2188"/>
                    </a:lnTo>
                    <a:lnTo>
                      <a:pt x="881" y="2182"/>
                    </a:lnTo>
                    <a:lnTo>
                      <a:pt x="867" y="2181"/>
                    </a:lnTo>
                    <a:lnTo>
                      <a:pt x="852" y="2183"/>
                    </a:lnTo>
                    <a:lnTo>
                      <a:pt x="838" y="2192"/>
                    </a:lnTo>
                    <a:lnTo>
                      <a:pt x="829" y="2205"/>
                    </a:lnTo>
                    <a:lnTo>
                      <a:pt x="825" y="2222"/>
                    </a:lnTo>
                    <a:lnTo>
                      <a:pt x="797" y="2871"/>
                    </a:lnTo>
                    <a:lnTo>
                      <a:pt x="792" y="2908"/>
                    </a:lnTo>
                    <a:lnTo>
                      <a:pt x="781" y="2943"/>
                    </a:lnTo>
                    <a:lnTo>
                      <a:pt x="411" y="3844"/>
                    </a:lnTo>
                    <a:lnTo>
                      <a:pt x="394" y="3877"/>
                    </a:lnTo>
                    <a:lnTo>
                      <a:pt x="371" y="3906"/>
                    </a:lnTo>
                    <a:lnTo>
                      <a:pt x="346" y="3930"/>
                    </a:lnTo>
                    <a:lnTo>
                      <a:pt x="315" y="3949"/>
                    </a:lnTo>
                    <a:lnTo>
                      <a:pt x="283" y="3965"/>
                    </a:lnTo>
                    <a:lnTo>
                      <a:pt x="249" y="3974"/>
                    </a:lnTo>
                    <a:lnTo>
                      <a:pt x="213" y="3976"/>
                    </a:lnTo>
                    <a:lnTo>
                      <a:pt x="173" y="3972"/>
                    </a:lnTo>
                    <a:lnTo>
                      <a:pt x="132" y="3960"/>
                    </a:lnTo>
                    <a:lnTo>
                      <a:pt x="98" y="3942"/>
                    </a:lnTo>
                    <a:lnTo>
                      <a:pt x="68" y="3919"/>
                    </a:lnTo>
                    <a:lnTo>
                      <a:pt x="44" y="3892"/>
                    </a:lnTo>
                    <a:lnTo>
                      <a:pt x="24" y="3861"/>
                    </a:lnTo>
                    <a:lnTo>
                      <a:pt x="10" y="3827"/>
                    </a:lnTo>
                    <a:lnTo>
                      <a:pt x="2" y="3791"/>
                    </a:lnTo>
                    <a:lnTo>
                      <a:pt x="0" y="3754"/>
                    </a:lnTo>
                    <a:lnTo>
                      <a:pt x="5" y="3717"/>
                    </a:lnTo>
                    <a:lnTo>
                      <a:pt x="16" y="3680"/>
                    </a:lnTo>
                    <a:lnTo>
                      <a:pt x="399" y="2816"/>
                    </a:lnTo>
                    <a:lnTo>
                      <a:pt x="399" y="899"/>
                    </a:lnTo>
                    <a:lnTo>
                      <a:pt x="402" y="858"/>
                    </a:lnTo>
                    <a:lnTo>
                      <a:pt x="412" y="820"/>
                    </a:lnTo>
                    <a:lnTo>
                      <a:pt x="426" y="784"/>
                    </a:lnTo>
                    <a:lnTo>
                      <a:pt x="446" y="753"/>
                    </a:lnTo>
                    <a:lnTo>
                      <a:pt x="472" y="723"/>
                    </a:lnTo>
                    <a:lnTo>
                      <a:pt x="501" y="698"/>
                    </a:lnTo>
                    <a:lnTo>
                      <a:pt x="533" y="677"/>
                    </a:lnTo>
                    <a:lnTo>
                      <a:pt x="568" y="662"/>
                    </a:lnTo>
                    <a:lnTo>
                      <a:pt x="608" y="653"/>
                    </a:lnTo>
                    <a:lnTo>
                      <a:pt x="647" y="649"/>
                    </a:lnTo>
                    <a:lnTo>
                      <a:pt x="1108" y="649"/>
                    </a:lnTo>
                    <a:lnTo>
                      <a:pt x="1132" y="651"/>
                    </a:lnTo>
                    <a:lnTo>
                      <a:pt x="1156" y="654"/>
                    </a:lnTo>
                    <a:lnTo>
                      <a:pt x="1694" y="767"/>
                    </a:lnTo>
                    <a:lnTo>
                      <a:pt x="1838" y="569"/>
                    </a:lnTo>
                    <a:lnTo>
                      <a:pt x="1736" y="468"/>
                    </a:lnTo>
                    <a:lnTo>
                      <a:pt x="1703" y="473"/>
                    </a:lnTo>
                    <a:lnTo>
                      <a:pt x="1669" y="475"/>
                    </a:lnTo>
                    <a:lnTo>
                      <a:pt x="1634" y="471"/>
                    </a:lnTo>
                    <a:lnTo>
                      <a:pt x="1600" y="462"/>
                    </a:lnTo>
                    <a:lnTo>
                      <a:pt x="1568" y="448"/>
                    </a:lnTo>
                    <a:lnTo>
                      <a:pt x="1538" y="430"/>
                    </a:lnTo>
                    <a:lnTo>
                      <a:pt x="1510" y="406"/>
                    </a:lnTo>
                    <a:lnTo>
                      <a:pt x="1484" y="375"/>
                    </a:lnTo>
                    <a:lnTo>
                      <a:pt x="1464" y="342"/>
                    </a:lnTo>
                    <a:lnTo>
                      <a:pt x="1450" y="306"/>
                    </a:lnTo>
                    <a:lnTo>
                      <a:pt x="1442" y="269"/>
                    </a:lnTo>
                    <a:lnTo>
                      <a:pt x="1440" y="232"/>
                    </a:lnTo>
                    <a:lnTo>
                      <a:pt x="1443" y="194"/>
                    </a:lnTo>
                    <a:lnTo>
                      <a:pt x="1454" y="158"/>
                    </a:lnTo>
                    <a:lnTo>
                      <a:pt x="1469" y="123"/>
                    </a:lnTo>
                    <a:lnTo>
                      <a:pt x="1490" y="91"/>
                    </a:lnTo>
                    <a:lnTo>
                      <a:pt x="1517" y="61"/>
                    </a:lnTo>
                    <a:lnTo>
                      <a:pt x="1549" y="37"/>
                    </a:lnTo>
                    <a:lnTo>
                      <a:pt x="1583" y="19"/>
                    </a:lnTo>
                    <a:lnTo>
                      <a:pt x="1620" y="7"/>
                    </a:lnTo>
                    <a:lnTo>
                      <a:pt x="1657" y="0"/>
                    </a:lnTo>
                    <a:lnTo>
                      <a:pt x="16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46" name="MH_Text_1"/>
          <p:cNvSpPr/>
          <p:nvPr>
            <p:custDataLst>
              <p:tags r:id="rId5"/>
            </p:custDataLst>
          </p:nvPr>
        </p:nvSpPr>
        <p:spPr>
          <a:xfrm>
            <a:off x="8162591" y="3582964"/>
            <a:ext cx="2496051" cy="3874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marL="380990" indent="-380990">
              <a:lnSpc>
                <a:spcPct val="120000"/>
              </a:lnSpc>
              <a:buClr>
                <a:schemeClr val="accent3"/>
              </a:buClr>
              <a:buFont typeface="Wingdings" panose="05000000000000000000" pitchFamily="2" charset="2"/>
              <a:buChar char="n"/>
            </a:pPr>
            <a:r>
              <a:rPr lang="zh-CN" altLang="en-US" sz="19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9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MH_Text_1"/>
          <p:cNvSpPr/>
          <p:nvPr>
            <p:custDataLst>
              <p:tags r:id="rId6"/>
            </p:custDataLst>
          </p:nvPr>
        </p:nvSpPr>
        <p:spPr>
          <a:xfrm>
            <a:off x="8179566" y="4004479"/>
            <a:ext cx="3689184" cy="748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r>
              <a:rPr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/>
              </a:rPr>
              <a:t>单击此处添加文字阐述，添加简短问题说明文字，具体说明文字在此处添加此处单击此处添加文字阐述</a:t>
            </a:r>
            <a:endParaRPr lang="en-US" altLang="zh-CN" sz="1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5008234" y="4597092"/>
            <a:ext cx="1945896" cy="1024664"/>
            <a:chOff x="4957621" y="4481891"/>
            <a:chExt cx="1946149" cy="1024427"/>
          </a:xfrm>
        </p:grpSpPr>
        <p:sp>
          <p:nvSpPr>
            <p:cNvPr id="49" name="任意多边形 48"/>
            <p:cNvSpPr/>
            <p:nvPr/>
          </p:nvSpPr>
          <p:spPr>
            <a:xfrm>
              <a:off x="4957621" y="4481891"/>
              <a:ext cx="1946149" cy="1024427"/>
            </a:xfrm>
            <a:custGeom>
              <a:avLst/>
              <a:gdLst>
                <a:gd name="connsiteX0" fmla="*/ 953995 w 1907990"/>
                <a:gd name="connsiteY0" fmla="*/ 0 h 1004340"/>
                <a:gd name="connsiteX1" fmla="*/ 1907990 w 1907990"/>
                <a:gd name="connsiteY1" fmla="*/ 728797 h 1004340"/>
                <a:gd name="connsiteX2" fmla="*/ 1812077 w 1907990"/>
                <a:gd name="connsiteY2" fmla="*/ 787066 h 1004340"/>
                <a:gd name="connsiteX3" fmla="*/ 953995 w 1907990"/>
                <a:gd name="connsiteY3" fmla="*/ 1004340 h 1004340"/>
                <a:gd name="connsiteX4" fmla="*/ 95913 w 1907990"/>
                <a:gd name="connsiteY4" fmla="*/ 787066 h 1004340"/>
                <a:gd name="connsiteX5" fmla="*/ 0 w 1907990"/>
                <a:gd name="connsiteY5" fmla="*/ 728797 h 1004340"/>
                <a:gd name="connsiteX6" fmla="*/ 953995 w 1907990"/>
                <a:gd name="connsiteY6" fmla="*/ 0 h 1004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7990" h="1004340">
                  <a:moveTo>
                    <a:pt x="953995" y="0"/>
                  </a:moveTo>
                  <a:lnTo>
                    <a:pt x="1907990" y="728797"/>
                  </a:lnTo>
                  <a:lnTo>
                    <a:pt x="1812077" y="787066"/>
                  </a:lnTo>
                  <a:cubicBezTo>
                    <a:pt x="1557001" y="925632"/>
                    <a:pt x="1264690" y="1004340"/>
                    <a:pt x="953995" y="1004340"/>
                  </a:cubicBezTo>
                  <a:cubicBezTo>
                    <a:pt x="643301" y="1004340"/>
                    <a:pt x="350989" y="925632"/>
                    <a:pt x="95913" y="787066"/>
                  </a:cubicBezTo>
                  <a:lnTo>
                    <a:pt x="0" y="728797"/>
                  </a:lnTo>
                  <a:lnTo>
                    <a:pt x="95399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5710290" y="4652393"/>
              <a:ext cx="440811" cy="767388"/>
              <a:chOff x="9982200" y="4681538"/>
              <a:chExt cx="1041400" cy="1812925"/>
            </a:xfrm>
            <a:solidFill>
              <a:schemeClr val="bg1"/>
            </a:solidFill>
          </p:grpSpPr>
          <p:sp>
            <p:nvSpPr>
              <p:cNvPr id="51" name="Freeform 41"/>
              <p:cNvSpPr>
                <a:spLocks/>
              </p:cNvSpPr>
              <p:nvPr/>
            </p:nvSpPr>
            <p:spPr bwMode="auto">
              <a:xfrm>
                <a:off x="10213975" y="5922963"/>
                <a:ext cx="236538" cy="571500"/>
              </a:xfrm>
              <a:custGeom>
                <a:avLst/>
                <a:gdLst>
                  <a:gd name="T0" fmla="*/ 94 w 445"/>
                  <a:gd name="T1" fmla="*/ 0 h 1080"/>
                  <a:gd name="T2" fmla="*/ 445 w 445"/>
                  <a:gd name="T3" fmla="*/ 0 h 1080"/>
                  <a:gd name="T4" fmla="*/ 310 w 445"/>
                  <a:gd name="T5" fmla="*/ 255 h 1080"/>
                  <a:gd name="T6" fmla="*/ 310 w 445"/>
                  <a:gd name="T7" fmla="*/ 926 h 1080"/>
                  <a:gd name="T8" fmla="*/ 307 w 445"/>
                  <a:gd name="T9" fmla="*/ 957 h 1080"/>
                  <a:gd name="T10" fmla="*/ 297 w 445"/>
                  <a:gd name="T11" fmla="*/ 985 h 1080"/>
                  <a:gd name="T12" fmla="*/ 283 w 445"/>
                  <a:gd name="T13" fmla="*/ 1013 h 1080"/>
                  <a:gd name="T14" fmla="*/ 264 w 445"/>
                  <a:gd name="T15" fmla="*/ 1036 h 1080"/>
                  <a:gd name="T16" fmla="*/ 241 w 445"/>
                  <a:gd name="T17" fmla="*/ 1054 h 1080"/>
                  <a:gd name="T18" fmla="*/ 215 w 445"/>
                  <a:gd name="T19" fmla="*/ 1069 h 1080"/>
                  <a:gd name="T20" fmla="*/ 186 w 445"/>
                  <a:gd name="T21" fmla="*/ 1077 h 1080"/>
                  <a:gd name="T22" fmla="*/ 154 w 445"/>
                  <a:gd name="T23" fmla="*/ 1080 h 1080"/>
                  <a:gd name="T24" fmla="*/ 123 w 445"/>
                  <a:gd name="T25" fmla="*/ 1077 h 1080"/>
                  <a:gd name="T26" fmla="*/ 94 w 445"/>
                  <a:gd name="T27" fmla="*/ 1069 h 1080"/>
                  <a:gd name="T28" fmla="*/ 68 w 445"/>
                  <a:gd name="T29" fmla="*/ 1054 h 1080"/>
                  <a:gd name="T30" fmla="*/ 45 w 445"/>
                  <a:gd name="T31" fmla="*/ 1036 h 1080"/>
                  <a:gd name="T32" fmla="*/ 26 w 445"/>
                  <a:gd name="T33" fmla="*/ 1013 h 1080"/>
                  <a:gd name="T34" fmla="*/ 11 w 445"/>
                  <a:gd name="T35" fmla="*/ 985 h 1080"/>
                  <a:gd name="T36" fmla="*/ 3 w 445"/>
                  <a:gd name="T37" fmla="*/ 957 h 1080"/>
                  <a:gd name="T38" fmla="*/ 0 w 445"/>
                  <a:gd name="T39" fmla="*/ 926 h 1080"/>
                  <a:gd name="T40" fmla="*/ 0 w 445"/>
                  <a:gd name="T41" fmla="*/ 217 h 1080"/>
                  <a:gd name="T42" fmla="*/ 2 w 445"/>
                  <a:gd name="T43" fmla="*/ 192 h 1080"/>
                  <a:gd name="T44" fmla="*/ 7 w 445"/>
                  <a:gd name="T45" fmla="*/ 166 h 1080"/>
                  <a:gd name="T46" fmla="*/ 18 w 445"/>
                  <a:gd name="T47" fmla="*/ 143 h 1080"/>
                  <a:gd name="T48" fmla="*/ 94 w 445"/>
                  <a:gd name="T49" fmla="*/ 0 h 1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45" h="1080">
                    <a:moveTo>
                      <a:pt x="94" y="0"/>
                    </a:moveTo>
                    <a:lnTo>
                      <a:pt x="445" y="0"/>
                    </a:lnTo>
                    <a:lnTo>
                      <a:pt x="310" y="255"/>
                    </a:lnTo>
                    <a:lnTo>
                      <a:pt x="310" y="926"/>
                    </a:lnTo>
                    <a:lnTo>
                      <a:pt x="307" y="957"/>
                    </a:lnTo>
                    <a:lnTo>
                      <a:pt x="297" y="985"/>
                    </a:lnTo>
                    <a:lnTo>
                      <a:pt x="283" y="1013"/>
                    </a:lnTo>
                    <a:lnTo>
                      <a:pt x="264" y="1036"/>
                    </a:lnTo>
                    <a:lnTo>
                      <a:pt x="241" y="1054"/>
                    </a:lnTo>
                    <a:lnTo>
                      <a:pt x="215" y="1069"/>
                    </a:lnTo>
                    <a:lnTo>
                      <a:pt x="186" y="1077"/>
                    </a:lnTo>
                    <a:lnTo>
                      <a:pt x="154" y="1080"/>
                    </a:lnTo>
                    <a:lnTo>
                      <a:pt x="123" y="1077"/>
                    </a:lnTo>
                    <a:lnTo>
                      <a:pt x="94" y="1069"/>
                    </a:lnTo>
                    <a:lnTo>
                      <a:pt x="68" y="1054"/>
                    </a:lnTo>
                    <a:lnTo>
                      <a:pt x="45" y="1036"/>
                    </a:lnTo>
                    <a:lnTo>
                      <a:pt x="26" y="1013"/>
                    </a:lnTo>
                    <a:lnTo>
                      <a:pt x="11" y="985"/>
                    </a:lnTo>
                    <a:lnTo>
                      <a:pt x="3" y="957"/>
                    </a:lnTo>
                    <a:lnTo>
                      <a:pt x="0" y="926"/>
                    </a:lnTo>
                    <a:lnTo>
                      <a:pt x="0" y="217"/>
                    </a:lnTo>
                    <a:lnTo>
                      <a:pt x="2" y="192"/>
                    </a:lnTo>
                    <a:lnTo>
                      <a:pt x="7" y="166"/>
                    </a:lnTo>
                    <a:lnTo>
                      <a:pt x="18" y="143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42"/>
              <p:cNvSpPr>
                <a:spLocks/>
              </p:cNvSpPr>
              <p:nvPr/>
            </p:nvSpPr>
            <p:spPr bwMode="auto">
              <a:xfrm>
                <a:off x="10587038" y="5922963"/>
                <a:ext cx="244475" cy="571500"/>
              </a:xfrm>
              <a:custGeom>
                <a:avLst/>
                <a:gdLst>
                  <a:gd name="T0" fmla="*/ 0 w 463"/>
                  <a:gd name="T1" fmla="*/ 0 h 1080"/>
                  <a:gd name="T2" fmla="*/ 364 w 463"/>
                  <a:gd name="T3" fmla="*/ 0 h 1080"/>
                  <a:gd name="T4" fmla="*/ 440 w 463"/>
                  <a:gd name="T5" fmla="*/ 125 h 1080"/>
                  <a:gd name="T6" fmla="*/ 452 w 463"/>
                  <a:gd name="T7" fmla="*/ 151 h 1080"/>
                  <a:gd name="T8" fmla="*/ 461 w 463"/>
                  <a:gd name="T9" fmla="*/ 178 h 1080"/>
                  <a:gd name="T10" fmla="*/ 463 w 463"/>
                  <a:gd name="T11" fmla="*/ 206 h 1080"/>
                  <a:gd name="T12" fmla="*/ 463 w 463"/>
                  <a:gd name="T13" fmla="*/ 926 h 1080"/>
                  <a:gd name="T14" fmla="*/ 460 w 463"/>
                  <a:gd name="T15" fmla="*/ 957 h 1080"/>
                  <a:gd name="T16" fmla="*/ 450 w 463"/>
                  <a:gd name="T17" fmla="*/ 985 h 1080"/>
                  <a:gd name="T18" fmla="*/ 437 w 463"/>
                  <a:gd name="T19" fmla="*/ 1013 h 1080"/>
                  <a:gd name="T20" fmla="*/ 418 w 463"/>
                  <a:gd name="T21" fmla="*/ 1036 h 1080"/>
                  <a:gd name="T22" fmla="*/ 395 w 463"/>
                  <a:gd name="T23" fmla="*/ 1054 h 1080"/>
                  <a:gd name="T24" fmla="*/ 368 w 463"/>
                  <a:gd name="T25" fmla="*/ 1069 h 1080"/>
                  <a:gd name="T26" fmla="*/ 339 w 463"/>
                  <a:gd name="T27" fmla="*/ 1077 h 1080"/>
                  <a:gd name="T28" fmla="*/ 309 w 463"/>
                  <a:gd name="T29" fmla="*/ 1080 h 1080"/>
                  <a:gd name="T30" fmla="*/ 277 w 463"/>
                  <a:gd name="T31" fmla="*/ 1077 h 1080"/>
                  <a:gd name="T32" fmla="*/ 248 w 463"/>
                  <a:gd name="T33" fmla="*/ 1069 h 1080"/>
                  <a:gd name="T34" fmla="*/ 221 w 463"/>
                  <a:gd name="T35" fmla="*/ 1054 h 1080"/>
                  <a:gd name="T36" fmla="*/ 198 w 463"/>
                  <a:gd name="T37" fmla="*/ 1036 h 1080"/>
                  <a:gd name="T38" fmla="*/ 179 w 463"/>
                  <a:gd name="T39" fmla="*/ 1013 h 1080"/>
                  <a:gd name="T40" fmla="*/ 166 w 463"/>
                  <a:gd name="T41" fmla="*/ 985 h 1080"/>
                  <a:gd name="T42" fmla="*/ 156 w 463"/>
                  <a:gd name="T43" fmla="*/ 957 h 1080"/>
                  <a:gd name="T44" fmla="*/ 153 w 463"/>
                  <a:gd name="T45" fmla="*/ 926 h 1080"/>
                  <a:gd name="T46" fmla="*/ 153 w 463"/>
                  <a:gd name="T47" fmla="*/ 250 h 1080"/>
                  <a:gd name="T48" fmla="*/ 0 w 463"/>
                  <a:gd name="T49" fmla="*/ 0 h 1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63" h="1080">
                    <a:moveTo>
                      <a:pt x="0" y="0"/>
                    </a:moveTo>
                    <a:lnTo>
                      <a:pt x="364" y="0"/>
                    </a:lnTo>
                    <a:lnTo>
                      <a:pt x="440" y="125"/>
                    </a:lnTo>
                    <a:lnTo>
                      <a:pt x="452" y="151"/>
                    </a:lnTo>
                    <a:lnTo>
                      <a:pt x="461" y="178"/>
                    </a:lnTo>
                    <a:lnTo>
                      <a:pt x="463" y="206"/>
                    </a:lnTo>
                    <a:lnTo>
                      <a:pt x="463" y="926"/>
                    </a:lnTo>
                    <a:lnTo>
                      <a:pt x="460" y="957"/>
                    </a:lnTo>
                    <a:lnTo>
                      <a:pt x="450" y="985"/>
                    </a:lnTo>
                    <a:lnTo>
                      <a:pt x="437" y="1013"/>
                    </a:lnTo>
                    <a:lnTo>
                      <a:pt x="418" y="1036"/>
                    </a:lnTo>
                    <a:lnTo>
                      <a:pt x="395" y="1054"/>
                    </a:lnTo>
                    <a:lnTo>
                      <a:pt x="368" y="1069"/>
                    </a:lnTo>
                    <a:lnTo>
                      <a:pt x="339" y="1077"/>
                    </a:lnTo>
                    <a:lnTo>
                      <a:pt x="309" y="1080"/>
                    </a:lnTo>
                    <a:lnTo>
                      <a:pt x="277" y="1077"/>
                    </a:lnTo>
                    <a:lnTo>
                      <a:pt x="248" y="1069"/>
                    </a:lnTo>
                    <a:lnTo>
                      <a:pt x="221" y="1054"/>
                    </a:lnTo>
                    <a:lnTo>
                      <a:pt x="198" y="1036"/>
                    </a:lnTo>
                    <a:lnTo>
                      <a:pt x="179" y="1013"/>
                    </a:lnTo>
                    <a:lnTo>
                      <a:pt x="166" y="985"/>
                    </a:lnTo>
                    <a:lnTo>
                      <a:pt x="156" y="957"/>
                    </a:lnTo>
                    <a:lnTo>
                      <a:pt x="153" y="926"/>
                    </a:lnTo>
                    <a:lnTo>
                      <a:pt x="153" y="2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43"/>
              <p:cNvSpPr>
                <a:spLocks/>
              </p:cNvSpPr>
              <p:nvPr/>
            </p:nvSpPr>
            <p:spPr bwMode="auto">
              <a:xfrm>
                <a:off x="9982200" y="5721350"/>
                <a:ext cx="1041400" cy="136525"/>
              </a:xfrm>
              <a:custGeom>
                <a:avLst/>
                <a:gdLst>
                  <a:gd name="T0" fmla="*/ 129 w 1969"/>
                  <a:gd name="T1" fmla="*/ 0 h 259"/>
                  <a:gd name="T2" fmla="*/ 358 w 1969"/>
                  <a:gd name="T3" fmla="*/ 0 h 259"/>
                  <a:gd name="T4" fmla="*/ 527 w 1969"/>
                  <a:gd name="T5" fmla="*/ 96 h 259"/>
                  <a:gd name="T6" fmla="*/ 556 w 1969"/>
                  <a:gd name="T7" fmla="*/ 111 h 259"/>
                  <a:gd name="T8" fmla="*/ 586 w 1969"/>
                  <a:gd name="T9" fmla="*/ 120 h 259"/>
                  <a:gd name="T10" fmla="*/ 618 w 1969"/>
                  <a:gd name="T11" fmla="*/ 126 h 259"/>
                  <a:gd name="T12" fmla="*/ 651 w 1969"/>
                  <a:gd name="T13" fmla="*/ 128 h 259"/>
                  <a:gd name="T14" fmla="*/ 685 w 1969"/>
                  <a:gd name="T15" fmla="*/ 126 h 259"/>
                  <a:gd name="T16" fmla="*/ 717 w 1969"/>
                  <a:gd name="T17" fmla="*/ 120 h 259"/>
                  <a:gd name="T18" fmla="*/ 749 w 1969"/>
                  <a:gd name="T19" fmla="*/ 110 h 259"/>
                  <a:gd name="T20" fmla="*/ 778 w 1969"/>
                  <a:gd name="T21" fmla="*/ 94 h 259"/>
                  <a:gd name="T22" fmla="*/ 806 w 1969"/>
                  <a:gd name="T23" fmla="*/ 76 h 259"/>
                  <a:gd name="T24" fmla="*/ 831 w 1969"/>
                  <a:gd name="T25" fmla="*/ 54 h 259"/>
                  <a:gd name="T26" fmla="*/ 853 w 1969"/>
                  <a:gd name="T27" fmla="*/ 28 h 259"/>
                  <a:gd name="T28" fmla="*/ 872 w 1969"/>
                  <a:gd name="T29" fmla="*/ 0 h 259"/>
                  <a:gd name="T30" fmla="*/ 872 w 1969"/>
                  <a:gd name="T31" fmla="*/ 0 h 259"/>
                  <a:gd name="T32" fmla="*/ 1839 w 1969"/>
                  <a:gd name="T33" fmla="*/ 0 h 259"/>
                  <a:gd name="T34" fmla="*/ 1866 w 1969"/>
                  <a:gd name="T35" fmla="*/ 3 h 259"/>
                  <a:gd name="T36" fmla="*/ 1889 w 1969"/>
                  <a:gd name="T37" fmla="*/ 10 h 259"/>
                  <a:gd name="T38" fmla="*/ 1911 w 1969"/>
                  <a:gd name="T39" fmla="*/ 22 h 259"/>
                  <a:gd name="T40" fmla="*/ 1931 w 1969"/>
                  <a:gd name="T41" fmla="*/ 39 h 259"/>
                  <a:gd name="T42" fmla="*/ 1947 w 1969"/>
                  <a:gd name="T43" fmla="*/ 57 h 259"/>
                  <a:gd name="T44" fmla="*/ 1958 w 1969"/>
                  <a:gd name="T45" fmla="*/ 79 h 259"/>
                  <a:gd name="T46" fmla="*/ 1966 w 1969"/>
                  <a:gd name="T47" fmla="*/ 103 h 259"/>
                  <a:gd name="T48" fmla="*/ 1969 w 1969"/>
                  <a:gd name="T49" fmla="*/ 130 h 259"/>
                  <a:gd name="T50" fmla="*/ 1966 w 1969"/>
                  <a:gd name="T51" fmla="*/ 156 h 259"/>
                  <a:gd name="T52" fmla="*/ 1958 w 1969"/>
                  <a:gd name="T53" fmla="*/ 180 h 259"/>
                  <a:gd name="T54" fmla="*/ 1947 w 1969"/>
                  <a:gd name="T55" fmla="*/ 202 h 259"/>
                  <a:gd name="T56" fmla="*/ 1931 w 1969"/>
                  <a:gd name="T57" fmla="*/ 221 h 259"/>
                  <a:gd name="T58" fmla="*/ 1911 w 1969"/>
                  <a:gd name="T59" fmla="*/ 237 h 259"/>
                  <a:gd name="T60" fmla="*/ 1889 w 1969"/>
                  <a:gd name="T61" fmla="*/ 249 h 259"/>
                  <a:gd name="T62" fmla="*/ 1866 w 1969"/>
                  <a:gd name="T63" fmla="*/ 256 h 259"/>
                  <a:gd name="T64" fmla="*/ 1839 w 1969"/>
                  <a:gd name="T65" fmla="*/ 259 h 259"/>
                  <a:gd name="T66" fmla="*/ 129 w 1969"/>
                  <a:gd name="T67" fmla="*/ 259 h 259"/>
                  <a:gd name="T68" fmla="*/ 103 w 1969"/>
                  <a:gd name="T69" fmla="*/ 256 h 259"/>
                  <a:gd name="T70" fmla="*/ 79 w 1969"/>
                  <a:gd name="T71" fmla="*/ 249 h 259"/>
                  <a:gd name="T72" fmla="*/ 57 w 1969"/>
                  <a:gd name="T73" fmla="*/ 237 h 259"/>
                  <a:gd name="T74" fmla="*/ 39 w 1969"/>
                  <a:gd name="T75" fmla="*/ 221 h 259"/>
                  <a:gd name="T76" fmla="*/ 23 w 1969"/>
                  <a:gd name="T77" fmla="*/ 202 h 259"/>
                  <a:gd name="T78" fmla="*/ 10 w 1969"/>
                  <a:gd name="T79" fmla="*/ 180 h 259"/>
                  <a:gd name="T80" fmla="*/ 3 w 1969"/>
                  <a:gd name="T81" fmla="*/ 156 h 259"/>
                  <a:gd name="T82" fmla="*/ 0 w 1969"/>
                  <a:gd name="T83" fmla="*/ 130 h 259"/>
                  <a:gd name="T84" fmla="*/ 3 w 1969"/>
                  <a:gd name="T85" fmla="*/ 103 h 259"/>
                  <a:gd name="T86" fmla="*/ 10 w 1969"/>
                  <a:gd name="T87" fmla="*/ 79 h 259"/>
                  <a:gd name="T88" fmla="*/ 23 w 1969"/>
                  <a:gd name="T89" fmla="*/ 57 h 259"/>
                  <a:gd name="T90" fmla="*/ 39 w 1969"/>
                  <a:gd name="T91" fmla="*/ 39 h 259"/>
                  <a:gd name="T92" fmla="*/ 57 w 1969"/>
                  <a:gd name="T93" fmla="*/ 22 h 259"/>
                  <a:gd name="T94" fmla="*/ 79 w 1969"/>
                  <a:gd name="T95" fmla="*/ 10 h 259"/>
                  <a:gd name="T96" fmla="*/ 103 w 1969"/>
                  <a:gd name="T97" fmla="*/ 3 h 259"/>
                  <a:gd name="T98" fmla="*/ 129 w 1969"/>
                  <a:gd name="T99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69" h="259">
                    <a:moveTo>
                      <a:pt x="129" y="0"/>
                    </a:moveTo>
                    <a:lnTo>
                      <a:pt x="358" y="0"/>
                    </a:lnTo>
                    <a:lnTo>
                      <a:pt x="527" y="96"/>
                    </a:lnTo>
                    <a:lnTo>
                      <a:pt x="556" y="111"/>
                    </a:lnTo>
                    <a:lnTo>
                      <a:pt x="586" y="120"/>
                    </a:lnTo>
                    <a:lnTo>
                      <a:pt x="618" y="126"/>
                    </a:lnTo>
                    <a:lnTo>
                      <a:pt x="651" y="128"/>
                    </a:lnTo>
                    <a:lnTo>
                      <a:pt x="685" y="126"/>
                    </a:lnTo>
                    <a:lnTo>
                      <a:pt x="717" y="120"/>
                    </a:lnTo>
                    <a:lnTo>
                      <a:pt x="749" y="110"/>
                    </a:lnTo>
                    <a:lnTo>
                      <a:pt x="778" y="94"/>
                    </a:lnTo>
                    <a:lnTo>
                      <a:pt x="806" y="76"/>
                    </a:lnTo>
                    <a:lnTo>
                      <a:pt x="831" y="54"/>
                    </a:lnTo>
                    <a:lnTo>
                      <a:pt x="853" y="28"/>
                    </a:lnTo>
                    <a:lnTo>
                      <a:pt x="872" y="0"/>
                    </a:lnTo>
                    <a:lnTo>
                      <a:pt x="872" y="0"/>
                    </a:lnTo>
                    <a:lnTo>
                      <a:pt x="1839" y="0"/>
                    </a:lnTo>
                    <a:lnTo>
                      <a:pt x="1866" y="3"/>
                    </a:lnTo>
                    <a:lnTo>
                      <a:pt x="1889" y="10"/>
                    </a:lnTo>
                    <a:lnTo>
                      <a:pt x="1911" y="22"/>
                    </a:lnTo>
                    <a:lnTo>
                      <a:pt x="1931" y="39"/>
                    </a:lnTo>
                    <a:lnTo>
                      <a:pt x="1947" y="57"/>
                    </a:lnTo>
                    <a:lnTo>
                      <a:pt x="1958" y="79"/>
                    </a:lnTo>
                    <a:lnTo>
                      <a:pt x="1966" y="103"/>
                    </a:lnTo>
                    <a:lnTo>
                      <a:pt x="1969" y="130"/>
                    </a:lnTo>
                    <a:lnTo>
                      <a:pt x="1966" y="156"/>
                    </a:lnTo>
                    <a:lnTo>
                      <a:pt x="1958" y="180"/>
                    </a:lnTo>
                    <a:lnTo>
                      <a:pt x="1947" y="202"/>
                    </a:lnTo>
                    <a:lnTo>
                      <a:pt x="1931" y="221"/>
                    </a:lnTo>
                    <a:lnTo>
                      <a:pt x="1911" y="237"/>
                    </a:lnTo>
                    <a:lnTo>
                      <a:pt x="1889" y="249"/>
                    </a:lnTo>
                    <a:lnTo>
                      <a:pt x="1866" y="256"/>
                    </a:lnTo>
                    <a:lnTo>
                      <a:pt x="1839" y="259"/>
                    </a:lnTo>
                    <a:lnTo>
                      <a:pt x="129" y="259"/>
                    </a:lnTo>
                    <a:lnTo>
                      <a:pt x="103" y="256"/>
                    </a:lnTo>
                    <a:lnTo>
                      <a:pt x="79" y="249"/>
                    </a:lnTo>
                    <a:lnTo>
                      <a:pt x="57" y="237"/>
                    </a:lnTo>
                    <a:lnTo>
                      <a:pt x="39" y="221"/>
                    </a:lnTo>
                    <a:lnTo>
                      <a:pt x="23" y="202"/>
                    </a:lnTo>
                    <a:lnTo>
                      <a:pt x="10" y="180"/>
                    </a:lnTo>
                    <a:lnTo>
                      <a:pt x="3" y="156"/>
                    </a:lnTo>
                    <a:lnTo>
                      <a:pt x="0" y="130"/>
                    </a:lnTo>
                    <a:lnTo>
                      <a:pt x="3" y="103"/>
                    </a:lnTo>
                    <a:lnTo>
                      <a:pt x="10" y="79"/>
                    </a:lnTo>
                    <a:lnTo>
                      <a:pt x="23" y="57"/>
                    </a:lnTo>
                    <a:lnTo>
                      <a:pt x="39" y="39"/>
                    </a:lnTo>
                    <a:lnTo>
                      <a:pt x="57" y="22"/>
                    </a:lnTo>
                    <a:lnTo>
                      <a:pt x="79" y="10"/>
                    </a:lnTo>
                    <a:lnTo>
                      <a:pt x="103" y="3"/>
                    </a:lnTo>
                    <a:lnTo>
                      <a:pt x="12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4"/>
              <p:cNvSpPr>
                <a:spLocks/>
              </p:cNvSpPr>
              <p:nvPr/>
            </p:nvSpPr>
            <p:spPr bwMode="auto">
              <a:xfrm>
                <a:off x="10045700" y="4681538"/>
                <a:ext cx="911225" cy="1041400"/>
              </a:xfrm>
              <a:custGeom>
                <a:avLst/>
                <a:gdLst>
                  <a:gd name="T0" fmla="*/ 1051 w 1723"/>
                  <a:gd name="T1" fmla="*/ 23 h 1968"/>
                  <a:gd name="T2" fmla="*/ 1246 w 1723"/>
                  <a:gd name="T3" fmla="*/ 116 h 1968"/>
                  <a:gd name="T4" fmla="*/ 1385 w 1723"/>
                  <a:gd name="T5" fmla="*/ 265 h 1968"/>
                  <a:gd name="T6" fmla="*/ 1460 w 1723"/>
                  <a:gd name="T7" fmla="*/ 386 h 1968"/>
                  <a:gd name="T8" fmla="*/ 1557 w 1723"/>
                  <a:gd name="T9" fmla="*/ 357 h 1968"/>
                  <a:gd name="T10" fmla="*/ 1642 w 1723"/>
                  <a:gd name="T11" fmla="*/ 404 h 1968"/>
                  <a:gd name="T12" fmla="*/ 1723 w 1723"/>
                  <a:gd name="T13" fmla="*/ 1043 h 1968"/>
                  <a:gd name="T14" fmla="*/ 1689 w 1723"/>
                  <a:gd name="T15" fmla="*/ 1142 h 1968"/>
                  <a:gd name="T16" fmla="*/ 1594 w 1723"/>
                  <a:gd name="T17" fmla="*/ 1184 h 1968"/>
                  <a:gd name="T18" fmla="*/ 782 w 1723"/>
                  <a:gd name="T19" fmla="*/ 1806 h 1968"/>
                  <a:gd name="T20" fmla="*/ 733 w 1723"/>
                  <a:gd name="T21" fmla="*/ 1685 h 1968"/>
                  <a:gd name="T22" fmla="*/ 531 w 1723"/>
                  <a:gd name="T23" fmla="*/ 1547 h 1968"/>
                  <a:gd name="T24" fmla="*/ 519 w 1723"/>
                  <a:gd name="T25" fmla="*/ 1213 h 1968"/>
                  <a:gd name="T26" fmla="*/ 473 w 1723"/>
                  <a:gd name="T27" fmla="*/ 1286 h 1968"/>
                  <a:gd name="T28" fmla="*/ 412 w 1723"/>
                  <a:gd name="T29" fmla="*/ 1387 h 1968"/>
                  <a:gd name="T30" fmla="*/ 350 w 1723"/>
                  <a:gd name="T31" fmla="*/ 1489 h 1968"/>
                  <a:gd name="T32" fmla="*/ 306 w 1723"/>
                  <a:gd name="T33" fmla="*/ 1562 h 1968"/>
                  <a:gd name="T34" fmla="*/ 646 w 1723"/>
                  <a:gd name="T35" fmla="*/ 1780 h 1968"/>
                  <a:gd name="T36" fmla="*/ 654 w 1723"/>
                  <a:gd name="T37" fmla="*/ 1878 h 1968"/>
                  <a:gd name="T38" fmla="*/ 595 w 1723"/>
                  <a:gd name="T39" fmla="*/ 1950 h 1968"/>
                  <a:gd name="T40" fmla="*/ 510 w 1723"/>
                  <a:gd name="T41" fmla="*/ 1966 h 1968"/>
                  <a:gd name="T42" fmla="*/ 44 w 1723"/>
                  <a:gd name="T43" fmla="*/ 1708 h 1968"/>
                  <a:gd name="T44" fmla="*/ 0 w 1723"/>
                  <a:gd name="T45" fmla="*/ 1618 h 1968"/>
                  <a:gd name="T46" fmla="*/ 19 w 1723"/>
                  <a:gd name="T47" fmla="*/ 1542 h 1968"/>
                  <a:gd name="T48" fmla="*/ 50 w 1723"/>
                  <a:gd name="T49" fmla="*/ 1488 h 1968"/>
                  <a:gd name="T50" fmla="*/ 107 w 1723"/>
                  <a:gd name="T51" fmla="*/ 1391 h 1968"/>
                  <a:gd name="T52" fmla="*/ 171 w 1723"/>
                  <a:gd name="T53" fmla="*/ 1281 h 1968"/>
                  <a:gd name="T54" fmla="*/ 223 w 1723"/>
                  <a:gd name="T55" fmla="*/ 1192 h 1968"/>
                  <a:gd name="T56" fmla="*/ 245 w 1723"/>
                  <a:gd name="T57" fmla="*/ 1156 h 1968"/>
                  <a:gd name="T58" fmla="*/ 304 w 1723"/>
                  <a:gd name="T59" fmla="*/ 1063 h 1968"/>
                  <a:gd name="T60" fmla="*/ 390 w 1723"/>
                  <a:gd name="T61" fmla="*/ 976 h 1968"/>
                  <a:gd name="T62" fmla="*/ 511 w 1723"/>
                  <a:gd name="T63" fmla="*/ 928 h 1968"/>
                  <a:gd name="T64" fmla="*/ 1417 w 1723"/>
                  <a:gd name="T65" fmla="*/ 694 h 1968"/>
                  <a:gd name="T66" fmla="*/ 1342 w 1723"/>
                  <a:gd name="T67" fmla="*/ 707 h 1968"/>
                  <a:gd name="T68" fmla="*/ 1281 w 1723"/>
                  <a:gd name="T69" fmla="*/ 646 h 1968"/>
                  <a:gd name="T70" fmla="*/ 1266 w 1723"/>
                  <a:gd name="T71" fmla="*/ 422 h 1968"/>
                  <a:gd name="T72" fmla="*/ 1177 w 1723"/>
                  <a:gd name="T73" fmla="*/ 285 h 1968"/>
                  <a:gd name="T74" fmla="*/ 1024 w 1723"/>
                  <a:gd name="T75" fmla="*/ 199 h 1968"/>
                  <a:gd name="T76" fmla="*/ 830 w 1723"/>
                  <a:gd name="T77" fmla="*/ 179 h 1968"/>
                  <a:gd name="T78" fmla="*/ 653 w 1723"/>
                  <a:gd name="T79" fmla="*/ 234 h 1968"/>
                  <a:gd name="T80" fmla="*/ 529 w 1723"/>
                  <a:gd name="T81" fmla="*/ 349 h 1968"/>
                  <a:gd name="T82" fmla="*/ 482 w 1723"/>
                  <a:gd name="T83" fmla="*/ 503 h 1968"/>
                  <a:gd name="T84" fmla="*/ 456 w 1723"/>
                  <a:gd name="T85" fmla="*/ 684 h 1968"/>
                  <a:gd name="T86" fmla="*/ 370 w 1723"/>
                  <a:gd name="T87" fmla="*/ 707 h 1968"/>
                  <a:gd name="T88" fmla="*/ 310 w 1723"/>
                  <a:gd name="T89" fmla="*/ 646 h 1968"/>
                  <a:gd name="T90" fmla="*/ 319 w 1723"/>
                  <a:gd name="T91" fmla="*/ 395 h 1968"/>
                  <a:gd name="T92" fmla="*/ 417 w 1723"/>
                  <a:gd name="T93" fmla="*/ 206 h 1968"/>
                  <a:gd name="T94" fmla="*/ 590 w 1723"/>
                  <a:gd name="T95" fmla="*/ 69 h 1968"/>
                  <a:gd name="T96" fmla="*/ 817 w 1723"/>
                  <a:gd name="T97" fmla="*/ 3 h 1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23" h="1968">
                    <a:moveTo>
                      <a:pt x="880" y="0"/>
                    </a:moveTo>
                    <a:lnTo>
                      <a:pt x="938" y="3"/>
                    </a:lnTo>
                    <a:lnTo>
                      <a:pt x="996" y="11"/>
                    </a:lnTo>
                    <a:lnTo>
                      <a:pt x="1051" y="23"/>
                    </a:lnTo>
                    <a:lnTo>
                      <a:pt x="1103" y="40"/>
                    </a:lnTo>
                    <a:lnTo>
                      <a:pt x="1154" y="62"/>
                    </a:lnTo>
                    <a:lnTo>
                      <a:pt x="1201" y="87"/>
                    </a:lnTo>
                    <a:lnTo>
                      <a:pt x="1246" y="116"/>
                    </a:lnTo>
                    <a:lnTo>
                      <a:pt x="1287" y="149"/>
                    </a:lnTo>
                    <a:lnTo>
                      <a:pt x="1323" y="184"/>
                    </a:lnTo>
                    <a:lnTo>
                      <a:pt x="1357" y="223"/>
                    </a:lnTo>
                    <a:lnTo>
                      <a:pt x="1385" y="265"/>
                    </a:lnTo>
                    <a:lnTo>
                      <a:pt x="1410" y="309"/>
                    </a:lnTo>
                    <a:lnTo>
                      <a:pt x="1428" y="355"/>
                    </a:lnTo>
                    <a:lnTo>
                      <a:pt x="1442" y="404"/>
                    </a:lnTo>
                    <a:lnTo>
                      <a:pt x="1460" y="386"/>
                    </a:lnTo>
                    <a:lnTo>
                      <a:pt x="1481" y="371"/>
                    </a:lnTo>
                    <a:lnTo>
                      <a:pt x="1505" y="362"/>
                    </a:lnTo>
                    <a:lnTo>
                      <a:pt x="1531" y="357"/>
                    </a:lnTo>
                    <a:lnTo>
                      <a:pt x="1557" y="357"/>
                    </a:lnTo>
                    <a:lnTo>
                      <a:pt x="1582" y="362"/>
                    </a:lnTo>
                    <a:lnTo>
                      <a:pt x="1605" y="372"/>
                    </a:lnTo>
                    <a:lnTo>
                      <a:pt x="1626" y="386"/>
                    </a:lnTo>
                    <a:lnTo>
                      <a:pt x="1642" y="404"/>
                    </a:lnTo>
                    <a:lnTo>
                      <a:pt x="1657" y="424"/>
                    </a:lnTo>
                    <a:lnTo>
                      <a:pt x="1666" y="448"/>
                    </a:lnTo>
                    <a:lnTo>
                      <a:pt x="1671" y="473"/>
                    </a:lnTo>
                    <a:lnTo>
                      <a:pt x="1723" y="1043"/>
                    </a:lnTo>
                    <a:lnTo>
                      <a:pt x="1723" y="1070"/>
                    </a:lnTo>
                    <a:lnTo>
                      <a:pt x="1716" y="1096"/>
                    </a:lnTo>
                    <a:lnTo>
                      <a:pt x="1706" y="1120"/>
                    </a:lnTo>
                    <a:lnTo>
                      <a:pt x="1689" y="1142"/>
                    </a:lnTo>
                    <a:lnTo>
                      <a:pt x="1669" y="1160"/>
                    </a:lnTo>
                    <a:lnTo>
                      <a:pt x="1646" y="1173"/>
                    </a:lnTo>
                    <a:lnTo>
                      <a:pt x="1621" y="1182"/>
                    </a:lnTo>
                    <a:lnTo>
                      <a:pt x="1594" y="1184"/>
                    </a:lnTo>
                    <a:lnTo>
                      <a:pt x="1215" y="1184"/>
                    </a:lnTo>
                    <a:lnTo>
                      <a:pt x="1215" y="1839"/>
                    </a:lnTo>
                    <a:lnTo>
                      <a:pt x="784" y="1839"/>
                    </a:lnTo>
                    <a:lnTo>
                      <a:pt x="782" y="1806"/>
                    </a:lnTo>
                    <a:lnTo>
                      <a:pt x="776" y="1774"/>
                    </a:lnTo>
                    <a:lnTo>
                      <a:pt x="765" y="1743"/>
                    </a:lnTo>
                    <a:lnTo>
                      <a:pt x="751" y="1712"/>
                    </a:lnTo>
                    <a:lnTo>
                      <a:pt x="733" y="1685"/>
                    </a:lnTo>
                    <a:lnTo>
                      <a:pt x="710" y="1660"/>
                    </a:lnTo>
                    <a:lnTo>
                      <a:pt x="685" y="1637"/>
                    </a:lnTo>
                    <a:lnTo>
                      <a:pt x="656" y="1617"/>
                    </a:lnTo>
                    <a:lnTo>
                      <a:pt x="531" y="1547"/>
                    </a:lnTo>
                    <a:lnTo>
                      <a:pt x="531" y="1194"/>
                    </a:lnTo>
                    <a:lnTo>
                      <a:pt x="530" y="1196"/>
                    </a:lnTo>
                    <a:lnTo>
                      <a:pt x="525" y="1203"/>
                    </a:lnTo>
                    <a:lnTo>
                      <a:pt x="519" y="1213"/>
                    </a:lnTo>
                    <a:lnTo>
                      <a:pt x="510" y="1228"/>
                    </a:lnTo>
                    <a:lnTo>
                      <a:pt x="499" y="1244"/>
                    </a:lnTo>
                    <a:lnTo>
                      <a:pt x="487" y="1264"/>
                    </a:lnTo>
                    <a:lnTo>
                      <a:pt x="473" y="1286"/>
                    </a:lnTo>
                    <a:lnTo>
                      <a:pt x="459" y="1310"/>
                    </a:lnTo>
                    <a:lnTo>
                      <a:pt x="444" y="1335"/>
                    </a:lnTo>
                    <a:lnTo>
                      <a:pt x="427" y="1361"/>
                    </a:lnTo>
                    <a:lnTo>
                      <a:pt x="412" y="1387"/>
                    </a:lnTo>
                    <a:lnTo>
                      <a:pt x="395" y="1414"/>
                    </a:lnTo>
                    <a:lnTo>
                      <a:pt x="379" y="1440"/>
                    </a:lnTo>
                    <a:lnTo>
                      <a:pt x="365" y="1465"/>
                    </a:lnTo>
                    <a:lnTo>
                      <a:pt x="350" y="1489"/>
                    </a:lnTo>
                    <a:lnTo>
                      <a:pt x="337" y="1511"/>
                    </a:lnTo>
                    <a:lnTo>
                      <a:pt x="324" y="1531"/>
                    </a:lnTo>
                    <a:lnTo>
                      <a:pt x="315" y="1548"/>
                    </a:lnTo>
                    <a:lnTo>
                      <a:pt x="306" y="1562"/>
                    </a:lnTo>
                    <a:lnTo>
                      <a:pt x="594" y="1726"/>
                    </a:lnTo>
                    <a:lnTo>
                      <a:pt x="616" y="1741"/>
                    </a:lnTo>
                    <a:lnTo>
                      <a:pt x="634" y="1759"/>
                    </a:lnTo>
                    <a:lnTo>
                      <a:pt x="646" y="1780"/>
                    </a:lnTo>
                    <a:lnTo>
                      <a:pt x="656" y="1804"/>
                    </a:lnTo>
                    <a:lnTo>
                      <a:pt x="660" y="1828"/>
                    </a:lnTo>
                    <a:lnTo>
                      <a:pt x="659" y="1853"/>
                    </a:lnTo>
                    <a:lnTo>
                      <a:pt x="654" y="1878"/>
                    </a:lnTo>
                    <a:lnTo>
                      <a:pt x="643" y="1902"/>
                    </a:lnTo>
                    <a:lnTo>
                      <a:pt x="630" y="1921"/>
                    </a:lnTo>
                    <a:lnTo>
                      <a:pt x="614" y="1938"/>
                    </a:lnTo>
                    <a:lnTo>
                      <a:pt x="595" y="1950"/>
                    </a:lnTo>
                    <a:lnTo>
                      <a:pt x="574" y="1960"/>
                    </a:lnTo>
                    <a:lnTo>
                      <a:pt x="554" y="1966"/>
                    </a:lnTo>
                    <a:lnTo>
                      <a:pt x="531" y="1968"/>
                    </a:lnTo>
                    <a:lnTo>
                      <a:pt x="510" y="1966"/>
                    </a:lnTo>
                    <a:lnTo>
                      <a:pt x="488" y="1960"/>
                    </a:lnTo>
                    <a:lnTo>
                      <a:pt x="467" y="1950"/>
                    </a:lnTo>
                    <a:lnTo>
                      <a:pt x="65" y="1723"/>
                    </a:lnTo>
                    <a:lnTo>
                      <a:pt x="44" y="1708"/>
                    </a:lnTo>
                    <a:lnTo>
                      <a:pt x="26" y="1689"/>
                    </a:lnTo>
                    <a:lnTo>
                      <a:pt x="12" y="1667"/>
                    </a:lnTo>
                    <a:lnTo>
                      <a:pt x="4" y="1643"/>
                    </a:lnTo>
                    <a:lnTo>
                      <a:pt x="0" y="1618"/>
                    </a:lnTo>
                    <a:lnTo>
                      <a:pt x="0" y="1593"/>
                    </a:lnTo>
                    <a:lnTo>
                      <a:pt x="6" y="1568"/>
                    </a:lnTo>
                    <a:lnTo>
                      <a:pt x="17" y="1545"/>
                    </a:lnTo>
                    <a:lnTo>
                      <a:pt x="19" y="1542"/>
                    </a:lnTo>
                    <a:lnTo>
                      <a:pt x="23" y="1535"/>
                    </a:lnTo>
                    <a:lnTo>
                      <a:pt x="30" y="1522"/>
                    </a:lnTo>
                    <a:lnTo>
                      <a:pt x="40" y="1507"/>
                    </a:lnTo>
                    <a:lnTo>
                      <a:pt x="50" y="1488"/>
                    </a:lnTo>
                    <a:lnTo>
                      <a:pt x="62" y="1467"/>
                    </a:lnTo>
                    <a:lnTo>
                      <a:pt x="77" y="1443"/>
                    </a:lnTo>
                    <a:lnTo>
                      <a:pt x="92" y="1418"/>
                    </a:lnTo>
                    <a:lnTo>
                      <a:pt x="107" y="1391"/>
                    </a:lnTo>
                    <a:lnTo>
                      <a:pt x="123" y="1363"/>
                    </a:lnTo>
                    <a:lnTo>
                      <a:pt x="140" y="1335"/>
                    </a:lnTo>
                    <a:lnTo>
                      <a:pt x="155" y="1308"/>
                    </a:lnTo>
                    <a:lnTo>
                      <a:pt x="171" y="1281"/>
                    </a:lnTo>
                    <a:lnTo>
                      <a:pt x="187" y="1256"/>
                    </a:lnTo>
                    <a:lnTo>
                      <a:pt x="200" y="1232"/>
                    </a:lnTo>
                    <a:lnTo>
                      <a:pt x="213" y="1211"/>
                    </a:lnTo>
                    <a:lnTo>
                      <a:pt x="223" y="1192"/>
                    </a:lnTo>
                    <a:lnTo>
                      <a:pt x="232" y="1178"/>
                    </a:lnTo>
                    <a:lnTo>
                      <a:pt x="239" y="1165"/>
                    </a:lnTo>
                    <a:lnTo>
                      <a:pt x="243" y="1158"/>
                    </a:lnTo>
                    <a:lnTo>
                      <a:pt x="245" y="1156"/>
                    </a:lnTo>
                    <a:lnTo>
                      <a:pt x="257" y="1134"/>
                    </a:lnTo>
                    <a:lnTo>
                      <a:pt x="272" y="1111"/>
                    </a:lnTo>
                    <a:lnTo>
                      <a:pt x="288" y="1087"/>
                    </a:lnTo>
                    <a:lnTo>
                      <a:pt x="304" y="1063"/>
                    </a:lnTo>
                    <a:lnTo>
                      <a:pt x="323" y="1040"/>
                    </a:lnTo>
                    <a:lnTo>
                      <a:pt x="343" y="1017"/>
                    </a:lnTo>
                    <a:lnTo>
                      <a:pt x="365" y="996"/>
                    </a:lnTo>
                    <a:lnTo>
                      <a:pt x="390" y="976"/>
                    </a:lnTo>
                    <a:lnTo>
                      <a:pt x="416" y="959"/>
                    </a:lnTo>
                    <a:lnTo>
                      <a:pt x="445" y="946"/>
                    </a:lnTo>
                    <a:lnTo>
                      <a:pt x="476" y="934"/>
                    </a:lnTo>
                    <a:lnTo>
                      <a:pt x="511" y="928"/>
                    </a:lnTo>
                    <a:lnTo>
                      <a:pt x="547" y="926"/>
                    </a:lnTo>
                    <a:lnTo>
                      <a:pt x="1452" y="926"/>
                    </a:lnTo>
                    <a:lnTo>
                      <a:pt x="1431" y="681"/>
                    </a:lnTo>
                    <a:lnTo>
                      <a:pt x="1417" y="694"/>
                    </a:lnTo>
                    <a:lnTo>
                      <a:pt x="1401" y="702"/>
                    </a:lnTo>
                    <a:lnTo>
                      <a:pt x="1385" y="709"/>
                    </a:lnTo>
                    <a:lnTo>
                      <a:pt x="1366" y="711"/>
                    </a:lnTo>
                    <a:lnTo>
                      <a:pt x="1342" y="707"/>
                    </a:lnTo>
                    <a:lnTo>
                      <a:pt x="1321" y="698"/>
                    </a:lnTo>
                    <a:lnTo>
                      <a:pt x="1303" y="684"/>
                    </a:lnTo>
                    <a:lnTo>
                      <a:pt x="1290" y="667"/>
                    </a:lnTo>
                    <a:lnTo>
                      <a:pt x="1281" y="646"/>
                    </a:lnTo>
                    <a:lnTo>
                      <a:pt x="1278" y="623"/>
                    </a:lnTo>
                    <a:lnTo>
                      <a:pt x="1278" y="503"/>
                    </a:lnTo>
                    <a:lnTo>
                      <a:pt x="1275" y="462"/>
                    </a:lnTo>
                    <a:lnTo>
                      <a:pt x="1266" y="422"/>
                    </a:lnTo>
                    <a:lnTo>
                      <a:pt x="1251" y="385"/>
                    </a:lnTo>
                    <a:lnTo>
                      <a:pt x="1231" y="349"/>
                    </a:lnTo>
                    <a:lnTo>
                      <a:pt x="1206" y="316"/>
                    </a:lnTo>
                    <a:lnTo>
                      <a:pt x="1177" y="285"/>
                    </a:lnTo>
                    <a:lnTo>
                      <a:pt x="1144" y="258"/>
                    </a:lnTo>
                    <a:lnTo>
                      <a:pt x="1107" y="234"/>
                    </a:lnTo>
                    <a:lnTo>
                      <a:pt x="1067" y="214"/>
                    </a:lnTo>
                    <a:lnTo>
                      <a:pt x="1024" y="199"/>
                    </a:lnTo>
                    <a:lnTo>
                      <a:pt x="978" y="186"/>
                    </a:lnTo>
                    <a:lnTo>
                      <a:pt x="930" y="179"/>
                    </a:lnTo>
                    <a:lnTo>
                      <a:pt x="880" y="177"/>
                    </a:lnTo>
                    <a:lnTo>
                      <a:pt x="830" y="179"/>
                    </a:lnTo>
                    <a:lnTo>
                      <a:pt x="782" y="186"/>
                    </a:lnTo>
                    <a:lnTo>
                      <a:pt x="736" y="199"/>
                    </a:lnTo>
                    <a:lnTo>
                      <a:pt x="692" y="214"/>
                    </a:lnTo>
                    <a:lnTo>
                      <a:pt x="653" y="234"/>
                    </a:lnTo>
                    <a:lnTo>
                      <a:pt x="615" y="258"/>
                    </a:lnTo>
                    <a:lnTo>
                      <a:pt x="582" y="285"/>
                    </a:lnTo>
                    <a:lnTo>
                      <a:pt x="553" y="316"/>
                    </a:lnTo>
                    <a:lnTo>
                      <a:pt x="529" y="349"/>
                    </a:lnTo>
                    <a:lnTo>
                      <a:pt x="509" y="385"/>
                    </a:lnTo>
                    <a:lnTo>
                      <a:pt x="494" y="422"/>
                    </a:lnTo>
                    <a:lnTo>
                      <a:pt x="485" y="462"/>
                    </a:lnTo>
                    <a:lnTo>
                      <a:pt x="482" y="503"/>
                    </a:lnTo>
                    <a:lnTo>
                      <a:pt x="482" y="623"/>
                    </a:lnTo>
                    <a:lnTo>
                      <a:pt x="479" y="646"/>
                    </a:lnTo>
                    <a:lnTo>
                      <a:pt x="469" y="667"/>
                    </a:lnTo>
                    <a:lnTo>
                      <a:pt x="456" y="684"/>
                    </a:lnTo>
                    <a:lnTo>
                      <a:pt x="438" y="698"/>
                    </a:lnTo>
                    <a:lnTo>
                      <a:pt x="417" y="707"/>
                    </a:lnTo>
                    <a:lnTo>
                      <a:pt x="394" y="711"/>
                    </a:lnTo>
                    <a:lnTo>
                      <a:pt x="370" y="707"/>
                    </a:lnTo>
                    <a:lnTo>
                      <a:pt x="349" y="698"/>
                    </a:lnTo>
                    <a:lnTo>
                      <a:pt x="331" y="684"/>
                    </a:lnTo>
                    <a:lnTo>
                      <a:pt x="318" y="667"/>
                    </a:lnTo>
                    <a:lnTo>
                      <a:pt x="310" y="646"/>
                    </a:lnTo>
                    <a:lnTo>
                      <a:pt x="306" y="623"/>
                    </a:lnTo>
                    <a:lnTo>
                      <a:pt x="306" y="503"/>
                    </a:lnTo>
                    <a:lnTo>
                      <a:pt x="310" y="447"/>
                    </a:lnTo>
                    <a:lnTo>
                      <a:pt x="319" y="395"/>
                    </a:lnTo>
                    <a:lnTo>
                      <a:pt x="336" y="344"/>
                    </a:lnTo>
                    <a:lnTo>
                      <a:pt x="358" y="295"/>
                    </a:lnTo>
                    <a:lnTo>
                      <a:pt x="385" y="249"/>
                    </a:lnTo>
                    <a:lnTo>
                      <a:pt x="417" y="206"/>
                    </a:lnTo>
                    <a:lnTo>
                      <a:pt x="453" y="166"/>
                    </a:lnTo>
                    <a:lnTo>
                      <a:pt x="495" y="130"/>
                    </a:lnTo>
                    <a:lnTo>
                      <a:pt x="541" y="97"/>
                    </a:lnTo>
                    <a:lnTo>
                      <a:pt x="590" y="69"/>
                    </a:lnTo>
                    <a:lnTo>
                      <a:pt x="643" y="45"/>
                    </a:lnTo>
                    <a:lnTo>
                      <a:pt x="699" y="26"/>
                    </a:lnTo>
                    <a:lnTo>
                      <a:pt x="757" y="12"/>
                    </a:lnTo>
                    <a:lnTo>
                      <a:pt x="817" y="3"/>
                    </a:lnTo>
                    <a:lnTo>
                      <a:pt x="8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45"/>
              <p:cNvSpPr>
                <a:spLocks/>
              </p:cNvSpPr>
              <p:nvPr/>
            </p:nvSpPr>
            <p:spPr bwMode="auto">
              <a:xfrm>
                <a:off x="10366375" y="4841875"/>
                <a:ext cx="282575" cy="284162"/>
              </a:xfrm>
              <a:custGeom>
                <a:avLst/>
                <a:gdLst>
                  <a:gd name="T0" fmla="*/ 268 w 535"/>
                  <a:gd name="T1" fmla="*/ 0 h 537"/>
                  <a:gd name="T2" fmla="*/ 307 w 535"/>
                  <a:gd name="T3" fmla="*/ 3 h 537"/>
                  <a:gd name="T4" fmla="*/ 345 w 535"/>
                  <a:gd name="T5" fmla="*/ 12 h 537"/>
                  <a:gd name="T6" fmla="*/ 380 w 535"/>
                  <a:gd name="T7" fmla="*/ 25 h 537"/>
                  <a:gd name="T8" fmla="*/ 413 w 535"/>
                  <a:gd name="T9" fmla="*/ 44 h 537"/>
                  <a:gd name="T10" fmla="*/ 443 w 535"/>
                  <a:gd name="T11" fmla="*/ 66 h 537"/>
                  <a:gd name="T12" fmla="*/ 469 w 535"/>
                  <a:gd name="T13" fmla="*/ 93 h 537"/>
                  <a:gd name="T14" fmla="*/ 492 w 535"/>
                  <a:gd name="T15" fmla="*/ 122 h 537"/>
                  <a:gd name="T16" fmla="*/ 511 w 535"/>
                  <a:gd name="T17" fmla="*/ 156 h 537"/>
                  <a:gd name="T18" fmla="*/ 523 w 535"/>
                  <a:gd name="T19" fmla="*/ 191 h 537"/>
                  <a:gd name="T20" fmla="*/ 533 w 535"/>
                  <a:gd name="T21" fmla="*/ 229 h 537"/>
                  <a:gd name="T22" fmla="*/ 535 w 535"/>
                  <a:gd name="T23" fmla="*/ 269 h 537"/>
                  <a:gd name="T24" fmla="*/ 533 w 535"/>
                  <a:gd name="T25" fmla="*/ 308 h 537"/>
                  <a:gd name="T26" fmla="*/ 523 w 535"/>
                  <a:gd name="T27" fmla="*/ 346 h 537"/>
                  <a:gd name="T28" fmla="*/ 511 w 535"/>
                  <a:gd name="T29" fmla="*/ 381 h 537"/>
                  <a:gd name="T30" fmla="*/ 492 w 535"/>
                  <a:gd name="T31" fmla="*/ 415 h 537"/>
                  <a:gd name="T32" fmla="*/ 469 w 535"/>
                  <a:gd name="T33" fmla="*/ 445 h 537"/>
                  <a:gd name="T34" fmla="*/ 443 w 535"/>
                  <a:gd name="T35" fmla="*/ 471 h 537"/>
                  <a:gd name="T36" fmla="*/ 413 w 535"/>
                  <a:gd name="T37" fmla="*/ 493 h 537"/>
                  <a:gd name="T38" fmla="*/ 380 w 535"/>
                  <a:gd name="T39" fmla="*/ 512 h 537"/>
                  <a:gd name="T40" fmla="*/ 345 w 535"/>
                  <a:gd name="T41" fmla="*/ 526 h 537"/>
                  <a:gd name="T42" fmla="*/ 307 w 535"/>
                  <a:gd name="T43" fmla="*/ 534 h 537"/>
                  <a:gd name="T44" fmla="*/ 268 w 535"/>
                  <a:gd name="T45" fmla="*/ 537 h 537"/>
                  <a:gd name="T46" fmla="*/ 228 w 535"/>
                  <a:gd name="T47" fmla="*/ 534 h 537"/>
                  <a:gd name="T48" fmla="*/ 191 w 535"/>
                  <a:gd name="T49" fmla="*/ 526 h 537"/>
                  <a:gd name="T50" fmla="*/ 154 w 535"/>
                  <a:gd name="T51" fmla="*/ 512 h 537"/>
                  <a:gd name="T52" fmla="*/ 122 w 535"/>
                  <a:gd name="T53" fmla="*/ 493 h 537"/>
                  <a:gd name="T54" fmla="*/ 92 w 535"/>
                  <a:gd name="T55" fmla="*/ 471 h 537"/>
                  <a:gd name="T56" fmla="*/ 65 w 535"/>
                  <a:gd name="T57" fmla="*/ 445 h 537"/>
                  <a:gd name="T58" fmla="*/ 43 w 535"/>
                  <a:gd name="T59" fmla="*/ 415 h 537"/>
                  <a:gd name="T60" fmla="*/ 25 w 535"/>
                  <a:gd name="T61" fmla="*/ 381 h 537"/>
                  <a:gd name="T62" fmla="*/ 11 w 535"/>
                  <a:gd name="T63" fmla="*/ 346 h 537"/>
                  <a:gd name="T64" fmla="*/ 3 w 535"/>
                  <a:gd name="T65" fmla="*/ 308 h 537"/>
                  <a:gd name="T66" fmla="*/ 0 w 535"/>
                  <a:gd name="T67" fmla="*/ 269 h 537"/>
                  <a:gd name="T68" fmla="*/ 3 w 535"/>
                  <a:gd name="T69" fmla="*/ 229 h 537"/>
                  <a:gd name="T70" fmla="*/ 11 w 535"/>
                  <a:gd name="T71" fmla="*/ 191 h 537"/>
                  <a:gd name="T72" fmla="*/ 25 w 535"/>
                  <a:gd name="T73" fmla="*/ 156 h 537"/>
                  <a:gd name="T74" fmla="*/ 43 w 535"/>
                  <a:gd name="T75" fmla="*/ 122 h 537"/>
                  <a:gd name="T76" fmla="*/ 65 w 535"/>
                  <a:gd name="T77" fmla="*/ 93 h 537"/>
                  <a:gd name="T78" fmla="*/ 92 w 535"/>
                  <a:gd name="T79" fmla="*/ 66 h 537"/>
                  <a:gd name="T80" fmla="*/ 122 w 535"/>
                  <a:gd name="T81" fmla="*/ 44 h 537"/>
                  <a:gd name="T82" fmla="*/ 154 w 535"/>
                  <a:gd name="T83" fmla="*/ 25 h 537"/>
                  <a:gd name="T84" fmla="*/ 191 w 535"/>
                  <a:gd name="T85" fmla="*/ 12 h 537"/>
                  <a:gd name="T86" fmla="*/ 228 w 535"/>
                  <a:gd name="T87" fmla="*/ 3 h 537"/>
                  <a:gd name="T88" fmla="*/ 268 w 535"/>
                  <a:gd name="T89" fmla="*/ 0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35" h="537">
                    <a:moveTo>
                      <a:pt x="268" y="0"/>
                    </a:moveTo>
                    <a:lnTo>
                      <a:pt x="307" y="3"/>
                    </a:lnTo>
                    <a:lnTo>
                      <a:pt x="345" y="12"/>
                    </a:lnTo>
                    <a:lnTo>
                      <a:pt x="380" y="25"/>
                    </a:lnTo>
                    <a:lnTo>
                      <a:pt x="413" y="44"/>
                    </a:lnTo>
                    <a:lnTo>
                      <a:pt x="443" y="66"/>
                    </a:lnTo>
                    <a:lnTo>
                      <a:pt x="469" y="93"/>
                    </a:lnTo>
                    <a:lnTo>
                      <a:pt x="492" y="122"/>
                    </a:lnTo>
                    <a:lnTo>
                      <a:pt x="511" y="156"/>
                    </a:lnTo>
                    <a:lnTo>
                      <a:pt x="523" y="191"/>
                    </a:lnTo>
                    <a:lnTo>
                      <a:pt x="533" y="229"/>
                    </a:lnTo>
                    <a:lnTo>
                      <a:pt x="535" y="269"/>
                    </a:lnTo>
                    <a:lnTo>
                      <a:pt x="533" y="308"/>
                    </a:lnTo>
                    <a:lnTo>
                      <a:pt x="523" y="346"/>
                    </a:lnTo>
                    <a:lnTo>
                      <a:pt x="511" y="381"/>
                    </a:lnTo>
                    <a:lnTo>
                      <a:pt x="492" y="415"/>
                    </a:lnTo>
                    <a:lnTo>
                      <a:pt x="469" y="445"/>
                    </a:lnTo>
                    <a:lnTo>
                      <a:pt x="443" y="471"/>
                    </a:lnTo>
                    <a:lnTo>
                      <a:pt x="413" y="493"/>
                    </a:lnTo>
                    <a:lnTo>
                      <a:pt x="380" y="512"/>
                    </a:lnTo>
                    <a:lnTo>
                      <a:pt x="345" y="526"/>
                    </a:lnTo>
                    <a:lnTo>
                      <a:pt x="307" y="534"/>
                    </a:lnTo>
                    <a:lnTo>
                      <a:pt x="268" y="537"/>
                    </a:lnTo>
                    <a:lnTo>
                      <a:pt x="228" y="534"/>
                    </a:lnTo>
                    <a:lnTo>
                      <a:pt x="191" y="526"/>
                    </a:lnTo>
                    <a:lnTo>
                      <a:pt x="154" y="512"/>
                    </a:lnTo>
                    <a:lnTo>
                      <a:pt x="122" y="493"/>
                    </a:lnTo>
                    <a:lnTo>
                      <a:pt x="92" y="471"/>
                    </a:lnTo>
                    <a:lnTo>
                      <a:pt x="65" y="445"/>
                    </a:lnTo>
                    <a:lnTo>
                      <a:pt x="43" y="415"/>
                    </a:lnTo>
                    <a:lnTo>
                      <a:pt x="25" y="381"/>
                    </a:lnTo>
                    <a:lnTo>
                      <a:pt x="11" y="346"/>
                    </a:lnTo>
                    <a:lnTo>
                      <a:pt x="3" y="308"/>
                    </a:lnTo>
                    <a:lnTo>
                      <a:pt x="0" y="269"/>
                    </a:lnTo>
                    <a:lnTo>
                      <a:pt x="3" y="229"/>
                    </a:lnTo>
                    <a:lnTo>
                      <a:pt x="11" y="191"/>
                    </a:lnTo>
                    <a:lnTo>
                      <a:pt x="25" y="156"/>
                    </a:lnTo>
                    <a:lnTo>
                      <a:pt x="43" y="122"/>
                    </a:lnTo>
                    <a:lnTo>
                      <a:pt x="65" y="93"/>
                    </a:lnTo>
                    <a:lnTo>
                      <a:pt x="92" y="66"/>
                    </a:lnTo>
                    <a:lnTo>
                      <a:pt x="122" y="44"/>
                    </a:lnTo>
                    <a:lnTo>
                      <a:pt x="154" y="25"/>
                    </a:lnTo>
                    <a:lnTo>
                      <a:pt x="191" y="12"/>
                    </a:lnTo>
                    <a:lnTo>
                      <a:pt x="228" y="3"/>
                    </a:lnTo>
                    <a:lnTo>
                      <a:pt x="26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6" name="MH_Text_1"/>
          <p:cNvSpPr/>
          <p:nvPr>
            <p:custDataLst>
              <p:tags r:id="rId7"/>
            </p:custDataLst>
          </p:nvPr>
        </p:nvSpPr>
        <p:spPr>
          <a:xfrm>
            <a:off x="4778312" y="5708361"/>
            <a:ext cx="2496051" cy="3874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marL="380990" indent="-380990">
              <a:lnSpc>
                <a:spcPct val="120000"/>
              </a:lnSpc>
              <a:buClr>
                <a:schemeClr val="accent4"/>
              </a:buClr>
              <a:buFont typeface="Wingdings" panose="05000000000000000000" pitchFamily="2" charset="2"/>
              <a:buChar char="n"/>
            </a:pPr>
            <a:r>
              <a:rPr lang="zh-CN" altLang="en-US" sz="19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9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4028859" y="3237513"/>
            <a:ext cx="1152233" cy="2030690"/>
            <a:chOff x="3978118" y="3122627"/>
            <a:chExt cx="1152383" cy="2030220"/>
          </a:xfrm>
        </p:grpSpPr>
        <p:sp>
          <p:nvSpPr>
            <p:cNvPr id="58" name="任意多边形 57"/>
            <p:cNvSpPr/>
            <p:nvPr/>
          </p:nvSpPr>
          <p:spPr>
            <a:xfrm>
              <a:off x="3978118" y="3122627"/>
              <a:ext cx="1152383" cy="2030220"/>
            </a:xfrm>
            <a:custGeom>
              <a:avLst/>
              <a:gdLst>
                <a:gd name="connsiteX0" fmla="*/ 77110 w 1129787"/>
                <a:gd name="connsiteY0" fmla="*/ 0 h 1990412"/>
                <a:gd name="connsiteX1" fmla="*/ 1129787 w 1129787"/>
                <a:gd name="connsiteY1" fmla="*/ 804163 h 1990412"/>
                <a:gd name="connsiteX2" fmla="*/ 763208 w 1129787"/>
                <a:gd name="connsiteY2" fmla="*/ 1990412 h 1990412"/>
                <a:gd name="connsiteX3" fmla="*/ 655106 w 1129787"/>
                <a:gd name="connsiteY3" fmla="*/ 1909575 h 1990412"/>
                <a:gd name="connsiteX4" fmla="*/ 0 w 1129787"/>
                <a:gd name="connsiteY4" fmla="*/ 520453 h 1990412"/>
                <a:gd name="connsiteX5" fmla="*/ 36574 w 1129787"/>
                <a:gd name="connsiteY5" fmla="*/ 157650 h 1990412"/>
                <a:gd name="connsiteX6" fmla="*/ 77110 w 1129787"/>
                <a:gd name="connsiteY6" fmla="*/ 0 h 1990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9787" h="1990412">
                  <a:moveTo>
                    <a:pt x="77110" y="0"/>
                  </a:moveTo>
                  <a:lnTo>
                    <a:pt x="1129787" y="804163"/>
                  </a:lnTo>
                  <a:lnTo>
                    <a:pt x="763208" y="1990412"/>
                  </a:lnTo>
                  <a:lnTo>
                    <a:pt x="655106" y="1909575"/>
                  </a:lnTo>
                  <a:cubicBezTo>
                    <a:pt x="255016" y="1579392"/>
                    <a:pt x="0" y="1079704"/>
                    <a:pt x="0" y="520453"/>
                  </a:cubicBezTo>
                  <a:cubicBezTo>
                    <a:pt x="0" y="396175"/>
                    <a:pt x="12593" y="274839"/>
                    <a:pt x="36574" y="157650"/>
                  </a:cubicBezTo>
                  <a:lnTo>
                    <a:pt x="7711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4322791" y="3764403"/>
              <a:ext cx="440140" cy="700863"/>
              <a:chOff x="10082213" y="2195513"/>
              <a:chExt cx="1039813" cy="1655762"/>
            </a:xfrm>
            <a:solidFill>
              <a:schemeClr val="bg1"/>
            </a:solidFill>
          </p:grpSpPr>
          <p:sp>
            <p:nvSpPr>
              <p:cNvPr id="60" name="Freeform 33"/>
              <p:cNvSpPr>
                <a:spLocks/>
              </p:cNvSpPr>
              <p:nvPr/>
            </p:nvSpPr>
            <p:spPr bwMode="auto">
              <a:xfrm>
                <a:off x="10123488" y="2195513"/>
                <a:ext cx="292100" cy="292100"/>
              </a:xfrm>
              <a:custGeom>
                <a:avLst/>
                <a:gdLst>
                  <a:gd name="T0" fmla="*/ 369 w 738"/>
                  <a:gd name="T1" fmla="*/ 0 h 739"/>
                  <a:gd name="T2" fmla="*/ 424 w 738"/>
                  <a:gd name="T3" fmla="*/ 4 h 739"/>
                  <a:gd name="T4" fmla="*/ 476 w 738"/>
                  <a:gd name="T5" fmla="*/ 15 h 739"/>
                  <a:gd name="T6" fmla="*/ 524 w 738"/>
                  <a:gd name="T7" fmla="*/ 34 h 739"/>
                  <a:gd name="T8" fmla="*/ 570 w 738"/>
                  <a:gd name="T9" fmla="*/ 60 h 739"/>
                  <a:gd name="T10" fmla="*/ 611 w 738"/>
                  <a:gd name="T11" fmla="*/ 90 h 739"/>
                  <a:gd name="T12" fmla="*/ 648 w 738"/>
                  <a:gd name="T13" fmla="*/ 127 h 739"/>
                  <a:gd name="T14" fmla="*/ 678 w 738"/>
                  <a:gd name="T15" fmla="*/ 168 h 739"/>
                  <a:gd name="T16" fmla="*/ 704 w 738"/>
                  <a:gd name="T17" fmla="*/ 214 h 739"/>
                  <a:gd name="T18" fmla="*/ 723 w 738"/>
                  <a:gd name="T19" fmla="*/ 262 h 739"/>
                  <a:gd name="T20" fmla="*/ 734 w 738"/>
                  <a:gd name="T21" fmla="*/ 315 h 739"/>
                  <a:gd name="T22" fmla="*/ 738 w 738"/>
                  <a:gd name="T23" fmla="*/ 369 h 739"/>
                  <a:gd name="T24" fmla="*/ 734 w 738"/>
                  <a:gd name="T25" fmla="*/ 424 h 739"/>
                  <a:gd name="T26" fmla="*/ 723 w 738"/>
                  <a:gd name="T27" fmla="*/ 476 h 739"/>
                  <a:gd name="T28" fmla="*/ 704 w 738"/>
                  <a:gd name="T29" fmla="*/ 525 h 739"/>
                  <a:gd name="T30" fmla="*/ 678 w 738"/>
                  <a:gd name="T31" fmla="*/ 571 h 739"/>
                  <a:gd name="T32" fmla="*/ 648 w 738"/>
                  <a:gd name="T33" fmla="*/ 612 h 739"/>
                  <a:gd name="T34" fmla="*/ 611 w 738"/>
                  <a:gd name="T35" fmla="*/ 648 h 739"/>
                  <a:gd name="T36" fmla="*/ 570 w 738"/>
                  <a:gd name="T37" fmla="*/ 679 h 739"/>
                  <a:gd name="T38" fmla="*/ 524 w 738"/>
                  <a:gd name="T39" fmla="*/ 705 h 739"/>
                  <a:gd name="T40" fmla="*/ 476 w 738"/>
                  <a:gd name="T41" fmla="*/ 722 h 739"/>
                  <a:gd name="T42" fmla="*/ 424 w 738"/>
                  <a:gd name="T43" fmla="*/ 735 h 739"/>
                  <a:gd name="T44" fmla="*/ 369 w 738"/>
                  <a:gd name="T45" fmla="*/ 739 h 739"/>
                  <a:gd name="T46" fmla="*/ 314 w 738"/>
                  <a:gd name="T47" fmla="*/ 735 h 739"/>
                  <a:gd name="T48" fmla="*/ 262 w 738"/>
                  <a:gd name="T49" fmla="*/ 722 h 739"/>
                  <a:gd name="T50" fmla="*/ 214 w 738"/>
                  <a:gd name="T51" fmla="*/ 705 h 739"/>
                  <a:gd name="T52" fmla="*/ 168 w 738"/>
                  <a:gd name="T53" fmla="*/ 679 h 739"/>
                  <a:gd name="T54" fmla="*/ 127 w 738"/>
                  <a:gd name="T55" fmla="*/ 648 h 739"/>
                  <a:gd name="T56" fmla="*/ 90 w 738"/>
                  <a:gd name="T57" fmla="*/ 612 h 739"/>
                  <a:gd name="T58" fmla="*/ 60 w 738"/>
                  <a:gd name="T59" fmla="*/ 571 h 739"/>
                  <a:gd name="T60" fmla="*/ 34 w 738"/>
                  <a:gd name="T61" fmla="*/ 525 h 739"/>
                  <a:gd name="T62" fmla="*/ 17 w 738"/>
                  <a:gd name="T63" fmla="*/ 476 h 739"/>
                  <a:gd name="T64" fmla="*/ 4 w 738"/>
                  <a:gd name="T65" fmla="*/ 424 h 739"/>
                  <a:gd name="T66" fmla="*/ 0 w 738"/>
                  <a:gd name="T67" fmla="*/ 369 h 739"/>
                  <a:gd name="T68" fmla="*/ 4 w 738"/>
                  <a:gd name="T69" fmla="*/ 315 h 739"/>
                  <a:gd name="T70" fmla="*/ 17 w 738"/>
                  <a:gd name="T71" fmla="*/ 262 h 739"/>
                  <a:gd name="T72" fmla="*/ 34 w 738"/>
                  <a:gd name="T73" fmla="*/ 214 h 739"/>
                  <a:gd name="T74" fmla="*/ 60 w 738"/>
                  <a:gd name="T75" fmla="*/ 168 h 739"/>
                  <a:gd name="T76" fmla="*/ 90 w 738"/>
                  <a:gd name="T77" fmla="*/ 127 h 739"/>
                  <a:gd name="T78" fmla="*/ 127 w 738"/>
                  <a:gd name="T79" fmla="*/ 90 h 739"/>
                  <a:gd name="T80" fmla="*/ 168 w 738"/>
                  <a:gd name="T81" fmla="*/ 60 h 739"/>
                  <a:gd name="T82" fmla="*/ 214 w 738"/>
                  <a:gd name="T83" fmla="*/ 34 h 739"/>
                  <a:gd name="T84" fmla="*/ 262 w 738"/>
                  <a:gd name="T85" fmla="*/ 15 h 739"/>
                  <a:gd name="T86" fmla="*/ 314 w 738"/>
                  <a:gd name="T87" fmla="*/ 4 h 739"/>
                  <a:gd name="T88" fmla="*/ 369 w 738"/>
                  <a:gd name="T89" fmla="*/ 0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38" h="739">
                    <a:moveTo>
                      <a:pt x="369" y="0"/>
                    </a:moveTo>
                    <a:lnTo>
                      <a:pt x="424" y="4"/>
                    </a:lnTo>
                    <a:lnTo>
                      <a:pt x="476" y="15"/>
                    </a:lnTo>
                    <a:lnTo>
                      <a:pt x="524" y="34"/>
                    </a:lnTo>
                    <a:lnTo>
                      <a:pt x="570" y="60"/>
                    </a:lnTo>
                    <a:lnTo>
                      <a:pt x="611" y="90"/>
                    </a:lnTo>
                    <a:lnTo>
                      <a:pt x="648" y="127"/>
                    </a:lnTo>
                    <a:lnTo>
                      <a:pt x="678" y="168"/>
                    </a:lnTo>
                    <a:lnTo>
                      <a:pt x="704" y="214"/>
                    </a:lnTo>
                    <a:lnTo>
                      <a:pt x="723" y="262"/>
                    </a:lnTo>
                    <a:lnTo>
                      <a:pt x="734" y="315"/>
                    </a:lnTo>
                    <a:lnTo>
                      <a:pt x="738" y="369"/>
                    </a:lnTo>
                    <a:lnTo>
                      <a:pt x="734" y="424"/>
                    </a:lnTo>
                    <a:lnTo>
                      <a:pt x="723" y="476"/>
                    </a:lnTo>
                    <a:lnTo>
                      <a:pt x="704" y="525"/>
                    </a:lnTo>
                    <a:lnTo>
                      <a:pt x="678" y="571"/>
                    </a:lnTo>
                    <a:lnTo>
                      <a:pt x="648" y="612"/>
                    </a:lnTo>
                    <a:lnTo>
                      <a:pt x="611" y="648"/>
                    </a:lnTo>
                    <a:lnTo>
                      <a:pt x="570" y="679"/>
                    </a:lnTo>
                    <a:lnTo>
                      <a:pt x="524" y="705"/>
                    </a:lnTo>
                    <a:lnTo>
                      <a:pt x="476" y="722"/>
                    </a:lnTo>
                    <a:lnTo>
                      <a:pt x="424" y="735"/>
                    </a:lnTo>
                    <a:lnTo>
                      <a:pt x="369" y="739"/>
                    </a:lnTo>
                    <a:lnTo>
                      <a:pt x="314" y="735"/>
                    </a:lnTo>
                    <a:lnTo>
                      <a:pt x="262" y="722"/>
                    </a:lnTo>
                    <a:lnTo>
                      <a:pt x="214" y="705"/>
                    </a:lnTo>
                    <a:lnTo>
                      <a:pt x="168" y="679"/>
                    </a:lnTo>
                    <a:lnTo>
                      <a:pt x="127" y="648"/>
                    </a:lnTo>
                    <a:lnTo>
                      <a:pt x="90" y="612"/>
                    </a:lnTo>
                    <a:lnTo>
                      <a:pt x="60" y="571"/>
                    </a:lnTo>
                    <a:lnTo>
                      <a:pt x="34" y="525"/>
                    </a:lnTo>
                    <a:lnTo>
                      <a:pt x="17" y="476"/>
                    </a:lnTo>
                    <a:lnTo>
                      <a:pt x="4" y="424"/>
                    </a:lnTo>
                    <a:lnTo>
                      <a:pt x="0" y="369"/>
                    </a:lnTo>
                    <a:lnTo>
                      <a:pt x="4" y="315"/>
                    </a:lnTo>
                    <a:lnTo>
                      <a:pt x="17" y="262"/>
                    </a:lnTo>
                    <a:lnTo>
                      <a:pt x="34" y="214"/>
                    </a:lnTo>
                    <a:lnTo>
                      <a:pt x="60" y="168"/>
                    </a:lnTo>
                    <a:lnTo>
                      <a:pt x="90" y="127"/>
                    </a:lnTo>
                    <a:lnTo>
                      <a:pt x="127" y="90"/>
                    </a:lnTo>
                    <a:lnTo>
                      <a:pt x="168" y="60"/>
                    </a:lnTo>
                    <a:lnTo>
                      <a:pt x="214" y="34"/>
                    </a:lnTo>
                    <a:lnTo>
                      <a:pt x="262" y="15"/>
                    </a:lnTo>
                    <a:lnTo>
                      <a:pt x="314" y="4"/>
                    </a:lnTo>
                    <a:lnTo>
                      <a:pt x="3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34"/>
              <p:cNvSpPr>
                <a:spLocks/>
              </p:cNvSpPr>
              <p:nvPr/>
            </p:nvSpPr>
            <p:spPr bwMode="auto">
              <a:xfrm>
                <a:off x="10082213" y="2481263"/>
                <a:ext cx="820738" cy="1047750"/>
              </a:xfrm>
              <a:custGeom>
                <a:avLst/>
                <a:gdLst>
                  <a:gd name="T0" fmla="*/ 1622 w 2068"/>
                  <a:gd name="T1" fmla="*/ 3 h 2641"/>
                  <a:gd name="T2" fmla="*/ 1679 w 2068"/>
                  <a:gd name="T3" fmla="*/ 23 h 2641"/>
                  <a:gd name="T4" fmla="*/ 1727 w 2068"/>
                  <a:gd name="T5" fmla="*/ 64 h 2641"/>
                  <a:gd name="T6" fmla="*/ 1759 w 2068"/>
                  <a:gd name="T7" fmla="*/ 120 h 2641"/>
                  <a:gd name="T8" fmla="*/ 1769 w 2068"/>
                  <a:gd name="T9" fmla="*/ 181 h 2641"/>
                  <a:gd name="T10" fmla="*/ 1758 w 2068"/>
                  <a:gd name="T11" fmla="*/ 241 h 2641"/>
                  <a:gd name="T12" fmla="*/ 1727 w 2068"/>
                  <a:gd name="T13" fmla="*/ 293 h 2641"/>
                  <a:gd name="T14" fmla="*/ 1161 w 2068"/>
                  <a:gd name="T15" fmla="*/ 772 h 2641"/>
                  <a:gd name="T16" fmla="*/ 1100 w 2068"/>
                  <a:gd name="T17" fmla="*/ 805 h 2641"/>
                  <a:gd name="T18" fmla="*/ 1031 w 2068"/>
                  <a:gd name="T19" fmla="*/ 813 h 2641"/>
                  <a:gd name="T20" fmla="*/ 280 w 2068"/>
                  <a:gd name="T21" fmla="*/ 595 h 2641"/>
                  <a:gd name="T22" fmla="*/ 942 w 2068"/>
                  <a:gd name="T23" fmla="*/ 1459 h 2641"/>
                  <a:gd name="T24" fmla="*/ 1295 w 2068"/>
                  <a:gd name="T25" fmla="*/ 1693 h 2641"/>
                  <a:gd name="T26" fmla="*/ 1357 w 2068"/>
                  <a:gd name="T27" fmla="*/ 1719 h 2641"/>
                  <a:gd name="T28" fmla="*/ 1994 w 2068"/>
                  <a:gd name="T29" fmla="*/ 2265 h 2641"/>
                  <a:gd name="T30" fmla="*/ 2041 w 2068"/>
                  <a:gd name="T31" fmla="*/ 2324 h 2641"/>
                  <a:gd name="T32" fmla="*/ 2066 w 2068"/>
                  <a:gd name="T33" fmla="*/ 2393 h 2641"/>
                  <a:gd name="T34" fmla="*/ 2064 w 2068"/>
                  <a:gd name="T35" fmla="*/ 2466 h 2641"/>
                  <a:gd name="T36" fmla="*/ 2039 w 2068"/>
                  <a:gd name="T37" fmla="*/ 2535 h 2641"/>
                  <a:gd name="T38" fmla="*/ 1989 w 2068"/>
                  <a:gd name="T39" fmla="*/ 2594 h 2641"/>
                  <a:gd name="T40" fmla="*/ 1926 w 2068"/>
                  <a:gd name="T41" fmla="*/ 2628 h 2641"/>
                  <a:gd name="T42" fmla="*/ 1854 w 2068"/>
                  <a:gd name="T43" fmla="*/ 2641 h 2641"/>
                  <a:gd name="T44" fmla="*/ 1782 w 2068"/>
                  <a:gd name="T45" fmla="*/ 2628 h 2641"/>
                  <a:gd name="T46" fmla="*/ 1716 w 2068"/>
                  <a:gd name="T47" fmla="*/ 2589 h 2641"/>
                  <a:gd name="T48" fmla="*/ 165 w 2068"/>
                  <a:gd name="T49" fmla="*/ 1865 h 2641"/>
                  <a:gd name="T50" fmla="*/ 99 w 2068"/>
                  <a:gd name="T51" fmla="*/ 1837 h 2641"/>
                  <a:gd name="T52" fmla="*/ 48 w 2068"/>
                  <a:gd name="T53" fmla="*/ 1792 h 2641"/>
                  <a:gd name="T54" fmla="*/ 14 w 2068"/>
                  <a:gd name="T55" fmla="*/ 1733 h 2641"/>
                  <a:gd name="T56" fmla="*/ 1 w 2068"/>
                  <a:gd name="T57" fmla="*/ 1665 h 2641"/>
                  <a:gd name="T58" fmla="*/ 0 w 2068"/>
                  <a:gd name="T59" fmla="*/ 377 h 2641"/>
                  <a:gd name="T60" fmla="*/ 12 w 2068"/>
                  <a:gd name="T61" fmla="*/ 298 h 2641"/>
                  <a:gd name="T62" fmla="*/ 48 w 2068"/>
                  <a:gd name="T63" fmla="*/ 231 h 2641"/>
                  <a:gd name="T64" fmla="*/ 101 w 2068"/>
                  <a:gd name="T65" fmla="*/ 176 h 2641"/>
                  <a:gd name="T66" fmla="*/ 170 w 2068"/>
                  <a:gd name="T67" fmla="*/ 140 h 2641"/>
                  <a:gd name="T68" fmla="*/ 249 w 2068"/>
                  <a:gd name="T69" fmla="*/ 127 h 2641"/>
                  <a:gd name="T70" fmla="*/ 1036 w 2068"/>
                  <a:gd name="T71" fmla="*/ 87 h 2641"/>
                  <a:gd name="T72" fmla="*/ 1174 w 2068"/>
                  <a:gd name="T73" fmla="*/ 73 h 2641"/>
                  <a:gd name="T74" fmla="*/ 357 w 2068"/>
                  <a:gd name="T75" fmla="*/ 246 h 2641"/>
                  <a:gd name="T76" fmla="*/ 1477 w 2068"/>
                  <a:gd name="T77" fmla="*/ 42 h 2641"/>
                  <a:gd name="T78" fmla="*/ 1531 w 2068"/>
                  <a:gd name="T79" fmla="*/ 10 h 2641"/>
                  <a:gd name="T80" fmla="*/ 1592 w 2068"/>
                  <a:gd name="T81" fmla="*/ 0 h 2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68" h="2641">
                    <a:moveTo>
                      <a:pt x="1592" y="0"/>
                    </a:moveTo>
                    <a:lnTo>
                      <a:pt x="1622" y="3"/>
                    </a:lnTo>
                    <a:lnTo>
                      <a:pt x="1651" y="10"/>
                    </a:lnTo>
                    <a:lnTo>
                      <a:pt x="1679" y="23"/>
                    </a:lnTo>
                    <a:lnTo>
                      <a:pt x="1706" y="41"/>
                    </a:lnTo>
                    <a:lnTo>
                      <a:pt x="1727" y="64"/>
                    </a:lnTo>
                    <a:lnTo>
                      <a:pt x="1746" y="91"/>
                    </a:lnTo>
                    <a:lnTo>
                      <a:pt x="1759" y="120"/>
                    </a:lnTo>
                    <a:lnTo>
                      <a:pt x="1767" y="150"/>
                    </a:lnTo>
                    <a:lnTo>
                      <a:pt x="1769" y="181"/>
                    </a:lnTo>
                    <a:lnTo>
                      <a:pt x="1767" y="212"/>
                    </a:lnTo>
                    <a:lnTo>
                      <a:pt x="1758" y="241"/>
                    </a:lnTo>
                    <a:lnTo>
                      <a:pt x="1744" y="270"/>
                    </a:lnTo>
                    <a:lnTo>
                      <a:pt x="1727" y="293"/>
                    </a:lnTo>
                    <a:lnTo>
                      <a:pt x="1706" y="315"/>
                    </a:lnTo>
                    <a:lnTo>
                      <a:pt x="1161" y="772"/>
                    </a:lnTo>
                    <a:lnTo>
                      <a:pt x="1132" y="792"/>
                    </a:lnTo>
                    <a:lnTo>
                      <a:pt x="1100" y="805"/>
                    </a:lnTo>
                    <a:lnTo>
                      <a:pt x="1066" y="813"/>
                    </a:lnTo>
                    <a:lnTo>
                      <a:pt x="1031" y="813"/>
                    </a:lnTo>
                    <a:lnTo>
                      <a:pt x="997" y="806"/>
                    </a:lnTo>
                    <a:lnTo>
                      <a:pt x="280" y="595"/>
                    </a:lnTo>
                    <a:lnTo>
                      <a:pt x="942" y="968"/>
                    </a:lnTo>
                    <a:lnTo>
                      <a:pt x="942" y="1459"/>
                    </a:lnTo>
                    <a:lnTo>
                      <a:pt x="263" y="1449"/>
                    </a:lnTo>
                    <a:lnTo>
                      <a:pt x="1295" y="1693"/>
                    </a:lnTo>
                    <a:lnTo>
                      <a:pt x="1328" y="1703"/>
                    </a:lnTo>
                    <a:lnTo>
                      <a:pt x="1357" y="1719"/>
                    </a:lnTo>
                    <a:lnTo>
                      <a:pt x="1385" y="1739"/>
                    </a:lnTo>
                    <a:lnTo>
                      <a:pt x="1994" y="2265"/>
                    </a:lnTo>
                    <a:lnTo>
                      <a:pt x="2021" y="2293"/>
                    </a:lnTo>
                    <a:lnTo>
                      <a:pt x="2041" y="2324"/>
                    </a:lnTo>
                    <a:lnTo>
                      <a:pt x="2057" y="2358"/>
                    </a:lnTo>
                    <a:lnTo>
                      <a:pt x="2066" y="2393"/>
                    </a:lnTo>
                    <a:lnTo>
                      <a:pt x="2068" y="2429"/>
                    </a:lnTo>
                    <a:lnTo>
                      <a:pt x="2064" y="2466"/>
                    </a:lnTo>
                    <a:lnTo>
                      <a:pt x="2055" y="2501"/>
                    </a:lnTo>
                    <a:lnTo>
                      <a:pt x="2039" y="2535"/>
                    </a:lnTo>
                    <a:lnTo>
                      <a:pt x="2017" y="2567"/>
                    </a:lnTo>
                    <a:lnTo>
                      <a:pt x="1989" y="2594"/>
                    </a:lnTo>
                    <a:lnTo>
                      <a:pt x="1959" y="2614"/>
                    </a:lnTo>
                    <a:lnTo>
                      <a:pt x="1926" y="2628"/>
                    </a:lnTo>
                    <a:lnTo>
                      <a:pt x="1890" y="2638"/>
                    </a:lnTo>
                    <a:lnTo>
                      <a:pt x="1854" y="2641"/>
                    </a:lnTo>
                    <a:lnTo>
                      <a:pt x="1818" y="2637"/>
                    </a:lnTo>
                    <a:lnTo>
                      <a:pt x="1782" y="2628"/>
                    </a:lnTo>
                    <a:lnTo>
                      <a:pt x="1748" y="2612"/>
                    </a:lnTo>
                    <a:lnTo>
                      <a:pt x="1716" y="2589"/>
                    </a:lnTo>
                    <a:lnTo>
                      <a:pt x="1146" y="2097"/>
                    </a:lnTo>
                    <a:lnTo>
                      <a:pt x="165" y="1865"/>
                    </a:lnTo>
                    <a:lnTo>
                      <a:pt x="131" y="1854"/>
                    </a:lnTo>
                    <a:lnTo>
                      <a:pt x="99" y="1837"/>
                    </a:lnTo>
                    <a:lnTo>
                      <a:pt x="72" y="1817"/>
                    </a:lnTo>
                    <a:lnTo>
                      <a:pt x="48" y="1792"/>
                    </a:lnTo>
                    <a:lnTo>
                      <a:pt x="29" y="1763"/>
                    </a:lnTo>
                    <a:lnTo>
                      <a:pt x="14" y="1733"/>
                    </a:lnTo>
                    <a:lnTo>
                      <a:pt x="5" y="1699"/>
                    </a:lnTo>
                    <a:lnTo>
                      <a:pt x="1" y="1665"/>
                    </a:lnTo>
                    <a:lnTo>
                      <a:pt x="0" y="1665"/>
                    </a:lnTo>
                    <a:lnTo>
                      <a:pt x="0" y="377"/>
                    </a:lnTo>
                    <a:lnTo>
                      <a:pt x="4" y="338"/>
                    </a:lnTo>
                    <a:lnTo>
                      <a:pt x="12" y="298"/>
                    </a:lnTo>
                    <a:lnTo>
                      <a:pt x="28" y="262"/>
                    </a:lnTo>
                    <a:lnTo>
                      <a:pt x="48" y="231"/>
                    </a:lnTo>
                    <a:lnTo>
                      <a:pt x="74" y="201"/>
                    </a:lnTo>
                    <a:lnTo>
                      <a:pt x="101" y="176"/>
                    </a:lnTo>
                    <a:lnTo>
                      <a:pt x="135" y="155"/>
                    </a:lnTo>
                    <a:lnTo>
                      <a:pt x="170" y="140"/>
                    </a:lnTo>
                    <a:lnTo>
                      <a:pt x="208" y="131"/>
                    </a:lnTo>
                    <a:lnTo>
                      <a:pt x="249" y="127"/>
                    </a:lnTo>
                    <a:lnTo>
                      <a:pt x="778" y="127"/>
                    </a:lnTo>
                    <a:lnTo>
                      <a:pt x="1036" y="87"/>
                    </a:lnTo>
                    <a:lnTo>
                      <a:pt x="1089" y="31"/>
                    </a:lnTo>
                    <a:lnTo>
                      <a:pt x="1174" y="73"/>
                    </a:lnTo>
                    <a:lnTo>
                      <a:pt x="946" y="265"/>
                    </a:lnTo>
                    <a:lnTo>
                      <a:pt x="357" y="246"/>
                    </a:lnTo>
                    <a:lnTo>
                      <a:pt x="1006" y="438"/>
                    </a:lnTo>
                    <a:lnTo>
                      <a:pt x="1477" y="42"/>
                    </a:lnTo>
                    <a:lnTo>
                      <a:pt x="1503" y="23"/>
                    </a:lnTo>
                    <a:lnTo>
                      <a:pt x="1531" y="10"/>
                    </a:lnTo>
                    <a:lnTo>
                      <a:pt x="1562" y="3"/>
                    </a:lnTo>
                    <a:lnTo>
                      <a:pt x="159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35"/>
              <p:cNvSpPr>
                <a:spLocks/>
              </p:cNvSpPr>
              <p:nvPr/>
            </p:nvSpPr>
            <p:spPr bwMode="auto">
              <a:xfrm>
                <a:off x="10483851" y="2287588"/>
                <a:ext cx="638175" cy="430212"/>
              </a:xfrm>
              <a:custGeom>
                <a:avLst/>
                <a:gdLst>
                  <a:gd name="T0" fmla="*/ 194 w 1608"/>
                  <a:gd name="T1" fmla="*/ 0 h 1084"/>
                  <a:gd name="T2" fmla="*/ 255 w 1608"/>
                  <a:gd name="T3" fmla="*/ 18 h 1084"/>
                  <a:gd name="T4" fmla="*/ 788 w 1608"/>
                  <a:gd name="T5" fmla="*/ 155 h 1084"/>
                  <a:gd name="T6" fmla="*/ 858 w 1608"/>
                  <a:gd name="T7" fmla="*/ 155 h 1084"/>
                  <a:gd name="T8" fmla="*/ 923 w 1608"/>
                  <a:gd name="T9" fmla="*/ 175 h 1084"/>
                  <a:gd name="T10" fmla="*/ 1562 w 1608"/>
                  <a:gd name="T11" fmla="*/ 493 h 1084"/>
                  <a:gd name="T12" fmla="*/ 1591 w 1608"/>
                  <a:gd name="T13" fmla="*/ 532 h 1084"/>
                  <a:gd name="T14" fmla="*/ 1605 w 1608"/>
                  <a:gd name="T15" fmla="*/ 588 h 1084"/>
                  <a:gd name="T16" fmla="*/ 1608 w 1608"/>
                  <a:gd name="T17" fmla="*/ 654 h 1084"/>
                  <a:gd name="T18" fmla="*/ 1595 w 1608"/>
                  <a:gd name="T19" fmla="*/ 731 h 1084"/>
                  <a:gd name="T20" fmla="*/ 1568 w 1608"/>
                  <a:gd name="T21" fmla="*/ 811 h 1084"/>
                  <a:gd name="T22" fmla="*/ 1526 w 1608"/>
                  <a:gd name="T23" fmla="*/ 897 h 1084"/>
                  <a:gd name="T24" fmla="*/ 1471 w 1608"/>
                  <a:gd name="T25" fmla="*/ 974 h 1084"/>
                  <a:gd name="T26" fmla="*/ 1412 w 1608"/>
                  <a:gd name="T27" fmla="*/ 1033 h 1084"/>
                  <a:gd name="T28" fmla="*/ 1351 w 1608"/>
                  <a:gd name="T29" fmla="*/ 1071 h 1084"/>
                  <a:gd name="T30" fmla="*/ 1293 w 1608"/>
                  <a:gd name="T31" fmla="*/ 1084 h 1084"/>
                  <a:gd name="T32" fmla="*/ 1251 w 1608"/>
                  <a:gd name="T33" fmla="*/ 1075 h 1084"/>
                  <a:gd name="T34" fmla="*/ 877 w 1608"/>
                  <a:gd name="T35" fmla="*/ 842 h 1084"/>
                  <a:gd name="T36" fmla="*/ 914 w 1608"/>
                  <a:gd name="T37" fmla="*/ 753 h 1084"/>
                  <a:gd name="T38" fmla="*/ 926 w 1608"/>
                  <a:gd name="T39" fmla="*/ 660 h 1084"/>
                  <a:gd name="T40" fmla="*/ 912 w 1608"/>
                  <a:gd name="T41" fmla="*/ 565 h 1084"/>
                  <a:gd name="T42" fmla="*/ 874 w 1608"/>
                  <a:gd name="T43" fmla="*/ 479 h 1084"/>
                  <a:gd name="T44" fmla="*/ 815 w 1608"/>
                  <a:gd name="T45" fmla="*/ 407 h 1084"/>
                  <a:gd name="T46" fmla="*/ 744 w 1608"/>
                  <a:gd name="T47" fmla="*/ 356 h 1084"/>
                  <a:gd name="T48" fmla="*/ 664 w 1608"/>
                  <a:gd name="T49" fmla="*/ 325 h 1084"/>
                  <a:gd name="T50" fmla="*/ 577 w 1608"/>
                  <a:gd name="T51" fmla="*/ 314 h 1084"/>
                  <a:gd name="T52" fmla="*/ 482 w 1608"/>
                  <a:gd name="T53" fmla="*/ 327 h 1084"/>
                  <a:gd name="T54" fmla="*/ 393 w 1608"/>
                  <a:gd name="T55" fmla="*/ 367 h 1084"/>
                  <a:gd name="T56" fmla="*/ 304 w 1608"/>
                  <a:gd name="T57" fmla="*/ 438 h 1084"/>
                  <a:gd name="T58" fmla="*/ 71 w 1608"/>
                  <a:gd name="T59" fmla="*/ 321 h 1084"/>
                  <a:gd name="T60" fmla="*/ 29 w 1608"/>
                  <a:gd name="T61" fmla="*/ 276 h 1084"/>
                  <a:gd name="T62" fmla="*/ 3 w 1608"/>
                  <a:gd name="T63" fmla="*/ 220 h 1084"/>
                  <a:gd name="T64" fmla="*/ 0 w 1608"/>
                  <a:gd name="T65" fmla="*/ 160 h 1084"/>
                  <a:gd name="T66" fmla="*/ 17 w 1608"/>
                  <a:gd name="T67" fmla="*/ 99 h 1084"/>
                  <a:gd name="T68" fmla="*/ 54 w 1608"/>
                  <a:gd name="T69" fmla="*/ 48 h 1084"/>
                  <a:gd name="T70" fmla="*/ 105 w 1608"/>
                  <a:gd name="T71" fmla="*/ 14 h 1084"/>
                  <a:gd name="T72" fmla="*/ 164 w 1608"/>
                  <a:gd name="T73" fmla="*/ 0 h 1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08" h="1084">
                    <a:moveTo>
                      <a:pt x="164" y="0"/>
                    </a:moveTo>
                    <a:lnTo>
                      <a:pt x="194" y="0"/>
                    </a:lnTo>
                    <a:lnTo>
                      <a:pt x="225" y="6"/>
                    </a:lnTo>
                    <a:lnTo>
                      <a:pt x="255" y="18"/>
                    </a:lnTo>
                    <a:lnTo>
                      <a:pt x="600" y="187"/>
                    </a:lnTo>
                    <a:lnTo>
                      <a:pt x="788" y="155"/>
                    </a:lnTo>
                    <a:lnTo>
                      <a:pt x="825" y="153"/>
                    </a:lnTo>
                    <a:lnTo>
                      <a:pt x="858" y="155"/>
                    </a:lnTo>
                    <a:lnTo>
                      <a:pt x="891" y="163"/>
                    </a:lnTo>
                    <a:lnTo>
                      <a:pt x="923" y="175"/>
                    </a:lnTo>
                    <a:lnTo>
                      <a:pt x="1543" y="480"/>
                    </a:lnTo>
                    <a:lnTo>
                      <a:pt x="1562" y="493"/>
                    </a:lnTo>
                    <a:lnTo>
                      <a:pt x="1578" y="511"/>
                    </a:lnTo>
                    <a:lnTo>
                      <a:pt x="1591" y="532"/>
                    </a:lnTo>
                    <a:lnTo>
                      <a:pt x="1600" y="558"/>
                    </a:lnTo>
                    <a:lnTo>
                      <a:pt x="1605" y="588"/>
                    </a:lnTo>
                    <a:lnTo>
                      <a:pt x="1608" y="620"/>
                    </a:lnTo>
                    <a:lnTo>
                      <a:pt x="1608" y="654"/>
                    </a:lnTo>
                    <a:lnTo>
                      <a:pt x="1602" y="691"/>
                    </a:lnTo>
                    <a:lnTo>
                      <a:pt x="1595" y="731"/>
                    </a:lnTo>
                    <a:lnTo>
                      <a:pt x="1583" y="770"/>
                    </a:lnTo>
                    <a:lnTo>
                      <a:pt x="1568" y="811"/>
                    </a:lnTo>
                    <a:lnTo>
                      <a:pt x="1550" y="852"/>
                    </a:lnTo>
                    <a:lnTo>
                      <a:pt x="1526" y="897"/>
                    </a:lnTo>
                    <a:lnTo>
                      <a:pt x="1499" y="937"/>
                    </a:lnTo>
                    <a:lnTo>
                      <a:pt x="1471" y="974"/>
                    </a:lnTo>
                    <a:lnTo>
                      <a:pt x="1442" y="1006"/>
                    </a:lnTo>
                    <a:lnTo>
                      <a:pt x="1412" y="1033"/>
                    </a:lnTo>
                    <a:lnTo>
                      <a:pt x="1381" y="1055"/>
                    </a:lnTo>
                    <a:lnTo>
                      <a:pt x="1351" y="1071"/>
                    </a:lnTo>
                    <a:lnTo>
                      <a:pt x="1321" y="1080"/>
                    </a:lnTo>
                    <a:lnTo>
                      <a:pt x="1293" y="1084"/>
                    </a:lnTo>
                    <a:lnTo>
                      <a:pt x="1272" y="1081"/>
                    </a:lnTo>
                    <a:lnTo>
                      <a:pt x="1251" y="1075"/>
                    </a:lnTo>
                    <a:lnTo>
                      <a:pt x="852" y="879"/>
                    </a:lnTo>
                    <a:lnTo>
                      <a:pt x="877" y="842"/>
                    </a:lnTo>
                    <a:lnTo>
                      <a:pt x="899" y="798"/>
                    </a:lnTo>
                    <a:lnTo>
                      <a:pt x="914" y="753"/>
                    </a:lnTo>
                    <a:lnTo>
                      <a:pt x="923" y="707"/>
                    </a:lnTo>
                    <a:lnTo>
                      <a:pt x="926" y="660"/>
                    </a:lnTo>
                    <a:lnTo>
                      <a:pt x="922" y="612"/>
                    </a:lnTo>
                    <a:lnTo>
                      <a:pt x="912" y="565"/>
                    </a:lnTo>
                    <a:lnTo>
                      <a:pt x="896" y="521"/>
                    </a:lnTo>
                    <a:lnTo>
                      <a:pt x="874" y="479"/>
                    </a:lnTo>
                    <a:lnTo>
                      <a:pt x="844" y="439"/>
                    </a:lnTo>
                    <a:lnTo>
                      <a:pt x="815" y="407"/>
                    </a:lnTo>
                    <a:lnTo>
                      <a:pt x="781" y="379"/>
                    </a:lnTo>
                    <a:lnTo>
                      <a:pt x="744" y="356"/>
                    </a:lnTo>
                    <a:lnTo>
                      <a:pt x="706" y="339"/>
                    </a:lnTo>
                    <a:lnTo>
                      <a:pt x="664" y="325"/>
                    </a:lnTo>
                    <a:lnTo>
                      <a:pt x="622" y="317"/>
                    </a:lnTo>
                    <a:lnTo>
                      <a:pt x="577" y="314"/>
                    </a:lnTo>
                    <a:lnTo>
                      <a:pt x="529" y="317"/>
                    </a:lnTo>
                    <a:lnTo>
                      <a:pt x="482" y="327"/>
                    </a:lnTo>
                    <a:lnTo>
                      <a:pt x="436" y="344"/>
                    </a:lnTo>
                    <a:lnTo>
                      <a:pt x="393" y="367"/>
                    </a:lnTo>
                    <a:lnTo>
                      <a:pt x="353" y="396"/>
                    </a:lnTo>
                    <a:lnTo>
                      <a:pt x="304" y="438"/>
                    </a:lnTo>
                    <a:lnTo>
                      <a:pt x="99" y="337"/>
                    </a:lnTo>
                    <a:lnTo>
                      <a:pt x="71" y="321"/>
                    </a:lnTo>
                    <a:lnTo>
                      <a:pt x="48" y="300"/>
                    </a:lnTo>
                    <a:lnTo>
                      <a:pt x="29" y="276"/>
                    </a:lnTo>
                    <a:lnTo>
                      <a:pt x="14" y="249"/>
                    </a:lnTo>
                    <a:lnTo>
                      <a:pt x="3" y="220"/>
                    </a:lnTo>
                    <a:lnTo>
                      <a:pt x="0" y="191"/>
                    </a:lnTo>
                    <a:lnTo>
                      <a:pt x="0" y="160"/>
                    </a:lnTo>
                    <a:lnTo>
                      <a:pt x="6" y="128"/>
                    </a:lnTo>
                    <a:lnTo>
                      <a:pt x="17" y="99"/>
                    </a:lnTo>
                    <a:lnTo>
                      <a:pt x="34" y="71"/>
                    </a:lnTo>
                    <a:lnTo>
                      <a:pt x="54" y="48"/>
                    </a:lnTo>
                    <a:lnTo>
                      <a:pt x="78" y="29"/>
                    </a:lnTo>
                    <a:lnTo>
                      <a:pt x="105" y="14"/>
                    </a:lnTo>
                    <a:lnTo>
                      <a:pt x="133" y="5"/>
                    </a:lnTo>
                    <a:lnTo>
                      <a:pt x="1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36"/>
              <p:cNvSpPr>
                <a:spLocks/>
              </p:cNvSpPr>
              <p:nvPr/>
            </p:nvSpPr>
            <p:spPr bwMode="auto">
              <a:xfrm>
                <a:off x="10287001" y="3340100"/>
                <a:ext cx="249238" cy="511175"/>
              </a:xfrm>
              <a:custGeom>
                <a:avLst/>
                <a:gdLst>
                  <a:gd name="T0" fmla="*/ 165 w 626"/>
                  <a:gd name="T1" fmla="*/ 0 h 1287"/>
                  <a:gd name="T2" fmla="*/ 547 w 626"/>
                  <a:gd name="T3" fmla="*/ 90 h 1287"/>
                  <a:gd name="T4" fmla="*/ 626 w 626"/>
                  <a:gd name="T5" fmla="*/ 157 h 1287"/>
                  <a:gd name="T6" fmla="*/ 422 w 626"/>
                  <a:gd name="T7" fmla="*/ 1118 h 1287"/>
                  <a:gd name="T8" fmla="*/ 412 w 626"/>
                  <a:gd name="T9" fmla="*/ 1153 h 1287"/>
                  <a:gd name="T10" fmla="*/ 395 w 626"/>
                  <a:gd name="T11" fmla="*/ 1187 h 1287"/>
                  <a:gd name="T12" fmla="*/ 374 w 626"/>
                  <a:gd name="T13" fmla="*/ 1216 h 1287"/>
                  <a:gd name="T14" fmla="*/ 347 w 626"/>
                  <a:gd name="T15" fmla="*/ 1240 h 1287"/>
                  <a:gd name="T16" fmla="*/ 318 w 626"/>
                  <a:gd name="T17" fmla="*/ 1260 h 1287"/>
                  <a:gd name="T18" fmla="*/ 285 w 626"/>
                  <a:gd name="T19" fmla="*/ 1274 h 1287"/>
                  <a:gd name="T20" fmla="*/ 250 w 626"/>
                  <a:gd name="T21" fmla="*/ 1285 h 1287"/>
                  <a:gd name="T22" fmla="*/ 213 w 626"/>
                  <a:gd name="T23" fmla="*/ 1287 h 1287"/>
                  <a:gd name="T24" fmla="*/ 192 w 626"/>
                  <a:gd name="T25" fmla="*/ 1286 h 1287"/>
                  <a:gd name="T26" fmla="*/ 169 w 626"/>
                  <a:gd name="T27" fmla="*/ 1282 h 1287"/>
                  <a:gd name="T28" fmla="*/ 132 w 626"/>
                  <a:gd name="T29" fmla="*/ 1271 h 1287"/>
                  <a:gd name="T30" fmla="*/ 99 w 626"/>
                  <a:gd name="T31" fmla="*/ 1254 h 1287"/>
                  <a:gd name="T32" fmla="*/ 70 w 626"/>
                  <a:gd name="T33" fmla="*/ 1231 h 1287"/>
                  <a:gd name="T34" fmla="*/ 46 w 626"/>
                  <a:gd name="T35" fmla="*/ 1204 h 1287"/>
                  <a:gd name="T36" fmla="*/ 25 w 626"/>
                  <a:gd name="T37" fmla="*/ 1174 h 1287"/>
                  <a:gd name="T38" fmla="*/ 11 w 626"/>
                  <a:gd name="T39" fmla="*/ 1141 h 1287"/>
                  <a:gd name="T40" fmla="*/ 2 w 626"/>
                  <a:gd name="T41" fmla="*/ 1105 h 1287"/>
                  <a:gd name="T42" fmla="*/ 0 w 626"/>
                  <a:gd name="T43" fmla="*/ 1067 h 1287"/>
                  <a:gd name="T44" fmla="*/ 5 w 626"/>
                  <a:gd name="T45" fmla="*/ 1029 h 1287"/>
                  <a:gd name="T46" fmla="*/ 202 w 626"/>
                  <a:gd name="T47" fmla="*/ 99 h 1287"/>
                  <a:gd name="T48" fmla="*/ 165 w 626"/>
                  <a:gd name="T49" fmla="*/ 0 h 1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6" h="1287">
                    <a:moveTo>
                      <a:pt x="165" y="0"/>
                    </a:moveTo>
                    <a:lnTo>
                      <a:pt x="547" y="90"/>
                    </a:lnTo>
                    <a:lnTo>
                      <a:pt x="626" y="157"/>
                    </a:lnTo>
                    <a:lnTo>
                      <a:pt x="422" y="1118"/>
                    </a:lnTo>
                    <a:lnTo>
                      <a:pt x="412" y="1153"/>
                    </a:lnTo>
                    <a:lnTo>
                      <a:pt x="395" y="1187"/>
                    </a:lnTo>
                    <a:lnTo>
                      <a:pt x="374" y="1216"/>
                    </a:lnTo>
                    <a:lnTo>
                      <a:pt x="347" y="1240"/>
                    </a:lnTo>
                    <a:lnTo>
                      <a:pt x="318" y="1260"/>
                    </a:lnTo>
                    <a:lnTo>
                      <a:pt x="285" y="1274"/>
                    </a:lnTo>
                    <a:lnTo>
                      <a:pt x="250" y="1285"/>
                    </a:lnTo>
                    <a:lnTo>
                      <a:pt x="213" y="1287"/>
                    </a:lnTo>
                    <a:lnTo>
                      <a:pt x="192" y="1286"/>
                    </a:lnTo>
                    <a:lnTo>
                      <a:pt x="169" y="1282"/>
                    </a:lnTo>
                    <a:lnTo>
                      <a:pt x="132" y="1271"/>
                    </a:lnTo>
                    <a:lnTo>
                      <a:pt x="99" y="1254"/>
                    </a:lnTo>
                    <a:lnTo>
                      <a:pt x="70" y="1231"/>
                    </a:lnTo>
                    <a:lnTo>
                      <a:pt x="46" y="1204"/>
                    </a:lnTo>
                    <a:lnTo>
                      <a:pt x="25" y="1174"/>
                    </a:lnTo>
                    <a:lnTo>
                      <a:pt x="11" y="1141"/>
                    </a:lnTo>
                    <a:lnTo>
                      <a:pt x="2" y="1105"/>
                    </a:lnTo>
                    <a:lnTo>
                      <a:pt x="0" y="1067"/>
                    </a:lnTo>
                    <a:lnTo>
                      <a:pt x="5" y="1029"/>
                    </a:lnTo>
                    <a:lnTo>
                      <a:pt x="202" y="99"/>
                    </a:lnTo>
                    <a:lnTo>
                      <a:pt x="1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64" name="MH_Text_1"/>
          <p:cNvSpPr/>
          <p:nvPr>
            <p:custDataLst>
              <p:tags r:id="rId8"/>
            </p:custDataLst>
          </p:nvPr>
        </p:nvSpPr>
        <p:spPr>
          <a:xfrm>
            <a:off x="1490173" y="4054966"/>
            <a:ext cx="2496051" cy="3874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marL="380990" indent="-380990" algn="r">
              <a:lnSpc>
                <a:spcPct val="120000"/>
              </a:lnSpc>
              <a:buClr>
                <a:schemeClr val="accent5"/>
              </a:buClr>
              <a:buFont typeface="Wingdings" panose="05000000000000000000" pitchFamily="2" charset="2"/>
              <a:buChar char="n"/>
            </a:pPr>
            <a:r>
              <a:rPr lang="zh-CN" altLang="en-US" sz="19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点击输入小标题</a:t>
            </a:r>
            <a:endParaRPr lang="en-US" altLang="zh-CN" sz="19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5" name="MH_Text_1"/>
          <p:cNvSpPr/>
          <p:nvPr>
            <p:custDataLst>
              <p:tags r:id="rId9"/>
            </p:custDataLst>
          </p:nvPr>
        </p:nvSpPr>
        <p:spPr>
          <a:xfrm>
            <a:off x="472461" y="4496490"/>
            <a:ext cx="3689184" cy="748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algn="r"/>
            <a:r>
              <a:rPr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/>
              </a:rPr>
              <a:t>单击此处添加文字阐述，添加简短问题说明文字，具体说明文字在此处添加此处单击此处添加文字阐述</a:t>
            </a:r>
            <a:endParaRPr lang="en-US" altLang="zh-CN" sz="1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67" name="组合 66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69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8" name="矩形 67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93695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7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8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8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/>
          <p:bldP spid="27" grpId="0"/>
          <p:bldP spid="28" grpId="0"/>
          <p:bldP spid="39" grpId="0"/>
          <p:bldP spid="40" grpId="0"/>
          <p:bldP spid="46" grpId="0"/>
          <p:bldP spid="47" grpId="0"/>
          <p:bldP spid="56" grpId="0"/>
          <p:bldP spid="64" grpId="0"/>
          <p:bldP spid="6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7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8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8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/>
          <p:bldP spid="27" grpId="0"/>
          <p:bldP spid="28" grpId="0"/>
          <p:bldP spid="39" grpId="0"/>
          <p:bldP spid="40" grpId="0"/>
          <p:bldP spid="46" grpId="0"/>
          <p:bldP spid="47" grpId="0"/>
          <p:bldP spid="56" grpId="0"/>
          <p:bldP spid="64" grpId="0"/>
          <p:bldP spid="65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Rectangle 26"/>
          <p:cNvSpPr/>
          <p:nvPr/>
        </p:nvSpPr>
        <p:spPr>
          <a:xfrm>
            <a:off x="880494" y="1640092"/>
            <a:ext cx="4907514" cy="4303313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sp>
        <p:nvSpPr>
          <p:cNvPr id="16" name="Rectangle 48"/>
          <p:cNvSpPr/>
          <p:nvPr/>
        </p:nvSpPr>
        <p:spPr>
          <a:xfrm>
            <a:off x="6248451" y="1569452"/>
            <a:ext cx="1538883" cy="30784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50000"/>
                  </a:schemeClr>
                </a:solidFill>
                <a:latin typeface="+mn-ea"/>
                <a:sym typeface="微软雅黑" pitchFamily="34" charset="-122"/>
              </a:rPr>
              <a:t>添加标题内容</a:t>
            </a:r>
          </a:p>
        </p:txBody>
      </p:sp>
      <p:sp>
        <p:nvSpPr>
          <p:cNvPr id="17" name="Rectangle 51"/>
          <p:cNvSpPr/>
          <p:nvPr/>
        </p:nvSpPr>
        <p:spPr>
          <a:xfrm>
            <a:off x="6195713" y="3137786"/>
            <a:ext cx="718145" cy="215494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r>
              <a:rPr lang="zh-CN" altLang="en-US" sz="14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n-ea"/>
              </a:rPr>
              <a:t>添加文本</a:t>
            </a:r>
            <a:endParaRPr lang="en-US" sz="1400" b="1" dirty="0">
              <a:solidFill>
                <a:schemeClr val="tx2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18" name="Rounded Rectangle 54"/>
          <p:cNvSpPr/>
          <p:nvPr/>
        </p:nvSpPr>
        <p:spPr>
          <a:xfrm rot="10800000" flipV="1">
            <a:off x="6195715" y="3394603"/>
            <a:ext cx="5121844" cy="1863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endParaRPr lang="en-US" sz="2400" dirty="0">
              <a:latin typeface="+mn-ea"/>
            </a:endParaRPr>
          </a:p>
        </p:txBody>
      </p:sp>
      <p:sp>
        <p:nvSpPr>
          <p:cNvPr id="19" name="Rounded Rectangle 55"/>
          <p:cNvSpPr/>
          <p:nvPr/>
        </p:nvSpPr>
        <p:spPr>
          <a:xfrm flipV="1">
            <a:off x="6195728" y="3394603"/>
            <a:ext cx="3901865" cy="18630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0" rIns="0" bIns="0" rtlCol="0" anchor="ctr" anchorCtr="0"/>
          <a:lstStyle/>
          <a:p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0" name="Group 33"/>
          <p:cNvGrpSpPr/>
          <p:nvPr/>
        </p:nvGrpSpPr>
        <p:grpSpPr>
          <a:xfrm>
            <a:off x="9854497" y="2998440"/>
            <a:ext cx="460795" cy="384225"/>
            <a:chOff x="6703460" y="2542946"/>
            <a:chExt cx="345641" cy="288035"/>
          </a:xfrm>
        </p:grpSpPr>
        <p:sp>
          <p:nvSpPr>
            <p:cNvPr id="21" name="Down Arrow Callout 32"/>
            <p:cNvSpPr/>
            <p:nvPr/>
          </p:nvSpPr>
          <p:spPr>
            <a:xfrm>
              <a:off x="6703460" y="2542946"/>
              <a:ext cx="345641" cy="288035"/>
            </a:xfrm>
            <a:prstGeom prst="downArrowCallout">
              <a:avLst>
                <a:gd name="adj1" fmla="val 25000"/>
                <a:gd name="adj2" fmla="val 25000"/>
                <a:gd name="adj3" fmla="val 25000"/>
                <a:gd name="adj4" fmla="val 75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  <p:sp>
          <p:nvSpPr>
            <p:cNvPr id="22" name="Rectangle 53"/>
            <p:cNvSpPr/>
            <p:nvPr/>
          </p:nvSpPr>
          <p:spPr>
            <a:xfrm>
              <a:off x="6766860" y="2567746"/>
              <a:ext cx="218839" cy="150006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  <a:latin typeface="+mn-ea"/>
                </a:rPr>
                <a:t>80%</a:t>
              </a:r>
            </a:p>
          </p:txBody>
        </p:sp>
      </p:grpSp>
      <p:sp>
        <p:nvSpPr>
          <p:cNvPr id="23" name="Rectangle 57"/>
          <p:cNvSpPr/>
          <p:nvPr/>
        </p:nvSpPr>
        <p:spPr>
          <a:xfrm>
            <a:off x="6195713" y="3804896"/>
            <a:ext cx="718145" cy="215494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lvl="0"/>
            <a:r>
              <a:rPr lang="zh-CN" altLang="en-US" sz="1400" b="1" dirty="0">
                <a:solidFill>
                  <a:srgbClr val="323232">
                    <a:lumMod val="50000"/>
                    <a:lumOff val="50000"/>
                  </a:srgbClr>
                </a:solidFill>
                <a:latin typeface="+mn-ea"/>
              </a:rPr>
              <a:t>添加文本</a:t>
            </a:r>
            <a:endParaRPr lang="en-US" altLang="zh-CN" sz="1400" b="1" dirty="0">
              <a:solidFill>
                <a:srgbClr val="323232">
                  <a:lumMod val="50000"/>
                  <a:lumOff val="50000"/>
                </a:srgbClr>
              </a:solidFill>
              <a:latin typeface="+mn-ea"/>
            </a:endParaRPr>
          </a:p>
        </p:txBody>
      </p:sp>
      <p:sp>
        <p:nvSpPr>
          <p:cNvPr id="26" name="Rounded Rectangle 60"/>
          <p:cNvSpPr/>
          <p:nvPr/>
        </p:nvSpPr>
        <p:spPr>
          <a:xfrm rot="10800000" flipV="1">
            <a:off x="6195712" y="4054798"/>
            <a:ext cx="5121851" cy="18630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endParaRPr lang="en-US" sz="2400" dirty="0">
              <a:latin typeface="+mn-ea"/>
            </a:endParaRPr>
          </a:p>
        </p:txBody>
      </p:sp>
      <p:sp>
        <p:nvSpPr>
          <p:cNvPr id="27" name="Rounded Rectangle 61"/>
          <p:cNvSpPr/>
          <p:nvPr/>
        </p:nvSpPr>
        <p:spPr>
          <a:xfrm flipV="1">
            <a:off x="6195723" y="4054798"/>
            <a:ext cx="4681837" cy="18630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0" rIns="0" bIns="0" rtlCol="0" anchor="ctr" anchorCtr="0"/>
          <a:lstStyle/>
          <a:p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" name="Rectangle 67"/>
          <p:cNvSpPr/>
          <p:nvPr/>
        </p:nvSpPr>
        <p:spPr>
          <a:xfrm>
            <a:off x="6195713" y="4472003"/>
            <a:ext cx="718145" cy="215494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lvl="0"/>
            <a:r>
              <a:rPr lang="zh-CN" altLang="en-US" sz="1400" b="1" dirty="0">
                <a:solidFill>
                  <a:srgbClr val="323232">
                    <a:lumMod val="50000"/>
                    <a:lumOff val="50000"/>
                  </a:srgbClr>
                </a:solidFill>
                <a:latin typeface="+mn-ea"/>
              </a:rPr>
              <a:t>添加文本</a:t>
            </a:r>
            <a:endParaRPr lang="en-US" altLang="zh-CN" sz="1400" b="1" dirty="0">
              <a:solidFill>
                <a:srgbClr val="323232">
                  <a:lumMod val="50000"/>
                  <a:lumOff val="50000"/>
                </a:srgbClr>
              </a:solidFill>
              <a:latin typeface="+mn-ea"/>
            </a:endParaRPr>
          </a:p>
        </p:txBody>
      </p:sp>
      <p:sp>
        <p:nvSpPr>
          <p:cNvPr id="29" name="Rounded Rectangle 70"/>
          <p:cNvSpPr/>
          <p:nvPr/>
        </p:nvSpPr>
        <p:spPr>
          <a:xfrm rot="10800000" flipV="1">
            <a:off x="6195712" y="4714993"/>
            <a:ext cx="5121851" cy="18630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endParaRPr lang="en-US" sz="2400" dirty="0">
              <a:latin typeface="+mn-ea"/>
            </a:endParaRPr>
          </a:p>
        </p:txBody>
      </p:sp>
      <p:sp>
        <p:nvSpPr>
          <p:cNvPr id="30" name="Rounded Rectangle 71"/>
          <p:cNvSpPr/>
          <p:nvPr/>
        </p:nvSpPr>
        <p:spPr>
          <a:xfrm flipV="1">
            <a:off x="6195725" y="4722464"/>
            <a:ext cx="3668925" cy="17883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0" rIns="0" bIns="0" rtlCol="0" anchor="ctr" anchorCtr="0"/>
          <a:lstStyle/>
          <a:p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1" name="Rectangle 73"/>
          <p:cNvSpPr/>
          <p:nvPr/>
        </p:nvSpPr>
        <p:spPr>
          <a:xfrm>
            <a:off x="6195713" y="5113700"/>
            <a:ext cx="718145" cy="215494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lvl="0"/>
            <a:r>
              <a:rPr lang="zh-CN" altLang="en-US" sz="1400" b="1" dirty="0">
                <a:solidFill>
                  <a:srgbClr val="323232">
                    <a:lumMod val="50000"/>
                    <a:lumOff val="50000"/>
                  </a:srgbClr>
                </a:solidFill>
                <a:latin typeface="+mn-ea"/>
              </a:rPr>
              <a:t>添加文本</a:t>
            </a:r>
            <a:endParaRPr lang="en-US" altLang="zh-CN" sz="1400" b="1" dirty="0">
              <a:solidFill>
                <a:srgbClr val="323232">
                  <a:lumMod val="50000"/>
                  <a:lumOff val="50000"/>
                </a:srgbClr>
              </a:solidFill>
              <a:latin typeface="+mn-ea"/>
            </a:endParaRPr>
          </a:p>
        </p:txBody>
      </p:sp>
      <p:sp>
        <p:nvSpPr>
          <p:cNvPr id="32" name="Rounded Rectangle 76"/>
          <p:cNvSpPr/>
          <p:nvPr/>
        </p:nvSpPr>
        <p:spPr>
          <a:xfrm rot="10800000" flipV="1">
            <a:off x="6195712" y="5375186"/>
            <a:ext cx="5121851" cy="18630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endParaRPr lang="en-US" sz="2400" dirty="0">
              <a:latin typeface="+mn-ea"/>
            </a:endParaRPr>
          </a:p>
        </p:txBody>
      </p:sp>
      <p:sp>
        <p:nvSpPr>
          <p:cNvPr id="33" name="Rounded Rectangle 77"/>
          <p:cNvSpPr/>
          <p:nvPr/>
        </p:nvSpPr>
        <p:spPr>
          <a:xfrm flipV="1">
            <a:off x="6195724" y="5362481"/>
            <a:ext cx="4451439" cy="19901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0" rIns="0" bIns="0" rtlCol="0" anchor="ctr" anchorCtr="0"/>
          <a:lstStyle/>
          <a:p>
            <a:endParaRPr lang="en-US" sz="16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4" name="Group 34"/>
          <p:cNvGrpSpPr/>
          <p:nvPr/>
        </p:nvGrpSpPr>
        <p:grpSpPr>
          <a:xfrm>
            <a:off x="10647163" y="3652843"/>
            <a:ext cx="460795" cy="384225"/>
            <a:chOff x="6703460" y="2542946"/>
            <a:chExt cx="345641" cy="288035"/>
          </a:xfrm>
        </p:grpSpPr>
        <p:sp>
          <p:nvSpPr>
            <p:cNvPr id="35" name="Down Arrow Callout 35"/>
            <p:cNvSpPr/>
            <p:nvPr/>
          </p:nvSpPr>
          <p:spPr>
            <a:xfrm>
              <a:off x="6703460" y="2542946"/>
              <a:ext cx="345641" cy="288035"/>
            </a:xfrm>
            <a:prstGeom prst="downArrowCallout">
              <a:avLst>
                <a:gd name="adj1" fmla="val 25000"/>
                <a:gd name="adj2" fmla="val 25000"/>
                <a:gd name="adj3" fmla="val 25000"/>
                <a:gd name="adj4" fmla="val 75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  <p:sp>
          <p:nvSpPr>
            <p:cNvPr id="36" name="Rectangle 36"/>
            <p:cNvSpPr/>
            <p:nvPr/>
          </p:nvSpPr>
          <p:spPr>
            <a:xfrm>
              <a:off x="6766860" y="2567746"/>
              <a:ext cx="218839" cy="150006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  <a:latin typeface="+mn-ea"/>
                </a:rPr>
                <a:t>50%</a:t>
              </a:r>
            </a:p>
          </p:txBody>
        </p:sp>
      </p:grpSp>
      <p:grpSp>
        <p:nvGrpSpPr>
          <p:cNvPr id="37" name="Group 37"/>
          <p:cNvGrpSpPr/>
          <p:nvPr/>
        </p:nvGrpSpPr>
        <p:grpSpPr>
          <a:xfrm>
            <a:off x="9621109" y="4332656"/>
            <a:ext cx="460795" cy="384225"/>
            <a:chOff x="6703460" y="2542946"/>
            <a:chExt cx="345641" cy="288035"/>
          </a:xfrm>
        </p:grpSpPr>
        <p:sp>
          <p:nvSpPr>
            <p:cNvPr id="38" name="Down Arrow Callout 38"/>
            <p:cNvSpPr/>
            <p:nvPr/>
          </p:nvSpPr>
          <p:spPr>
            <a:xfrm>
              <a:off x="6703460" y="2542946"/>
              <a:ext cx="345641" cy="288035"/>
            </a:xfrm>
            <a:prstGeom prst="downArrowCallout">
              <a:avLst>
                <a:gd name="adj1" fmla="val 25000"/>
                <a:gd name="adj2" fmla="val 25000"/>
                <a:gd name="adj3" fmla="val 25000"/>
                <a:gd name="adj4" fmla="val 75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  <p:sp>
          <p:nvSpPr>
            <p:cNvPr id="39" name="Rectangle 39"/>
            <p:cNvSpPr/>
            <p:nvPr/>
          </p:nvSpPr>
          <p:spPr>
            <a:xfrm>
              <a:off x="6766860" y="2567746"/>
              <a:ext cx="218839" cy="150006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  <a:latin typeface="+mn-ea"/>
                </a:rPr>
                <a:t>60%</a:t>
              </a:r>
            </a:p>
          </p:txBody>
        </p:sp>
      </p:grpSp>
      <p:grpSp>
        <p:nvGrpSpPr>
          <p:cNvPr id="40" name="Group 40"/>
          <p:cNvGrpSpPr/>
          <p:nvPr/>
        </p:nvGrpSpPr>
        <p:grpSpPr>
          <a:xfrm>
            <a:off x="10416767" y="4978256"/>
            <a:ext cx="460795" cy="384225"/>
            <a:chOff x="6703460" y="2542946"/>
            <a:chExt cx="345641" cy="288035"/>
          </a:xfrm>
        </p:grpSpPr>
        <p:sp>
          <p:nvSpPr>
            <p:cNvPr id="41" name="Down Arrow Callout 41"/>
            <p:cNvSpPr/>
            <p:nvPr/>
          </p:nvSpPr>
          <p:spPr>
            <a:xfrm>
              <a:off x="6703460" y="2542946"/>
              <a:ext cx="345641" cy="288035"/>
            </a:xfrm>
            <a:prstGeom prst="downArrowCallout">
              <a:avLst>
                <a:gd name="adj1" fmla="val 25000"/>
                <a:gd name="adj2" fmla="val 25000"/>
                <a:gd name="adj3" fmla="val 25000"/>
                <a:gd name="adj4" fmla="val 75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n-ea"/>
              </a:endParaRPr>
            </a:p>
          </p:txBody>
        </p:sp>
        <p:sp>
          <p:nvSpPr>
            <p:cNvPr id="42" name="Rectangle 42"/>
            <p:cNvSpPr/>
            <p:nvPr/>
          </p:nvSpPr>
          <p:spPr>
            <a:xfrm>
              <a:off x="6766860" y="2567746"/>
              <a:ext cx="218839" cy="150006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  <a:latin typeface="+mn-ea"/>
                </a:rPr>
                <a:t>70%</a:t>
              </a:r>
            </a:p>
          </p:txBody>
        </p:sp>
      </p:grp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6095207" y="1990095"/>
            <a:ext cx="5705393" cy="757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91311" tIns="45655" rIns="91311" bIns="45655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1600" dirty="0">
                <a:solidFill>
                  <a:prstClr val="black"/>
                </a:solidFill>
                <a:latin typeface="+mn-ea"/>
                <a:ea typeface="+mn-ea"/>
                <a:cs typeface="方正兰亭纤黑简体"/>
              </a:rPr>
              <a:t>单击此处添加文字阐述，添加简短问题说明文字，具体说明文字在此处添加此处。单击此处添加文字阐述，添加简短问题说明文字，具体说明文字在此处添加此处。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45" name="组合 44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47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6" name="矩形 45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56522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7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6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4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3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7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1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8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9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4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9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98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0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 animBg="1"/>
          <p:bldP spid="16" grpId="0"/>
          <p:bldP spid="17" grpId="0"/>
          <p:bldP spid="18" grpId="0" animBg="1"/>
          <p:bldP spid="19" grpId="0" animBg="1"/>
          <p:bldP spid="23" grpId="0"/>
          <p:bldP spid="26" grpId="0" animBg="1"/>
          <p:bldP spid="27" grpId="0" animBg="1"/>
          <p:bldP spid="28" grpId="0"/>
          <p:bldP spid="29" grpId="0" animBg="1"/>
          <p:bldP spid="30" grpId="0" animBg="1"/>
          <p:bldP spid="31" grpId="0"/>
          <p:bldP spid="32" grpId="0" animBg="1"/>
          <p:bldP spid="33" grpId="0" animBg="1"/>
          <p:bldP spid="4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7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6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4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3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7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1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8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9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9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4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9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98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0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 animBg="1"/>
          <p:bldP spid="16" grpId="0"/>
          <p:bldP spid="17" grpId="0"/>
          <p:bldP spid="18" grpId="0" animBg="1"/>
          <p:bldP spid="19" grpId="0" animBg="1"/>
          <p:bldP spid="23" grpId="0"/>
          <p:bldP spid="26" grpId="0" animBg="1"/>
          <p:bldP spid="27" grpId="0" animBg="1"/>
          <p:bldP spid="28" grpId="0"/>
          <p:bldP spid="29" grpId="0" animBg="1"/>
          <p:bldP spid="30" grpId="0" animBg="1"/>
          <p:bldP spid="31" grpId="0"/>
          <p:bldP spid="32" grpId="0" animBg="1"/>
          <p:bldP spid="33" grpId="0" animBg="1"/>
          <p:bldP spid="43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38992" y="2900164"/>
            <a:ext cx="4888662" cy="95256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400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添加章节标题</a:t>
            </a:r>
          </a:p>
        </p:txBody>
      </p:sp>
      <p:sp>
        <p:nvSpPr>
          <p:cNvPr id="8" name="圆角矩形 7"/>
          <p:cNvSpPr/>
          <p:nvPr/>
        </p:nvSpPr>
        <p:spPr>
          <a:xfrm rot="2700000">
            <a:off x="2741673" y="3039767"/>
            <a:ext cx="1940824" cy="194012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4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91150" y="3975520"/>
            <a:ext cx="3888432" cy="100796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spc="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单击此处添加文字阐述，添加简短问题说明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5447134" y="3933178"/>
            <a:ext cx="460851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710830" y="3039416"/>
            <a:ext cx="1880087" cy="15676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8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8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42678" y="570266"/>
            <a:ext cx="2808312" cy="75905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600" spc="400" dirty="0" err="1">
                <a:solidFill>
                  <a:schemeClr val="accent1"/>
                </a:solidFill>
                <a:latin typeface="Impact" pitchFamily="34" charset="0"/>
              </a:rPr>
              <a:t>ranspage</a:t>
            </a:r>
            <a:endParaRPr lang="zh-CN" altLang="en-US" sz="3600" spc="400" dirty="0">
              <a:solidFill>
                <a:schemeClr val="accent1"/>
              </a:solidFill>
              <a:latin typeface="Impact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86694" y="1210324"/>
            <a:ext cx="2223112" cy="87715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spc="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过渡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1856579" y="1286474"/>
            <a:ext cx="8415091" cy="0"/>
          </a:xfrm>
          <a:prstGeom prst="line">
            <a:avLst/>
          </a:prstGeom>
          <a:ln w="1905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22598" y="117426"/>
            <a:ext cx="99211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>
                <a:solidFill>
                  <a:schemeClr val="accent1"/>
                </a:solidFill>
                <a:latin typeface="Impact" pitchFamily="34" charset="0"/>
              </a:rPr>
              <a:t>T</a:t>
            </a:r>
            <a:endParaRPr lang="zh-CN" altLang="en-US" sz="13800" dirty="0">
              <a:solidFill>
                <a:schemeClr val="accent1"/>
              </a:solidFill>
              <a:latin typeface="Impact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0286919" y="639808"/>
            <a:ext cx="1784464" cy="1141032"/>
            <a:chOff x="10231340" y="566022"/>
            <a:chExt cx="1784464" cy="1141032"/>
          </a:xfrm>
        </p:grpSpPr>
        <p:grpSp>
          <p:nvGrpSpPr>
            <p:cNvPr id="21" name="组合 20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23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36062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2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5" grpId="0"/>
      <p:bldP spid="14" grpId="0"/>
      <p:bldP spid="32" grpId="0"/>
      <p:bldP spid="33" grpId="0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-817562" y="1845618"/>
            <a:ext cx="5429067" cy="4169315"/>
            <a:chOff x="-1318583" y="1851641"/>
            <a:chExt cx="4975809" cy="3821230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18583" y="1851641"/>
              <a:ext cx="4975809" cy="38212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85668" y="2059667"/>
              <a:ext cx="3908136" cy="2604406"/>
            </a:xfrm>
            <a:prstGeom prst="rect">
              <a:avLst/>
            </a:prstGeom>
          </p:spPr>
        </p:pic>
      </p:grpSp>
      <p:grpSp>
        <p:nvGrpSpPr>
          <p:cNvPr id="18" name="组合 17"/>
          <p:cNvGrpSpPr/>
          <p:nvPr/>
        </p:nvGrpSpPr>
        <p:grpSpPr>
          <a:xfrm>
            <a:off x="5851312" y="1430330"/>
            <a:ext cx="5860518" cy="991352"/>
            <a:chOff x="6972328" y="1948407"/>
            <a:chExt cx="5860518" cy="991352"/>
          </a:xfrm>
        </p:grpSpPr>
        <p:grpSp>
          <p:nvGrpSpPr>
            <p:cNvPr id="19" name="Group 332"/>
            <p:cNvGrpSpPr>
              <a:grpSpLocks noChangeAspect="1"/>
            </p:cNvGrpSpPr>
            <p:nvPr/>
          </p:nvGrpSpPr>
          <p:grpSpPr>
            <a:xfrm>
              <a:off x="6972328" y="2399759"/>
              <a:ext cx="540000" cy="540000"/>
              <a:chOff x="4643438" y="2786064"/>
              <a:chExt cx="288476" cy="288476"/>
            </a:xfrm>
          </p:grpSpPr>
          <p:sp>
            <p:nvSpPr>
              <p:cNvPr id="23" name="Oval 101"/>
              <p:cNvSpPr/>
              <p:nvPr/>
            </p:nvSpPr>
            <p:spPr>
              <a:xfrm>
                <a:off x="4643438" y="2786064"/>
                <a:ext cx="288476" cy="28847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6" name="Freeform 26"/>
              <p:cNvSpPr>
                <a:spLocks/>
              </p:cNvSpPr>
              <p:nvPr/>
            </p:nvSpPr>
            <p:spPr bwMode="auto">
              <a:xfrm>
                <a:off x="4735506" y="2871746"/>
                <a:ext cx="114518" cy="118766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dirty="0"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7607374" y="1948407"/>
              <a:ext cx="5225472" cy="977331"/>
              <a:chOff x="5727500" y="1341562"/>
              <a:chExt cx="5225472" cy="977331"/>
            </a:xfrm>
          </p:grpSpPr>
          <p:sp>
            <p:nvSpPr>
              <p:cNvPr id="21" name="TextBox 117"/>
              <p:cNvSpPr txBox="1"/>
              <p:nvPr/>
            </p:nvSpPr>
            <p:spPr>
              <a:xfrm>
                <a:off x="5727500" y="1764899"/>
                <a:ext cx="5225472" cy="553994"/>
              </a:xfrm>
              <a:prstGeom prst="rect">
                <a:avLst/>
              </a:prstGeom>
              <a:noFill/>
            </p:spPr>
            <p:txBody>
              <a:bodyPr wrap="square" lIns="121917" tIns="60958" rIns="121917" bIns="60958" rtlCol="0">
                <a:spAutoFit/>
              </a:bodyPr>
              <a:lstStyle/>
              <a:p>
                <a:pPr lvl="0"/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时尚中黑简体"/>
                  </a:rPr>
                  <a:t>单击此处添加文字阐述，添加简短问题说明文字，具体说明文字在此处。单击此处添加文字阐述，添加简短问题</a:t>
                </a:r>
                <a:endParaRPr lang="en-US" altLang="zh-CN" sz="13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" name="TextBox 118"/>
              <p:cNvSpPr txBox="1"/>
              <p:nvPr/>
            </p:nvSpPr>
            <p:spPr>
              <a:xfrm>
                <a:off x="5727500" y="1341562"/>
                <a:ext cx="1535971" cy="500967"/>
              </a:xfrm>
              <a:prstGeom prst="rect">
                <a:avLst/>
              </a:prstGeom>
              <a:noFill/>
            </p:spPr>
            <p:txBody>
              <a:bodyPr wrap="square" lIns="121917" tIns="60958" rIns="121917" bIns="60958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b="1" spc="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文本标题</a:t>
                </a: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5795572" y="2493690"/>
            <a:ext cx="5860518" cy="991352"/>
            <a:chOff x="6972328" y="1948407"/>
            <a:chExt cx="5860518" cy="991352"/>
          </a:xfrm>
        </p:grpSpPr>
        <p:grpSp>
          <p:nvGrpSpPr>
            <p:cNvPr id="28" name="Group 332"/>
            <p:cNvGrpSpPr>
              <a:grpSpLocks noChangeAspect="1"/>
            </p:cNvGrpSpPr>
            <p:nvPr/>
          </p:nvGrpSpPr>
          <p:grpSpPr>
            <a:xfrm>
              <a:off x="6972328" y="2399759"/>
              <a:ext cx="540000" cy="540000"/>
              <a:chOff x="4643438" y="2786064"/>
              <a:chExt cx="288476" cy="288476"/>
            </a:xfrm>
          </p:grpSpPr>
          <p:sp>
            <p:nvSpPr>
              <p:cNvPr id="32" name="Oval 101"/>
              <p:cNvSpPr/>
              <p:nvPr/>
            </p:nvSpPr>
            <p:spPr>
              <a:xfrm>
                <a:off x="4643438" y="2786064"/>
                <a:ext cx="288476" cy="28847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3" name="Freeform 26"/>
              <p:cNvSpPr>
                <a:spLocks/>
              </p:cNvSpPr>
              <p:nvPr/>
            </p:nvSpPr>
            <p:spPr bwMode="auto">
              <a:xfrm>
                <a:off x="4735506" y="2871746"/>
                <a:ext cx="114518" cy="118766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dirty="0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7607374" y="1948407"/>
              <a:ext cx="5225472" cy="977331"/>
              <a:chOff x="5727500" y="1341562"/>
              <a:chExt cx="5225472" cy="977331"/>
            </a:xfrm>
          </p:grpSpPr>
          <p:sp>
            <p:nvSpPr>
              <p:cNvPr id="30" name="TextBox 125"/>
              <p:cNvSpPr txBox="1"/>
              <p:nvPr/>
            </p:nvSpPr>
            <p:spPr>
              <a:xfrm>
                <a:off x="5727500" y="1764899"/>
                <a:ext cx="5225472" cy="553994"/>
              </a:xfrm>
              <a:prstGeom prst="rect">
                <a:avLst/>
              </a:prstGeom>
              <a:noFill/>
            </p:spPr>
            <p:txBody>
              <a:bodyPr wrap="square" lIns="121917" tIns="60958" rIns="121917" bIns="60958" rtlCol="0">
                <a:spAutoFit/>
              </a:bodyPr>
              <a:lstStyle/>
              <a:p>
                <a:pPr lvl="0"/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时尚中黑简体"/>
                  </a:rPr>
                  <a:t>单击此处添加文字阐述，添加简短问题说明文字，具体说明文字在此处。单击此处添加文字阐述，添加简短问题</a:t>
                </a:r>
                <a:endParaRPr lang="en-US" altLang="zh-CN" sz="13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1" name="TextBox 126"/>
              <p:cNvSpPr txBox="1"/>
              <p:nvPr/>
            </p:nvSpPr>
            <p:spPr>
              <a:xfrm>
                <a:off x="5727500" y="1341562"/>
                <a:ext cx="1535971" cy="500967"/>
              </a:xfrm>
              <a:prstGeom prst="rect">
                <a:avLst/>
              </a:prstGeom>
              <a:noFill/>
            </p:spPr>
            <p:txBody>
              <a:bodyPr wrap="square" lIns="121917" tIns="60958" rIns="121917" bIns="60958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b="1" spc="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文本标题</a:t>
                </a: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5795572" y="3510182"/>
            <a:ext cx="5860518" cy="991352"/>
            <a:chOff x="6972328" y="1948407"/>
            <a:chExt cx="5860518" cy="991352"/>
          </a:xfrm>
        </p:grpSpPr>
        <p:grpSp>
          <p:nvGrpSpPr>
            <p:cNvPr id="35" name="Group 332"/>
            <p:cNvGrpSpPr>
              <a:grpSpLocks noChangeAspect="1"/>
            </p:cNvGrpSpPr>
            <p:nvPr/>
          </p:nvGrpSpPr>
          <p:grpSpPr>
            <a:xfrm>
              <a:off x="6972328" y="2399759"/>
              <a:ext cx="540000" cy="540000"/>
              <a:chOff x="4643438" y="2786064"/>
              <a:chExt cx="288476" cy="288476"/>
            </a:xfrm>
          </p:grpSpPr>
          <p:sp>
            <p:nvSpPr>
              <p:cNvPr id="39" name="Oval 101"/>
              <p:cNvSpPr/>
              <p:nvPr/>
            </p:nvSpPr>
            <p:spPr>
              <a:xfrm>
                <a:off x="4643438" y="2786064"/>
                <a:ext cx="288476" cy="28847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40" name="Freeform 26"/>
              <p:cNvSpPr>
                <a:spLocks/>
              </p:cNvSpPr>
              <p:nvPr/>
            </p:nvSpPr>
            <p:spPr bwMode="auto">
              <a:xfrm>
                <a:off x="4735506" y="2871746"/>
                <a:ext cx="114518" cy="118766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dirty="0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7607374" y="1948407"/>
              <a:ext cx="5225472" cy="977331"/>
              <a:chOff x="5727500" y="1341562"/>
              <a:chExt cx="5225472" cy="977331"/>
            </a:xfrm>
          </p:grpSpPr>
          <p:sp>
            <p:nvSpPr>
              <p:cNvPr id="37" name="TextBox 133"/>
              <p:cNvSpPr txBox="1"/>
              <p:nvPr/>
            </p:nvSpPr>
            <p:spPr>
              <a:xfrm>
                <a:off x="5727500" y="1764899"/>
                <a:ext cx="5225472" cy="553994"/>
              </a:xfrm>
              <a:prstGeom prst="rect">
                <a:avLst/>
              </a:prstGeom>
              <a:noFill/>
            </p:spPr>
            <p:txBody>
              <a:bodyPr wrap="square" lIns="121917" tIns="60958" rIns="121917" bIns="60958" rtlCol="0">
                <a:spAutoFit/>
              </a:bodyPr>
              <a:lstStyle/>
              <a:p>
                <a:pPr lvl="0"/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时尚中黑简体"/>
                  </a:rPr>
                  <a:t>单击此处添加文字阐述，添加简短问题说明文字，具体说明文字在此处。单击此处添加文字阐述，添加简短问题</a:t>
                </a:r>
                <a:endParaRPr lang="en-US" altLang="zh-CN" sz="13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8" name="TextBox 134"/>
              <p:cNvSpPr txBox="1"/>
              <p:nvPr/>
            </p:nvSpPr>
            <p:spPr>
              <a:xfrm>
                <a:off x="5727500" y="1341562"/>
                <a:ext cx="1535971" cy="500967"/>
              </a:xfrm>
              <a:prstGeom prst="rect">
                <a:avLst/>
              </a:prstGeom>
              <a:noFill/>
            </p:spPr>
            <p:txBody>
              <a:bodyPr wrap="square" lIns="121917" tIns="60958" rIns="121917" bIns="60958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b="1" spc="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文本标题</a:t>
                </a: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5795572" y="4526674"/>
            <a:ext cx="5860518" cy="991352"/>
            <a:chOff x="6972328" y="1948407"/>
            <a:chExt cx="5860518" cy="991352"/>
          </a:xfrm>
        </p:grpSpPr>
        <p:grpSp>
          <p:nvGrpSpPr>
            <p:cNvPr id="42" name="Group 332"/>
            <p:cNvGrpSpPr>
              <a:grpSpLocks noChangeAspect="1"/>
            </p:cNvGrpSpPr>
            <p:nvPr/>
          </p:nvGrpSpPr>
          <p:grpSpPr>
            <a:xfrm>
              <a:off x="6972328" y="2399759"/>
              <a:ext cx="540000" cy="540000"/>
              <a:chOff x="4643438" y="2786064"/>
              <a:chExt cx="288476" cy="288476"/>
            </a:xfrm>
          </p:grpSpPr>
          <p:sp>
            <p:nvSpPr>
              <p:cNvPr id="46" name="Oval 101"/>
              <p:cNvSpPr/>
              <p:nvPr/>
            </p:nvSpPr>
            <p:spPr>
              <a:xfrm>
                <a:off x="4643438" y="2786064"/>
                <a:ext cx="288476" cy="28847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47" name="Freeform 26"/>
              <p:cNvSpPr>
                <a:spLocks/>
              </p:cNvSpPr>
              <p:nvPr/>
            </p:nvSpPr>
            <p:spPr bwMode="auto">
              <a:xfrm>
                <a:off x="4735506" y="2871746"/>
                <a:ext cx="114518" cy="118766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 dirty="0"/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7607374" y="1948407"/>
              <a:ext cx="5225472" cy="977331"/>
              <a:chOff x="5727500" y="1341562"/>
              <a:chExt cx="5225472" cy="977331"/>
            </a:xfrm>
          </p:grpSpPr>
          <p:sp>
            <p:nvSpPr>
              <p:cNvPr id="44" name="TextBox 141"/>
              <p:cNvSpPr txBox="1"/>
              <p:nvPr/>
            </p:nvSpPr>
            <p:spPr>
              <a:xfrm>
                <a:off x="5727500" y="1764899"/>
                <a:ext cx="5225472" cy="553994"/>
              </a:xfrm>
              <a:prstGeom prst="rect">
                <a:avLst/>
              </a:prstGeom>
              <a:noFill/>
            </p:spPr>
            <p:txBody>
              <a:bodyPr wrap="square" lIns="121917" tIns="60958" rIns="121917" bIns="60958" rtlCol="0">
                <a:spAutoFit/>
              </a:bodyPr>
              <a:lstStyle/>
              <a:p>
                <a:pPr lvl="0"/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时尚中黑简体"/>
                  </a:rPr>
                  <a:t>单击此处添加文字阐述，添加简短问题说明文字，具体说明文字在此处。单击此处添加文字阐述，添加简短问题</a:t>
                </a:r>
                <a:endParaRPr lang="en-US" altLang="zh-CN" sz="13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5" name="TextBox 142"/>
              <p:cNvSpPr txBox="1"/>
              <p:nvPr/>
            </p:nvSpPr>
            <p:spPr>
              <a:xfrm>
                <a:off x="5727500" y="1341562"/>
                <a:ext cx="1535971" cy="500967"/>
              </a:xfrm>
              <a:prstGeom prst="rect">
                <a:avLst/>
              </a:prstGeom>
              <a:noFill/>
            </p:spPr>
            <p:txBody>
              <a:bodyPr wrap="square" lIns="121917" tIns="60958" rIns="121917" bIns="60958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b="1" spc="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文本标题</a:t>
                </a: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49" name="组合 48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51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0" name="矩形 49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1856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Freeform 173"/>
          <p:cNvSpPr>
            <a:spLocks/>
          </p:cNvSpPr>
          <p:nvPr/>
        </p:nvSpPr>
        <p:spPr bwMode="auto">
          <a:xfrm rot="3511042">
            <a:off x="2691857" y="1966550"/>
            <a:ext cx="311223" cy="315343"/>
          </a:xfrm>
          <a:custGeom>
            <a:avLst/>
            <a:gdLst>
              <a:gd name="T0" fmla="*/ 62 w 62"/>
              <a:gd name="T1" fmla="*/ 51 h 63"/>
              <a:gd name="T2" fmla="*/ 51 w 62"/>
              <a:gd name="T3" fmla="*/ 63 h 63"/>
              <a:gd name="T4" fmla="*/ 11 w 62"/>
              <a:gd name="T5" fmla="*/ 63 h 63"/>
              <a:gd name="T6" fmla="*/ 0 w 62"/>
              <a:gd name="T7" fmla="*/ 51 h 63"/>
              <a:gd name="T8" fmla="*/ 0 w 62"/>
              <a:gd name="T9" fmla="*/ 11 h 63"/>
              <a:gd name="T10" fmla="*/ 11 w 62"/>
              <a:gd name="T11" fmla="*/ 0 h 63"/>
              <a:gd name="T12" fmla="*/ 51 w 62"/>
              <a:gd name="T13" fmla="*/ 0 h 63"/>
              <a:gd name="T14" fmla="*/ 62 w 62"/>
              <a:gd name="T15" fmla="*/ 11 h 63"/>
              <a:gd name="T16" fmla="*/ 62 w 62"/>
              <a:gd name="T17" fmla="*/ 5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2" h="63">
                <a:moveTo>
                  <a:pt x="62" y="51"/>
                </a:moveTo>
                <a:cubicBezTo>
                  <a:pt x="62" y="57"/>
                  <a:pt x="57" y="63"/>
                  <a:pt x="51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5" y="63"/>
                  <a:pt x="0" y="57"/>
                  <a:pt x="0" y="5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5"/>
                  <a:pt x="62" y="11"/>
                </a:cubicBezTo>
                <a:lnTo>
                  <a:pt x="62" y="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6" name="Freeform 173"/>
          <p:cNvSpPr>
            <a:spLocks/>
          </p:cNvSpPr>
          <p:nvPr/>
        </p:nvSpPr>
        <p:spPr bwMode="auto">
          <a:xfrm rot="2390181">
            <a:off x="1237028" y="1690974"/>
            <a:ext cx="528832" cy="536220"/>
          </a:xfrm>
          <a:custGeom>
            <a:avLst/>
            <a:gdLst>
              <a:gd name="T0" fmla="*/ 62 w 62"/>
              <a:gd name="T1" fmla="*/ 51 h 63"/>
              <a:gd name="T2" fmla="*/ 51 w 62"/>
              <a:gd name="T3" fmla="*/ 63 h 63"/>
              <a:gd name="T4" fmla="*/ 11 w 62"/>
              <a:gd name="T5" fmla="*/ 63 h 63"/>
              <a:gd name="T6" fmla="*/ 0 w 62"/>
              <a:gd name="T7" fmla="*/ 51 h 63"/>
              <a:gd name="T8" fmla="*/ 0 w 62"/>
              <a:gd name="T9" fmla="*/ 11 h 63"/>
              <a:gd name="T10" fmla="*/ 11 w 62"/>
              <a:gd name="T11" fmla="*/ 0 h 63"/>
              <a:gd name="T12" fmla="*/ 51 w 62"/>
              <a:gd name="T13" fmla="*/ 0 h 63"/>
              <a:gd name="T14" fmla="*/ 62 w 62"/>
              <a:gd name="T15" fmla="*/ 11 h 63"/>
              <a:gd name="T16" fmla="*/ 62 w 62"/>
              <a:gd name="T17" fmla="*/ 5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2" h="63">
                <a:moveTo>
                  <a:pt x="62" y="51"/>
                </a:moveTo>
                <a:cubicBezTo>
                  <a:pt x="62" y="57"/>
                  <a:pt x="57" y="63"/>
                  <a:pt x="51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5" y="63"/>
                  <a:pt x="0" y="57"/>
                  <a:pt x="0" y="5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5"/>
                  <a:pt x="62" y="11"/>
                </a:cubicBezTo>
                <a:lnTo>
                  <a:pt x="62" y="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7" name="Freeform 173"/>
          <p:cNvSpPr>
            <a:spLocks/>
          </p:cNvSpPr>
          <p:nvPr/>
        </p:nvSpPr>
        <p:spPr bwMode="auto">
          <a:xfrm rot="479874">
            <a:off x="4602088" y="5363504"/>
            <a:ext cx="325662" cy="330210"/>
          </a:xfrm>
          <a:custGeom>
            <a:avLst/>
            <a:gdLst>
              <a:gd name="T0" fmla="*/ 62 w 62"/>
              <a:gd name="T1" fmla="*/ 51 h 63"/>
              <a:gd name="T2" fmla="*/ 51 w 62"/>
              <a:gd name="T3" fmla="*/ 63 h 63"/>
              <a:gd name="T4" fmla="*/ 11 w 62"/>
              <a:gd name="T5" fmla="*/ 63 h 63"/>
              <a:gd name="T6" fmla="*/ 0 w 62"/>
              <a:gd name="T7" fmla="*/ 51 h 63"/>
              <a:gd name="T8" fmla="*/ 0 w 62"/>
              <a:gd name="T9" fmla="*/ 11 h 63"/>
              <a:gd name="T10" fmla="*/ 11 w 62"/>
              <a:gd name="T11" fmla="*/ 0 h 63"/>
              <a:gd name="T12" fmla="*/ 51 w 62"/>
              <a:gd name="T13" fmla="*/ 0 h 63"/>
              <a:gd name="T14" fmla="*/ 62 w 62"/>
              <a:gd name="T15" fmla="*/ 11 h 63"/>
              <a:gd name="T16" fmla="*/ 62 w 62"/>
              <a:gd name="T17" fmla="*/ 5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2" h="63">
                <a:moveTo>
                  <a:pt x="62" y="51"/>
                </a:moveTo>
                <a:cubicBezTo>
                  <a:pt x="62" y="57"/>
                  <a:pt x="57" y="63"/>
                  <a:pt x="51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5" y="63"/>
                  <a:pt x="0" y="57"/>
                  <a:pt x="0" y="5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5"/>
                  <a:pt x="62" y="11"/>
                </a:cubicBezTo>
                <a:lnTo>
                  <a:pt x="62" y="5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+mn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302633" y="1485577"/>
            <a:ext cx="4212196" cy="1032903"/>
            <a:chOff x="7440280" y="1845617"/>
            <a:chExt cx="4212196" cy="1032903"/>
          </a:xfrm>
        </p:grpSpPr>
        <p:sp>
          <p:nvSpPr>
            <p:cNvPr id="19" name="Freeform 173"/>
            <p:cNvSpPr>
              <a:spLocks/>
            </p:cNvSpPr>
            <p:nvPr/>
          </p:nvSpPr>
          <p:spPr bwMode="auto">
            <a:xfrm>
              <a:off x="7440280" y="1976096"/>
              <a:ext cx="311110" cy="315457"/>
            </a:xfrm>
            <a:custGeom>
              <a:avLst/>
              <a:gdLst>
                <a:gd name="T0" fmla="*/ 62 w 62"/>
                <a:gd name="T1" fmla="*/ 51 h 63"/>
                <a:gd name="T2" fmla="*/ 51 w 62"/>
                <a:gd name="T3" fmla="*/ 63 h 63"/>
                <a:gd name="T4" fmla="*/ 11 w 62"/>
                <a:gd name="T5" fmla="*/ 63 h 63"/>
                <a:gd name="T6" fmla="*/ 0 w 62"/>
                <a:gd name="T7" fmla="*/ 51 h 63"/>
                <a:gd name="T8" fmla="*/ 0 w 62"/>
                <a:gd name="T9" fmla="*/ 11 h 63"/>
                <a:gd name="T10" fmla="*/ 11 w 62"/>
                <a:gd name="T11" fmla="*/ 0 h 63"/>
                <a:gd name="T12" fmla="*/ 51 w 62"/>
                <a:gd name="T13" fmla="*/ 0 h 63"/>
                <a:gd name="T14" fmla="*/ 62 w 62"/>
                <a:gd name="T15" fmla="*/ 11 h 63"/>
                <a:gd name="T16" fmla="*/ 62 w 62"/>
                <a:gd name="T17" fmla="*/ 5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3">
                  <a:moveTo>
                    <a:pt x="62" y="51"/>
                  </a:moveTo>
                  <a:cubicBezTo>
                    <a:pt x="62" y="57"/>
                    <a:pt x="57" y="63"/>
                    <a:pt x="5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5" y="63"/>
                    <a:pt x="0" y="57"/>
                    <a:pt x="0" y="5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7" y="0"/>
                    <a:pt x="62" y="5"/>
                    <a:pt x="62" y="11"/>
                  </a:cubicBezTo>
                  <a:lnTo>
                    <a:pt x="62" y="5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17" tIns="60958" rIns="121917" bIns="60958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7967414" y="1845617"/>
              <a:ext cx="3685062" cy="1032903"/>
              <a:chOff x="8099832" y="2160778"/>
              <a:chExt cx="3685541" cy="1032665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8099832" y="2160778"/>
                <a:ext cx="1723773" cy="4000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添加文本标题</a:t>
                </a: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8099832" y="2454949"/>
                <a:ext cx="3685541" cy="738494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cs typeface="Segoe UI" panose="020B0502040204020203" pitchFamily="34" charset="0"/>
                  </a:rPr>
                  <a:t>单击此处添加文字阐述，添加简短问题说明文字，具体说明文字在此处添加此处。</a:t>
                </a: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7302633" y="2637705"/>
            <a:ext cx="4212196" cy="1032903"/>
            <a:chOff x="7440280" y="3054743"/>
            <a:chExt cx="4212196" cy="1032903"/>
          </a:xfrm>
        </p:grpSpPr>
        <p:sp>
          <p:nvSpPr>
            <p:cNvPr id="26" name="Freeform 174"/>
            <p:cNvSpPr>
              <a:spLocks/>
            </p:cNvSpPr>
            <p:nvPr/>
          </p:nvSpPr>
          <p:spPr bwMode="auto">
            <a:xfrm>
              <a:off x="7440280" y="3125007"/>
              <a:ext cx="311110" cy="311223"/>
            </a:xfrm>
            <a:custGeom>
              <a:avLst/>
              <a:gdLst>
                <a:gd name="T0" fmla="*/ 62 w 62"/>
                <a:gd name="T1" fmla="*/ 51 h 62"/>
                <a:gd name="T2" fmla="*/ 51 w 62"/>
                <a:gd name="T3" fmla="*/ 62 h 62"/>
                <a:gd name="T4" fmla="*/ 11 w 62"/>
                <a:gd name="T5" fmla="*/ 62 h 62"/>
                <a:gd name="T6" fmla="*/ 0 w 62"/>
                <a:gd name="T7" fmla="*/ 51 h 62"/>
                <a:gd name="T8" fmla="*/ 0 w 62"/>
                <a:gd name="T9" fmla="*/ 11 h 62"/>
                <a:gd name="T10" fmla="*/ 11 w 62"/>
                <a:gd name="T11" fmla="*/ 0 h 62"/>
                <a:gd name="T12" fmla="*/ 51 w 62"/>
                <a:gd name="T13" fmla="*/ 0 h 62"/>
                <a:gd name="T14" fmla="*/ 62 w 62"/>
                <a:gd name="T15" fmla="*/ 11 h 62"/>
                <a:gd name="T16" fmla="*/ 62 w 62"/>
                <a:gd name="T17" fmla="*/ 5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2">
                  <a:moveTo>
                    <a:pt x="62" y="51"/>
                  </a:moveTo>
                  <a:cubicBezTo>
                    <a:pt x="62" y="57"/>
                    <a:pt x="57" y="62"/>
                    <a:pt x="5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5" y="62"/>
                    <a:pt x="0" y="57"/>
                    <a:pt x="0" y="5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7" y="0"/>
                    <a:pt x="62" y="5"/>
                    <a:pt x="62" y="11"/>
                  </a:cubicBezTo>
                  <a:lnTo>
                    <a:pt x="62" y="5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17" tIns="60958" rIns="121917" bIns="60958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7967414" y="3054743"/>
              <a:ext cx="3685062" cy="1032903"/>
              <a:chOff x="8099832" y="2160778"/>
              <a:chExt cx="3685541" cy="1032665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8099832" y="2160778"/>
                <a:ext cx="1723773" cy="4000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添加文本标题</a:t>
                </a: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8099832" y="2454949"/>
                <a:ext cx="3685541" cy="738494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cs typeface="Segoe UI" panose="020B0502040204020203" pitchFamily="34" charset="0"/>
                  </a:rPr>
                  <a:t>单击此处添加文字阐述，添加简短问题说明文字，具体说明文字在此处添加此处。</a:t>
                </a: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302633" y="3737226"/>
            <a:ext cx="4212196" cy="1032903"/>
            <a:chOff x="7440280" y="4097266"/>
            <a:chExt cx="4212196" cy="1032903"/>
          </a:xfrm>
        </p:grpSpPr>
        <p:sp>
          <p:nvSpPr>
            <p:cNvPr id="31" name="Freeform 175"/>
            <p:cNvSpPr>
              <a:spLocks/>
            </p:cNvSpPr>
            <p:nvPr/>
          </p:nvSpPr>
          <p:spPr bwMode="auto">
            <a:xfrm>
              <a:off x="7440280" y="4269682"/>
              <a:ext cx="311110" cy="315457"/>
            </a:xfrm>
            <a:custGeom>
              <a:avLst/>
              <a:gdLst>
                <a:gd name="T0" fmla="*/ 62 w 62"/>
                <a:gd name="T1" fmla="*/ 51 h 63"/>
                <a:gd name="T2" fmla="*/ 51 w 62"/>
                <a:gd name="T3" fmla="*/ 63 h 63"/>
                <a:gd name="T4" fmla="*/ 11 w 62"/>
                <a:gd name="T5" fmla="*/ 63 h 63"/>
                <a:gd name="T6" fmla="*/ 0 w 62"/>
                <a:gd name="T7" fmla="*/ 51 h 63"/>
                <a:gd name="T8" fmla="*/ 0 w 62"/>
                <a:gd name="T9" fmla="*/ 12 h 63"/>
                <a:gd name="T10" fmla="*/ 11 w 62"/>
                <a:gd name="T11" fmla="*/ 0 h 63"/>
                <a:gd name="T12" fmla="*/ 51 w 62"/>
                <a:gd name="T13" fmla="*/ 0 h 63"/>
                <a:gd name="T14" fmla="*/ 62 w 62"/>
                <a:gd name="T15" fmla="*/ 12 h 63"/>
                <a:gd name="T16" fmla="*/ 62 w 62"/>
                <a:gd name="T17" fmla="*/ 5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3">
                  <a:moveTo>
                    <a:pt x="62" y="51"/>
                  </a:moveTo>
                  <a:cubicBezTo>
                    <a:pt x="62" y="58"/>
                    <a:pt x="57" y="63"/>
                    <a:pt x="5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5" y="63"/>
                    <a:pt x="0" y="58"/>
                    <a:pt x="0" y="5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7" y="0"/>
                    <a:pt x="62" y="5"/>
                    <a:pt x="62" y="12"/>
                  </a:cubicBezTo>
                  <a:lnTo>
                    <a:pt x="62" y="5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17" tIns="60958" rIns="121917" bIns="60958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7967414" y="4097266"/>
              <a:ext cx="3685062" cy="1032903"/>
              <a:chOff x="8099832" y="2160778"/>
              <a:chExt cx="3685541" cy="1032665"/>
            </a:xfrm>
          </p:grpSpPr>
          <p:sp>
            <p:nvSpPr>
              <p:cNvPr id="33" name="矩形 32"/>
              <p:cNvSpPr/>
              <p:nvPr/>
            </p:nvSpPr>
            <p:spPr>
              <a:xfrm>
                <a:off x="8099832" y="2160778"/>
                <a:ext cx="1723773" cy="4000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添加文本标题</a:t>
                </a: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8099832" y="2454949"/>
                <a:ext cx="3685541" cy="738494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cs typeface="Segoe UI" panose="020B0502040204020203" pitchFamily="34" charset="0"/>
                  </a:rPr>
                  <a:t>单击此处添加文字阐述，添加简短问题说明文字，具体说明文字在此处添加此处。</a:t>
                </a: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7302633" y="4946352"/>
            <a:ext cx="4212196" cy="1032903"/>
            <a:chOff x="7440280" y="5306392"/>
            <a:chExt cx="4212196" cy="1032903"/>
          </a:xfrm>
        </p:grpSpPr>
        <p:sp>
          <p:nvSpPr>
            <p:cNvPr id="36" name="Freeform 176"/>
            <p:cNvSpPr>
              <a:spLocks/>
            </p:cNvSpPr>
            <p:nvPr/>
          </p:nvSpPr>
          <p:spPr bwMode="auto">
            <a:xfrm>
              <a:off x="7440280" y="5418593"/>
              <a:ext cx="311110" cy="315457"/>
            </a:xfrm>
            <a:custGeom>
              <a:avLst/>
              <a:gdLst>
                <a:gd name="T0" fmla="*/ 62 w 62"/>
                <a:gd name="T1" fmla="*/ 52 h 63"/>
                <a:gd name="T2" fmla="*/ 51 w 62"/>
                <a:gd name="T3" fmla="*/ 63 h 63"/>
                <a:gd name="T4" fmla="*/ 11 w 62"/>
                <a:gd name="T5" fmla="*/ 63 h 63"/>
                <a:gd name="T6" fmla="*/ 0 w 62"/>
                <a:gd name="T7" fmla="*/ 52 h 63"/>
                <a:gd name="T8" fmla="*/ 0 w 62"/>
                <a:gd name="T9" fmla="*/ 12 h 63"/>
                <a:gd name="T10" fmla="*/ 11 w 62"/>
                <a:gd name="T11" fmla="*/ 0 h 63"/>
                <a:gd name="T12" fmla="*/ 51 w 62"/>
                <a:gd name="T13" fmla="*/ 0 h 63"/>
                <a:gd name="T14" fmla="*/ 62 w 62"/>
                <a:gd name="T15" fmla="*/ 12 h 63"/>
                <a:gd name="T16" fmla="*/ 62 w 62"/>
                <a:gd name="T17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3">
                  <a:moveTo>
                    <a:pt x="62" y="52"/>
                  </a:moveTo>
                  <a:cubicBezTo>
                    <a:pt x="62" y="58"/>
                    <a:pt x="57" y="63"/>
                    <a:pt x="5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5" y="63"/>
                    <a:pt x="0" y="58"/>
                    <a:pt x="0" y="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7" y="0"/>
                    <a:pt x="62" y="6"/>
                    <a:pt x="62" y="12"/>
                  </a:cubicBezTo>
                  <a:lnTo>
                    <a:pt x="62" y="5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17" tIns="60958" rIns="121917" bIns="60958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7967414" y="5306392"/>
              <a:ext cx="3685062" cy="1032903"/>
              <a:chOff x="8099832" y="2160778"/>
              <a:chExt cx="3685541" cy="1032665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8099832" y="2160778"/>
                <a:ext cx="1723773" cy="4000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添加文本标题</a:t>
                </a:r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8099832" y="2454949"/>
                <a:ext cx="3685541" cy="738494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cs typeface="Segoe UI" panose="020B0502040204020203" pitchFamily="34" charset="0"/>
                  </a:rPr>
                  <a:t>单击此处添加文字阐述，添加简短问题说明文字，具体说明文字在此处添加此处。</a:t>
                </a: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3329680" y="1536935"/>
            <a:ext cx="1922971" cy="1923667"/>
            <a:chOff x="3467327" y="1896975"/>
            <a:chExt cx="1922971" cy="1923667"/>
          </a:xfrm>
        </p:grpSpPr>
        <p:sp>
          <p:nvSpPr>
            <p:cNvPr id="41" name="Freeform 8"/>
            <p:cNvSpPr>
              <a:spLocks/>
            </p:cNvSpPr>
            <p:nvPr/>
          </p:nvSpPr>
          <p:spPr bwMode="auto">
            <a:xfrm>
              <a:off x="3467327" y="1896975"/>
              <a:ext cx="1922971" cy="1923667"/>
            </a:xfrm>
            <a:custGeom>
              <a:avLst/>
              <a:gdLst>
                <a:gd name="T0" fmla="*/ 194 w 238"/>
                <a:gd name="T1" fmla="*/ 216 h 238"/>
                <a:gd name="T2" fmla="*/ 163 w 238"/>
                <a:gd name="T3" fmla="*/ 234 h 238"/>
                <a:gd name="T4" fmla="*/ 21 w 238"/>
                <a:gd name="T5" fmla="*/ 194 h 238"/>
                <a:gd name="T6" fmla="*/ 4 w 238"/>
                <a:gd name="T7" fmla="*/ 163 h 238"/>
                <a:gd name="T8" fmla="*/ 43 w 238"/>
                <a:gd name="T9" fmla="*/ 21 h 238"/>
                <a:gd name="T10" fmla="*/ 74 w 238"/>
                <a:gd name="T11" fmla="*/ 3 h 238"/>
                <a:gd name="T12" fmla="*/ 216 w 238"/>
                <a:gd name="T13" fmla="*/ 43 h 238"/>
                <a:gd name="T14" fmla="*/ 234 w 238"/>
                <a:gd name="T15" fmla="*/ 74 h 238"/>
                <a:gd name="T16" fmla="*/ 194 w 238"/>
                <a:gd name="T17" fmla="*/ 216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194" y="216"/>
                  </a:moveTo>
                  <a:cubicBezTo>
                    <a:pt x="191" y="230"/>
                    <a:pt x="177" y="238"/>
                    <a:pt x="163" y="234"/>
                  </a:cubicBezTo>
                  <a:cubicBezTo>
                    <a:pt x="21" y="194"/>
                    <a:pt x="21" y="194"/>
                    <a:pt x="21" y="194"/>
                  </a:cubicBezTo>
                  <a:cubicBezTo>
                    <a:pt x="8" y="191"/>
                    <a:pt x="0" y="177"/>
                    <a:pt x="4" y="163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7" y="8"/>
                    <a:pt x="61" y="0"/>
                    <a:pt x="74" y="3"/>
                  </a:cubicBezTo>
                  <a:cubicBezTo>
                    <a:pt x="216" y="43"/>
                    <a:pt x="216" y="43"/>
                    <a:pt x="216" y="43"/>
                  </a:cubicBezTo>
                  <a:cubicBezTo>
                    <a:pt x="230" y="47"/>
                    <a:pt x="238" y="61"/>
                    <a:pt x="234" y="74"/>
                  </a:cubicBezTo>
                  <a:lnTo>
                    <a:pt x="194" y="21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17" tIns="60958" rIns="121917" bIns="60958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3995707" y="2360104"/>
              <a:ext cx="930217" cy="920514"/>
              <a:chOff x="11145838" y="3187700"/>
              <a:chExt cx="549276" cy="542925"/>
            </a:xfrm>
            <a:solidFill>
              <a:schemeClr val="bg1"/>
            </a:solidFill>
          </p:grpSpPr>
          <p:sp>
            <p:nvSpPr>
              <p:cNvPr id="43" name="Freeform 107"/>
              <p:cNvSpPr>
                <a:spLocks noEditPoints="1"/>
              </p:cNvSpPr>
              <p:nvPr/>
            </p:nvSpPr>
            <p:spPr bwMode="auto">
              <a:xfrm>
                <a:off x="11145838" y="3187700"/>
                <a:ext cx="369888" cy="363538"/>
              </a:xfrm>
              <a:custGeom>
                <a:avLst/>
                <a:gdLst>
                  <a:gd name="T0" fmla="*/ 99 w 129"/>
                  <a:gd name="T1" fmla="*/ 118 h 129"/>
                  <a:gd name="T2" fmla="*/ 95 w 129"/>
                  <a:gd name="T3" fmla="*/ 102 h 129"/>
                  <a:gd name="T4" fmla="*/ 101 w 129"/>
                  <a:gd name="T5" fmla="*/ 96 h 129"/>
                  <a:gd name="T6" fmla="*/ 117 w 129"/>
                  <a:gd name="T7" fmla="*/ 100 h 129"/>
                  <a:gd name="T8" fmla="*/ 122 w 129"/>
                  <a:gd name="T9" fmla="*/ 98 h 129"/>
                  <a:gd name="T10" fmla="*/ 128 w 129"/>
                  <a:gd name="T11" fmla="*/ 83 h 129"/>
                  <a:gd name="T12" fmla="*/ 126 w 129"/>
                  <a:gd name="T13" fmla="*/ 78 h 129"/>
                  <a:gd name="T14" fmla="*/ 112 w 129"/>
                  <a:gd name="T15" fmla="*/ 70 h 129"/>
                  <a:gd name="T16" fmla="*/ 113 w 129"/>
                  <a:gd name="T17" fmla="*/ 65 h 129"/>
                  <a:gd name="T18" fmla="*/ 112 w 129"/>
                  <a:gd name="T19" fmla="*/ 61 h 129"/>
                  <a:gd name="T20" fmla="*/ 126 w 129"/>
                  <a:gd name="T21" fmla="*/ 52 h 129"/>
                  <a:gd name="T22" fmla="*/ 128 w 129"/>
                  <a:gd name="T23" fmla="*/ 47 h 129"/>
                  <a:gd name="T24" fmla="*/ 122 w 129"/>
                  <a:gd name="T25" fmla="*/ 33 h 129"/>
                  <a:gd name="T26" fmla="*/ 117 w 129"/>
                  <a:gd name="T27" fmla="*/ 30 h 129"/>
                  <a:gd name="T28" fmla="*/ 102 w 129"/>
                  <a:gd name="T29" fmla="*/ 34 h 129"/>
                  <a:gd name="T30" fmla="*/ 95 w 129"/>
                  <a:gd name="T31" fmla="*/ 28 h 129"/>
                  <a:gd name="T32" fmla="*/ 99 w 129"/>
                  <a:gd name="T33" fmla="*/ 12 h 129"/>
                  <a:gd name="T34" fmla="*/ 97 w 129"/>
                  <a:gd name="T35" fmla="*/ 8 h 129"/>
                  <a:gd name="T36" fmla="*/ 82 w 129"/>
                  <a:gd name="T37" fmla="*/ 1 h 129"/>
                  <a:gd name="T38" fmla="*/ 77 w 129"/>
                  <a:gd name="T39" fmla="*/ 3 h 129"/>
                  <a:gd name="T40" fmla="*/ 69 w 129"/>
                  <a:gd name="T41" fmla="*/ 17 h 129"/>
                  <a:gd name="T42" fmla="*/ 60 w 129"/>
                  <a:gd name="T43" fmla="*/ 17 h 129"/>
                  <a:gd name="T44" fmla="*/ 52 w 129"/>
                  <a:gd name="T45" fmla="*/ 3 h 129"/>
                  <a:gd name="T46" fmla="*/ 47 w 129"/>
                  <a:gd name="T47" fmla="*/ 1 h 129"/>
                  <a:gd name="T48" fmla="*/ 32 w 129"/>
                  <a:gd name="T49" fmla="*/ 7 h 129"/>
                  <a:gd name="T50" fmla="*/ 30 w 129"/>
                  <a:gd name="T51" fmla="*/ 12 h 129"/>
                  <a:gd name="T52" fmla="*/ 34 w 129"/>
                  <a:gd name="T53" fmla="*/ 27 h 129"/>
                  <a:gd name="T54" fmla="*/ 27 w 129"/>
                  <a:gd name="T55" fmla="*/ 34 h 129"/>
                  <a:gd name="T56" fmla="*/ 12 w 129"/>
                  <a:gd name="T57" fmla="*/ 30 h 129"/>
                  <a:gd name="T58" fmla="*/ 7 w 129"/>
                  <a:gd name="T59" fmla="*/ 32 h 129"/>
                  <a:gd name="T60" fmla="*/ 1 w 129"/>
                  <a:gd name="T61" fmla="*/ 47 h 129"/>
                  <a:gd name="T62" fmla="*/ 2 w 129"/>
                  <a:gd name="T63" fmla="*/ 52 h 129"/>
                  <a:gd name="T64" fmla="*/ 16 w 129"/>
                  <a:gd name="T65" fmla="*/ 60 h 129"/>
                  <a:gd name="T66" fmla="*/ 16 w 129"/>
                  <a:gd name="T67" fmla="*/ 65 h 129"/>
                  <a:gd name="T68" fmla="*/ 16 w 129"/>
                  <a:gd name="T69" fmla="*/ 69 h 129"/>
                  <a:gd name="T70" fmla="*/ 2 w 129"/>
                  <a:gd name="T71" fmla="*/ 77 h 129"/>
                  <a:gd name="T72" fmla="*/ 0 w 129"/>
                  <a:gd name="T73" fmla="*/ 82 h 129"/>
                  <a:gd name="T74" fmla="*/ 7 w 129"/>
                  <a:gd name="T75" fmla="*/ 97 h 129"/>
                  <a:gd name="T76" fmla="*/ 11 w 129"/>
                  <a:gd name="T77" fmla="*/ 99 h 129"/>
                  <a:gd name="T78" fmla="*/ 27 w 129"/>
                  <a:gd name="T79" fmla="*/ 95 h 129"/>
                  <a:gd name="T80" fmla="*/ 33 w 129"/>
                  <a:gd name="T81" fmla="*/ 102 h 129"/>
                  <a:gd name="T82" fmla="*/ 29 w 129"/>
                  <a:gd name="T83" fmla="*/ 118 h 129"/>
                  <a:gd name="T84" fmla="*/ 31 w 129"/>
                  <a:gd name="T85" fmla="*/ 122 h 129"/>
                  <a:gd name="T86" fmla="*/ 46 w 129"/>
                  <a:gd name="T87" fmla="*/ 128 h 129"/>
                  <a:gd name="T88" fmla="*/ 51 w 129"/>
                  <a:gd name="T89" fmla="*/ 127 h 129"/>
                  <a:gd name="T90" fmla="*/ 59 w 129"/>
                  <a:gd name="T91" fmla="*/ 113 h 129"/>
                  <a:gd name="T92" fmla="*/ 68 w 129"/>
                  <a:gd name="T93" fmla="*/ 113 h 129"/>
                  <a:gd name="T94" fmla="*/ 77 w 129"/>
                  <a:gd name="T95" fmla="*/ 127 h 129"/>
                  <a:gd name="T96" fmla="*/ 80 w 129"/>
                  <a:gd name="T97" fmla="*/ 129 h 129"/>
                  <a:gd name="T98" fmla="*/ 82 w 129"/>
                  <a:gd name="T99" fmla="*/ 129 h 129"/>
                  <a:gd name="T100" fmla="*/ 96 w 129"/>
                  <a:gd name="T101" fmla="*/ 123 h 129"/>
                  <a:gd name="T102" fmla="*/ 99 w 129"/>
                  <a:gd name="T103" fmla="*/ 118 h 129"/>
                  <a:gd name="T104" fmla="*/ 75 w 129"/>
                  <a:gd name="T105" fmla="*/ 76 h 129"/>
                  <a:gd name="T106" fmla="*/ 53 w 129"/>
                  <a:gd name="T107" fmla="*/ 76 h 129"/>
                  <a:gd name="T108" fmla="*/ 48 w 129"/>
                  <a:gd name="T109" fmla="*/ 65 h 129"/>
                  <a:gd name="T110" fmla="*/ 53 w 129"/>
                  <a:gd name="T111" fmla="*/ 54 h 129"/>
                  <a:gd name="T112" fmla="*/ 64 w 129"/>
                  <a:gd name="T113" fmla="*/ 49 h 129"/>
                  <a:gd name="T114" fmla="*/ 75 w 129"/>
                  <a:gd name="T115" fmla="*/ 54 h 129"/>
                  <a:gd name="T116" fmla="*/ 80 w 129"/>
                  <a:gd name="T117" fmla="*/ 65 h 129"/>
                  <a:gd name="T118" fmla="*/ 75 w 129"/>
                  <a:gd name="T119" fmla="*/ 76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9" h="129">
                    <a:moveTo>
                      <a:pt x="99" y="118"/>
                    </a:moveTo>
                    <a:cubicBezTo>
                      <a:pt x="95" y="102"/>
                      <a:pt x="95" y="102"/>
                      <a:pt x="95" y="102"/>
                    </a:cubicBezTo>
                    <a:cubicBezTo>
                      <a:pt x="97" y="100"/>
                      <a:pt x="99" y="98"/>
                      <a:pt x="101" y="96"/>
                    </a:cubicBezTo>
                    <a:cubicBezTo>
                      <a:pt x="117" y="100"/>
                      <a:pt x="117" y="100"/>
                      <a:pt x="117" y="100"/>
                    </a:cubicBezTo>
                    <a:cubicBezTo>
                      <a:pt x="119" y="100"/>
                      <a:pt x="121" y="99"/>
                      <a:pt x="122" y="98"/>
                    </a:cubicBezTo>
                    <a:cubicBezTo>
                      <a:pt x="128" y="83"/>
                      <a:pt x="128" y="83"/>
                      <a:pt x="128" y="83"/>
                    </a:cubicBezTo>
                    <a:cubicBezTo>
                      <a:pt x="128" y="81"/>
                      <a:pt x="128" y="79"/>
                      <a:pt x="126" y="78"/>
                    </a:cubicBezTo>
                    <a:cubicBezTo>
                      <a:pt x="112" y="70"/>
                      <a:pt x="112" y="70"/>
                      <a:pt x="112" y="70"/>
                    </a:cubicBezTo>
                    <a:cubicBezTo>
                      <a:pt x="112" y="68"/>
                      <a:pt x="113" y="66"/>
                      <a:pt x="113" y="65"/>
                    </a:cubicBezTo>
                    <a:cubicBezTo>
                      <a:pt x="113" y="64"/>
                      <a:pt x="112" y="62"/>
                      <a:pt x="112" y="61"/>
                    </a:cubicBezTo>
                    <a:cubicBezTo>
                      <a:pt x="126" y="52"/>
                      <a:pt x="126" y="52"/>
                      <a:pt x="126" y="52"/>
                    </a:cubicBezTo>
                    <a:cubicBezTo>
                      <a:pt x="128" y="51"/>
                      <a:pt x="129" y="49"/>
                      <a:pt x="128" y="47"/>
                    </a:cubicBezTo>
                    <a:cubicBezTo>
                      <a:pt x="122" y="33"/>
                      <a:pt x="122" y="33"/>
                      <a:pt x="122" y="33"/>
                    </a:cubicBezTo>
                    <a:cubicBezTo>
                      <a:pt x="121" y="31"/>
                      <a:pt x="119" y="30"/>
                      <a:pt x="117" y="30"/>
                    </a:cubicBezTo>
                    <a:cubicBezTo>
                      <a:pt x="102" y="34"/>
                      <a:pt x="102" y="34"/>
                      <a:pt x="102" y="34"/>
                    </a:cubicBezTo>
                    <a:cubicBezTo>
                      <a:pt x="100" y="32"/>
                      <a:pt x="97" y="30"/>
                      <a:pt x="95" y="28"/>
                    </a:cubicBezTo>
                    <a:cubicBezTo>
                      <a:pt x="99" y="12"/>
                      <a:pt x="99" y="12"/>
                      <a:pt x="99" y="12"/>
                    </a:cubicBezTo>
                    <a:cubicBezTo>
                      <a:pt x="100" y="10"/>
                      <a:pt x="99" y="8"/>
                      <a:pt x="97" y="8"/>
                    </a:cubicBezTo>
                    <a:cubicBezTo>
                      <a:pt x="82" y="1"/>
                      <a:pt x="82" y="1"/>
                      <a:pt x="82" y="1"/>
                    </a:cubicBezTo>
                    <a:cubicBezTo>
                      <a:pt x="80" y="1"/>
                      <a:pt x="78" y="1"/>
                      <a:pt x="77" y="3"/>
                    </a:cubicBezTo>
                    <a:cubicBezTo>
                      <a:pt x="69" y="17"/>
                      <a:pt x="69" y="17"/>
                      <a:pt x="69" y="17"/>
                    </a:cubicBezTo>
                    <a:cubicBezTo>
                      <a:pt x="66" y="16"/>
                      <a:pt x="63" y="16"/>
                      <a:pt x="60" y="17"/>
                    </a:cubicBezTo>
                    <a:cubicBezTo>
                      <a:pt x="52" y="3"/>
                      <a:pt x="52" y="3"/>
                      <a:pt x="52" y="3"/>
                    </a:cubicBezTo>
                    <a:cubicBezTo>
                      <a:pt x="51" y="1"/>
                      <a:pt x="49" y="0"/>
                      <a:pt x="47" y="1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8"/>
                      <a:pt x="29" y="10"/>
                      <a:pt x="30" y="12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1" y="29"/>
                      <a:pt x="29" y="32"/>
                      <a:pt x="27" y="34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0" y="29"/>
                      <a:pt x="8" y="30"/>
                      <a:pt x="7" y="32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0" y="49"/>
                      <a:pt x="1" y="51"/>
                      <a:pt x="2" y="52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6" y="62"/>
                      <a:pt x="16" y="63"/>
                      <a:pt x="16" y="65"/>
                    </a:cubicBezTo>
                    <a:cubicBezTo>
                      <a:pt x="16" y="66"/>
                      <a:pt x="16" y="68"/>
                      <a:pt x="16" y="69"/>
                    </a:cubicBezTo>
                    <a:cubicBezTo>
                      <a:pt x="2" y="77"/>
                      <a:pt x="2" y="77"/>
                      <a:pt x="2" y="77"/>
                    </a:cubicBezTo>
                    <a:cubicBezTo>
                      <a:pt x="0" y="78"/>
                      <a:pt x="0" y="80"/>
                      <a:pt x="0" y="82"/>
                    </a:cubicBezTo>
                    <a:cubicBezTo>
                      <a:pt x="7" y="97"/>
                      <a:pt x="7" y="97"/>
                      <a:pt x="7" y="97"/>
                    </a:cubicBezTo>
                    <a:cubicBezTo>
                      <a:pt x="7" y="99"/>
                      <a:pt x="9" y="100"/>
                      <a:pt x="11" y="99"/>
                    </a:cubicBezTo>
                    <a:cubicBezTo>
                      <a:pt x="27" y="95"/>
                      <a:pt x="27" y="95"/>
                      <a:pt x="27" y="95"/>
                    </a:cubicBezTo>
                    <a:cubicBezTo>
                      <a:pt x="29" y="98"/>
                      <a:pt x="31" y="100"/>
                      <a:pt x="33" y="102"/>
                    </a:cubicBezTo>
                    <a:cubicBezTo>
                      <a:pt x="29" y="118"/>
                      <a:pt x="29" y="118"/>
                      <a:pt x="29" y="118"/>
                    </a:cubicBezTo>
                    <a:cubicBezTo>
                      <a:pt x="29" y="119"/>
                      <a:pt x="30" y="121"/>
                      <a:pt x="31" y="122"/>
                    </a:cubicBezTo>
                    <a:cubicBezTo>
                      <a:pt x="46" y="128"/>
                      <a:pt x="46" y="128"/>
                      <a:pt x="46" y="128"/>
                    </a:cubicBezTo>
                    <a:cubicBezTo>
                      <a:pt x="48" y="129"/>
                      <a:pt x="50" y="129"/>
                      <a:pt x="51" y="127"/>
                    </a:cubicBezTo>
                    <a:cubicBezTo>
                      <a:pt x="59" y="113"/>
                      <a:pt x="59" y="113"/>
                      <a:pt x="59" y="113"/>
                    </a:cubicBezTo>
                    <a:cubicBezTo>
                      <a:pt x="62" y="113"/>
                      <a:pt x="65" y="113"/>
                      <a:pt x="68" y="113"/>
                    </a:cubicBezTo>
                    <a:cubicBezTo>
                      <a:pt x="77" y="127"/>
                      <a:pt x="77" y="127"/>
                      <a:pt x="77" y="127"/>
                    </a:cubicBezTo>
                    <a:cubicBezTo>
                      <a:pt x="77" y="128"/>
                      <a:pt x="79" y="129"/>
                      <a:pt x="80" y="129"/>
                    </a:cubicBezTo>
                    <a:cubicBezTo>
                      <a:pt x="81" y="129"/>
                      <a:pt x="81" y="129"/>
                      <a:pt x="82" y="129"/>
                    </a:cubicBezTo>
                    <a:cubicBezTo>
                      <a:pt x="96" y="123"/>
                      <a:pt x="96" y="123"/>
                      <a:pt x="96" y="123"/>
                    </a:cubicBezTo>
                    <a:cubicBezTo>
                      <a:pt x="98" y="122"/>
                      <a:pt x="99" y="120"/>
                      <a:pt x="99" y="118"/>
                    </a:cubicBezTo>
                    <a:close/>
                    <a:moveTo>
                      <a:pt x="75" y="76"/>
                    </a:moveTo>
                    <a:cubicBezTo>
                      <a:pt x="69" y="82"/>
                      <a:pt x="59" y="82"/>
                      <a:pt x="53" y="76"/>
                    </a:cubicBezTo>
                    <a:cubicBezTo>
                      <a:pt x="50" y="73"/>
                      <a:pt x="48" y="69"/>
                      <a:pt x="48" y="65"/>
                    </a:cubicBezTo>
                    <a:cubicBezTo>
                      <a:pt x="48" y="61"/>
                      <a:pt x="50" y="57"/>
                      <a:pt x="53" y="54"/>
                    </a:cubicBezTo>
                    <a:cubicBezTo>
                      <a:pt x="56" y="51"/>
                      <a:pt x="60" y="49"/>
                      <a:pt x="64" y="49"/>
                    </a:cubicBezTo>
                    <a:cubicBezTo>
                      <a:pt x="68" y="49"/>
                      <a:pt x="72" y="51"/>
                      <a:pt x="75" y="54"/>
                    </a:cubicBezTo>
                    <a:cubicBezTo>
                      <a:pt x="78" y="57"/>
                      <a:pt x="80" y="61"/>
                      <a:pt x="80" y="65"/>
                    </a:cubicBezTo>
                    <a:cubicBezTo>
                      <a:pt x="80" y="69"/>
                      <a:pt x="78" y="73"/>
                      <a:pt x="75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n-ea"/>
                </a:endParaRPr>
              </a:p>
            </p:txBody>
          </p:sp>
          <p:sp>
            <p:nvSpPr>
              <p:cNvPr id="44" name="Freeform 108"/>
              <p:cNvSpPr>
                <a:spLocks noEditPoints="1"/>
              </p:cNvSpPr>
              <p:nvPr/>
            </p:nvSpPr>
            <p:spPr bwMode="auto">
              <a:xfrm>
                <a:off x="11420476" y="3460750"/>
                <a:ext cx="274638" cy="269875"/>
              </a:xfrm>
              <a:custGeom>
                <a:avLst/>
                <a:gdLst>
                  <a:gd name="T0" fmla="*/ 96 w 96"/>
                  <a:gd name="T1" fmla="*/ 42 h 96"/>
                  <a:gd name="T2" fmla="*/ 93 w 96"/>
                  <a:gd name="T3" fmla="*/ 38 h 96"/>
                  <a:gd name="T4" fmla="*/ 82 w 96"/>
                  <a:gd name="T5" fmla="*/ 36 h 96"/>
                  <a:gd name="T6" fmla="*/ 81 w 96"/>
                  <a:gd name="T7" fmla="*/ 34 h 96"/>
                  <a:gd name="T8" fmla="*/ 80 w 96"/>
                  <a:gd name="T9" fmla="*/ 32 h 96"/>
                  <a:gd name="T10" fmla="*/ 86 w 96"/>
                  <a:gd name="T11" fmla="*/ 23 h 96"/>
                  <a:gd name="T12" fmla="*/ 86 w 96"/>
                  <a:gd name="T13" fmla="*/ 18 h 96"/>
                  <a:gd name="T14" fmla="*/ 78 w 96"/>
                  <a:gd name="T15" fmla="*/ 10 h 96"/>
                  <a:gd name="T16" fmla="*/ 73 w 96"/>
                  <a:gd name="T17" fmla="*/ 9 h 96"/>
                  <a:gd name="T18" fmla="*/ 64 w 96"/>
                  <a:gd name="T19" fmla="*/ 16 h 96"/>
                  <a:gd name="T20" fmla="*/ 59 w 96"/>
                  <a:gd name="T21" fmla="*/ 14 h 96"/>
                  <a:gd name="T22" fmla="*/ 58 w 96"/>
                  <a:gd name="T23" fmla="*/ 3 h 96"/>
                  <a:gd name="T24" fmla="*/ 54 w 96"/>
                  <a:gd name="T25" fmla="*/ 0 h 96"/>
                  <a:gd name="T26" fmla="*/ 42 w 96"/>
                  <a:gd name="T27" fmla="*/ 0 h 96"/>
                  <a:gd name="T28" fmla="*/ 38 w 96"/>
                  <a:gd name="T29" fmla="*/ 3 h 96"/>
                  <a:gd name="T30" fmla="*/ 37 w 96"/>
                  <a:gd name="T31" fmla="*/ 14 h 96"/>
                  <a:gd name="T32" fmla="*/ 34 w 96"/>
                  <a:gd name="T33" fmla="*/ 15 h 96"/>
                  <a:gd name="T34" fmla="*/ 32 w 96"/>
                  <a:gd name="T35" fmla="*/ 16 h 96"/>
                  <a:gd name="T36" fmla="*/ 23 w 96"/>
                  <a:gd name="T37" fmla="*/ 10 h 96"/>
                  <a:gd name="T38" fmla="*/ 18 w 96"/>
                  <a:gd name="T39" fmla="*/ 10 h 96"/>
                  <a:gd name="T40" fmla="*/ 10 w 96"/>
                  <a:gd name="T41" fmla="*/ 18 h 96"/>
                  <a:gd name="T42" fmla="*/ 10 w 96"/>
                  <a:gd name="T43" fmla="*/ 24 h 96"/>
                  <a:gd name="T44" fmla="*/ 16 w 96"/>
                  <a:gd name="T45" fmla="*/ 32 h 96"/>
                  <a:gd name="T46" fmla="*/ 14 w 96"/>
                  <a:gd name="T47" fmla="*/ 37 h 96"/>
                  <a:gd name="T48" fmla="*/ 4 w 96"/>
                  <a:gd name="T49" fmla="*/ 38 h 96"/>
                  <a:gd name="T50" fmla="*/ 0 w 96"/>
                  <a:gd name="T51" fmla="*/ 42 h 96"/>
                  <a:gd name="T52" fmla="*/ 0 w 96"/>
                  <a:gd name="T53" fmla="*/ 54 h 96"/>
                  <a:gd name="T54" fmla="*/ 4 w 96"/>
                  <a:gd name="T55" fmla="*/ 58 h 96"/>
                  <a:gd name="T56" fmla="*/ 14 w 96"/>
                  <a:gd name="T57" fmla="*/ 59 h 96"/>
                  <a:gd name="T58" fmla="*/ 15 w 96"/>
                  <a:gd name="T59" fmla="*/ 62 h 96"/>
                  <a:gd name="T60" fmla="*/ 16 w 96"/>
                  <a:gd name="T61" fmla="*/ 64 h 96"/>
                  <a:gd name="T62" fmla="*/ 10 w 96"/>
                  <a:gd name="T63" fmla="*/ 73 h 96"/>
                  <a:gd name="T64" fmla="*/ 10 w 96"/>
                  <a:gd name="T65" fmla="*/ 78 h 96"/>
                  <a:gd name="T66" fmla="*/ 19 w 96"/>
                  <a:gd name="T67" fmla="*/ 86 h 96"/>
                  <a:gd name="T68" fmla="*/ 24 w 96"/>
                  <a:gd name="T69" fmla="*/ 86 h 96"/>
                  <a:gd name="T70" fmla="*/ 32 w 96"/>
                  <a:gd name="T71" fmla="*/ 80 h 96"/>
                  <a:gd name="T72" fmla="*/ 37 w 96"/>
                  <a:gd name="T73" fmla="*/ 82 h 96"/>
                  <a:gd name="T74" fmla="*/ 39 w 96"/>
                  <a:gd name="T75" fmla="*/ 93 h 96"/>
                  <a:gd name="T76" fmla="*/ 43 w 96"/>
                  <a:gd name="T77" fmla="*/ 96 h 96"/>
                  <a:gd name="T78" fmla="*/ 43 w 96"/>
                  <a:gd name="T79" fmla="*/ 96 h 96"/>
                  <a:gd name="T80" fmla="*/ 54 w 96"/>
                  <a:gd name="T81" fmla="*/ 96 h 96"/>
                  <a:gd name="T82" fmla="*/ 58 w 96"/>
                  <a:gd name="T83" fmla="*/ 92 h 96"/>
                  <a:gd name="T84" fmla="*/ 60 w 96"/>
                  <a:gd name="T85" fmla="*/ 82 h 96"/>
                  <a:gd name="T86" fmla="*/ 62 w 96"/>
                  <a:gd name="T87" fmla="*/ 81 h 96"/>
                  <a:gd name="T88" fmla="*/ 64 w 96"/>
                  <a:gd name="T89" fmla="*/ 80 h 96"/>
                  <a:gd name="T90" fmla="*/ 73 w 96"/>
                  <a:gd name="T91" fmla="*/ 86 h 96"/>
                  <a:gd name="T92" fmla="*/ 78 w 96"/>
                  <a:gd name="T93" fmla="*/ 86 h 96"/>
                  <a:gd name="T94" fmla="*/ 86 w 96"/>
                  <a:gd name="T95" fmla="*/ 77 h 96"/>
                  <a:gd name="T96" fmla="*/ 87 w 96"/>
                  <a:gd name="T97" fmla="*/ 72 h 96"/>
                  <a:gd name="T98" fmla="*/ 80 w 96"/>
                  <a:gd name="T99" fmla="*/ 64 h 96"/>
                  <a:gd name="T100" fmla="*/ 82 w 96"/>
                  <a:gd name="T101" fmla="*/ 59 h 96"/>
                  <a:gd name="T102" fmla="*/ 93 w 96"/>
                  <a:gd name="T103" fmla="*/ 57 h 96"/>
                  <a:gd name="T104" fmla="*/ 96 w 96"/>
                  <a:gd name="T105" fmla="*/ 53 h 96"/>
                  <a:gd name="T106" fmla="*/ 96 w 96"/>
                  <a:gd name="T107" fmla="*/ 42 h 96"/>
                  <a:gd name="T108" fmla="*/ 56 w 96"/>
                  <a:gd name="T109" fmla="*/ 51 h 96"/>
                  <a:gd name="T110" fmla="*/ 45 w 96"/>
                  <a:gd name="T111" fmla="*/ 55 h 96"/>
                  <a:gd name="T112" fmla="*/ 41 w 96"/>
                  <a:gd name="T113" fmla="*/ 45 h 96"/>
                  <a:gd name="T114" fmla="*/ 48 w 96"/>
                  <a:gd name="T115" fmla="*/ 40 h 96"/>
                  <a:gd name="T116" fmla="*/ 51 w 96"/>
                  <a:gd name="T117" fmla="*/ 40 h 96"/>
                  <a:gd name="T118" fmla="*/ 56 w 96"/>
                  <a:gd name="T119" fmla="*/ 45 h 96"/>
                  <a:gd name="T120" fmla="*/ 56 w 96"/>
                  <a:gd name="T121" fmla="*/ 51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" h="96">
                    <a:moveTo>
                      <a:pt x="96" y="42"/>
                    </a:moveTo>
                    <a:cubicBezTo>
                      <a:pt x="96" y="40"/>
                      <a:pt x="95" y="38"/>
                      <a:pt x="93" y="38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2" y="36"/>
                      <a:pt x="81" y="35"/>
                      <a:pt x="81" y="34"/>
                    </a:cubicBezTo>
                    <a:cubicBezTo>
                      <a:pt x="81" y="33"/>
                      <a:pt x="80" y="32"/>
                      <a:pt x="80" y="32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8" y="21"/>
                      <a:pt x="87" y="19"/>
                      <a:pt x="86" y="18"/>
                    </a:cubicBezTo>
                    <a:cubicBezTo>
                      <a:pt x="78" y="10"/>
                      <a:pt x="78" y="10"/>
                      <a:pt x="78" y="10"/>
                    </a:cubicBezTo>
                    <a:cubicBezTo>
                      <a:pt x="76" y="8"/>
                      <a:pt x="74" y="8"/>
                      <a:pt x="73" y="9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2" y="15"/>
                      <a:pt x="61" y="14"/>
                      <a:pt x="59" y="14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7" y="1"/>
                      <a:pt x="55" y="0"/>
                      <a:pt x="54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0" y="0"/>
                      <a:pt x="38" y="1"/>
                      <a:pt x="38" y="3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6" y="14"/>
                      <a:pt x="35" y="15"/>
                      <a:pt x="34" y="15"/>
                    </a:cubicBezTo>
                    <a:cubicBezTo>
                      <a:pt x="33" y="15"/>
                      <a:pt x="33" y="16"/>
                      <a:pt x="32" y="16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9"/>
                      <a:pt x="19" y="9"/>
                      <a:pt x="18" y="10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9" y="20"/>
                      <a:pt x="8" y="22"/>
                      <a:pt x="10" y="24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5" y="34"/>
                      <a:pt x="15" y="35"/>
                      <a:pt x="14" y="37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2" y="39"/>
                      <a:pt x="0" y="40"/>
                      <a:pt x="0" y="42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2" y="58"/>
                      <a:pt x="4" y="58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5" y="60"/>
                      <a:pt x="15" y="61"/>
                      <a:pt x="15" y="62"/>
                    </a:cubicBezTo>
                    <a:cubicBezTo>
                      <a:pt x="16" y="63"/>
                      <a:pt x="16" y="63"/>
                      <a:pt x="16" y="64"/>
                    </a:cubicBezTo>
                    <a:cubicBezTo>
                      <a:pt x="10" y="73"/>
                      <a:pt x="10" y="73"/>
                      <a:pt x="10" y="73"/>
                    </a:cubicBezTo>
                    <a:cubicBezTo>
                      <a:pt x="9" y="74"/>
                      <a:pt x="9" y="77"/>
                      <a:pt x="10" y="78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20" y="87"/>
                      <a:pt x="22" y="88"/>
                      <a:pt x="24" y="86"/>
                    </a:cubicBezTo>
                    <a:cubicBezTo>
                      <a:pt x="32" y="80"/>
                      <a:pt x="32" y="80"/>
                      <a:pt x="32" y="80"/>
                    </a:cubicBezTo>
                    <a:cubicBezTo>
                      <a:pt x="34" y="81"/>
                      <a:pt x="35" y="81"/>
                      <a:pt x="37" y="82"/>
                    </a:cubicBezTo>
                    <a:cubicBezTo>
                      <a:pt x="39" y="93"/>
                      <a:pt x="39" y="93"/>
                      <a:pt x="39" y="93"/>
                    </a:cubicBezTo>
                    <a:cubicBezTo>
                      <a:pt x="39" y="94"/>
                      <a:pt x="41" y="96"/>
                      <a:pt x="43" y="96"/>
                    </a:cubicBezTo>
                    <a:cubicBezTo>
                      <a:pt x="43" y="96"/>
                      <a:pt x="43" y="96"/>
                      <a:pt x="43" y="96"/>
                    </a:cubicBezTo>
                    <a:cubicBezTo>
                      <a:pt x="54" y="96"/>
                      <a:pt x="54" y="96"/>
                      <a:pt x="54" y="96"/>
                    </a:cubicBezTo>
                    <a:cubicBezTo>
                      <a:pt x="56" y="96"/>
                      <a:pt x="58" y="94"/>
                      <a:pt x="58" y="92"/>
                    </a:cubicBezTo>
                    <a:cubicBezTo>
                      <a:pt x="60" y="82"/>
                      <a:pt x="60" y="82"/>
                      <a:pt x="60" y="82"/>
                    </a:cubicBezTo>
                    <a:cubicBezTo>
                      <a:pt x="60" y="81"/>
                      <a:pt x="61" y="81"/>
                      <a:pt x="62" y="81"/>
                    </a:cubicBezTo>
                    <a:cubicBezTo>
                      <a:pt x="63" y="80"/>
                      <a:pt x="64" y="80"/>
                      <a:pt x="64" y="80"/>
                    </a:cubicBezTo>
                    <a:cubicBezTo>
                      <a:pt x="73" y="86"/>
                      <a:pt x="73" y="86"/>
                      <a:pt x="73" y="86"/>
                    </a:cubicBezTo>
                    <a:cubicBezTo>
                      <a:pt x="75" y="87"/>
                      <a:pt x="77" y="87"/>
                      <a:pt x="78" y="86"/>
                    </a:cubicBezTo>
                    <a:cubicBezTo>
                      <a:pt x="86" y="77"/>
                      <a:pt x="86" y="77"/>
                      <a:pt x="86" y="77"/>
                    </a:cubicBezTo>
                    <a:cubicBezTo>
                      <a:pt x="88" y="76"/>
                      <a:pt x="88" y="74"/>
                      <a:pt x="87" y="72"/>
                    </a:cubicBezTo>
                    <a:cubicBezTo>
                      <a:pt x="80" y="64"/>
                      <a:pt x="80" y="64"/>
                      <a:pt x="80" y="64"/>
                    </a:cubicBezTo>
                    <a:cubicBezTo>
                      <a:pt x="81" y="62"/>
                      <a:pt x="82" y="61"/>
                      <a:pt x="82" y="59"/>
                    </a:cubicBezTo>
                    <a:cubicBezTo>
                      <a:pt x="93" y="57"/>
                      <a:pt x="93" y="57"/>
                      <a:pt x="93" y="57"/>
                    </a:cubicBezTo>
                    <a:cubicBezTo>
                      <a:pt x="95" y="57"/>
                      <a:pt x="96" y="55"/>
                      <a:pt x="96" y="53"/>
                    </a:cubicBezTo>
                    <a:lnTo>
                      <a:pt x="96" y="42"/>
                    </a:lnTo>
                    <a:close/>
                    <a:moveTo>
                      <a:pt x="56" y="51"/>
                    </a:moveTo>
                    <a:cubicBezTo>
                      <a:pt x="54" y="55"/>
                      <a:pt x="49" y="57"/>
                      <a:pt x="45" y="55"/>
                    </a:cubicBezTo>
                    <a:cubicBezTo>
                      <a:pt x="41" y="54"/>
                      <a:pt x="39" y="49"/>
                      <a:pt x="41" y="45"/>
                    </a:cubicBezTo>
                    <a:cubicBezTo>
                      <a:pt x="42" y="42"/>
                      <a:pt x="45" y="40"/>
                      <a:pt x="48" y="40"/>
                    </a:cubicBezTo>
                    <a:cubicBezTo>
                      <a:pt x="49" y="40"/>
                      <a:pt x="50" y="40"/>
                      <a:pt x="51" y="40"/>
                    </a:cubicBezTo>
                    <a:cubicBezTo>
                      <a:pt x="53" y="41"/>
                      <a:pt x="55" y="43"/>
                      <a:pt x="56" y="45"/>
                    </a:cubicBezTo>
                    <a:cubicBezTo>
                      <a:pt x="56" y="47"/>
                      <a:pt x="56" y="49"/>
                      <a:pt x="56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n-ea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3622900" y="2853487"/>
            <a:ext cx="2250287" cy="2254511"/>
            <a:chOff x="3760547" y="3213527"/>
            <a:chExt cx="2250287" cy="2254511"/>
          </a:xfrm>
        </p:grpSpPr>
        <p:sp>
          <p:nvSpPr>
            <p:cNvPr id="46" name="Freeform 7"/>
            <p:cNvSpPr>
              <a:spLocks/>
            </p:cNvSpPr>
            <p:nvPr/>
          </p:nvSpPr>
          <p:spPr bwMode="auto">
            <a:xfrm>
              <a:off x="3760547" y="3213527"/>
              <a:ext cx="2250287" cy="2254511"/>
            </a:xfrm>
            <a:custGeom>
              <a:avLst/>
              <a:gdLst>
                <a:gd name="T0" fmla="*/ 275 w 279"/>
                <a:gd name="T1" fmla="*/ 202 h 279"/>
                <a:gd name="T2" fmla="*/ 252 w 279"/>
                <a:gd name="T3" fmla="*/ 239 h 279"/>
                <a:gd name="T4" fmla="*/ 77 w 279"/>
                <a:gd name="T5" fmla="*/ 276 h 279"/>
                <a:gd name="T6" fmla="*/ 41 w 279"/>
                <a:gd name="T7" fmla="*/ 252 h 279"/>
                <a:gd name="T8" fmla="*/ 3 w 279"/>
                <a:gd name="T9" fmla="*/ 78 h 279"/>
                <a:gd name="T10" fmla="*/ 27 w 279"/>
                <a:gd name="T11" fmla="*/ 41 h 279"/>
                <a:gd name="T12" fmla="*/ 201 w 279"/>
                <a:gd name="T13" fmla="*/ 4 h 279"/>
                <a:gd name="T14" fmla="*/ 238 w 279"/>
                <a:gd name="T15" fmla="*/ 28 h 279"/>
                <a:gd name="T16" fmla="*/ 275 w 279"/>
                <a:gd name="T17" fmla="*/ 202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79">
                  <a:moveTo>
                    <a:pt x="275" y="202"/>
                  </a:moveTo>
                  <a:cubicBezTo>
                    <a:pt x="279" y="219"/>
                    <a:pt x="268" y="235"/>
                    <a:pt x="252" y="239"/>
                  </a:cubicBezTo>
                  <a:cubicBezTo>
                    <a:pt x="77" y="276"/>
                    <a:pt x="77" y="276"/>
                    <a:pt x="77" y="276"/>
                  </a:cubicBezTo>
                  <a:cubicBezTo>
                    <a:pt x="61" y="279"/>
                    <a:pt x="44" y="269"/>
                    <a:pt x="41" y="252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0" y="61"/>
                    <a:pt x="11" y="45"/>
                    <a:pt x="27" y="41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218" y="0"/>
                    <a:pt x="235" y="11"/>
                    <a:pt x="238" y="28"/>
                  </a:cubicBezTo>
                  <a:lnTo>
                    <a:pt x="275" y="20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17" tIns="60958" rIns="121917" bIns="60958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47" name="Freeform 120"/>
            <p:cNvSpPr>
              <a:spLocks noEditPoints="1"/>
            </p:cNvSpPr>
            <p:nvPr/>
          </p:nvSpPr>
          <p:spPr bwMode="auto">
            <a:xfrm>
              <a:off x="4472066" y="4068603"/>
              <a:ext cx="907717" cy="778931"/>
            </a:xfrm>
            <a:custGeom>
              <a:avLst/>
              <a:gdLst/>
              <a:ahLst/>
              <a:cxnLst>
                <a:cxn ang="0">
                  <a:pos x="11" y="58"/>
                </a:cxn>
                <a:cxn ang="0">
                  <a:pos x="9" y="58"/>
                </a:cxn>
                <a:cxn ang="0">
                  <a:pos x="0" y="49"/>
                </a:cxn>
                <a:cxn ang="0">
                  <a:pos x="0" y="18"/>
                </a:cxn>
                <a:cxn ang="0">
                  <a:pos x="9" y="9"/>
                </a:cxn>
                <a:cxn ang="0">
                  <a:pos x="11" y="9"/>
                </a:cxn>
                <a:cxn ang="0">
                  <a:pos x="11" y="58"/>
                </a:cxn>
                <a:cxn ang="0">
                  <a:pos x="54" y="58"/>
                </a:cxn>
                <a:cxn ang="0">
                  <a:pos x="15" y="58"/>
                </a:cxn>
                <a:cxn ang="0">
                  <a:pos x="15" y="9"/>
                </a:cxn>
                <a:cxn ang="0">
                  <a:pos x="20" y="9"/>
                </a:cxn>
                <a:cxn ang="0">
                  <a:pos x="20" y="3"/>
                </a:cxn>
                <a:cxn ang="0">
                  <a:pos x="24" y="0"/>
                </a:cxn>
                <a:cxn ang="0">
                  <a:pos x="45" y="0"/>
                </a:cxn>
                <a:cxn ang="0">
                  <a:pos x="49" y="3"/>
                </a:cxn>
                <a:cxn ang="0">
                  <a:pos x="49" y="9"/>
                </a:cxn>
                <a:cxn ang="0">
                  <a:pos x="54" y="9"/>
                </a:cxn>
                <a:cxn ang="0">
                  <a:pos x="54" y="58"/>
                </a:cxn>
                <a:cxn ang="0">
                  <a:pos x="44" y="9"/>
                </a:cxn>
                <a:cxn ang="0">
                  <a:pos x="44" y="4"/>
                </a:cxn>
                <a:cxn ang="0">
                  <a:pos x="25" y="4"/>
                </a:cxn>
                <a:cxn ang="0">
                  <a:pos x="25" y="9"/>
                </a:cxn>
                <a:cxn ang="0">
                  <a:pos x="44" y="9"/>
                </a:cxn>
                <a:cxn ang="0">
                  <a:pos x="68" y="49"/>
                </a:cxn>
                <a:cxn ang="0">
                  <a:pos x="60" y="58"/>
                </a:cxn>
                <a:cxn ang="0">
                  <a:pos x="58" y="58"/>
                </a:cxn>
                <a:cxn ang="0">
                  <a:pos x="58" y="9"/>
                </a:cxn>
                <a:cxn ang="0">
                  <a:pos x="60" y="9"/>
                </a:cxn>
                <a:cxn ang="0">
                  <a:pos x="68" y="18"/>
                </a:cxn>
                <a:cxn ang="0">
                  <a:pos x="68" y="49"/>
                </a:cxn>
              </a:cxnLst>
              <a:rect l="0" t="0" r="r" b="b"/>
              <a:pathLst>
                <a:path w="68" h="58">
                  <a:moveTo>
                    <a:pt x="11" y="58"/>
                  </a:moveTo>
                  <a:cubicBezTo>
                    <a:pt x="9" y="58"/>
                    <a:pt x="9" y="58"/>
                    <a:pt x="9" y="58"/>
                  </a:cubicBezTo>
                  <a:cubicBezTo>
                    <a:pt x="4" y="58"/>
                    <a:pt x="0" y="54"/>
                    <a:pt x="0" y="4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3"/>
                    <a:pt x="4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lnTo>
                    <a:pt x="11" y="58"/>
                  </a:lnTo>
                  <a:close/>
                  <a:moveTo>
                    <a:pt x="54" y="58"/>
                  </a:moveTo>
                  <a:cubicBezTo>
                    <a:pt x="15" y="58"/>
                    <a:pt x="15" y="58"/>
                    <a:pt x="15" y="5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22" y="0"/>
                    <a:pt x="2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9" y="1"/>
                    <a:pt x="49" y="3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54" y="9"/>
                    <a:pt x="54" y="9"/>
                    <a:pt x="54" y="9"/>
                  </a:cubicBezTo>
                  <a:lnTo>
                    <a:pt x="54" y="58"/>
                  </a:lnTo>
                  <a:close/>
                  <a:moveTo>
                    <a:pt x="44" y="9"/>
                  </a:moveTo>
                  <a:cubicBezTo>
                    <a:pt x="44" y="4"/>
                    <a:pt x="44" y="4"/>
                    <a:pt x="44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9"/>
                    <a:pt x="25" y="9"/>
                    <a:pt x="25" y="9"/>
                  </a:cubicBezTo>
                  <a:lnTo>
                    <a:pt x="44" y="9"/>
                  </a:lnTo>
                  <a:close/>
                  <a:moveTo>
                    <a:pt x="68" y="49"/>
                  </a:moveTo>
                  <a:cubicBezTo>
                    <a:pt x="68" y="54"/>
                    <a:pt x="65" y="58"/>
                    <a:pt x="60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5" y="9"/>
                    <a:pt x="68" y="13"/>
                    <a:pt x="68" y="18"/>
                  </a:cubicBezTo>
                  <a:lnTo>
                    <a:pt x="68" y="4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390" tIns="45695" rIns="91390" bIns="45695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938975" y="1997388"/>
            <a:ext cx="1370630" cy="1381357"/>
            <a:chOff x="5076622" y="2357428"/>
            <a:chExt cx="1370630" cy="1381357"/>
          </a:xfrm>
        </p:grpSpPr>
        <p:sp>
          <p:nvSpPr>
            <p:cNvPr id="49" name="Freeform 6"/>
            <p:cNvSpPr>
              <a:spLocks/>
            </p:cNvSpPr>
            <p:nvPr/>
          </p:nvSpPr>
          <p:spPr bwMode="auto">
            <a:xfrm>
              <a:off x="5076622" y="2357428"/>
              <a:ext cx="1370630" cy="1381357"/>
            </a:xfrm>
            <a:custGeom>
              <a:avLst/>
              <a:gdLst>
                <a:gd name="T0" fmla="*/ 170 w 170"/>
                <a:gd name="T1" fmla="*/ 149 h 171"/>
                <a:gd name="T2" fmla="*/ 148 w 170"/>
                <a:gd name="T3" fmla="*/ 171 h 171"/>
                <a:gd name="T4" fmla="*/ 22 w 170"/>
                <a:gd name="T5" fmla="*/ 171 h 171"/>
                <a:gd name="T6" fmla="*/ 0 w 170"/>
                <a:gd name="T7" fmla="*/ 149 h 171"/>
                <a:gd name="T8" fmla="*/ 0 w 170"/>
                <a:gd name="T9" fmla="*/ 22 h 171"/>
                <a:gd name="T10" fmla="*/ 22 w 170"/>
                <a:gd name="T11" fmla="*/ 0 h 171"/>
                <a:gd name="T12" fmla="*/ 148 w 170"/>
                <a:gd name="T13" fmla="*/ 0 h 171"/>
                <a:gd name="T14" fmla="*/ 170 w 170"/>
                <a:gd name="T15" fmla="*/ 22 h 171"/>
                <a:gd name="T16" fmla="*/ 170 w 170"/>
                <a:gd name="T17" fmla="*/ 149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1">
                  <a:moveTo>
                    <a:pt x="170" y="149"/>
                  </a:moveTo>
                  <a:cubicBezTo>
                    <a:pt x="170" y="161"/>
                    <a:pt x="161" y="171"/>
                    <a:pt x="148" y="171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10" y="171"/>
                    <a:pt x="0" y="161"/>
                    <a:pt x="0" y="14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61" y="0"/>
                    <a:pt x="170" y="10"/>
                    <a:pt x="170" y="22"/>
                  </a:cubicBezTo>
                  <a:lnTo>
                    <a:pt x="170" y="14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17" tIns="60958" rIns="121917" bIns="60958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50" name="KSO_Shape"/>
            <p:cNvSpPr>
              <a:spLocks/>
            </p:cNvSpPr>
            <p:nvPr/>
          </p:nvSpPr>
          <p:spPr bwMode="auto">
            <a:xfrm>
              <a:off x="5579775" y="2661667"/>
              <a:ext cx="608140" cy="608836"/>
            </a:xfrm>
            <a:custGeom>
              <a:avLst/>
              <a:gdLst>
                <a:gd name="T0" fmla="*/ 2147483646 w 6475"/>
                <a:gd name="T1" fmla="*/ 2147483646 h 6474"/>
                <a:gd name="T2" fmla="*/ 2147483646 w 6475"/>
                <a:gd name="T3" fmla="*/ 2147483646 h 6474"/>
                <a:gd name="T4" fmla="*/ 2147483646 w 6475"/>
                <a:gd name="T5" fmla="*/ 2147483646 h 6474"/>
                <a:gd name="T6" fmla="*/ 2147483646 w 6475"/>
                <a:gd name="T7" fmla="*/ 2147483646 h 6474"/>
                <a:gd name="T8" fmla="*/ 2147483646 w 6475"/>
                <a:gd name="T9" fmla="*/ 2147483646 h 6474"/>
                <a:gd name="T10" fmla="*/ 2147483646 w 6475"/>
                <a:gd name="T11" fmla="*/ 2147483646 h 6474"/>
                <a:gd name="T12" fmla="*/ 2147483646 w 6475"/>
                <a:gd name="T13" fmla="*/ 2147483646 h 6474"/>
                <a:gd name="T14" fmla="*/ 2147483646 w 6475"/>
                <a:gd name="T15" fmla="*/ 2147483646 h 6474"/>
                <a:gd name="T16" fmla="*/ 2147483646 w 6475"/>
                <a:gd name="T17" fmla="*/ 2147483646 h 6474"/>
                <a:gd name="T18" fmla="*/ 2147483646 w 6475"/>
                <a:gd name="T19" fmla="*/ 2147483646 h 6474"/>
                <a:gd name="T20" fmla="*/ 2147483646 w 6475"/>
                <a:gd name="T21" fmla="*/ 2147483646 h 6474"/>
                <a:gd name="T22" fmla="*/ 2147483646 w 6475"/>
                <a:gd name="T23" fmla="*/ 1987307535 h 6474"/>
                <a:gd name="T24" fmla="*/ 2147483646 w 6475"/>
                <a:gd name="T25" fmla="*/ 433100014 h 6474"/>
                <a:gd name="T26" fmla="*/ 2147483646 w 6475"/>
                <a:gd name="T27" fmla="*/ 0 h 6474"/>
                <a:gd name="T28" fmla="*/ 2147483646 w 6475"/>
                <a:gd name="T29" fmla="*/ 611465864 h 6474"/>
                <a:gd name="T30" fmla="*/ 2147483646 w 6475"/>
                <a:gd name="T31" fmla="*/ 2147483646 h 6474"/>
                <a:gd name="T32" fmla="*/ 2147483646 w 6475"/>
                <a:gd name="T33" fmla="*/ 2147483646 h 6474"/>
                <a:gd name="T34" fmla="*/ 2147483646 w 6475"/>
                <a:gd name="T35" fmla="*/ 2147483646 h 6474"/>
                <a:gd name="T36" fmla="*/ 2147483646 w 6475"/>
                <a:gd name="T37" fmla="*/ 2147483646 h 6474"/>
                <a:gd name="T38" fmla="*/ 2147483646 w 6475"/>
                <a:gd name="T39" fmla="*/ 2147483646 h 6474"/>
                <a:gd name="T40" fmla="*/ 2147483646 w 6475"/>
                <a:gd name="T41" fmla="*/ 2147483646 h 6474"/>
                <a:gd name="T42" fmla="*/ 2147483646 w 6475"/>
                <a:gd name="T43" fmla="*/ 2147483646 h 6474"/>
                <a:gd name="T44" fmla="*/ 1655347323 w 6475"/>
                <a:gd name="T45" fmla="*/ 2147483646 h 6474"/>
                <a:gd name="T46" fmla="*/ 280103845 w 6475"/>
                <a:gd name="T47" fmla="*/ 2147483646 h 6474"/>
                <a:gd name="T48" fmla="*/ 0 w 6475"/>
                <a:gd name="T49" fmla="*/ 2147483646 h 6474"/>
                <a:gd name="T50" fmla="*/ 840397737 w 6475"/>
                <a:gd name="T51" fmla="*/ 2147483646 h 6474"/>
                <a:gd name="T52" fmla="*/ 2147483646 w 6475"/>
                <a:gd name="T53" fmla="*/ 2147483646 h 6474"/>
                <a:gd name="T54" fmla="*/ 2147483646 w 6475"/>
                <a:gd name="T55" fmla="*/ 2147483646 h 6474"/>
                <a:gd name="T56" fmla="*/ 2147483646 w 6475"/>
                <a:gd name="T57" fmla="*/ 2147483646 h 6474"/>
                <a:gd name="T58" fmla="*/ 2147483646 w 6475"/>
                <a:gd name="T59" fmla="*/ 2147483646 h 6474"/>
                <a:gd name="T60" fmla="*/ 2147483646 w 6475"/>
                <a:gd name="T61" fmla="*/ 2147483646 h 6474"/>
                <a:gd name="T62" fmla="*/ 2147483646 w 6475"/>
                <a:gd name="T63" fmla="*/ 2147483646 h 6474"/>
                <a:gd name="T64" fmla="*/ 2147483646 w 6475"/>
                <a:gd name="T65" fmla="*/ 2147483646 h 6474"/>
                <a:gd name="T66" fmla="*/ 2147483646 w 6475"/>
                <a:gd name="T67" fmla="*/ 2147483646 h 6474"/>
                <a:gd name="T68" fmla="*/ 2147483646 w 6475"/>
                <a:gd name="T69" fmla="*/ 2147483646 h 6474"/>
                <a:gd name="T70" fmla="*/ 2147483646 w 6475"/>
                <a:gd name="T71" fmla="*/ 2147483646 h 6474"/>
                <a:gd name="T72" fmla="*/ 2147483646 w 6475"/>
                <a:gd name="T73" fmla="*/ 2147483646 h 6474"/>
                <a:gd name="T74" fmla="*/ 2147483646 w 6475"/>
                <a:gd name="T75" fmla="*/ 2147483646 h 6474"/>
                <a:gd name="T76" fmla="*/ 2147483646 w 6475"/>
                <a:gd name="T77" fmla="*/ 2147483646 h 6474"/>
                <a:gd name="T78" fmla="*/ 2147483646 w 6475"/>
                <a:gd name="T79" fmla="*/ 2147483646 h 6474"/>
                <a:gd name="T80" fmla="*/ 2147483646 w 6475"/>
                <a:gd name="T81" fmla="*/ 2147483646 h 6474"/>
                <a:gd name="T82" fmla="*/ 2147483646 w 6475"/>
                <a:gd name="T83" fmla="*/ 2147483646 h 6474"/>
                <a:gd name="T84" fmla="*/ 2147483646 w 6475"/>
                <a:gd name="T85" fmla="*/ 2147483646 h 6474"/>
                <a:gd name="T86" fmla="*/ 2147483646 w 6475"/>
                <a:gd name="T87" fmla="*/ 2147483646 h 6474"/>
                <a:gd name="T88" fmla="*/ 2147483646 w 6475"/>
                <a:gd name="T89" fmla="*/ 2147483646 h 6474"/>
                <a:gd name="T90" fmla="*/ 2147483646 w 6475"/>
                <a:gd name="T91" fmla="*/ 2147483646 h 6474"/>
                <a:gd name="T92" fmla="*/ 2147483646 w 6475"/>
                <a:gd name="T93" fmla="*/ 2147483646 h 6474"/>
                <a:gd name="T94" fmla="*/ 2147483646 w 6475"/>
                <a:gd name="T95" fmla="*/ 2147483646 h 6474"/>
                <a:gd name="T96" fmla="*/ 2147483646 w 6475"/>
                <a:gd name="T97" fmla="*/ 2147483646 h 6474"/>
                <a:gd name="T98" fmla="*/ 2147483646 w 6475"/>
                <a:gd name="T99" fmla="*/ 2147483646 h 6474"/>
                <a:gd name="T100" fmla="*/ 2147483646 w 6475"/>
                <a:gd name="T101" fmla="*/ 2147483646 h 6474"/>
                <a:gd name="T102" fmla="*/ 2147483646 w 6475"/>
                <a:gd name="T103" fmla="*/ 2147483646 h 6474"/>
                <a:gd name="T104" fmla="*/ 2147483646 w 6475"/>
                <a:gd name="T105" fmla="*/ 2147483646 h 6474"/>
                <a:gd name="T106" fmla="*/ 2147483646 w 6475"/>
                <a:gd name="T107" fmla="*/ 2147483646 h 6474"/>
                <a:gd name="T108" fmla="*/ 2147483646 w 6475"/>
                <a:gd name="T109" fmla="*/ 2147483646 h 6474"/>
                <a:gd name="T110" fmla="*/ 2147483646 w 6475"/>
                <a:gd name="T111" fmla="*/ 2147483646 h 6474"/>
                <a:gd name="T112" fmla="*/ 2147483646 w 6475"/>
                <a:gd name="T113" fmla="*/ 2147483646 h 6474"/>
                <a:gd name="T114" fmla="*/ 2147483646 w 6475"/>
                <a:gd name="T115" fmla="*/ 2147483646 h 6474"/>
                <a:gd name="T116" fmla="*/ 2147483646 w 6475"/>
                <a:gd name="T117" fmla="*/ 2147483646 h 6474"/>
                <a:gd name="T118" fmla="*/ 2147483646 w 6475"/>
                <a:gd name="T119" fmla="*/ 2147483646 h 6474"/>
                <a:gd name="T120" fmla="*/ 2147483646 w 6475"/>
                <a:gd name="T121" fmla="*/ 2147483646 h 6474"/>
                <a:gd name="T122" fmla="*/ 2147483646 w 6475"/>
                <a:gd name="T123" fmla="*/ 2147483646 h 647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475" h="6474">
                  <a:moveTo>
                    <a:pt x="3889" y="3006"/>
                  </a:moveTo>
                  <a:lnTo>
                    <a:pt x="3889" y="3006"/>
                  </a:lnTo>
                  <a:lnTo>
                    <a:pt x="3915" y="2952"/>
                  </a:lnTo>
                  <a:lnTo>
                    <a:pt x="3940" y="2898"/>
                  </a:lnTo>
                  <a:lnTo>
                    <a:pt x="3964" y="2842"/>
                  </a:lnTo>
                  <a:lnTo>
                    <a:pt x="3987" y="2787"/>
                  </a:lnTo>
                  <a:lnTo>
                    <a:pt x="4007" y="2729"/>
                  </a:lnTo>
                  <a:lnTo>
                    <a:pt x="4026" y="2672"/>
                  </a:lnTo>
                  <a:lnTo>
                    <a:pt x="4043" y="2613"/>
                  </a:lnTo>
                  <a:lnTo>
                    <a:pt x="4059" y="2555"/>
                  </a:lnTo>
                  <a:lnTo>
                    <a:pt x="4073" y="2495"/>
                  </a:lnTo>
                  <a:lnTo>
                    <a:pt x="4085" y="2434"/>
                  </a:lnTo>
                  <a:lnTo>
                    <a:pt x="4096" y="2373"/>
                  </a:lnTo>
                  <a:lnTo>
                    <a:pt x="4104" y="2312"/>
                  </a:lnTo>
                  <a:lnTo>
                    <a:pt x="4111" y="2249"/>
                  </a:lnTo>
                  <a:lnTo>
                    <a:pt x="4116" y="2187"/>
                  </a:lnTo>
                  <a:lnTo>
                    <a:pt x="4119" y="2124"/>
                  </a:lnTo>
                  <a:lnTo>
                    <a:pt x="4120" y="2060"/>
                  </a:lnTo>
                  <a:lnTo>
                    <a:pt x="4120" y="2006"/>
                  </a:lnTo>
                  <a:lnTo>
                    <a:pt x="4117" y="1954"/>
                  </a:lnTo>
                  <a:lnTo>
                    <a:pt x="4114" y="1901"/>
                  </a:lnTo>
                  <a:lnTo>
                    <a:pt x="4109" y="1850"/>
                  </a:lnTo>
                  <a:lnTo>
                    <a:pt x="4103" y="1797"/>
                  </a:lnTo>
                  <a:lnTo>
                    <a:pt x="4096" y="1747"/>
                  </a:lnTo>
                  <a:lnTo>
                    <a:pt x="4088" y="1695"/>
                  </a:lnTo>
                  <a:lnTo>
                    <a:pt x="4078" y="1645"/>
                  </a:lnTo>
                  <a:lnTo>
                    <a:pt x="4067" y="1595"/>
                  </a:lnTo>
                  <a:lnTo>
                    <a:pt x="4055" y="1545"/>
                  </a:lnTo>
                  <a:lnTo>
                    <a:pt x="4042" y="1496"/>
                  </a:lnTo>
                  <a:lnTo>
                    <a:pt x="4028" y="1447"/>
                  </a:lnTo>
                  <a:lnTo>
                    <a:pt x="4012" y="1399"/>
                  </a:lnTo>
                  <a:lnTo>
                    <a:pt x="3995" y="1351"/>
                  </a:lnTo>
                  <a:lnTo>
                    <a:pt x="3977" y="1305"/>
                  </a:lnTo>
                  <a:lnTo>
                    <a:pt x="3958" y="1258"/>
                  </a:lnTo>
                  <a:lnTo>
                    <a:pt x="3938" y="1213"/>
                  </a:lnTo>
                  <a:lnTo>
                    <a:pt x="3916" y="1167"/>
                  </a:lnTo>
                  <a:lnTo>
                    <a:pt x="3895" y="1122"/>
                  </a:lnTo>
                  <a:lnTo>
                    <a:pt x="3871" y="1079"/>
                  </a:lnTo>
                  <a:lnTo>
                    <a:pt x="3847" y="1034"/>
                  </a:lnTo>
                  <a:lnTo>
                    <a:pt x="3822" y="991"/>
                  </a:lnTo>
                  <a:lnTo>
                    <a:pt x="3795" y="949"/>
                  </a:lnTo>
                  <a:lnTo>
                    <a:pt x="3768" y="909"/>
                  </a:lnTo>
                  <a:lnTo>
                    <a:pt x="3740" y="868"/>
                  </a:lnTo>
                  <a:lnTo>
                    <a:pt x="3710" y="827"/>
                  </a:lnTo>
                  <a:lnTo>
                    <a:pt x="3680" y="788"/>
                  </a:lnTo>
                  <a:lnTo>
                    <a:pt x="3649" y="749"/>
                  </a:lnTo>
                  <a:lnTo>
                    <a:pt x="3617" y="712"/>
                  </a:lnTo>
                  <a:lnTo>
                    <a:pt x="3585" y="675"/>
                  </a:lnTo>
                  <a:lnTo>
                    <a:pt x="3551" y="639"/>
                  </a:lnTo>
                  <a:lnTo>
                    <a:pt x="3516" y="603"/>
                  </a:lnTo>
                  <a:lnTo>
                    <a:pt x="3481" y="568"/>
                  </a:lnTo>
                  <a:lnTo>
                    <a:pt x="3445" y="535"/>
                  </a:lnTo>
                  <a:lnTo>
                    <a:pt x="3408" y="503"/>
                  </a:lnTo>
                  <a:lnTo>
                    <a:pt x="3370" y="470"/>
                  </a:lnTo>
                  <a:lnTo>
                    <a:pt x="3332" y="439"/>
                  </a:lnTo>
                  <a:lnTo>
                    <a:pt x="3293" y="409"/>
                  </a:lnTo>
                  <a:lnTo>
                    <a:pt x="3252" y="379"/>
                  </a:lnTo>
                  <a:lnTo>
                    <a:pt x="3211" y="352"/>
                  </a:lnTo>
                  <a:lnTo>
                    <a:pt x="3170" y="324"/>
                  </a:lnTo>
                  <a:lnTo>
                    <a:pt x="3129" y="298"/>
                  </a:lnTo>
                  <a:lnTo>
                    <a:pt x="3085" y="273"/>
                  </a:lnTo>
                  <a:lnTo>
                    <a:pt x="3041" y="249"/>
                  </a:lnTo>
                  <a:lnTo>
                    <a:pt x="2998" y="225"/>
                  </a:lnTo>
                  <a:lnTo>
                    <a:pt x="2953" y="203"/>
                  </a:lnTo>
                  <a:lnTo>
                    <a:pt x="2907" y="182"/>
                  </a:lnTo>
                  <a:lnTo>
                    <a:pt x="2862" y="161"/>
                  </a:lnTo>
                  <a:lnTo>
                    <a:pt x="2815" y="142"/>
                  </a:lnTo>
                  <a:lnTo>
                    <a:pt x="2768" y="124"/>
                  </a:lnTo>
                  <a:lnTo>
                    <a:pt x="2720" y="108"/>
                  </a:lnTo>
                  <a:lnTo>
                    <a:pt x="2672" y="92"/>
                  </a:lnTo>
                  <a:lnTo>
                    <a:pt x="2623" y="78"/>
                  </a:lnTo>
                  <a:lnTo>
                    <a:pt x="2574" y="64"/>
                  </a:lnTo>
                  <a:lnTo>
                    <a:pt x="2525" y="52"/>
                  </a:lnTo>
                  <a:lnTo>
                    <a:pt x="2475" y="42"/>
                  </a:lnTo>
                  <a:lnTo>
                    <a:pt x="2425" y="32"/>
                  </a:lnTo>
                  <a:lnTo>
                    <a:pt x="2373" y="24"/>
                  </a:lnTo>
                  <a:lnTo>
                    <a:pt x="2322" y="17"/>
                  </a:lnTo>
                  <a:lnTo>
                    <a:pt x="2270" y="11"/>
                  </a:lnTo>
                  <a:lnTo>
                    <a:pt x="2219" y="6"/>
                  </a:lnTo>
                  <a:lnTo>
                    <a:pt x="2166" y="2"/>
                  </a:lnTo>
                  <a:lnTo>
                    <a:pt x="2113" y="0"/>
                  </a:lnTo>
                  <a:lnTo>
                    <a:pt x="2060" y="0"/>
                  </a:lnTo>
                  <a:lnTo>
                    <a:pt x="2007" y="0"/>
                  </a:lnTo>
                  <a:lnTo>
                    <a:pt x="1954" y="2"/>
                  </a:lnTo>
                  <a:lnTo>
                    <a:pt x="1901" y="6"/>
                  </a:lnTo>
                  <a:lnTo>
                    <a:pt x="1849" y="11"/>
                  </a:lnTo>
                  <a:lnTo>
                    <a:pt x="1797" y="17"/>
                  </a:lnTo>
                  <a:lnTo>
                    <a:pt x="1746" y="24"/>
                  </a:lnTo>
                  <a:lnTo>
                    <a:pt x="1696" y="32"/>
                  </a:lnTo>
                  <a:lnTo>
                    <a:pt x="1645" y="42"/>
                  </a:lnTo>
                  <a:lnTo>
                    <a:pt x="1595" y="52"/>
                  </a:lnTo>
                  <a:lnTo>
                    <a:pt x="1545" y="64"/>
                  </a:lnTo>
                  <a:lnTo>
                    <a:pt x="1496" y="78"/>
                  </a:lnTo>
                  <a:lnTo>
                    <a:pt x="1448" y="92"/>
                  </a:lnTo>
                  <a:lnTo>
                    <a:pt x="1400" y="108"/>
                  </a:lnTo>
                  <a:lnTo>
                    <a:pt x="1352" y="124"/>
                  </a:lnTo>
                  <a:lnTo>
                    <a:pt x="1305" y="142"/>
                  </a:lnTo>
                  <a:lnTo>
                    <a:pt x="1259" y="161"/>
                  </a:lnTo>
                  <a:lnTo>
                    <a:pt x="1212" y="182"/>
                  </a:lnTo>
                  <a:lnTo>
                    <a:pt x="1168" y="203"/>
                  </a:lnTo>
                  <a:lnTo>
                    <a:pt x="1122" y="225"/>
                  </a:lnTo>
                  <a:lnTo>
                    <a:pt x="1078" y="249"/>
                  </a:lnTo>
                  <a:lnTo>
                    <a:pt x="1035" y="273"/>
                  </a:lnTo>
                  <a:lnTo>
                    <a:pt x="992" y="298"/>
                  </a:lnTo>
                  <a:lnTo>
                    <a:pt x="950" y="324"/>
                  </a:lnTo>
                  <a:lnTo>
                    <a:pt x="908" y="352"/>
                  </a:lnTo>
                  <a:lnTo>
                    <a:pt x="867" y="379"/>
                  </a:lnTo>
                  <a:lnTo>
                    <a:pt x="828" y="409"/>
                  </a:lnTo>
                  <a:lnTo>
                    <a:pt x="788" y="439"/>
                  </a:lnTo>
                  <a:lnTo>
                    <a:pt x="750" y="470"/>
                  </a:lnTo>
                  <a:lnTo>
                    <a:pt x="711" y="503"/>
                  </a:lnTo>
                  <a:lnTo>
                    <a:pt x="676" y="535"/>
                  </a:lnTo>
                  <a:lnTo>
                    <a:pt x="638" y="568"/>
                  </a:lnTo>
                  <a:lnTo>
                    <a:pt x="604" y="603"/>
                  </a:lnTo>
                  <a:lnTo>
                    <a:pt x="569" y="639"/>
                  </a:lnTo>
                  <a:lnTo>
                    <a:pt x="535" y="675"/>
                  </a:lnTo>
                  <a:lnTo>
                    <a:pt x="502" y="712"/>
                  </a:lnTo>
                  <a:lnTo>
                    <a:pt x="471" y="749"/>
                  </a:lnTo>
                  <a:lnTo>
                    <a:pt x="440" y="788"/>
                  </a:lnTo>
                  <a:lnTo>
                    <a:pt x="410" y="827"/>
                  </a:lnTo>
                  <a:lnTo>
                    <a:pt x="380" y="868"/>
                  </a:lnTo>
                  <a:lnTo>
                    <a:pt x="352" y="909"/>
                  </a:lnTo>
                  <a:lnTo>
                    <a:pt x="325" y="949"/>
                  </a:lnTo>
                  <a:lnTo>
                    <a:pt x="298" y="991"/>
                  </a:lnTo>
                  <a:lnTo>
                    <a:pt x="273" y="1034"/>
                  </a:lnTo>
                  <a:lnTo>
                    <a:pt x="249" y="1079"/>
                  </a:lnTo>
                  <a:lnTo>
                    <a:pt x="225" y="1122"/>
                  </a:lnTo>
                  <a:lnTo>
                    <a:pt x="204" y="1167"/>
                  </a:lnTo>
                  <a:lnTo>
                    <a:pt x="182" y="1213"/>
                  </a:lnTo>
                  <a:lnTo>
                    <a:pt x="162" y="1258"/>
                  </a:lnTo>
                  <a:lnTo>
                    <a:pt x="143" y="1305"/>
                  </a:lnTo>
                  <a:lnTo>
                    <a:pt x="125" y="1351"/>
                  </a:lnTo>
                  <a:lnTo>
                    <a:pt x="108" y="1399"/>
                  </a:lnTo>
                  <a:lnTo>
                    <a:pt x="93" y="1447"/>
                  </a:lnTo>
                  <a:lnTo>
                    <a:pt x="78" y="1496"/>
                  </a:lnTo>
                  <a:lnTo>
                    <a:pt x="65" y="1545"/>
                  </a:lnTo>
                  <a:lnTo>
                    <a:pt x="53" y="1595"/>
                  </a:lnTo>
                  <a:lnTo>
                    <a:pt x="42" y="1645"/>
                  </a:lnTo>
                  <a:lnTo>
                    <a:pt x="33" y="1695"/>
                  </a:lnTo>
                  <a:lnTo>
                    <a:pt x="24" y="1747"/>
                  </a:lnTo>
                  <a:lnTo>
                    <a:pt x="17" y="1797"/>
                  </a:lnTo>
                  <a:lnTo>
                    <a:pt x="11" y="1850"/>
                  </a:lnTo>
                  <a:lnTo>
                    <a:pt x="6" y="1901"/>
                  </a:lnTo>
                  <a:lnTo>
                    <a:pt x="3" y="1954"/>
                  </a:lnTo>
                  <a:lnTo>
                    <a:pt x="0" y="2006"/>
                  </a:lnTo>
                  <a:lnTo>
                    <a:pt x="0" y="2060"/>
                  </a:lnTo>
                  <a:lnTo>
                    <a:pt x="0" y="2113"/>
                  </a:lnTo>
                  <a:lnTo>
                    <a:pt x="3" y="2166"/>
                  </a:lnTo>
                  <a:lnTo>
                    <a:pt x="6" y="2218"/>
                  </a:lnTo>
                  <a:lnTo>
                    <a:pt x="11" y="2270"/>
                  </a:lnTo>
                  <a:lnTo>
                    <a:pt x="17" y="2322"/>
                  </a:lnTo>
                  <a:lnTo>
                    <a:pt x="24" y="2374"/>
                  </a:lnTo>
                  <a:lnTo>
                    <a:pt x="33" y="2424"/>
                  </a:lnTo>
                  <a:lnTo>
                    <a:pt x="42" y="2474"/>
                  </a:lnTo>
                  <a:lnTo>
                    <a:pt x="53" y="2525"/>
                  </a:lnTo>
                  <a:lnTo>
                    <a:pt x="65" y="2575"/>
                  </a:lnTo>
                  <a:lnTo>
                    <a:pt x="78" y="2624"/>
                  </a:lnTo>
                  <a:lnTo>
                    <a:pt x="93" y="2672"/>
                  </a:lnTo>
                  <a:lnTo>
                    <a:pt x="108" y="2720"/>
                  </a:lnTo>
                  <a:lnTo>
                    <a:pt x="125" y="2768"/>
                  </a:lnTo>
                  <a:lnTo>
                    <a:pt x="143" y="2816"/>
                  </a:lnTo>
                  <a:lnTo>
                    <a:pt x="162" y="2861"/>
                  </a:lnTo>
                  <a:lnTo>
                    <a:pt x="182" y="2908"/>
                  </a:lnTo>
                  <a:lnTo>
                    <a:pt x="204" y="2953"/>
                  </a:lnTo>
                  <a:lnTo>
                    <a:pt x="225" y="2998"/>
                  </a:lnTo>
                  <a:lnTo>
                    <a:pt x="249" y="3042"/>
                  </a:lnTo>
                  <a:lnTo>
                    <a:pt x="273" y="3085"/>
                  </a:lnTo>
                  <a:lnTo>
                    <a:pt x="298" y="3128"/>
                  </a:lnTo>
                  <a:lnTo>
                    <a:pt x="325" y="3170"/>
                  </a:lnTo>
                  <a:lnTo>
                    <a:pt x="352" y="3212"/>
                  </a:lnTo>
                  <a:lnTo>
                    <a:pt x="380" y="3253"/>
                  </a:lnTo>
                  <a:lnTo>
                    <a:pt x="410" y="3292"/>
                  </a:lnTo>
                  <a:lnTo>
                    <a:pt x="440" y="3332"/>
                  </a:lnTo>
                  <a:lnTo>
                    <a:pt x="471" y="3370"/>
                  </a:lnTo>
                  <a:lnTo>
                    <a:pt x="502" y="3408"/>
                  </a:lnTo>
                  <a:lnTo>
                    <a:pt x="535" y="3445"/>
                  </a:lnTo>
                  <a:lnTo>
                    <a:pt x="569" y="3481"/>
                  </a:lnTo>
                  <a:lnTo>
                    <a:pt x="604" y="3516"/>
                  </a:lnTo>
                  <a:lnTo>
                    <a:pt x="638" y="3551"/>
                  </a:lnTo>
                  <a:lnTo>
                    <a:pt x="676" y="3584"/>
                  </a:lnTo>
                  <a:lnTo>
                    <a:pt x="711" y="3618"/>
                  </a:lnTo>
                  <a:lnTo>
                    <a:pt x="750" y="3649"/>
                  </a:lnTo>
                  <a:lnTo>
                    <a:pt x="788" y="3680"/>
                  </a:lnTo>
                  <a:lnTo>
                    <a:pt x="828" y="3710"/>
                  </a:lnTo>
                  <a:lnTo>
                    <a:pt x="867" y="3740"/>
                  </a:lnTo>
                  <a:lnTo>
                    <a:pt x="908" y="3767"/>
                  </a:lnTo>
                  <a:lnTo>
                    <a:pt x="950" y="3795"/>
                  </a:lnTo>
                  <a:lnTo>
                    <a:pt x="992" y="3821"/>
                  </a:lnTo>
                  <a:lnTo>
                    <a:pt x="1035" y="3847"/>
                  </a:lnTo>
                  <a:lnTo>
                    <a:pt x="1078" y="3872"/>
                  </a:lnTo>
                  <a:lnTo>
                    <a:pt x="1122" y="3894"/>
                  </a:lnTo>
                  <a:lnTo>
                    <a:pt x="1168" y="3917"/>
                  </a:lnTo>
                  <a:lnTo>
                    <a:pt x="1212" y="3937"/>
                  </a:lnTo>
                  <a:lnTo>
                    <a:pt x="1259" y="3958"/>
                  </a:lnTo>
                  <a:lnTo>
                    <a:pt x="1305" y="3977"/>
                  </a:lnTo>
                  <a:lnTo>
                    <a:pt x="1352" y="3995"/>
                  </a:lnTo>
                  <a:lnTo>
                    <a:pt x="1400" y="4012"/>
                  </a:lnTo>
                  <a:lnTo>
                    <a:pt x="1448" y="4027"/>
                  </a:lnTo>
                  <a:lnTo>
                    <a:pt x="1496" y="4042"/>
                  </a:lnTo>
                  <a:lnTo>
                    <a:pt x="1545" y="4055"/>
                  </a:lnTo>
                  <a:lnTo>
                    <a:pt x="1595" y="4067"/>
                  </a:lnTo>
                  <a:lnTo>
                    <a:pt x="1645" y="4078"/>
                  </a:lnTo>
                  <a:lnTo>
                    <a:pt x="1696" y="4087"/>
                  </a:lnTo>
                  <a:lnTo>
                    <a:pt x="1746" y="4097"/>
                  </a:lnTo>
                  <a:lnTo>
                    <a:pt x="1797" y="4104"/>
                  </a:lnTo>
                  <a:lnTo>
                    <a:pt x="1849" y="4109"/>
                  </a:lnTo>
                  <a:lnTo>
                    <a:pt x="1901" y="4113"/>
                  </a:lnTo>
                  <a:lnTo>
                    <a:pt x="1954" y="4117"/>
                  </a:lnTo>
                  <a:lnTo>
                    <a:pt x="2007" y="4119"/>
                  </a:lnTo>
                  <a:lnTo>
                    <a:pt x="2060" y="4119"/>
                  </a:lnTo>
                  <a:lnTo>
                    <a:pt x="2124" y="4119"/>
                  </a:lnTo>
                  <a:lnTo>
                    <a:pt x="2186" y="4116"/>
                  </a:lnTo>
                  <a:lnTo>
                    <a:pt x="2250" y="4111"/>
                  </a:lnTo>
                  <a:lnTo>
                    <a:pt x="2312" y="4104"/>
                  </a:lnTo>
                  <a:lnTo>
                    <a:pt x="2373" y="4096"/>
                  </a:lnTo>
                  <a:lnTo>
                    <a:pt x="2434" y="4086"/>
                  </a:lnTo>
                  <a:lnTo>
                    <a:pt x="2495" y="4073"/>
                  </a:lnTo>
                  <a:lnTo>
                    <a:pt x="2555" y="4060"/>
                  </a:lnTo>
                  <a:lnTo>
                    <a:pt x="2614" y="4044"/>
                  </a:lnTo>
                  <a:lnTo>
                    <a:pt x="2672" y="4026"/>
                  </a:lnTo>
                  <a:lnTo>
                    <a:pt x="2730" y="4007"/>
                  </a:lnTo>
                  <a:lnTo>
                    <a:pt x="2786" y="3987"/>
                  </a:lnTo>
                  <a:lnTo>
                    <a:pt x="2842" y="3965"/>
                  </a:lnTo>
                  <a:lnTo>
                    <a:pt x="2898" y="3941"/>
                  </a:lnTo>
                  <a:lnTo>
                    <a:pt x="2953" y="3916"/>
                  </a:lnTo>
                  <a:lnTo>
                    <a:pt x="3005" y="3888"/>
                  </a:lnTo>
                  <a:lnTo>
                    <a:pt x="4120" y="5003"/>
                  </a:lnTo>
                  <a:lnTo>
                    <a:pt x="4709" y="5003"/>
                  </a:lnTo>
                  <a:lnTo>
                    <a:pt x="4709" y="5591"/>
                  </a:lnTo>
                  <a:lnTo>
                    <a:pt x="5297" y="5591"/>
                  </a:lnTo>
                  <a:lnTo>
                    <a:pt x="5297" y="6180"/>
                  </a:lnTo>
                  <a:lnTo>
                    <a:pt x="5591" y="6474"/>
                  </a:lnTo>
                  <a:lnTo>
                    <a:pt x="6475" y="6474"/>
                  </a:lnTo>
                  <a:lnTo>
                    <a:pt x="6475" y="5591"/>
                  </a:lnTo>
                  <a:lnTo>
                    <a:pt x="3889" y="3006"/>
                  </a:lnTo>
                  <a:close/>
                  <a:moveTo>
                    <a:pt x="1472" y="2060"/>
                  </a:moveTo>
                  <a:lnTo>
                    <a:pt x="1472" y="2060"/>
                  </a:lnTo>
                  <a:lnTo>
                    <a:pt x="1441" y="2059"/>
                  </a:lnTo>
                  <a:lnTo>
                    <a:pt x="1411" y="2057"/>
                  </a:lnTo>
                  <a:lnTo>
                    <a:pt x="1382" y="2053"/>
                  </a:lnTo>
                  <a:lnTo>
                    <a:pt x="1353" y="2048"/>
                  </a:lnTo>
                  <a:lnTo>
                    <a:pt x="1324" y="2041"/>
                  </a:lnTo>
                  <a:lnTo>
                    <a:pt x="1297" y="2033"/>
                  </a:lnTo>
                  <a:lnTo>
                    <a:pt x="1269" y="2024"/>
                  </a:lnTo>
                  <a:lnTo>
                    <a:pt x="1242" y="2014"/>
                  </a:lnTo>
                  <a:lnTo>
                    <a:pt x="1217" y="2002"/>
                  </a:lnTo>
                  <a:lnTo>
                    <a:pt x="1190" y="1988"/>
                  </a:lnTo>
                  <a:lnTo>
                    <a:pt x="1166" y="1974"/>
                  </a:lnTo>
                  <a:lnTo>
                    <a:pt x="1142" y="1960"/>
                  </a:lnTo>
                  <a:lnTo>
                    <a:pt x="1120" y="1943"/>
                  </a:lnTo>
                  <a:lnTo>
                    <a:pt x="1097" y="1925"/>
                  </a:lnTo>
                  <a:lnTo>
                    <a:pt x="1075" y="1907"/>
                  </a:lnTo>
                  <a:lnTo>
                    <a:pt x="1055" y="1888"/>
                  </a:lnTo>
                  <a:lnTo>
                    <a:pt x="1036" y="1867"/>
                  </a:lnTo>
                  <a:lnTo>
                    <a:pt x="1017" y="1846"/>
                  </a:lnTo>
                  <a:lnTo>
                    <a:pt x="1000" y="1823"/>
                  </a:lnTo>
                  <a:lnTo>
                    <a:pt x="983" y="1800"/>
                  </a:lnTo>
                  <a:lnTo>
                    <a:pt x="968" y="1776"/>
                  </a:lnTo>
                  <a:lnTo>
                    <a:pt x="955" y="1751"/>
                  </a:lnTo>
                  <a:lnTo>
                    <a:pt x="941" y="1726"/>
                  </a:lnTo>
                  <a:lnTo>
                    <a:pt x="929" y="1700"/>
                  </a:lnTo>
                  <a:lnTo>
                    <a:pt x="919" y="1674"/>
                  </a:lnTo>
                  <a:lnTo>
                    <a:pt x="909" y="1646"/>
                  </a:lnTo>
                  <a:lnTo>
                    <a:pt x="902" y="1618"/>
                  </a:lnTo>
                  <a:lnTo>
                    <a:pt x="895" y="1590"/>
                  </a:lnTo>
                  <a:lnTo>
                    <a:pt x="890" y="1561"/>
                  </a:lnTo>
                  <a:lnTo>
                    <a:pt x="886" y="1531"/>
                  </a:lnTo>
                  <a:lnTo>
                    <a:pt x="884" y="1501"/>
                  </a:lnTo>
                  <a:lnTo>
                    <a:pt x="883" y="1471"/>
                  </a:lnTo>
                  <a:lnTo>
                    <a:pt x="884" y="1441"/>
                  </a:lnTo>
                  <a:lnTo>
                    <a:pt x="886" y="1411"/>
                  </a:lnTo>
                  <a:lnTo>
                    <a:pt x="890" y="1381"/>
                  </a:lnTo>
                  <a:lnTo>
                    <a:pt x="895" y="1353"/>
                  </a:lnTo>
                  <a:lnTo>
                    <a:pt x="902" y="1324"/>
                  </a:lnTo>
                  <a:lnTo>
                    <a:pt x="909" y="1296"/>
                  </a:lnTo>
                  <a:lnTo>
                    <a:pt x="919" y="1269"/>
                  </a:lnTo>
                  <a:lnTo>
                    <a:pt x="929" y="1243"/>
                  </a:lnTo>
                  <a:lnTo>
                    <a:pt x="941" y="1216"/>
                  </a:lnTo>
                  <a:lnTo>
                    <a:pt x="955" y="1191"/>
                  </a:lnTo>
                  <a:lnTo>
                    <a:pt x="968" y="1166"/>
                  </a:lnTo>
                  <a:lnTo>
                    <a:pt x="983" y="1142"/>
                  </a:lnTo>
                  <a:lnTo>
                    <a:pt x="1000" y="1119"/>
                  </a:lnTo>
                  <a:lnTo>
                    <a:pt x="1017" y="1096"/>
                  </a:lnTo>
                  <a:lnTo>
                    <a:pt x="1036" y="1075"/>
                  </a:lnTo>
                  <a:lnTo>
                    <a:pt x="1055" y="1055"/>
                  </a:lnTo>
                  <a:lnTo>
                    <a:pt x="1075" y="1035"/>
                  </a:lnTo>
                  <a:lnTo>
                    <a:pt x="1097" y="1017"/>
                  </a:lnTo>
                  <a:lnTo>
                    <a:pt x="1120" y="999"/>
                  </a:lnTo>
                  <a:lnTo>
                    <a:pt x="1142" y="983"/>
                  </a:lnTo>
                  <a:lnTo>
                    <a:pt x="1166" y="968"/>
                  </a:lnTo>
                  <a:lnTo>
                    <a:pt x="1190" y="954"/>
                  </a:lnTo>
                  <a:lnTo>
                    <a:pt x="1217" y="941"/>
                  </a:lnTo>
                  <a:lnTo>
                    <a:pt x="1242" y="929"/>
                  </a:lnTo>
                  <a:lnTo>
                    <a:pt x="1269" y="918"/>
                  </a:lnTo>
                  <a:lnTo>
                    <a:pt x="1297" y="910"/>
                  </a:lnTo>
                  <a:lnTo>
                    <a:pt x="1324" y="901"/>
                  </a:lnTo>
                  <a:lnTo>
                    <a:pt x="1353" y="894"/>
                  </a:lnTo>
                  <a:lnTo>
                    <a:pt x="1382" y="889"/>
                  </a:lnTo>
                  <a:lnTo>
                    <a:pt x="1411" y="886"/>
                  </a:lnTo>
                  <a:lnTo>
                    <a:pt x="1441" y="883"/>
                  </a:lnTo>
                  <a:lnTo>
                    <a:pt x="1472" y="882"/>
                  </a:lnTo>
                  <a:lnTo>
                    <a:pt x="1502" y="883"/>
                  </a:lnTo>
                  <a:lnTo>
                    <a:pt x="1532" y="886"/>
                  </a:lnTo>
                  <a:lnTo>
                    <a:pt x="1561" y="889"/>
                  </a:lnTo>
                  <a:lnTo>
                    <a:pt x="1590" y="894"/>
                  </a:lnTo>
                  <a:lnTo>
                    <a:pt x="1619" y="901"/>
                  </a:lnTo>
                  <a:lnTo>
                    <a:pt x="1646" y="910"/>
                  </a:lnTo>
                  <a:lnTo>
                    <a:pt x="1674" y="918"/>
                  </a:lnTo>
                  <a:lnTo>
                    <a:pt x="1700" y="929"/>
                  </a:lnTo>
                  <a:lnTo>
                    <a:pt x="1727" y="941"/>
                  </a:lnTo>
                  <a:lnTo>
                    <a:pt x="1752" y="954"/>
                  </a:lnTo>
                  <a:lnTo>
                    <a:pt x="1777" y="968"/>
                  </a:lnTo>
                  <a:lnTo>
                    <a:pt x="1801" y="983"/>
                  </a:lnTo>
                  <a:lnTo>
                    <a:pt x="1824" y="999"/>
                  </a:lnTo>
                  <a:lnTo>
                    <a:pt x="1845" y="1017"/>
                  </a:lnTo>
                  <a:lnTo>
                    <a:pt x="1867" y="1035"/>
                  </a:lnTo>
                  <a:lnTo>
                    <a:pt x="1887" y="1055"/>
                  </a:lnTo>
                  <a:lnTo>
                    <a:pt x="1907" y="1075"/>
                  </a:lnTo>
                  <a:lnTo>
                    <a:pt x="1925" y="1096"/>
                  </a:lnTo>
                  <a:lnTo>
                    <a:pt x="1943" y="1119"/>
                  </a:lnTo>
                  <a:lnTo>
                    <a:pt x="1959" y="1142"/>
                  </a:lnTo>
                  <a:lnTo>
                    <a:pt x="1975" y="1166"/>
                  </a:lnTo>
                  <a:lnTo>
                    <a:pt x="1989" y="1191"/>
                  </a:lnTo>
                  <a:lnTo>
                    <a:pt x="2002" y="1216"/>
                  </a:lnTo>
                  <a:lnTo>
                    <a:pt x="2014" y="1243"/>
                  </a:lnTo>
                  <a:lnTo>
                    <a:pt x="2025" y="1269"/>
                  </a:lnTo>
                  <a:lnTo>
                    <a:pt x="2033" y="1296"/>
                  </a:lnTo>
                  <a:lnTo>
                    <a:pt x="2042" y="1324"/>
                  </a:lnTo>
                  <a:lnTo>
                    <a:pt x="2048" y="1353"/>
                  </a:lnTo>
                  <a:lnTo>
                    <a:pt x="2054" y="1381"/>
                  </a:lnTo>
                  <a:lnTo>
                    <a:pt x="2057" y="1411"/>
                  </a:lnTo>
                  <a:lnTo>
                    <a:pt x="2060" y="1441"/>
                  </a:lnTo>
                  <a:lnTo>
                    <a:pt x="2060" y="1471"/>
                  </a:lnTo>
                  <a:lnTo>
                    <a:pt x="2060" y="1501"/>
                  </a:lnTo>
                  <a:lnTo>
                    <a:pt x="2057" y="1531"/>
                  </a:lnTo>
                  <a:lnTo>
                    <a:pt x="2054" y="1561"/>
                  </a:lnTo>
                  <a:lnTo>
                    <a:pt x="2048" y="1590"/>
                  </a:lnTo>
                  <a:lnTo>
                    <a:pt x="2042" y="1618"/>
                  </a:lnTo>
                  <a:lnTo>
                    <a:pt x="2033" y="1646"/>
                  </a:lnTo>
                  <a:lnTo>
                    <a:pt x="2025" y="1674"/>
                  </a:lnTo>
                  <a:lnTo>
                    <a:pt x="2014" y="1700"/>
                  </a:lnTo>
                  <a:lnTo>
                    <a:pt x="2002" y="1726"/>
                  </a:lnTo>
                  <a:lnTo>
                    <a:pt x="1989" y="1751"/>
                  </a:lnTo>
                  <a:lnTo>
                    <a:pt x="1975" y="1776"/>
                  </a:lnTo>
                  <a:lnTo>
                    <a:pt x="1959" y="1800"/>
                  </a:lnTo>
                  <a:lnTo>
                    <a:pt x="1943" y="1823"/>
                  </a:lnTo>
                  <a:lnTo>
                    <a:pt x="1925" y="1846"/>
                  </a:lnTo>
                  <a:lnTo>
                    <a:pt x="1907" y="1867"/>
                  </a:lnTo>
                  <a:lnTo>
                    <a:pt x="1887" y="1888"/>
                  </a:lnTo>
                  <a:lnTo>
                    <a:pt x="1867" y="1907"/>
                  </a:lnTo>
                  <a:lnTo>
                    <a:pt x="1845" y="1925"/>
                  </a:lnTo>
                  <a:lnTo>
                    <a:pt x="1824" y="1943"/>
                  </a:lnTo>
                  <a:lnTo>
                    <a:pt x="1801" y="1960"/>
                  </a:lnTo>
                  <a:lnTo>
                    <a:pt x="1777" y="1974"/>
                  </a:lnTo>
                  <a:lnTo>
                    <a:pt x="1752" y="1988"/>
                  </a:lnTo>
                  <a:lnTo>
                    <a:pt x="1727" y="2002"/>
                  </a:lnTo>
                  <a:lnTo>
                    <a:pt x="1700" y="2014"/>
                  </a:lnTo>
                  <a:lnTo>
                    <a:pt x="1674" y="2024"/>
                  </a:lnTo>
                  <a:lnTo>
                    <a:pt x="1646" y="2033"/>
                  </a:lnTo>
                  <a:lnTo>
                    <a:pt x="1619" y="2041"/>
                  </a:lnTo>
                  <a:lnTo>
                    <a:pt x="1590" y="2048"/>
                  </a:lnTo>
                  <a:lnTo>
                    <a:pt x="1561" y="2053"/>
                  </a:lnTo>
                  <a:lnTo>
                    <a:pt x="1532" y="2057"/>
                  </a:lnTo>
                  <a:lnTo>
                    <a:pt x="1502" y="2059"/>
                  </a:lnTo>
                  <a:lnTo>
                    <a:pt x="1472" y="2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121853" tIns="60926" rIns="121853" bIns="60926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328290" y="2717058"/>
            <a:ext cx="2543506" cy="2537602"/>
            <a:chOff x="1465937" y="3077098"/>
            <a:chExt cx="2543506" cy="2537602"/>
          </a:xfrm>
        </p:grpSpPr>
        <p:sp>
          <p:nvSpPr>
            <p:cNvPr id="52" name="Freeform 9"/>
            <p:cNvSpPr>
              <a:spLocks/>
            </p:cNvSpPr>
            <p:nvPr/>
          </p:nvSpPr>
          <p:spPr bwMode="auto">
            <a:xfrm>
              <a:off x="1465937" y="3077098"/>
              <a:ext cx="2543506" cy="2537602"/>
            </a:xfrm>
            <a:custGeom>
              <a:avLst/>
              <a:gdLst>
                <a:gd name="T0" fmla="*/ 315 w 315"/>
                <a:gd name="T1" fmla="*/ 274 h 314"/>
                <a:gd name="T2" fmla="*/ 274 w 315"/>
                <a:gd name="T3" fmla="*/ 314 h 314"/>
                <a:gd name="T4" fmla="*/ 41 w 315"/>
                <a:gd name="T5" fmla="*/ 314 h 314"/>
                <a:gd name="T6" fmla="*/ 0 w 315"/>
                <a:gd name="T7" fmla="*/ 274 h 314"/>
                <a:gd name="T8" fmla="*/ 0 w 315"/>
                <a:gd name="T9" fmla="*/ 40 h 314"/>
                <a:gd name="T10" fmla="*/ 41 w 315"/>
                <a:gd name="T11" fmla="*/ 0 h 314"/>
                <a:gd name="T12" fmla="*/ 274 w 315"/>
                <a:gd name="T13" fmla="*/ 0 h 314"/>
                <a:gd name="T14" fmla="*/ 315 w 315"/>
                <a:gd name="T15" fmla="*/ 40 h 314"/>
                <a:gd name="T16" fmla="*/ 315 w 315"/>
                <a:gd name="T17" fmla="*/ 27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5" h="314">
                  <a:moveTo>
                    <a:pt x="315" y="274"/>
                  </a:moveTo>
                  <a:cubicBezTo>
                    <a:pt x="315" y="296"/>
                    <a:pt x="297" y="314"/>
                    <a:pt x="274" y="314"/>
                  </a:cubicBezTo>
                  <a:cubicBezTo>
                    <a:pt x="41" y="314"/>
                    <a:pt x="41" y="314"/>
                    <a:pt x="41" y="314"/>
                  </a:cubicBezTo>
                  <a:cubicBezTo>
                    <a:pt x="18" y="314"/>
                    <a:pt x="0" y="296"/>
                    <a:pt x="0" y="27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1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97" y="0"/>
                    <a:pt x="315" y="18"/>
                    <a:pt x="315" y="40"/>
                  </a:cubicBezTo>
                  <a:lnTo>
                    <a:pt x="315" y="27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grpSp>
          <p:nvGrpSpPr>
            <p:cNvPr id="53" name="Group 25"/>
            <p:cNvGrpSpPr/>
            <p:nvPr/>
          </p:nvGrpSpPr>
          <p:grpSpPr>
            <a:xfrm>
              <a:off x="2152610" y="3820642"/>
              <a:ext cx="1233552" cy="1087240"/>
              <a:chOff x="6040049" y="4182118"/>
              <a:chExt cx="521619" cy="459224"/>
            </a:xfrm>
            <a:solidFill>
              <a:schemeClr val="bg1"/>
            </a:solidFill>
          </p:grpSpPr>
          <p:sp>
            <p:nvSpPr>
              <p:cNvPr id="54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5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6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7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8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60" name="组合 59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62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1" name="矩形 60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035660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 animBg="1"/>
          <p:bldP spid="16" grpId="0" animBg="1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 animBg="1"/>
          <p:bldP spid="16" grpId="0" animBg="1"/>
          <p:bldP spid="17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47" name="组合 46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49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  <p:sp>
        <p:nvSpPr>
          <p:cNvPr id="57" name="Rounded Rectangle 15"/>
          <p:cNvSpPr/>
          <p:nvPr/>
        </p:nvSpPr>
        <p:spPr>
          <a:xfrm>
            <a:off x="1761118" y="3028982"/>
            <a:ext cx="1356820" cy="2406539"/>
          </a:xfrm>
          <a:prstGeom prst="roundRect">
            <a:avLst>
              <a:gd name="adj" fmla="val 976"/>
            </a:avLst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">
            <a:noFill/>
          </a:ln>
          <a:effectLst>
            <a:outerShdw blurRad="254000" dist="152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" name="Rounded Rectangle 13"/>
          <p:cNvSpPr/>
          <p:nvPr/>
        </p:nvSpPr>
        <p:spPr>
          <a:xfrm>
            <a:off x="2653501" y="2827121"/>
            <a:ext cx="1584440" cy="2810261"/>
          </a:xfrm>
          <a:prstGeom prst="roundRect">
            <a:avLst>
              <a:gd name="adj" fmla="val 976"/>
            </a:avLst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">
            <a:noFill/>
          </a:ln>
          <a:effectLst>
            <a:outerShdw blurRad="254000" dist="152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Rounded Rectangle 12"/>
          <p:cNvSpPr/>
          <p:nvPr/>
        </p:nvSpPr>
        <p:spPr>
          <a:xfrm>
            <a:off x="3699721" y="2633584"/>
            <a:ext cx="1802674" cy="3197334"/>
          </a:xfrm>
          <a:prstGeom prst="roundRect">
            <a:avLst>
              <a:gd name="adj" fmla="val 976"/>
            </a:avLst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">
            <a:noFill/>
          </a:ln>
          <a:effectLst>
            <a:outerShdw blurRad="254000" dist="152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Rounded Rectangle 30"/>
          <p:cNvSpPr/>
          <p:nvPr/>
        </p:nvSpPr>
        <p:spPr>
          <a:xfrm flipH="1">
            <a:off x="9097177" y="3028982"/>
            <a:ext cx="1356820" cy="2406539"/>
          </a:xfrm>
          <a:prstGeom prst="roundRect">
            <a:avLst>
              <a:gd name="adj" fmla="val 976"/>
            </a:avLst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">
            <a:noFill/>
          </a:ln>
          <a:effectLst>
            <a:outerShdw blurRad="215900" dist="139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" name="Rounded Rectangle 32"/>
          <p:cNvSpPr/>
          <p:nvPr/>
        </p:nvSpPr>
        <p:spPr>
          <a:xfrm flipH="1">
            <a:off x="7977174" y="2827121"/>
            <a:ext cx="1584440" cy="2810261"/>
          </a:xfrm>
          <a:prstGeom prst="roundRect">
            <a:avLst>
              <a:gd name="adj" fmla="val 976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">
            <a:noFill/>
          </a:ln>
          <a:effectLst>
            <a:outerShdw blurRad="368300" dist="317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2" name="Rounded Rectangle 34"/>
          <p:cNvSpPr/>
          <p:nvPr/>
        </p:nvSpPr>
        <p:spPr>
          <a:xfrm flipH="1">
            <a:off x="6712720" y="2633584"/>
            <a:ext cx="1802674" cy="3197334"/>
          </a:xfrm>
          <a:prstGeom prst="roundRect">
            <a:avLst>
              <a:gd name="adj" fmla="val 976"/>
            </a:avLst>
          </a:prstGeom>
          <a:blipFill dpi="0"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">
            <a:noFill/>
          </a:ln>
          <a:effectLst>
            <a:outerShdw blurRad="215900" dist="139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3" name="Group 38"/>
          <p:cNvGrpSpPr/>
          <p:nvPr/>
        </p:nvGrpSpPr>
        <p:grpSpPr>
          <a:xfrm>
            <a:off x="4732441" y="1744797"/>
            <a:ext cx="2690500" cy="4945867"/>
            <a:chOff x="4595020" y="1279721"/>
            <a:chExt cx="2966923" cy="5452036"/>
          </a:xfrm>
        </p:grpSpPr>
        <p:pic>
          <p:nvPicPr>
            <p:cNvPr id="64" name="Picture 10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0" r="100000">
                          <a14:foregroundMark x1="15795" y1="10443" x2="38446" y2="12325"/>
                          <a14:foregroundMark x1="12189" y1="18033" x2="12037" y2="86339"/>
                          <a14:foregroundMark x1="57339" y1="11293" x2="83088" y2="12325"/>
                          <a14:foregroundMark x1="87506" y1="14997" x2="58710" y2="13722"/>
                          <a14:foregroundMark x1="87862" y1="14572" x2="87862" y2="86157"/>
                          <a14:foregroundMark x1="87354" y1="86764" x2="57999" y2="87371"/>
                          <a14:foregroundMark x1="56983" y1="87371" x2="66785" y2="87189"/>
                          <a14:foregroundMark x1="56120" y1="85307" x2="54596" y2="12083"/>
                          <a14:foregroundMark x1="45708" y1="45962" x2="45607" y2="56163"/>
                          <a14:foregroundMark x1="45861" y1="23801" x2="45505" y2="31512"/>
                          <a14:foregroundMark x1="42153" y1="7043" x2="14931" y2="7043"/>
                          <a14:backgroundMark x1="75571" y1="23497" x2="66023" y2="66849"/>
                          <a14:backgroundMark x1="80853" y1="39344" x2="69375" y2="69642"/>
                          <a14:backgroundMark x1="62976" y1="32180" x2="60488" y2="72374"/>
                          <a14:backgroundMark x1="82478" y1="81906" x2="82478" y2="2963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598" t="4233" r="7966" b="4762"/>
            <a:stretch/>
          </p:blipFill>
          <p:spPr>
            <a:xfrm>
              <a:off x="4595020" y="1279721"/>
              <a:ext cx="2966923" cy="5452036"/>
            </a:xfrm>
            <a:prstGeom prst="rect">
              <a:avLst/>
            </a:prstGeom>
          </p:spPr>
        </p:pic>
        <p:grpSp>
          <p:nvGrpSpPr>
            <p:cNvPr id="65" name="Group 16"/>
            <p:cNvGrpSpPr/>
            <p:nvPr/>
          </p:nvGrpSpPr>
          <p:grpSpPr>
            <a:xfrm>
              <a:off x="4884959" y="1430642"/>
              <a:ext cx="2459946" cy="4686478"/>
              <a:chOff x="5078792" y="1332749"/>
              <a:chExt cx="2096546" cy="3994161"/>
            </a:xfrm>
          </p:grpSpPr>
          <p:sp>
            <p:nvSpPr>
              <p:cNvPr id="66" name="Rounded Rectangle 11"/>
              <p:cNvSpPr/>
              <p:nvPr/>
            </p:nvSpPr>
            <p:spPr>
              <a:xfrm>
                <a:off x="5156037" y="1846998"/>
                <a:ext cx="1899321" cy="3367540"/>
              </a:xfrm>
              <a:prstGeom prst="roundRect">
                <a:avLst>
                  <a:gd name="adj" fmla="val 976"/>
                </a:avLst>
              </a:prstGeom>
              <a:blipFill dpi="0" rotWithShape="1"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7" name="Freeform 9"/>
              <p:cNvSpPr/>
              <p:nvPr/>
            </p:nvSpPr>
            <p:spPr>
              <a:xfrm>
                <a:off x="5078792" y="1332749"/>
                <a:ext cx="2096546" cy="3994161"/>
              </a:xfrm>
              <a:custGeom>
                <a:avLst/>
                <a:gdLst>
                  <a:gd name="connsiteX0" fmla="*/ 0 w 1733550"/>
                  <a:gd name="connsiteY0" fmla="*/ 2832390 h 3605632"/>
                  <a:gd name="connsiteX1" fmla="*/ 183052 w 1733550"/>
                  <a:gd name="connsiteY1" fmla="*/ 3605632 h 3605632"/>
                  <a:gd name="connsiteX2" fmla="*/ 153756 w 1733550"/>
                  <a:gd name="connsiteY2" fmla="*/ 3599718 h 3605632"/>
                  <a:gd name="connsiteX3" fmla="*/ 0 w 1733550"/>
                  <a:gd name="connsiteY3" fmla="*/ 3367755 h 3605632"/>
                  <a:gd name="connsiteX4" fmla="*/ 779133 w 1733550"/>
                  <a:gd name="connsiteY4" fmla="*/ 0 h 3605632"/>
                  <a:gd name="connsiteX5" fmla="*/ 1481804 w 1733550"/>
                  <a:gd name="connsiteY5" fmla="*/ 0 h 3605632"/>
                  <a:gd name="connsiteX6" fmla="*/ 1733550 w 1733550"/>
                  <a:gd name="connsiteY6" fmla="*/ 251746 h 3605632"/>
                  <a:gd name="connsiteX7" fmla="*/ 1733550 w 1733550"/>
                  <a:gd name="connsiteY7" fmla="*/ 3367755 h 3605632"/>
                  <a:gd name="connsiteX8" fmla="*/ 1659815 w 1733550"/>
                  <a:gd name="connsiteY8" fmla="*/ 3545766 h 3605632"/>
                  <a:gd name="connsiteX9" fmla="*/ 1624215 w 1733550"/>
                  <a:gd name="connsiteY9" fmla="*/ 3569769 h 3605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33550" h="3605632">
                    <a:moveTo>
                      <a:pt x="0" y="2832390"/>
                    </a:moveTo>
                    <a:lnTo>
                      <a:pt x="183052" y="3605632"/>
                    </a:lnTo>
                    <a:lnTo>
                      <a:pt x="153756" y="3599718"/>
                    </a:lnTo>
                    <a:cubicBezTo>
                      <a:pt x="63400" y="3561500"/>
                      <a:pt x="0" y="3472032"/>
                      <a:pt x="0" y="3367755"/>
                    </a:cubicBezTo>
                    <a:close/>
                    <a:moveTo>
                      <a:pt x="779133" y="0"/>
                    </a:moveTo>
                    <a:lnTo>
                      <a:pt x="1481804" y="0"/>
                    </a:lnTo>
                    <a:cubicBezTo>
                      <a:pt x="1620839" y="0"/>
                      <a:pt x="1733550" y="112711"/>
                      <a:pt x="1733550" y="251746"/>
                    </a:cubicBezTo>
                    <a:lnTo>
                      <a:pt x="1733550" y="3367755"/>
                    </a:lnTo>
                    <a:cubicBezTo>
                      <a:pt x="1733550" y="3437273"/>
                      <a:pt x="1705372" y="3500209"/>
                      <a:pt x="1659815" y="3545766"/>
                    </a:cubicBezTo>
                    <a:lnTo>
                      <a:pt x="1624215" y="35697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28000"/>
                    </a:schemeClr>
                  </a:gs>
                  <a:gs pos="83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68" name="Text Placeholder 3"/>
          <p:cNvSpPr txBox="1">
            <a:spLocks/>
          </p:cNvSpPr>
          <p:nvPr/>
        </p:nvSpPr>
        <p:spPr>
          <a:xfrm>
            <a:off x="1414687" y="1021960"/>
            <a:ext cx="8146928" cy="73096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ts val="1867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时尚中黑简体"/>
              </a:rPr>
              <a:t>       单击此处添加文字阐述，添加简短问题说明文字，具体说明文字在此处。单击此处添加文字阐述，添加简短问题说明文字，具体说明文字在此处。单击此处添加文字阐述，添加简短问题说明文字，具体说明文字在此处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时尚中黑简体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40806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8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8" name="Group 59"/>
          <p:cNvGrpSpPr>
            <a:grpSpLocks/>
          </p:cNvGrpSpPr>
          <p:nvPr/>
        </p:nvGrpSpPr>
        <p:grpSpPr bwMode="auto">
          <a:xfrm>
            <a:off x="6220317" y="2745758"/>
            <a:ext cx="2598400" cy="901909"/>
            <a:chOff x="2437" y="1458"/>
            <a:chExt cx="1637" cy="568"/>
          </a:xfrm>
          <a:effectLst/>
        </p:grpSpPr>
        <p:sp>
          <p:nvSpPr>
            <p:cNvPr id="39" name="Freeform 60"/>
            <p:cNvSpPr>
              <a:spLocks/>
            </p:cNvSpPr>
            <p:nvPr userDrawn="1"/>
          </p:nvSpPr>
          <p:spPr bwMode="gray">
            <a:xfrm>
              <a:off x="2482" y="1458"/>
              <a:ext cx="1592" cy="568"/>
            </a:xfrm>
            <a:custGeom>
              <a:avLst/>
              <a:gdLst/>
              <a:ahLst/>
              <a:cxnLst>
                <a:cxn ang="0">
                  <a:pos x="1" y="189"/>
                </a:cxn>
                <a:cxn ang="0">
                  <a:pos x="0" y="568"/>
                </a:cxn>
                <a:cxn ang="0">
                  <a:pos x="1489" y="329"/>
                </a:cxn>
                <a:cxn ang="0">
                  <a:pos x="1592" y="152"/>
                </a:cxn>
                <a:cxn ang="0">
                  <a:pos x="1477" y="0"/>
                </a:cxn>
                <a:cxn ang="0">
                  <a:pos x="1" y="189"/>
                </a:cxn>
              </a:cxnLst>
              <a:rect l="0" t="0" r="r" b="b"/>
              <a:pathLst>
                <a:path w="1592" h="568">
                  <a:moveTo>
                    <a:pt x="1" y="189"/>
                  </a:moveTo>
                  <a:lnTo>
                    <a:pt x="0" y="568"/>
                  </a:lnTo>
                  <a:lnTo>
                    <a:pt x="1489" y="329"/>
                  </a:lnTo>
                  <a:lnTo>
                    <a:pt x="1592" y="152"/>
                  </a:lnTo>
                  <a:lnTo>
                    <a:pt x="1477" y="0"/>
                  </a:lnTo>
                  <a:lnTo>
                    <a:pt x="1" y="189"/>
                  </a:lnTo>
                  <a:close/>
                </a:path>
              </a:pathLst>
            </a:cu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92157"/>
                    <a:invGamma/>
                  </a:srgb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>
              <a:flatTx/>
            </a:bodyPr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0" name="Freeform 61"/>
            <p:cNvSpPr>
              <a:spLocks/>
            </p:cNvSpPr>
            <p:nvPr userDrawn="1"/>
          </p:nvSpPr>
          <p:spPr bwMode="gray">
            <a:xfrm>
              <a:off x="2515" y="1500"/>
              <a:ext cx="1517" cy="476"/>
            </a:xfrm>
            <a:custGeom>
              <a:avLst/>
              <a:gdLst/>
              <a:ahLst/>
              <a:cxnLst>
                <a:cxn ang="0">
                  <a:pos x="0" y="184"/>
                </a:cxn>
                <a:cxn ang="0">
                  <a:pos x="1" y="476"/>
                </a:cxn>
                <a:cxn ang="0">
                  <a:pos x="1420" y="254"/>
                </a:cxn>
                <a:cxn ang="0">
                  <a:pos x="1509" y="117"/>
                </a:cxn>
                <a:cxn ang="0">
                  <a:pos x="1413" y="0"/>
                </a:cxn>
                <a:cxn ang="0">
                  <a:pos x="0" y="184"/>
                </a:cxn>
              </a:cxnLst>
              <a:rect l="0" t="0" r="r" b="b"/>
              <a:pathLst>
                <a:path w="1509" h="476">
                  <a:moveTo>
                    <a:pt x="0" y="184"/>
                  </a:moveTo>
                  <a:lnTo>
                    <a:pt x="1" y="476"/>
                  </a:lnTo>
                  <a:lnTo>
                    <a:pt x="1420" y="254"/>
                  </a:lnTo>
                  <a:lnTo>
                    <a:pt x="1509" y="117"/>
                  </a:lnTo>
                  <a:lnTo>
                    <a:pt x="1413" y="0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1" name="AutoShape 62"/>
            <p:cNvSpPr>
              <a:spLocks noChangeArrowheads="1"/>
            </p:cNvSpPr>
            <p:nvPr userDrawn="1"/>
          </p:nvSpPr>
          <p:spPr bwMode="gray">
            <a:xfrm rot="16200000" flipH="1">
              <a:off x="2317" y="1822"/>
              <a:ext cx="288" cy="47"/>
            </a:xfrm>
            <a:prstGeom prst="parallelogram">
              <a:avLst>
                <a:gd name="adj" fmla="val 23376"/>
              </a:avLst>
            </a:prstGeom>
            <a:gradFill rotWithShape="1">
              <a:gsLst>
                <a:gs pos="0">
                  <a:srgbClr val="DDDDDD">
                    <a:gamma/>
                    <a:shade val="82353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365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2" name="Group 65"/>
          <p:cNvGrpSpPr>
            <a:grpSpLocks/>
          </p:cNvGrpSpPr>
          <p:nvPr/>
        </p:nvGrpSpPr>
        <p:grpSpPr bwMode="auto">
          <a:xfrm>
            <a:off x="3439379" y="3291984"/>
            <a:ext cx="2596813" cy="901909"/>
            <a:chOff x="697" y="1704"/>
            <a:chExt cx="1636" cy="568"/>
          </a:xfrm>
          <a:effectLst/>
        </p:grpSpPr>
        <p:sp>
          <p:nvSpPr>
            <p:cNvPr id="43" name="Freeform 66"/>
            <p:cNvSpPr>
              <a:spLocks/>
            </p:cNvSpPr>
            <p:nvPr userDrawn="1"/>
          </p:nvSpPr>
          <p:spPr bwMode="gray">
            <a:xfrm>
              <a:off x="697" y="1704"/>
              <a:ext cx="1591" cy="568"/>
            </a:xfrm>
            <a:custGeom>
              <a:avLst/>
              <a:gdLst/>
              <a:ahLst/>
              <a:cxnLst>
                <a:cxn ang="0">
                  <a:pos x="1591" y="189"/>
                </a:cxn>
                <a:cxn ang="0">
                  <a:pos x="1591" y="568"/>
                </a:cxn>
                <a:cxn ang="0">
                  <a:pos x="103" y="329"/>
                </a:cxn>
                <a:cxn ang="0">
                  <a:pos x="0" y="152"/>
                </a:cxn>
                <a:cxn ang="0">
                  <a:pos x="115" y="0"/>
                </a:cxn>
                <a:cxn ang="0">
                  <a:pos x="1591" y="189"/>
                </a:cxn>
              </a:cxnLst>
              <a:rect l="0" t="0" r="r" b="b"/>
              <a:pathLst>
                <a:path w="1591" h="568">
                  <a:moveTo>
                    <a:pt x="1591" y="189"/>
                  </a:moveTo>
                  <a:lnTo>
                    <a:pt x="1591" y="568"/>
                  </a:lnTo>
                  <a:lnTo>
                    <a:pt x="103" y="329"/>
                  </a:lnTo>
                  <a:lnTo>
                    <a:pt x="0" y="152"/>
                  </a:lnTo>
                  <a:lnTo>
                    <a:pt x="115" y="0"/>
                  </a:lnTo>
                  <a:lnTo>
                    <a:pt x="1591" y="189"/>
                  </a:lnTo>
                  <a:close/>
                </a:path>
              </a:pathLst>
            </a:custGeom>
            <a:gradFill rotWithShape="1">
              <a:gsLst>
                <a:gs pos="0">
                  <a:srgbClr val="EAEAEA">
                    <a:gamma/>
                    <a:shade val="8902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>
              <a:flatTx/>
            </a:bodyPr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Freeform 67"/>
            <p:cNvSpPr>
              <a:spLocks/>
            </p:cNvSpPr>
            <p:nvPr userDrawn="1"/>
          </p:nvSpPr>
          <p:spPr bwMode="gray">
            <a:xfrm>
              <a:off x="737" y="1746"/>
              <a:ext cx="1517" cy="476"/>
            </a:xfrm>
            <a:custGeom>
              <a:avLst/>
              <a:gdLst/>
              <a:ahLst/>
              <a:cxnLst>
                <a:cxn ang="0">
                  <a:pos x="1298" y="158"/>
                </a:cxn>
                <a:cxn ang="0">
                  <a:pos x="1297" y="409"/>
                </a:cxn>
                <a:cxn ang="0">
                  <a:pos x="70" y="218"/>
                </a:cxn>
                <a:cxn ang="0">
                  <a:pos x="0" y="96"/>
                </a:cxn>
                <a:cxn ang="0">
                  <a:pos x="76" y="0"/>
                </a:cxn>
                <a:cxn ang="0">
                  <a:pos x="1298" y="158"/>
                </a:cxn>
              </a:cxnLst>
              <a:rect l="0" t="0" r="r" b="b"/>
              <a:pathLst>
                <a:path w="1298" h="409">
                  <a:moveTo>
                    <a:pt x="1298" y="158"/>
                  </a:moveTo>
                  <a:lnTo>
                    <a:pt x="1297" y="409"/>
                  </a:lnTo>
                  <a:lnTo>
                    <a:pt x="70" y="218"/>
                  </a:lnTo>
                  <a:lnTo>
                    <a:pt x="0" y="96"/>
                  </a:lnTo>
                  <a:lnTo>
                    <a:pt x="76" y="0"/>
                  </a:lnTo>
                  <a:lnTo>
                    <a:pt x="1298" y="158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5" name="AutoShape 68"/>
            <p:cNvSpPr>
              <a:spLocks noChangeArrowheads="1"/>
            </p:cNvSpPr>
            <p:nvPr userDrawn="1"/>
          </p:nvSpPr>
          <p:spPr bwMode="gray">
            <a:xfrm rot="5400000">
              <a:off x="2166" y="2067"/>
              <a:ext cx="288" cy="47"/>
            </a:xfrm>
            <a:prstGeom prst="parallelogram">
              <a:avLst>
                <a:gd name="adj" fmla="val 19149"/>
              </a:avLst>
            </a:prstGeom>
            <a:gradFill rotWithShape="1">
              <a:gsLst>
                <a:gs pos="0">
                  <a:srgbClr val="DDDDDD">
                    <a:gamma/>
                    <a:shade val="82353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365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6" name="Group 78"/>
          <p:cNvGrpSpPr>
            <a:grpSpLocks/>
          </p:cNvGrpSpPr>
          <p:nvPr/>
        </p:nvGrpSpPr>
        <p:grpSpPr bwMode="auto">
          <a:xfrm>
            <a:off x="6015557" y="1399246"/>
            <a:ext cx="228570" cy="4781069"/>
            <a:chOff x="3391" y="1309"/>
            <a:chExt cx="144" cy="3011"/>
          </a:xfrm>
          <a:effectLst/>
        </p:grpSpPr>
        <p:sp>
          <p:nvSpPr>
            <p:cNvPr id="47" name="AutoShape 79"/>
            <p:cNvSpPr>
              <a:spLocks noChangeArrowheads="1"/>
            </p:cNvSpPr>
            <p:nvPr userDrawn="1"/>
          </p:nvSpPr>
          <p:spPr bwMode="gray">
            <a:xfrm>
              <a:off x="3393" y="1309"/>
              <a:ext cx="142" cy="3011"/>
            </a:xfrm>
            <a:prstGeom prst="can">
              <a:avLst>
                <a:gd name="adj" fmla="val 55367"/>
              </a:avLst>
            </a:prstGeom>
            <a:gradFill rotWithShape="1">
              <a:gsLst>
                <a:gs pos="0">
                  <a:srgbClr val="B8B8B8"/>
                </a:gs>
                <a:gs pos="50000">
                  <a:srgbClr val="FFFFFF"/>
                </a:gs>
                <a:gs pos="100000">
                  <a:sysClr val="window" lastClr="FFFFFF">
                    <a:lumMod val="50000"/>
                  </a:sys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8" name="Oval 80"/>
            <p:cNvSpPr>
              <a:spLocks noChangeArrowheads="1"/>
            </p:cNvSpPr>
            <p:nvPr userDrawn="1"/>
          </p:nvSpPr>
          <p:spPr bwMode="gray">
            <a:xfrm>
              <a:off x="3391" y="1309"/>
              <a:ext cx="144" cy="78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92157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92157"/>
                    <a:invGamma/>
                  </a:srgb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9" name="Group 81"/>
          <p:cNvGrpSpPr>
            <a:grpSpLocks/>
          </p:cNvGrpSpPr>
          <p:nvPr/>
        </p:nvGrpSpPr>
        <p:grpSpPr bwMode="auto">
          <a:xfrm>
            <a:off x="4417152" y="2445651"/>
            <a:ext cx="1657135" cy="881267"/>
            <a:chOff x="2384" y="1968"/>
            <a:chExt cx="1044" cy="555"/>
          </a:xfrm>
          <a:effectLst/>
        </p:grpSpPr>
        <p:sp>
          <p:nvSpPr>
            <p:cNvPr id="50" name="AutoShape 82"/>
            <p:cNvSpPr>
              <a:spLocks noChangeArrowheads="1"/>
            </p:cNvSpPr>
            <p:nvPr userDrawn="1"/>
          </p:nvSpPr>
          <p:spPr bwMode="gray">
            <a:xfrm rot="5400000" flipH="1">
              <a:off x="3236" y="2086"/>
              <a:ext cx="288" cy="96"/>
            </a:xfrm>
            <a:prstGeom prst="parallelogram">
              <a:avLst>
                <a:gd name="adj" fmla="val 18736"/>
              </a:avLst>
            </a:prstGeom>
            <a:gradFill rotWithShape="1">
              <a:gsLst>
                <a:gs pos="417">
                  <a:srgbClr val="999999"/>
                </a:gs>
                <a:gs pos="7000">
                  <a:srgbClr val="EAEAEA">
                    <a:gamma/>
                    <a:shade val="85882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36500" prstMaterial="legacyMatte">
              <a:bevelT w="13500" h="13500" prst="angle"/>
              <a:bevelB w="13500" h="13500" prst="angle"/>
              <a:extrusionClr>
                <a:srgbClr val="EAEAEA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1" name="Freeform 83"/>
            <p:cNvSpPr>
              <a:spLocks/>
            </p:cNvSpPr>
            <p:nvPr userDrawn="1"/>
          </p:nvSpPr>
          <p:spPr bwMode="gray">
            <a:xfrm>
              <a:off x="2384" y="1968"/>
              <a:ext cx="975" cy="555"/>
            </a:xfrm>
            <a:custGeom>
              <a:avLst/>
              <a:gdLst/>
              <a:ahLst/>
              <a:cxnLst>
                <a:cxn ang="0">
                  <a:pos x="837" y="0"/>
                </a:cxn>
                <a:cxn ang="0">
                  <a:pos x="837" y="317"/>
                </a:cxn>
                <a:cxn ang="0">
                  <a:pos x="116" y="476"/>
                </a:cxn>
                <a:cxn ang="0">
                  <a:pos x="0" y="304"/>
                </a:cxn>
                <a:cxn ang="0">
                  <a:pos x="110" y="100"/>
                </a:cxn>
                <a:cxn ang="0">
                  <a:pos x="837" y="0"/>
                </a:cxn>
              </a:cxnLst>
              <a:rect l="0" t="0" r="r" b="b"/>
              <a:pathLst>
                <a:path w="837" h="476">
                  <a:moveTo>
                    <a:pt x="837" y="0"/>
                  </a:moveTo>
                  <a:lnTo>
                    <a:pt x="837" y="317"/>
                  </a:lnTo>
                  <a:lnTo>
                    <a:pt x="116" y="476"/>
                  </a:lnTo>
                  <a:lnTo>
                    <a:pt x="0" y="304"/>
                  </a:lnTo>
                  <a:lnTo>
                    <a:pt x="110" y="100"/>
                  </a:lnTo>
                  <a:lnTo>
                    <a:pt x="83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85882"/>
                    <a:invGamma/>
                  </a:srgb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b">
                <a:rot lat="0" lon="0" rev="8700000"/>
              </a:lightRig>
            </a:scene3d>
            <a:sp3d>
              <a:bevelT w="190500" h="38100"/>
            </a:sp3d>
          </p:spPr>
          <p:txBody>
            <a:bodyPr>
              <a:flatTx/>
            </a:bodyPr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Freeform 84"/>
            <p:cNvSpPr>
              <a:spLocks/>
            </p:cNvSpPr>
            <p:nvPr userDrawn="1"/>
          </p:nvSpPr>
          <p:spPr bwMode="gray">
            <a:xfrm>
              <a:off x="2421" y="2007"/>
              <a:ext cx="905" cy="461"/>
            </a:xfrm>
            <a:custGeom>
              <a:avLst/>
              <a:gdLst/>
              <a:ahLst/>
              <a:cxnLst>
                <a:cxn ang="0">
                  <a:pos x="786" y="0"/>
                </a:cxn>
                <a:cxn ang="0">
                  <a:pos x="786" y="252"/>
                </a:cxn>
                <a:cxn ang="0">
                  <a:pos x="92" y="396"/>
                </a:cxn>
                <a:cxn ang="0">
                  <a:pos x="0" y="266"/>
                </a:cxn>
                <a:cxn ang="0">
                  <a:pos x="88" y="112"/>
                </a:cxn>
                <a:cxn ang="0">
                  <a:pos x="786" y="0"/>
                </a:cxn>
              </a:cxnLst>
              <a:rect l="0" t="0" r="r" b="b"/>
              <a:pathLst>
                <a:path w="786" h="396">
                  <a:moveTo>
                    <a:pt x="786" y="0"/>
                  </a:moveTo>
                  <a:lnTo>
                    <a:pt x="786" y="252"/>
                  </a:lnTo>
                  <a:lnTo>
                    <a:pt x="92" y="396"/>
                  </a:lnTo>
                  <a:lnTo>
                    <a:pt x="0" y="266"/>
                  </a:lnTo>
                  <a:lnTo>
                    <a:pt x="88" y="112"/>
                  </a:lnTo>
                  <a:lnTo>
                    <a:pt x="786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3" name="Group 86"/>
          <p:cNvGrpSpPr>
            <a:grpSpLocks/>
          </p:cNvGrpSpPr>
          <p:nvPr/>
        </p:nvGrpSpPr>
        <p:grpSpPr bwMode="auto">
          <a:xfrm>
            <a:off x="2985413" y="4641672"/>
            <a:ext cx="3066651" cy="806637"/>
            <a:chOff x="1482" y="3351"/>
            <a:chExt cx="1932" cy="508"/>
          </a:xfrm>
          <a:effectLst/>
        </p:grpSpPr>
        <p:sp>
          <p:nvSpPr>
            <p:cNvPr id="54" name="AutoShape 87"/>
            <p:cNvSpPr>
              <a:spLocks noChangeArrowheads="1"/>
            </p:cNvSpPr>
            <p:nvPr userDrawn="1"/>
          </p:nvSpPr>
          <p:spPr bwMode="gray">
            <a:xfrm rot="5400000" flipH="1">
              <a:off x="3237" y="3499"/>
              <a:ext cx="288" cy="66"/>
            </a:xfrm>
            <a:prstGeom prst="parallelogram">
              <a:avLst>
                <a:gd name="adj" fmla="val 4525"/>
              </a:avLst>
            </a:prstGeom>
            <a:gradFill rotWithShape="1">
              <a:gsLst>
                <a:gs pos="1250">
                  <a:srgbClr val="949494"/>
                </a:gs>
                <a:gs pos="7000">
                  <a:srgbClr val="EAEAEA">
                    <a:gamma/>
                    <a:shade val="85882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Left"/>
              <a:lightRig rig="legacyFlat3" dir="b"/>
            </a:scene3d>
            <a:sp3d extrusionH="36500" prstMaterial="legacyMatte">
              <a:bevelT w="13500" h="13500" prst="angle"/>
              <a:bevelB w="13500" h="13500" prst="angle"/>
              <a:extrusionClr>
                <a:srgbClr val="EAEAEA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88"/>
            <p:cNvSpPr>
              <a:spLocks/>
            </p:cNvSpPr>
            <p:nvPr userDrawn="1"/>
          </p:nvSpPr>
          <p:spPr bwMode="gray">
            <a:xfrm>
              <a:off x="1482" y="3351"/>
              <a:ext cx="1883" cy="508"/>
            </a:xfrm>
            <a:custGeom>
              <a:avLst/>
              <a:gdLst/>
              <a:ahLst/>
              <a:cxnLst>
                <a:cxn ang="0">
                  <a:pos x="2085" y="0"/>
                </a:cxn>
                <a:cxn ang="0">
                  <a:pos x="2085" y="312"/>
                </a:cxn>
                <a:cxn ang="0">
                  <a:pos x="171" y="436"/>
                </a:cxn>
                <a:cxn ang="0">
                  <a:pos x="0" y="277"/>
                </a:cxn>
                <a:cxn ang="0">
                  <a:pos x="178" y="88"/>
                </a:cxn>
                <a:cxn ang="0">
                  <a:pos x="2085" y="0"/>
                </a:cxn>
              </a:cxnLst>
              <a:rect l="0" t="0" r="r" b="b"/>
              <a:pathLst>
                <a:path w="2085" h="436">
                  <a:moveTo>
                    <a:pt x="2085" y="0"/>
                  </a:moveTo>
                  <a:lnTo>
                    <a:pt x="2085" y="312"/>
                  </a:lnTo>
                  <a:lnTo>
                    <a:pt x="171" y="436"/>
                  </a:lnTo>
                  <a:lnTo>
                    <a:pt x="0" y="277"/>
                  </a:lnTo>
                  <a:lnTo>
                    <a:pt x="178" y="88"/>
                  </a:lnTo>
                  <a:lnTo>
                    <a:pt x="208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85882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85882"/>
                    <a:invGamma/>
                  </a:srgb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>
              <a:flatTx/>
            </a:bodyPr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Freeform 89"/>
            <p:cNvSpPr>
              <a:spLocks/>
            </p:cNvSpPr>
            <p:nvPr userDrawn="1"/>
          </p:nvSpPr>
          <p:spPr bwMode="gray">
            <a:xfrm>
              <a:off x="1528" y="3394"/>
              <a:ext cx="1812" cy="419"/>
            </a:xfrm>
            <a:custGeom>
              <a:avLst/>
              <a:gdLst/>
              <a:ahLst/>
              <a:cxnLst>
                <a:cxn ang="0">
                  <a:pos x="2004" y="0"/>
                </a:cxn>
                <a:cxn ang="0">
                  <a:pos x="2003" y="250"/>
                </a:cxn>
                <a:cxn ang="0">
                  <a:pos x="130" y="360"/>
                </a:cxn>
                <a:cxn ang="0">
                  <a:pos x="0" y="234"/>
                </a:cxn>
                <a:cxn ang="0">
                  <a:pos x="138" y="92"/>
                </a:cxn>
                <a:cxn ang="0">
                  <a:pos x="2004" y="0"/>
                </a:cxn>
              </a:cxnLst>
              <a:rect l="0" t="0" r="r" b="b"/>
              <a:pathLst>
                <a:path w="2004" h="360">
                  <a:moveTo>
                    <a:pt x="2004" y="0"/>
                  </a:moveTo>
                  <a:lnTo>
                    <a:pt x="2003" y="250"/>
                  </a:lnTo>
                  <a:lnTo>
                    <a:pt x="130" y="360"/>
                  </a:lnTo>
                  <a:lnTo>
                    <a:pt x="0" y="234"/>
                  </a:lnTo>
                  <a:lnTo>
                    <a:pt x="138" y="92"/>
                  </a:lnTo>
                  <a:lnTo>
                    <a:pt x="2004" y="0"/>
                  </a:lnTo>
                  <a:close/>
                </a:path>
              </a:pathLst>
            </a:custGeom>
            <a:solidFill>
              <a:schemeClr val="accent5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7" name="Group 92"/>
          <p:cNvGrpSpPr>
            <a:grpSpLocks/>
          </p:cNvGrpSpPr>
          <p:nvPr/>
        </p:nvGrpSpPr>
        <p:grpSpPr bwMode="auto">
          <a:xfrm>
            <a:off x="6199682" y="4122439"/>
            <a:ext cx="3280937" cy="806637"/>
            <a:chOff x="3496" y="3024"/>
            <a:chExt cx="2183" cy="508"/>
          </a:xfrm>
          <a:effectLst/>
        </p:grpSpPr>
        <p:sp>
          <p:nvSpPr>
            <p:cNvPr id="58" name="AutoShape 93"/>
            <p:cNvSpPr>
              <a:spLocks noChangeArrowheads="1"/>
            </p:cNvSpPr>
            <p:nvPr userDrawn="1"/>
          </p:nvSpPr>
          <p:spPr bwMode="gray">
            <a:xfrm rot="-5400000">
              <a:off x="3389" y="3170"/>
              <a:ext cx="288" cy="75"/>
            </a:xfrm>
            <a:prstGeom prst="parallelogram">
              <a:avLst>
                <a:gd name="adj" fmla="val 3982"/>
              </a:avLst>
            </a:prstGeom>
            <a:gradFill rotWithShape="1">
              <a:gsLst>
                <a:gs pos="417">
                  <a:srgbClr val="9F9F9F"/>
                </a:gs>
                <a:gs pos="7000">
                  <a:srgbClr val="B8B8B8"/>
                </a:gs>
                <a:gs pos="100000">
                  <a:srgbClr val="EAEAEA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36500" prstMaterial="legacyMatte">
              <a:bevelT w="13500" h="13500" prst="angle"/>
              <a:bevelB w="13500" h="13500" prst="angle"/>
              <a:extrusionClr>
                <a:srgbClr val="EAEAEA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Freeform 94"/>
            <p:cNvSpPr>
              <a:spLocks/>
            </p:cNvSpPr>
            <p:nvPr userDrawn="1"/>
          </p:nvSpPr>
          <p:spPr bwMode="gray">
            <a:xfrm flipH="1">
              <a:off x="3553" y="3024"/>
              <a:ext cx="2126" cy="508"/>
            </a:xfrm>
            <a:custGeom>
              <a:avLst/>
              <a:gdLst/>
              <a:ahLst/>
              <a:cxnLst>
                <a:cxn ang="0">
                  <a:pos x="2085" y="0"/>
                </a:cxn>
                <a:cxn ang="0">
                  <a:pos x="2085" y="312"/>
                </a:cxn>
                <a:cxn ang="0">
                  <a:pos x="171" y="436"/>
                </a:cxn>
                <a:cxn ang="0">
                  <a:pos x="0" y="277"/>
                </a:cxn>
                <a:cxn ang="0">
                  <a:pos x="178" y="88"/>
                </a:cxn>
                <a:cxn ang="0">
                  <a:pos x="2085" y="0"/>
                </a:cxn>
              </a:cxnLst>
              <a:rect l="0" t="0" r="r" b="b"/>
              <a:pathLst>
                <a:path w="2085" h="436">
                  <a:moveTo>
                    <a:pt x="2085" y="0"/>
                  </a:moveTo>
                  <a:lnTo>
                    <a:pt x="2085" y="312"/>
                  </a:lnTo>
                  <a:lnTo>
                    <a:pt x="171" y="436"/>
                  </a:lnTo>
                  <a:lnTo>
                    <a:pt x="0" y="277"/>
                  </a:lnTo>
                  <a:lnTo>
                    <a:pt x="178" y="88"/>
                  </a:lnTo>
                  <a:lnTo>
                    <a:pt x="208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85882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85882"/>
                    <a:invGamma/>
                  </a:srgb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>
              <a:flatTx/>
            </a:bodyPr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0" name="Freeform 95"/>
            <p:cNvSpPr>
              <a:spLocks/>
            </p:cNvSpPr>
            <p:nvPr userDrawn="1"/>
          </p:nvSpPr>
          <p:spPr bwMode="gray">
            <a:xfrm flipH="1">
              <a:off x="3580" y="3067"/>
              <a:ext cx="2047" cy="419"/>
            </a:xfrm>
            <a:custGeom>
              <a:avLst/>
              <a:gdLst/>
              <a:ahLst/>
              <a:cxnLst>
                <a:cxn ang="0">
                  <a:pos x="2004" y="0"/>
                </a:cxn>
                <a:cxn ang="0">
                  <a:pos x="2003" y="250"/>
                </a:cxn>
                <a:cxn ang="0">
                  <a:pos x="130" y="360"/>
                </a:cxn>
                <a:cxn ang="0">
                  <a:pos x="0" y="234"/>
                </a:cxn>
                <a:cxn ang="0">
                  <a:pos x="138" y="92"/>
                </a:cxn>
                <a:cxn ang="0">
                  <a:pos x="2004" y="0"/>
                </a:cxn>
              </a:cxnLst>
              <a:rect l="0" t="0" r="r" b="b"/>
              <a:pathLst>
                <a:path w="2004" h="360">
                  <a:moveTo>
                    <a:pt x="2004" y="0"/>
                  </a:moveTo>
                  <a:lnTo>
                    <a:pt x="2003" y="250"/>
                  </a:lnTo>
                  <a:lnTo>
                    <a:pt x="130" y="360"/>
                  </a:lnTo>
                  <a:lnTo>
                    <a:pt x="0" y="234"/>
                  </a:lnTo>
                  <a:lnTo>
                    <a:pt x="138" y="92"/>
                  </a:lnTo>
                  <a:lnTo>
                    <a:pt x="2004" y="0"/>
                  </a:lnTo>
                  <a:close/>
                </a:path>
              </a:pathLst>
            </a:custGeom>
            <a:solidFill>
              <a:schemeClr val="accent6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61" name="Group 98"/>
          <p:cNvGrpSpPr>
            <a:grpSpLocks/>
          </p:cNvGrpSpPr>
          <p:nvPr/>
        </p:nvGrpSpPr>
        <p:grpSpPr bwMode="auto">
          <a:xfrm>
            <a:off x="6199682" y="1881958"/>
            <a:ext cx="1771420" cy="881267"/>
            <a:chOff x="2345" y="1092"/>
            <a:chExt cx="1116" cy="555"/>
          </a:xfrm>
          <a:effectLst/>
        </p:grpSpPr>
        <p:sp>
          <p:nvSpPr>
            <p:cNvPr id="62" name="AutoShape 99"/>
            <p:cNvSpPr>
              <a:spLocks noChangeArrowheads="1"/>
            </p:cNvSpPr>
            <p:nvPr/>
          </p:nvSpPr>
          <p:spPr bwMode="gray">
            <a:xfrm rot="-5400000">
              <a:off x="2249" y="1222"/>
              <a:ext cx="288" cy="96"/>
            </a:xfrm>
            <a:prstGeom prst="parallelogram">
              <a:avLst>
                <a:gd name="adj" fmla="val 18736"/>
              </a:avLst>
            </a:prstGeom>
            <a:gradFill rotWithShape="1">
              <a:gsLst>
                <a:gs pos="0">
                  <a:srgbClr val="EAEAEA">
                    <a:gamma/>
                    <a:shade val="85882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36500" prstMaterial="legacyMatte">
              <a:bevelT w="13500" h="13500" prst="angle"/>
              <a:bevelB w="13500" h="13500" prst="angle"/>
              <a:extrusionClr>
                <a:srgbClr val="EAEAEA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63" name="Group 100"/>
            <p:cNvGrpSpPr>
              <a:grpSpLocks/>
            </p:cNvGrpSpPr>
            <p:nvPr/>
          </p:nvGrpSpPr>
          <p:grpSpPr bwMode="auto">
            <a:xfrm>
              <a:off x="2414" y="1092"/>
              <a:ext cx="1047" cy="555"/>
              <a:chOff x="2414" y="1104"/>
              <a:chExt cx="975" cy="555"/>
            </a:xfrm>
          </p:grpSpPr>
          <p:sp>
            <p:nvSpPr>
              <p:cNvPr id="64" name="Freeform 101"/>
              <p:cNvSpPr>
                <a:spLocks/>
              </p:cNvSpPr>
              <p:nvPr/>
            </p:nvSpPr>
            <p:spPr bwMode="gray">
              <a:xfrm flipH="1">
                <a:off x="2414" y="1104"/>
                <a:ext cx="975" cy="555"/>
              </a:xfrm>
              <a:custGeom>
                <a:avLst/>
                <a:gdLst/>
                <a:ahLst/>
                <a:cxnLst>
                  <a:cxn ang="0">
                    <a:pos x="837" y="0"/>
                  </a:cxn>
                  <a:cxn ang="0">
                    <a:pos x="837" y="317"/>
                  </a:cxn>
                  <a:cxn ang="0">
                    <a:pos x="116" y="476"/>
                  </a:cxn>
                  <a:cxn ang="0">
                    <a:pos x="0" y="304"/>
                  </a:cxn>
                  <a:cxn ang="0">
                    <a:pos x="110" y="100"/>
                  </a:cxn>
                  <a:cxn ang="0">
                    <a:pos x="837" y="0"/>
                  </a:cxn>
                </a:cxnLst>
                <a:rect l="0" t="0" r="r" b="b"/>
                <a:pathLst>
                  <a:path w="837" h="476">
                    <a:moveTo>
                      <a:pt x="837" y="0"/>
                    </a:moveTo>
                    <a:lnTo>
                      <a:pt x="837" y="317"/>
                    </a:lnTo>
                    <a:lnTo>
                      <a:pt x="116" y="476"/>
                    </a:lnTo>
                    <a:lnTo>
                      <a:pt x="0" y="304"/>
                    </a:lnTo>
                    <a:lnTo>
                      <a:pt x="110" y="100"/>
                    </a:lnTo>
                    <a:lnTo>
                      <a:pt x="8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85882"/>
                      <a:invGamma/>
                    </a:srgbClr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b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>
                <a:flatTx/>
              </a:bodyPr>
              <a:lstStyle/>
              <a:p>
                <a:pPr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5" name="Freeform 102"/>
              <p:cNvSpPr>
                <a:spLocks/>
              </p:cNvSpPr>
              <p:nvPr/>
            </p:nvSpPr>
            <p:spPr bwMode="gray">
              <a:xfrm flipH="1">
                <a:off x="2447" y="1143"/>
                <a:ext cx="905" cy="461"/>
              </a:xfrm>
              <a:custGeom>
                <a:avLst/>
                <a:gdLst/>
                <a:ahLst/>
                <a:cxnLst>
                  <a:cxn ang="0">
                    <a:pos x="786" y="0"/>
                  </a:cxn>
                  <a:cxn ang="0">
                    <a:pos x="786" y="252"/>
                  </a:cxn>
                  <a:cxn ang="0">
                    <a:pos x="92" y="396"/>
                  </a:cxn>
                  <a:cxn ang="0">
                    <a:pos x="0" y="266"/>
                  </a:cxn>
                  <a:cxn ang="0">
                    <a:pos x="88" y="112"/>
                  </a:cxn>
                  <a:cxn ang="0">
                    <a:pos x="786" y="0"/>
                  </a:cxn>
                </a:cxnLst>
                <a:rect l="0" t="0" r="r" b="b"/>
                <a:pathLst>
                  <a:path w="786" h="396">
                    <a:moveTo>
                      <a:pt x="786" y="0"/>
                    </a:moveTo>
                    <a:lnTo>
                      <a:pt x="786" y="252"/>
                    </a:lnTo>
                    <a:lnTo>
                      <a:pt x="92" y="396"/>
                    </a:lnTo>
                    <a:lnTo>
                      <a:pt x="0" y="266"/>
                    </a:lnTo>
                    <a:lnTo>
                      <a:pt x="88" y="112"/>
                    </a:lnTo>
                    <a:lnTo>
                      <a:pt x="78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sp>
        <p:nvSpPr>
          <p:cNvPr id="66" name="TextBox 51"/>
          <p:cNvSpPr txBox="1"/>
          <p:nvPr/>
        </p:nvSpPr>
        <p:spPr>
          <a:xfrm rot="508654">
            <a:off x="6275872" y="2095979"/>
            <a:ext cx="1511017" cy="369418"/>
          </a:xfrm>
          <a:prstGeom prst="rect">
            <a:avLst/>
          </a:prstGeom>
          <a:noFill/>
          <a:effectLst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6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sp>
        <p:nvSpPr>
          <p:cNvPr id="67" name="TextBox 52"/>
          <p:cNvSpPr txBox="1"/>
          <p:nvPr/>
        </p:nvSpPr>
        <p:spPr>
          <a:xfrm rot="20923364">
            <a:off x="4449917" y="2677810"/>
            <a:ext cx="1511017" cy="369418"/>
          </a:xfrm>
          <a:prstGeom prst="rect">
            <a:avLst/>
          </a:prstGeom>
          <a:noFill/>
          <a:effectLst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6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sp>
        <p:nvSpPr>
          <p:cNvPr id="68" name="TextBox 53"/>
          <p:cNvSpPr txBox="1"/>
          <p:nvPr/>
        </p:nvSpPr>
        <p:spPr>
          <a:xfrm rot="21168563">
            <a:off x="6609874" y="3005394"/>
            <a:ext cx="1511017" cy="369418"/>
          </a:xfrm>
          <a:prstGeom prst="rect">
            <a:avLst/>
          </a:prstGeom>
          <a:noFill/>
          <a:effectLst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6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sp>
        <p:nvSpPr>
          <p:cNvPr id="69" name="TextBox 54"/>
          <p:cNvSpPr txBox="1"/>
          <p:nvPr/>
        </p:nvSpPr>
        <p:spPr>
          <a:xfrm rot="354631">
            <a:off x="3950530" y="3531534"/>
            <a:ext cx="1809668" cy="369418"/>
          </a:xfrm>
          <a:prstGeom prst="rect">
            <a:avLst/>
          </a:prstGeom>
          <a:noFill/>
          <a:effectLst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6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sp>
        <p:nvSpPr>
          <p:cNvPr id="70" name="TextBox 55"/>
          <p:cNvSpPr txBox="1"/>
          <p:nvPr/>
        </p:nvSpPr>
        <p:spPr>
          <a:xfrm rot="21362588">
            <a:off x="3661303" y="4850423"/>
            <a:ext cx="1796658" cy="369418"/>
          </a:xfrm>
          <a:prstGeom prst="rect">
            <a:avLst/>
          </a:prstGeom>
          <a:noFill/>
          <a:effectLst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6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sp>
        <p:nvSpPr>
          <p:cNvPr id="80" name="TextBox 56"/>
          <p:cNvSpPr txBox="1"/>
          <p:nvPr/>
        </p:nvSpPr>
        <p:spPr>
          <a:xfrm rot="229781">
            <a:off x="7006058" y="4348436"/>
            <a:ext cx="2012907" cy="369418"/>
          </a:xfrm>
          <a:prstGeom prst="rect">
            <a:avLst/>
          </a:prstGeom>
          <a:noFill/>
          <a:effectLst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6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sp>
        <p:nvSpPr>
          <p:cNvPr id="81" name="Rectangle 69"/>
          <p:cNvSpPr/>
          <p:nvPr/>
        </p:nvSpPr>
        <p:spPr>
          <a:xfrm>
            <a:off x="239318" y="4772899"/>
            <a:ext cx="2804107" cy="954105"/>
          </a:xfrm>
          <a:prstGeom prst="rect">
            <a:avLst/>
          </a:prstGeom>
          <a:effectLst/>
        </p:spPr>
        <p:txBody>
          <a:bodyPr wrap="square" lIns="91438" tIns="45719" rIns="91438" bIns="45719">
            <a:spAutoFit/>
          </a:bodyPr>
          <a:lstStyle/>
          <a:p>
            <a:pPr lvl="0" algn="r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/>
              </a:rPr>
              <a:t>单击此处添加文字阐述，添加简短问题说明文字，具体说明文字在此处。单击此处添加文字阐述，添加简短问题</a:t>
            </a:r>
            <a:endParaRPr lang="en-US" altLang="zh-CN" sz="13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2" name="Rectangle 70"/>
          <p:cNvSpPr/>
          <p:nvPr/>
        </p:nvSpPr>
        <p:spPr>
          <a:xfrm>
            <a:off x="606373" y="3152712"/>
            <a:ext cx="2804107" cy="954105"/>
          </a:xfrm>
          <a:prstGeom prst="rect">
            <a:avLst/>
          </a:prstGeom>
          <a:effectLst/>
        </p:spPr>
        <p:txBody>
          <a:bodyPr wrap="square" lIns="91438" tIns="45719" rIns="91438" bIns="45719">
            <a:spAutoFit/>
          </a:bodyPr>
          <a:lstStyle/>
          <a:p>
            <a:pPr lvl="0" algn="r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/>
              </a:rPr>
              <a:t>单击此处添加文字阐述，添加简短问题说明文字，具体说明文字在此处。单击此处添加文字阐述，添加简短问题</a:t>
            </a:r>
            <a:endParaRPr lang="en-US" altLang="zh-CN" sz="13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3" name="Rectangle 71"/>
          <p:cNvSpPr/>
          <p:nvPr/>
        </p:nvSpPr>
        <p:spPr>
          <a:xfrm>
            <a:off x="8883799" y="2627126"/>
            <a:ext cx="2684016" cy="954105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lvl="0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/>
              </a:rPr>
              <a:t>单击此处添加文字阐述，添加简短问题说明文字，具体说明文字在此处。单击此处添加文字阐述，添加简短问题</a:t>
            </a:r>
            <a:endParaRPr lang="en-US" altLang="zh-CN" sz="13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4" name="Rectangle 72"/>
          <p:cNvSpPr/>
          <p:nvPr/>
        </p:nvSpPr>
        <p:spPr>
          <a:xfrm>
            <a:off x="9521198" y="4203400"/>
            <a:ext cx="2482018" cy="116954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lvl="0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/>
              </a:rPr>
              <a:t>单击此处添加文字阐述，添加简短问题说明文字，具体说明文字在此处。单击此处添加文字阐述，添加简短问题</a:t>
            </a:r>
            <a:endParaRPr lang="en-US" altLang="zh-CN" sz="13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5" name="Rectangle 70"/>
          <p:cNvSpPr/>
          <p:nvPr/>
        </p:nvSpPr>
        <p:spPr>
          <a:xfrm>
            <a:off x="2008426" y="1755028"/>
            <a:ext cx="3460135" cy="738662"/>
          </a:xfrm>
          <a:prstGeom prst="rect">
            <a:avLst/>
          </a:prstGeom>
          <a:effectLst/>
        </p:spPr>
        <p:txBody>
          <a:bodyPr wrap="square" lIns="91438" tIns="45719" rIns="91438" bIns="45719">
            <a:spAutoFit/>
          </a:bodyPr>
          <a:lstStyle/>
          <a:p>
            <a:pPr lvl="0" algn="r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/>
              </a:rPr>
              <a:t>单击此处添加文字阐述，添加简短问题说明文字，具体说明文字在此处。单击此处添加文字阐述，添加简短问题</a:t>
            </a:r>
            <a:endParaRPr lang="en-US" altLang="zh-CN" sz="13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6" name="Rectangle 71"/>
          <p:cNvSpPr/>
          <p:nvPr/>
        </p:nvSpPr>
        <p:spPr>
          <a:xfrm>
            <a:off x="7971103" y="1694362"/>
            <a:ext cx="3236671" cy="738662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lvl="0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/>
              </a:rPr>
              <a:t>单击此处添加文字阐述，添加简短问题说明文字，具体说明文字在此处。单击此处添加文字阐述，添加简短问题</a:t>
            </a:r>
            <a:endParaRPr lang="en-US" altLang="zh-CN" sz="13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88" name="组合 87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90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9" name="矩形 88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13204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1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81" grpId="0"/>
          <p:bldP spid="82" grpId="0"/>
          <p:bldP spid="83" grpId="0"/>
          <p:bldP spid="84" grpId="0"/>
          <p:bldP spid="85" grpId="0"/>
          <p:bldP spid="8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1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81" grpId="0"/>
          <p:bldP spid="82" grpId="0"/>
          <p:bldP spid="83" grpId="0"/>
          <p:bldP spid="84" grpId="0"/>
          <p:bldP spid="85" grpId="0"/>
          <p:bldP spid="86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MH_Other_2"/>
          <p:cNvSpPr/>
          <p:nvPr>
            <p:custDataLst>
              <p:tags r:id="rId1"/>
            </p:custDataLst>
          </p:nvPr>
        </p:nvSpPr>
        <p:spPr>
          <a:xfrm rot="19635708">
            <a:off x="1719042" y="1735653"/>
            <a:ext cx="575925" cy="625393"/>
          </a:xfrm>
          <a:custGeom>
            <a:avLst/>
            <a:gdLst>
              <a:gd name="connsiteX0" fmla="*/ 1050057 w 2114047"/>
              <a:gd name="connsiteY0" fmla="*/ 0 h 2376805"/>
              <a:gd name="connsiteX1" fmla="*/ 1054830 w 2114047"/>
              <a:gd name="connsiteY1" fmla="*/ 304 h 2376805"/>
              <a:gd name="connsiteX2" fmla="*/ 1227350 w 2114047"/>
              <a:gd name="connsiteY2" fmla="*/ 46188 h 2376805"/>
              <a:gd name="connsiteX3" fmla="*/ 2000596 w 2114047"/>
              <a:gd name="connsiteY3" fmla="*/ 560180 h 2376805"/>
              <a:gd name="connsiteX4" fmla="*/ 2007253 w 2114047"/>
              <a:gd name="connsiteY4" fmla="*/ 562963 h 2376805"/>
              <a:gd name="connsiteX5" fmla="*/ 2081453 w 2114047"/>
              <a:gd name="connsiteY5" fmla="*/ 628396 h 2376805"/>
              <a:gd name="connsiteX6" fmla="*/ 2083060 w 2114047"/>
              <a:gd name="connsiteY6" fmla="*/ 630503 h 2376805"/>
              <a:gd name="connsiteX7" fmla="*/ 2085012 w 2114047"/>
              <a:gd name="connsiteY7" fmla="*/ 634446 h 2376805"/>
              <a:gd name="connsiteX8" fmla="*/ 2087888 w 2114047"/>
              <a:gd name="connsiteY8" fmla="*/ 636815 h 2376805"/>
              <a:gd name="connsiteX9" fmla="*/ 2090638 w 2114047"/>
              <a:gd name="connsiteY9" fmla="*/ 645816 h 2376805"/>
              <a:gd name="connsiteX10" fmla="*/ 2105184 w 2114047"/>
              <a:gd name="connsiteY10" fmla="*/ 675213 h 2376805"/>
              <a:gd name="connsiteX11" fmla="*/ 2113343 w 2114047"/>
              <a:gd name="connsiteY11" fmla="*/ 722046 h 2376805"/>
              <a:gd name="connsiteX12" fmla="*/ 2114036 w 2114047"/>
              <a:gd name="connsiteY12" fmla="*/ 1184592 h 2376805"/>
              <a:gd name="connsiteX13" fmla="*/ 2114047 w 2114047"/>
              <a:gd name="connsiteY13" fmla="*/ 1184592 h 2376805"/>
              <a:gd name="connsiteX14" fmla="*/ 2114041 w 2114047"/>
              <a:gd name="connsiteY14" fmla="*/ 1188403 h 2376805"/>
              <a:gd name="connsiteX15" fmla="*/ 2114047 w 2114047"/>
              <a:gd name="connsiteY15" fmla="*/ 1192213 h 2376805"/>
              <a:gd name="connsiteX16" fmla="*/ 2114036 w 2114047"/>
              <a:gd name="connsiteY16" fmla="*/ 1192213 h 2376805"/>
              <a:gd name="connsiteX17" fmla="*/ 2113343 w 2114047"/>
              <a:gd name="connsiteY17" fmla="*/ 1654759 h 2376805"/>
              <a:gd name="connsiteX18" fmla="*/ 2105184 w 2114047"/>
              <a:gd name="connsiteY18" fmla="*/ 1701592 h 2376805"/>
              <a:gd name="connsiteX19" fmla="*/ 2090638 w 2114047"/>
              <a:gd name="connsiteY19" fmla="*/ 1730989 h 2376805"/>
              <a:gd name="connsiteX20" fmla="*/ 2087888 w 2114047"/>
              <a:gd name="connsiteY20" fmla="*/ 1739990 h 2376805"/>
              <a:gd name="connsiteX21" fmla="*/ 2085012 w 2114047"/>
              <a:gd name="connsiteY21" fmla="*/ 1742359 h 2376805"/>
              <a:gd name="connsiteX22" fmla="*/ 2083060 w 2114047"/>
              <a:gd name="connsiteY22" fmla="*/ 1746302 h 2376805"/>
              <a:gd name="connsiteX23" fmla="*/ 2081453 w 2114047"/>
              <a:gd name="connsiteY23" fmla="*/ 1748409 h 2376805"/>
              <a:gd name="connsiteX24" fmla="*/ 2007253 w 2114047"/>
              <a:gd name="connsiteY24" fmla="*/ 1813842 h 2376805"/>
              <a:gd name="connsiteX25" fmla="*/ 2000596 w 2114047"/>
              <a:gd name="connsiteY25" fmla="*/ 1816625 h 2376805"/>
              <a:gd name="connsiteX26" fmla="*/ 1227350 w 2114047"/>
              <a:gd name="connsiteY26" fmla="*/ 2330617 h 2376805"/>
              <a:gd name="connsiteX27" fmla="*/ 1054830 w 2114047"/>
              <a:gd name="connsiteY27" fmla="*/ 2376501 h 2376805"/>
              <a:gd name="connsiteX28" fmla="*/ 1050057 w 2114047"/>
              <a:gd name="connsiteY28" fmla="*/ 2376805 h 2376805"/>
              <a:gd name="connsiteX29" fmla="*/ 882307 w 2114047"/>
              <a:gd name="connsiteY29" fmla="*/ 2330617 h 2376805"/>
              <a:gd name="connsiteX30" fmla="*/ 100827 w 2114047"/>
              <a:gd name="connsiteY30" fmla="*/ 1811152 h 2376805"/>
              <a:gd name="connsiteX31" fmla="*/ 94114 w 2114047"/>
              <a:gd name="connsiteY31" fmla="*/ 1805689 h 2376805"/>
              <a:gd name="connsiteX32" fmla="*/ 65741 w 2114047"/>
              <a:gd name="connsiteY32" fmla="*/ 1787446 h 2376805"/>
              <a:gd name="connsiteX33" fmla="*/ 33999 w 2114047"/>
              <a:gd name="connsiteY33" fmla="*/ 1750063 h 2376805"/>
              <a:gd name="connsiteX34" fmla="*/ 21767 w 2114047"/>
              <a:gd name="connsiteY34" fmla="*/ 1739990 h 2376805"/>
              <a:gd name="connsiteX35" fmla="*/ 11934 w 2114047"/>
              <a:gd name="connsiteY35" fmla="*/ 1707798 h 2376805"/>
              <a:gd name="connsiteX36" fmla="*/ 8863 w 2114047"/>
              <a:gd name="connsiteY36" fmla="*/ 1701592 h 2376805"/>
              <a:gd name="connsiteX37" fmla="*/ 704 w 2114047"/>
              <a:gd name="connsiteY37" fmla="*/ 1654759 h 2376805"/>
              <a:gd name="connsiteX38" fmla="*/ 12 w 2114047"/>
              <a:gd name="connsiteY38" fmla="*/ 1192213 h 2376805"/>
              <a:gd name="connsiteX39" fmla="*/ 0 w 2114047"/>
              <a:gd name="connsiteY39" fmla="*/ 1192213 h 2376805"/>
              <a:gd name="connsiteX40" fmla="*/ 6 w 2114047"/>
              <a:gd name="connsiteY40" fmla="*/ 1188403 h 2376805"/>
              <a:gd name="connsiteX41" fmla="*/ 0 w 2114047"/>
              <a:gd name="connsiteY41" fmla="*/ 1184592 h 2376805"/>
              <a:gd name="connsiteX42" fmla="*/ 12 w 2114047"/>
              <a:gd name="connsiteY42" fmla="*/ 1184592 h 2376805"/>
              <a:gd name="connsiteX43" fmla="*/ 704 w 2114047"/>
              <a:gd name="connsiteY43" fmla="*/ 722046 h 2376805"/>
              <a:gd name="connsiteX44" fmla="*/ 8863 w 2114047"/>
              <a:gd name="connsiteY44" fmla="*/ 675213 h 2376805"/>
              <a:gd name="connsiteX45" fmla="*/ 11934 w 2114047"/>
              <a:gd name="connsiteY45" fmla="*/ 669007 h 2376805"/>
              <a:gd name="connsiteX46" fmla="*/ 21767 w 2114047"/>
              <a:gd name="connsiteY46" fmla="*/ 636815 h 2376805"/>
              <a:gd name="connsiteX47" fmla="*/ 33999 w 2114047"/>
              <a:gd name="connsiteY47" fmla="*/ 626742 h 2376805"/>
              <a:gd name="connsiteX48" fmla="*/ 65741 w 2114047"/>
              <a:gd name="connsiteY48" fmla="*/ 589359 h 2376805"/>
              <a:gd name="connsiteX49" fmla="*/ 94114 w 2114047"/>
              <a:gd name="connsiteY49" fmla="*/ 571116 h 2376805"/>
              <a:gd name="connsiteX50" fmla="*/ 100827 w 2114047"/>
              <a:gd name="connsiteY50" fmla="*/ 565653 h 2376805"/>
              <a:gd name="connsiteX51" fmla="*/ 882307 w 2114047"/>
              <a:gd name="connsiteY51" fmla="*/ 46188 h 2376805"/>
              <a:gd name="connsiteX52" fmla="*/ 1050057 w 2114047"/>
              <a:gd name="connsiteY52" fmla="*/ 0 h 2376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114047" h="2376805">
                <a:moveTo>
                  <a:pt x="1050057" y="0"/>
                </a:moveTo>
                <a:cubicBezTo>
                  <a:pt x="1051651" y="0"/>
                  <a:pt x="1053245" y="12"/>
                  <a:pt x="1054830" y="304"/>
                </a:cubicBezTo>
                <a:cubicBezTo>
                  <a:pt x="1117118" y="-796"/>
                  <a:pt x="1179812" y="14588"/>
                  <a:pt x="1227350" y="46188"/>
                </a:cubicBezTo>
                <a:lnTo>
                  <a:pt x="2000596" y="560180"/>
                </a:lnTo>
                <a:lnTo>
                  <a:pt x="2007253" y="562963"/>
                </a:lnTo>
                <a:cubicBezTo>
                  <a:pt x="2036439" y="575164"/>
                  <a:pt x="2062808" y="599340"/>
                  <a:pt x="2081453" y="628396"/>
                </a:cubicBezTo>
                <a:cubicBezTo>
                  <a:pt x="2082075" y="629037"/>
                  <a:pt x="2082570" y="629768"/>
                  <a:pt x="2083060" y="630503"/>
                </a:cubicBezTo>
                <a:lnTo>
                  <a:pt x="2085012" y="634446"/>
                </a:lnTo>
                <a:lnTo>
                  <a:pt x="2087888" y="636815"/>
                </a:lnTo>
                <a:lnTo>
                  <a:pt x="2090638" y="645816"/>
                </a:lnTo>
                <a:lnTo>
                  <a:pt x="2105184" y="675213"/>
                </a:lnTo>
                <a:cubicBezTo>
                  <a:pt x="2110416" y="690746"/>
                  <a:pt x="2113320" y="706634"/>
                  <a:pt x="2113343" y="722046"/>
                </a:cubicBezTo>
                <a:lnTo>
                  <a:pt x="2114036" y="1184592"/>
                </a:lnTo>
                <a:lnTo>
                  <a:pt x="2114047" y="1184592"/>
                </a:lnTo>
                <a:lnTo>
                  <a:pt x="2114041" y="1188403"/>
                </a:lnTo>
                <a:lnTo>
                  <a:pt x="2114047" y="1192213"/>
                </a:lnTo>
                <a:lnTo>
                  <a:pt x="2114036" y="1192213"/>
                </a:lnTo>
                <a:lnTo>
                  <a:pt x="2113343" y="1654759"/>
                </a:lnTo>
                <a:cubicBezTo>
                  <a:pt x="2113320" y="1670171"/>
                  <a:pt x="2110416" y="1686059"/>
                  <a:pt x="2105184" y="1701592"/>
                </a:cubicBezTo>
                <a:lnTo>
                  <a:pt x="2090638" y="1730989"/>
                </a:lnTo>
                <a:lnTo>
                  <a:pt x="2087888" y="1739990"/>
                </a:lnTo>
                <a:lnTo>
                  <a:pt x="2085012" y="1742359"/>
                </a:lnTo>
                <a:lnTo>
                  <a:pt x="2083060" y="1746302"/>
                </a:lnTo>
                <a:cubicBezTo>
                  <a:pt x="2082570" y="1747037"/>
                  <a:pt x="2082075" y="1747768"/>
                  <a:pt x="2081453" y="1748409"/>
                </a:cubicBezTo>
                <a:cubicBezTo>
                  <a:pt x="2062808" y="1777465"/>
                  <a:pt x="2036439" y="1801641"/>
                  <a:pt x="2007253" y="1813842"/>
                </a:cubicBezTo>
                <a:lnTo>
                  <a:pt x="2000596" y="1816625"/>
                </a:lnTo>
                <a:lnTo>
                  <a:pt x="1227350" y="2330617"/>
                </a:lnTo>
                <a:cubicBezTo>
                  <a:pt x="1179812" y="2362217"/>
                  <a:pt x="1117118" y="2377601"/>
                  <a:pt x="1054830" y="2376501"/>
                </a:cubicBezTo>
                <a:cubicBezTo>
                  <a:pt x="1053245" y="2376793"/>
                  <a:pt x="1051651" y="2376805"/>
                  <a:pt x="1050057" y="2376805"/>
                </a:cubicBezTo>
                <a:cubicBezTo>
                  <a:pt x="989345" y="2376805"/>
                  <a:pt x="928629" y="2361408"/>
                  <a:pt x="882307" y="2330617"/>
                </a:cubicBezTo>
                <a:lnTo>
                  <a:pt x="100827" y="1811152"/>
                </a:lnTo>
                <a:lnTo>
                  <a:pt x="94114" y="1805689"/>
                </a:lnTo>
                <a:lnTo>
                  <a:pt x="65741" y="1787446"/>
                </a:lnTo>
                <a:lnTo>
                  <a:pt x="33999" y="1750063"/>
                </a:lnTo>
                <a:lnTo>
                  <a:pt x="21767" y="1739990"/>
                </a:lnTo>
                <a:lnTo>
                  <a:pt x="11934" y="1707798"/>
                </a:lnTo>
                <a:lnTo>
                  <a:pt x="8863" y="1701592"/>
                </a:lnTo>
                <a:cubicBezTo>
                  <a:pt x="3631" y="1686059"/>
                  <a:pt x="727" y="1670171"/>
                  <a:pt x="704" y="1654759"/>
                </a:cubicBezTo>
                <a:lnTo>
                  <a:pt x="12" y="1192213"/>
                </a:lnTo>
                <a:lnTo>
                  <a:pt x="0" y="1192213"/>
                </a:lnTo>
                <a:lnTo>
                  <a:pt x="6" y="1188403"/>
                </a:lnTo>
                <a:lnTo>
                  <a:pt x="0" y="1184592"/>
                </a:lnTo>
                <a:lnTo>
                  <a:pt x="12" y="1184592"/>
                </a:lnTo>
                <a:lnTo>
                  <a:pt x="704" y="722046"/>
                </a:lnTo>
                <a:cubicBezTo>
                  <a:pt x="727" y="706634"/>
                  <a:pt x="3631" y="690746"/>
                  <a:pt x="8863" y="675213"/>
                </a:cubicBezTo>
                <a:lnTo>
                  <a:pt x="11934" y="669007"/>
                </a:lnTo>
                <a:lnTo>
                  <a:pt x="21767" y="636815"/>
                </a:lnTo>
                <a:lnTo>
                  <a:pt x="33999" y="626742"/>
                </a:lnTo>
                <a:lnTo>
                  <a:pt x="65741" y="589359"/>
                </a:lnTo>
                <a:lnTo>
                  <a:pt x="94114" y="571116"/>
                </a:lnTo>
                <a:lnTo>
                  <a:pt x="100827" y="565653"/>
                </a:lnTo>
                <a:lnTo>
                  <a:pt x="882307" y="46188"/>
                </a:lnTo>
                <a:cubicBezTo>
                  <a:pt x="928629" y="15397"/>
                  <a:pt x="989345" y="0"/>
                  <a:pt x="1050057" y="0"/>
                </a:cubicBezTo>
                <a:close/>
              </a:path>
            </a:pathLst>
          </a:custGeom>
          <a:solidFill>
            <a:schemeClr val="accent1">
              <a:alpha val="7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/>
          </a:p>
        </p:txBody>
      </p:sp>
      <p:sp>
        <p:nvSpPr>
          <p:cNvPr id="16" name="MH_Other_8"/>
          <p:cNvSpPr/>
          <p:nvPr>
            <p:custDataLst>
              <p:tags r:id="rId2"/>
            </p:custDataLst>
          </p:nvPr>
        </p:nvSpPr>
        <p:spPr>
          <a:xfrm>
            <a:off x="2007005" y="1568839"/>
            <a:ext cx="284744" cy="301355"/>
          </a:xfrm>
          <a:custGeom>
            <a:avLst/>
            <a:gdLst>
              <a:gd name="connsiteX0" fmla="*/ 1050057 w 2114047"/>
              <a:gd name="connsiteY0" fmla="*/ 0 h 2376805"/>
              <a:gd name="connsiteX1" fmla="*/ 1054830 w 2114047"/>
              <a:gd name="connsiteY1" fmla="*/ 304 h 2376805"/>
              <a:gd name="connsiteX2" fmla="*/ 1227350 w 2114047"/>
              <a:gd name="connsiteY2" fmla="*/ 46188 h 2376805"/>
              <a:gd name="connsiteX3" fmla="*/ 2000596 w 2114047"/>
              <a:gd name="connsiteY3" fmla="*/ 560180 h 2376805"/>
              <a:gd name="connsiteX4" fmla="*/ 2007253 w 2114047"/>
              <a:gd name="connsiteY4" fmla="*/ 562963 h 2376805"/>
              <a:gd name="connsiteX5" fmla="*/ 2081453 w 2114047"/>
              <a:gd name="connsiteY5" fmla="*/ 628396 h 2376805"/>
              <a:gd name="connsiteX6" fmla="*/ 2083060 w 2114047"/>
              <a:gd name="connsiteY6" fmla="*/ 630503 h 2376805"/>
              <a:gd name="connsiteX7" fmla="*/ 2085012 w 2114047"/>
              <a:gd name="connsiteY7" fmla="*/ 634446 h 2376805"/>
              <a:gd name="connsiteX8" fmla="*/ 2087888 w 2114047"/>
              <a:gd name="connsiteY8" fmla="*/ 636815 h 2376805"/>
              <a:gd name="connsiteX9" fmla="*/ 2090638 w 2114047"/>
              <a:gd name="connsiteY9" fmla="*/ 645816 h 2376805"/>
              <a:gd name="connsiteX10" fmla="*/ 2105184 w 2114047"/>
              <a:gd name="connsiteY10" fmla="*/ 675213 h 2376805"/>
              <a:gd name="connsiteX11" fmla="*/ 2113343 w 2114047"/>
              <a:gd name="connsiteY11" fmla="*/ 722046 h 2376805"/>
              <a:gd name="connsiteX12" fmla="*/ 2114036 w 2114047"/>
              <a:gd name="connsiteY12" fmla="*/ 1184592 h 2376805"/>
              <a:gd name="connsiteX13" fmla="*/ 2114047 w 2114047"/>
              <a:gd name="connsiteY13" fmla="*/ 1184592 h 2376805"/>
              <a:gd name="connsiteX14" fmla="*/ 2114041 w 2114047"/>
              <a:gd name="connsiteY14" fmla="*/ 1188403 h 2376805"/>
              <a:gd name="connsiteX15" fmla="*/ 2114047 w 2114047"/>
              <a:gd name="connsiteY15" fmla="*/ 1192213 h 2376805"/>
              <a:gd name="connsiteX16" fmla="*/ 2114036 w 2114047"/>
              <a:gd name="connsiteY16" fmla="*/ 1192213 h 2376805"/>
              <a:gd name="connsiteX17" fmla="*/ 2113343 w 2114047"/>
              <a:gd name="connsiteY17" fmla="*/ 1654759 h 2376805"/>
              <a:gd name="connsiteX18" fmla="*/ 2105184 w 2114047"/>
              <a:gd name="connsiteY18" fmla="*/ 1701592 h 2376805"/>
              <a:gd name="connsiteX19" fmla="*/ 2090638 w 2114047"/>
              <a:gd name="connsiteY19" fmla="*/ 1730989 h 2376805"/>
              <a:gd name="connsiteX20" fmla="*/ 2087888 w 2114047"/>
              <a:gd name="connsiteY20" fmla="*/ 1739990 h 2376805"/>
              <a:gd name="connsiteX21" fmla="*/ 2085012 w 2114047"/>
              <a:gd name="connsiteY21" fmla="*/ 1742359 h 2376805"/>
              <a:gd name="connsiteX22" fmla="*/ 2083060 w 2114047"/>
              <a:gd name="connsiteY22" fmla="*/ 1746302 h 2376805"/>
              <a:gd name="connsiteX23" fmla="*/ 2081453 w 2114047"/>
              <a:gd name="connsiteY23" fmla="*/ 1748409 h 2376805"/>
              <a:gd name="connsiteX24" fmla="*/ 2007253 w 2114047"/>
              <a:gd name="connsiteY24" fmla="*/ 1813842 h 2376805"/>
              <a:gd name="connsiteX25" fmla="*/ 2000596 w 2114047"/>
              <a:gd name="connsiteY25" fmla="*/ 1816625 h 2376805"/>
              <a:gd name="connsiteX26" fmla="*/ 1227350 w 2114047"/>
              <a:gd name="connsiteY26" fmla="*/ 2330617 h 2376805"/>
              <a:gd name="connsiteX27" fmla="*/ 1054830 w 2114047"/>
              <a:gd name="connsiteY27" fmla="*/ 2376501 h 2376805"/>
              <a:gd name="connsiteX28" fmla="*/ 1050057 w 2114047"/>
              <a:gd name="connsiteY28" fmla="*/ 2376805 h 2376805"/>
              <a:gd name="connsiteX29" fmla="*/ 882307 w 2114047"/>
              <a:gd name="connsiteY29" fmla="*/ 2330617 h 2376805"/>
              <a:gd name="connsiteX30" fmla="*/ 100827 w 2114047"/>
              <a:gd name="connsiteY30" fmla="*/ 1811152 h 2376805"/>
              <a:gd name="connsiteX31" fmla="*/ 94114 w 2114047"/>
              <a:gd name="connsiteY31" fmla="*/ 1805689 h 2376805"/>
              <a:gd name="connsiteX32" fmla="*/ 65741 w 2114047"/>
              <a:gd name="connsiteY32" fmla="*/ 1787446 h 2376805"/>
              <a:gd name="connsiteX33" fmla="*/ 33999 w 2114047"/>
              <a:gd name="connsiteY33" fmla="*/ 1750063 h 2376805"/>
              <a:gd name="connsiteX34" fmla="*/ 21767 w 2114047"/>
              <a:gd name="connsiteY34" fmla="*/ 1739990 h 2376805"/>
              <a:gd name="connsiteX35" fmla="*/ 11934 w 2114047"/>
              <a:gd name="connsiteY35" fmla="*/ 1707798 h 2376805"/>
              <a:gd name="connsiteX36" fmla="*/ 8863 w 2114047"/>
              <a:gd name="connsiteY36" fmla="*/ 1701592 h 2376805"/>
              <a:gd name="connsiteX37" fmla="*/ 704 w 2114047"/>
              <a:gd name="connsiteY37" fmla="*/ 1654759 h 2376805"/>
              <a:gd name="connsiteX38" fmla="*/ 12 w 2114047"/>
              <a:gd name="connsiteY38" fmla="*/ 1192213 h 2376805"/>
              <a:gd name="connsiteX39" fmla="*/ 0 w 2114047"/>
              <a:gd name="connsiteY39" fmla="*/ 1192213 h 2376805"/>
              <a:gd name="connsiteX40" fmla="*/ 6 w 2114047"/>
              <a:gd name="connsiteY40" fmla="*/ 1188403 h 2376805"/>
              <a:gd name="connsiteX41" fmla="*/ 0 w 2114047"/>
              <a:gd name="connsiteY41" fmla="*/ 1184592 h 2376805"/>
              <a:gd name="connsiteX42" fmla="*/ 12 w 2114047"/>
              <a:gd name="connsiteY42" fmla="*/ 1184592 h 2376805"/>
              <a:gd name="connsiteX43" fmla="*/ 704 w 2114047"/>
              <a:gd name="connsiteY43" fmla="*/ 722046 h 2376805"/>
              <a:gd name="connsiteX44" fmla="*/ 8863 w 2114047"/>
              <a:gd name="connsiteY44" fmla="*/ 675213 h 2376805"/>
              <a:gd name="connsiteX45" fmla="*/ 11934 w 2114047"/>
              <a:gd name="connsiteY45" fmla="*/ 669007 h 2376805"/>
              <a:gd name="connsiteX46" fmla="*/ 21767 w 2114047"/>
              <a:gd name="connsiteY46" fmla="*/ 636815 h 2376805"/>
              <a:gd name="connsiteX47" fmla="*/ 33999 w 2114047"/>
              <a:gd name="connsiteY47" fmla="*/ 626742 h 2376805"/>
              <a:gd name="connsiteX48" fmla="*/ 65741 w 2114047"/>
              <a:gd name="connsiteY48" fmla="*/ 589359 h 2376805"/>
              <a:gd name="connsiteX49" fmla="*/ 94114 w 2114047"/>
              <a:gd name="connsiteY49" fmla="*/ 571116 h 2376805"/>
              <a:gd name="connsiteX50" fmla="*/ 100827 w 2114047"/>
              <a:gd name="connsiteY50" fmla="*/ 565653 h 2376805"/>
              <a:gd name="connsiteX51" fmla="*/ 882307 w 2114047"/>
              <a:gd name="connsiteY51" fmla="*/ 46188 h 2376805"/>
              <a:gd name="connsiteX52" fmla="*/ 1050057 w 2114047"/>
              <a:gd name="connsiteY52" fmla="*/ 0 h 2376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114047" h="2376805">
                <a:moveTo>
                  <a:pt x="1050057" y="0"/>
                </a:moveTo>
                <a:cubicBezTo>
                  <a:pt x="1051651" y="0"/>
                  <a:pt x="1053245" y="12"/>
                  <a:pt x="1054830" y="304"/>
                </a:cubicBezTo>
                <a:cubicBezTo>
                  <a:pt x="1117118" y="-796"/>
                  <a:pt x="1179812" y="14588"/>
                  <a:pt x="1227350" y="46188"/>
                </a:cubicBezTo>
                <a:lnTo>
                  <a:pt x="2000596" y="560180"/>
                </a:lnTo>
                <a:lnTo>
                  <a:pt x="2007253" y="562963"/>
                </a:lnTo>
                <a:cubicBezTo>
                  <a:pt x="2036439" y="575164"/>
                  <a:pt x="2062808" y="599340"/>
                  <a:pt x="2081453" y="628396"/>
                </a:cubicBezTo>
                <a:cubicBezTo>
                  <a:pt x="2082075" y="629037"/>
                  <a:pt x="2082570" y="629768"/>
                  <a:pt x="2083060" y="630503"/>
                </a:cubicBezTo>
                <a:lnTo>
                  <a:pt x="2085012" y="634446"/>
                </a:lnTo>
                <a:lnTo>
                  <a:pt x="2087888" y="636815"/>
                </a:lnTo>
                <a:lnTo>
                  <a:pt x="2090638" y="645816"/>
                </a:lnTo>
                <a:lnTo>
                  <a:pt x="2105184" y="675213"/>
                </a:lnTo>
                <a:cubicBezTo>
                  <a:pt x="2110416" y="690746"/>
                  <a:pt x="2113320" y="706634"/>
                  <a:pt x="2113343" y="722046"/>
                </a:cubicBezTo>
                <a:lnTo>
                  <a:pt x="2114036" y="1184592"/>
                </a:lnTo>
                <a:lnTo>
                  <a:pt x="2114047" y="1184592"/>
                </a:lnTo>
                <a:lnTo>
                  <a:pt x="2114041" y="1188403"/>
                </a:lnTo>
                <a:lnTo>
                  <a:pt x="2114047" y="1192213"/>
                </a:lnTo>
                <a:lnTo>
                  <a:pt x="2114036" y="1192213"/>
                </a:lnTo>
                <a:lnTo>
                  <a:pt x="2113343" y="1654759"/>
                </a:lnTo>
                <a:cubicBezTo>
                  <a:pt x="2113320" y="1670171"/>
                  <a:pt x="2110416" y="1686059"/>
                  <a:pt x="2105184" y="1701592"/>
                </a:cubicBezTo>
                <a:lnTo>
                  <a:pt x="2090638" y="1730989"/>
                </a:lnTo>
                <a:lnTo>
                  <a:pt x="2087888" y="1739990"/>
                </a:lnTo>
                <a:lnTo>
                  <a:pt x="2085012" y="1742359"/>
                </a:lnTo>
                <a:lnTo>
                  <a:pt x="2083060" y="1746302"/>
                </a:lnTo>
                <a:cubicBezTo>
                  <a:pt x="2082570" y="1747037"/>
                  <a:pt x="2082075" y="1747768"/>
                  <a:pt x="2081453" y="1748409"/>
                </a:cubicBezTo>
                <a:cubicBezTo>
                  <a:pt x="2062808" y="1777465"/>
                  <a:pt x="2036439" y="1801641"/>
                  <a:pt x="2007253" y="1813842"/>
                </a:cubicBezTo>
                <a:lnTo>
                  <a:pt x="2000596" y="1816625"/>
                </a:lnTo>
                <a:lnTo>
                  <a:pt x="1227350" y="2330617"/>
                </a:lnTo>
                <a:cubicBezTo>
                  <a:pt x="1179812" y="2362217"/>
                  <a:pt x="1117118" y="2377601"/>
                  <a:pt x="1054830" y="2376501"/>
                </a:cubicBezTo>
                <a:cubicBezTo>
                  <a:pt x="1053245" y="2376793"/>
                  <a:pt x="1051651" y="2376805"/>
                  <a:pt x="1050057" y="2376805"/>
                </a:cubicBezTo>
                <a:cubicBezTo>
                  <a:pt x="989345" y="2376805"/>
                  <a:pt x="928629" y="2361408"/>
                  <a:pt x="882307" y="2330617"/>
                </a:cubicBezTo>
                <a:lnTo>
                  <a:pt x="100827" y="1811152"/>
                </a:lnTo>
                <a:lnTo>
                  <a:pt x="94114" y="1805689"/>
                </a:lnTo>
                <a:lnTo>
                  <a:pt x="65741" y="1787446"/>
                </a:lnTo>
                <a:lnTo>
                  <a:pt x="33999" y="1750063"/>
                </a:lnTo>
                <a:lnTo>
                  <a:pt x="21767" y="1739990"/>
                </a:lnTo>
                <a:lnTo>
                  <a:pt x="11934" y="1707798"/>
                </a:lnTo>
                <a:lnTo>
                  <a:pt x="8863" y="1701592"/>
                </a:lnTo>
                <a:cubicBezTo>
                  <a:pt x="3631" y="1686059"/>
                  <a:pt x="727" y="1670171"/>
                  <a:pt x="704" y="1654759"/>
                </a:cubicBezTo>
                <a:lnTo>
                  <a:pt x="12" y="1192213"/>
                </a:lnTo>
                <a:lnTo>
                  <a:pt x="0" y="1192213"/>
                </a:lnTo>
                <a:lnTo>
                  <a:pt x="6" y="1188403"/>
                </a:lnTo>
                <a:lnTo>
                  <a:pt x="0" y="1184592"/>
                </a:lnTo>
                <a:lnTo>
                  <a:pt x="12" y="1184592"/>
                </a:lnTo>
                <a:lnTo>
                  <a:pt x="704" y="722046"/>
                </a:lnTo>
                <a:cubicBezTo>
                  <a:pt x="727" y="706634"/>
                  <a:pt x="3631" y="690746"/>
                  <a:pt x="8863" y="675213"/>
                </a:cubicBezTo>
                <a:lnTo>
                  <a:pt x="11934" y="669007"/>
                </a:lnTo>
                <a:lnTo>
                  <a:pt x="21767" y="636815"/>
                </a:lnTo>
                <a:lnTo>
                  <a:pt x="33999" y="626742"/>
                </a:lnTo>
                <a:lnTo>
                  <a:pt x="65741" y="589359"/>
                </a:lnTo>
                <a:lnTo>
                  <a:pt x="94114" y="571116"/>
                </a:lnTo>
                <a:lnTo>
                  <a:pt x="100827" y="565653"/>
                </a:lnTo>
                <a:lnTo>
                  <a:pt x="882307" y="46188"/>
                </a:lnTo>
                <a:cubicBezTo>
                  <a:pt x="928629" y="15397"/>
                  <a:pt x="989345" y="0"/>
                  <a:pt x="1050057" y="0"/>
                </a:cubicBezTo>
                <a:close/>
              </a:path>
            </a:pathLst>
          </a:custGeom>
          <a:solidFill>
            <a:schemeClr val="accent1">
              <a:alpha val="37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/>
          </a:p>
        </p:txBody>
      </p:sp>
      <p:sp>
        <p:nvSpPr>
          <p:cNvPr id="17" name="MH_Picture_2"/>
          <p:cNvSpPr/>
          <p:nvPr>
            <p:custDataLst>
              <p:tags r:id="rId3"/>
            </p:custDataLst>
          </p:nvPr>
        </p:nvSpPr>
        <p:spPr>
          <a:xfrm>
            <a:off x="2145126" y="1485911"/>
            <a:ext cx="2017738" cy="2112688"/>
          </a:xfrm>
          <a:custGeom>
            <a:avLst/>
            <a:gdLst>
              <a:gd name="connsiteX0" fmla="*/ 1050057 w 2114047"/>
              <a:gd name="connsiteY0" fmla="*/ 0 h 2376805"/>
              <a:gd name="connsiteX1" fmla="*/ 1054830 w 2114047"/>
              <a:gd name="connsiteY1" fmla="*/ 304 h 2376805"/>
              <a:gd name="connsiteX2" fmla="*/ 1227350 w 2114047"/>
              <a:gd name="connsiteY2" fmla="*/ 46188 h 2376805"/>
              <a:gd name="connsiteX3" fmla="*/ 2000596 w 2114047"/>
              <a:gd name="connsiteY3" fmla="*/ 560180 h 2376805"/>
              <a:gd name="connsiteX4" fmla="*/ 2007253 w 2114047"/>
              <a:gd name="connsiteY4" fmla="*/ 562963 h 2376805"/>
              <a:gd name="connsiteX5" fmla="*/ 2081453 w 2114047"/>
              <a:gd name="connsiteY5" fmla="*/ 628396 h 2376805"/>
              <a:gd name="connsiteX6" fmla="*/ 2083060 w 2114047"/>
              <a:gd name="connsiteY6" fmla="*/ 630503 h 2376805"/>
              <a:gd name="connsiteX7" fmla="*/ 2085012 w 2114047"/>
              <a:gd name="connsiteY7" fmla="*/ 634446 h 2376805"/>
              <a:gd name="connsiteX8" fmla="*/ 2087888 w 2114047"/>
              <a:gd name="connsiteY8" fmla="*/ 636815 h 2376805"/>
              <a:gd name="connsiteX9" fmla="*/ 2090638 w 2114047"/>
              <a:gd name="connsiteY9" fmla="*/ 645816 h 2376805"/>
              <a:gd name="connsiteX10" fmla="*/ 2105184 w 2114047"/>
              <a:gd name="connsiteY10" fmla="*/ 675213 h 2376805"/>
              <a:gd name="connsiteX11" fmla="*/ 2113343 w 2114047"/>
              <a:gd name="connsiteY11" fmla="*/ 722046 h 2376805"/>
              <a:gd name="connsiteX12" fmla="*/ 2114036 w 2114047"/>
              <a:gd name="connsiteY12" fmla="*/ 1184592 h 2376805"/>
              <a:gd name="connsiteX13" fmla="*/ 2114047 w 2114047"/>
              <a:gd name="connsiteY13" fmla="*/ 1184592 h 2376805"/>
              <a:gd name="connsiteX14" fmla="*/ 2114041 w 2114047"/>
              <a:gd name="connsiteY14" fmla="*/ 1188403 h 2376805"/>
              <a:gd name="connsiteX15" fmla="*/ 2114047 w 2114047"/>
              <a:gd name="connsiteY15" fmla="*/ 1192213 h 2376805"/>
              <a:gd name="connsiteX16" fmla="*/ 2114036 w 2114047"/>
              <a:gd name="connsiteY16" fmla="*/ 1192213 h 2376805"/>
              <a:gd name="connsiteX17" fmla="*/ 2113343 w 2114047"/>
              <a:gd name="connsiteY17" fmla="*/ 1654759 h 2376805"/>
              <a:gd name="connsiteX18" fmla="*/ 2105184 w 2114047"/>
              <a:gd name="connsiteY18" fmla="*/ 1701592 h 2376805"/>
              <a:gd name="connsiteX19" fmla="*/ 2090638 w 2114047"/>
              <a:gd name="connsiteY19" fmla="*/ 1730989 h 2376805"/>
              <a:gd name="connsiteX20" fmla="*/ 2087888 w 2114047"/>
              <a:gd name="connsiteY20" fmla="*/ 1739990 h 2376805"/>
              <a:gd name="connsiteX21" fmla="*/ 2085012 w 2114047"/>
              <a:gd name="connsiteY21" fmla="*/ 1742359 h 2376805"/>
              <a:gd name="connsiteX22" fmla="*/ 2083060 w 2114047"/>
              <a:gd name="connsiteY22" fmla="*/ 1746302 h 2376805"/>
              <a:gd name="connsiteX23" fmla="*/ 2081453 w 2114047"/>
              <a:gd name="connsiteY23" fmla="*/ 1748409 h 2376805"/>
              <a:gd name="connsiteX24" fmla="*/ 2007253 w 2114047"/>
              <a:gd name="connsiteY24" fmla="*/ 1813842 h 2376805"/>
              <a:gd name="connsiteX25" fmla="*/ 2000596 w 2114047"/>
              <a:gd name="connsiteY25" fmla="*/ 1816625 h 2376805"/>
              <a:gd name="connsiteX26" fmla="*/ 1227350 w 2114047"/>
              <a:gd name="connsiteY26" fmla="*/ 2330617 h 2376805"/>
              <a:gd name="connsiteX27" fmla="*/ 1054830 w 2114047"/>
              <a:gd name="connsiteY27" fmla="*/ 2376501 h 2376805"/>
              <a:gd name="connsiteX28" fmla="*/ 1050057 w 2114047"/>
              <a:gd name="connsiteY28" fmla="*/ 2376805 h 2376805"/>
              <a:gd name="connsiteX29" fmla="*/ 882307 w 2114047"/>
              <a:gd name="connsiteY29" fmla="*/ 2330617 h 2376805"/>
              <a:gd name="connsiteX30" fmla="*/ 100827 w 2114047"/>
              <a:gd name="connsiteY30" fmla="*/ 1811152 h 2376805"/>
              <a:gd name="connsiteX31" fmla="*/ 94114 w 2114047"/>
              <a:gd name="connsiteY31" fmla="*/ 1805689 h 2376805"/>
              <a:gd name="connsiteX32" fmla="*/ 65741 w 2114047"/>
              <a:gd name="connsiteY32" fmla="*/ 1787446 h 2376805"/>
              <a:gd name="connsiteX33" fmla="*/ 33999 w 2114047"/>
              <a:gd name="connsiteY33" fmla="*/ 1750063 h 2376805"/>
              <a:gd name="connsiteX34" fmla="*/ 21767 w 2114047"/>
              <a:gd name="connsiteY34" fmla="*/ 1739990 h 2376805"/>
              <a:gd name="connsiteX35" fmla="*/ 11934 w 2114047"/>
              <a:gd name="connsiteY35" fmla="*/ 1707798 h 2376805"/>
              <a:gd name="connsiteX36" fmla="*/ 8863 w 2114047"/>
              <a:gd name="connsiteY36" fmla="*/ 1701592 h 2376805"/>
              <a:gd name="connsiteX37" fmla="*/ 704 w 2114047"/>
              <a:gd name="connsiteY37" fmla="*/ 1654759 h 2376805"/>
              <a:gd name="connsiteX38" fmla="*/ 12 w 2114047"/>
              <a:gd name="connsiteY38" fmla="*/ 1192213 h 2376805"/>
              <a:gd name="connsiteX39" fmla="*/ 0 w 2114047"/>
              <a:gd name="connsiteY39" fmla="*/ 1192213 h 2376805"/>
              <a:gd name="connsiteX40" fmla="*/ 6 w 2114047"/>
              <a:gd name="connsiteY40" fmla="*/ 1188403 h 2376805"/>
              <a:gd name="connsiteX41" fmla="*/ 0 w 2114047"/>
              <a:gd name="connsiteY41" fmla="*/ 1184592 h 2376805"/>
              <a:gd name="connsiteX42" fmla="*/ 12 w 2114047"/>
              <a:gd name="connsiteY42" fmla="*/ 1184592 h 2376805"/>
              <a:gd name="connsiteX43" fmla="*/ 704 w 2114047"/>
              <a:gd name="connsiteY43" fmla="*/ 722046 h 2376805"/>
              <a:gd name="connsiteX44" fmla="*/ 8863 w 2114047"/>
              <a:gd name="connsiteY44" fmla="*/ 675213 h 2376805"/>
              <a:gd name="connsiteX45" fmla="*/ 11934 w 2114047"/>
              <a:gd name="connsiteY45" fmla="*/ 669007 h 2376805"/>
              <a:gd name="connsiteX46" fmla="*/ 21767 w 2114047"/>
              <a:gd name="connsiteY46" fmla="*/ 636815 h 2376805"/>
              <a:gd name="connsiteX47" fmla="*/ 33999 w 2114047"/>
              <a:gd name="connsiteY47" fmla="*/ 626742 h 2376805"/>
              <a:gd name="connsiteX48" fmla="*/ 65741 w 2114047"/>
              <a:gd name="connsiteY48" fmla="*/ 589359 h 2376805"/>
              <a:gd name="connsiteX49" fmla="*/ 94114 w 2114047"/>
              <a:gd name="connsiteY49" fmla="*/ 571116 h 2376805"/>
              <a:gd name="connsiteX50" fmla="*/ 100827 w 2114047"/>
              <a:gd name="connsiteY50" fmla="*/ 565653 h 2376805"/>
              <a:gd name="connsiteX51" fmla="*/ 882307 w 2114047"/>
              <a:gd name="connsiteY51" fmla="*/ 46188 h 2376805"/>
              <a:gd name="connsiteX52" fmla="*/ 1050057 w 2114047"/>
              <a:gd name="connsiteY52" fmla="*/ 0 h 2376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114047" h="2376805">
                <a:moveTo>
                  <a:pt x="1050057" y="0"/>
                </a:moveTo>
                <a:cubicBezTo>
                  <a:pt x="1051651" y="0"/>
                  <a:pt x="1053245" y="12"/>
                  <a:pt x="1054830" y="304"/>
                </a:cubicBezTo>
                <a:cubicBezTo>
                  <a:pt x="1117118" y="-796"/>
                  <a:pt x="1179812" y="14588"/>
                  <a:pt x="1227350" y="46188"/>
                </a:cubicBezTo>
                <a:lnTo>
                  <a:pt x="2000596" y="560180"/>
                </a:lnTo>
                <a:lnTo>
                  <a:pt x="2007253" y="562963"/>
                </a:lnTo>
                <a:cubicBezTo>
                  <a:pt x="2036439" y="575164"/>
                  <a:pt x="2062808" y="599340"/>
                  <a:pt x="2081453" y="628396"/>
                </a:cubicBezTo>
                <a:cubicBezTo>
                  <a:pt x="2082075" y="629037"/>
                  <a:pt x="2082570" y="629768"/>
                  <a:pt x="2083060" y="630503"/>
                </a:cubicBezTo>
                <a:lnTo>
                  <a:pt x="2085012" y="634446"/>
                </a:lnTo>
                <a:lnTo>
                  <a:pt x="2087888" y="636815"/>
                </a:lnTo>
                <a:lnTo>
                  <a:pt x="2090638" y="645816"/>
                </a:lnTo>
                <a:lnTo>
                  <a:pt x="2105184" y="675213"/>
                </a:lnTo>
                <a:cubicBezTo>
                  <a:pt x="2110416" y="690746"/>
                  <a:pt x="2113320" y="706634"/>
                  <a:pt x="2113343" y="722046"/>
                </a:cubicBezTo>
                <a:lnTo>
                  <a:pt x="2114036" y="1184592"/>
                </a:lnTo>
                <a:lnTo>
                  <a:pt x="2114047" y="1184592"/>
                </a:lnTo>
                <a:lnTo>
                  <a:pt x="2114041" y="1188403"/>
                </a:lnTo>
                <a:lnTo>
                  <a:pt x="2114047" y="1192213"/>
                </a:lnTo>
                <a:lnTo>
                  <a:pt x="2114036" y="1192213"/>
                </a:lnTo>
                <a:lnTo>
                  <a:pt x="2113343" y="1654759"/>
                </a:lnTo>
                <a:cubicBezTo>
                  <a:pt x="2113320" y="1670171"/>
                  <a:pt x="2110416" y="1686059"/>
                  <a:pt x="2105184" y="1701592"/>
                </a:cubicBezTo>
                <a:lnTo>
                  <a:pt x="2090638" y="1730989"/>
                </a:lnTo>
                <a:lnTo>
                  <a:pt x="2087888" y="1739990"/>
                </a:lnTo>
                <a:lnTo>
                  <a:pt x="2085012" y="1742359"/>
                </a:lnTo>
                <a:lnTo>
                  <a:pt x="2083060" y="1746302"/>
                </a:lnTo>
                <a:cubicBezTo>
                  <a:pt x="2082570" y="1747037"/>
                  <a:pt x="2082075" y="1747768"/>
                  <a:pt x="2081453" y="1748409"/>
                </a:cubicBezTo>
                <a:cubicBezTo>
                  <a:pt x="2062808" y="1777465"/>
                  <a:pt x="2036439" y="1801641"/>
                  <a:pt x="2007253" y="1813842"/>
                </a:cubicBezTo>
                <a:lnTo>
                  <a:pt x="2000596" y="1816625"/>
                </a:lnTo>
                <a:lnTo>
                  <a:pt x="1227350" y="2330617"/>
                </a:lnTo>
                <a:cubicBezTo>
                  <a:pt x="1179812" y="2362217"/>
                  <a:pt x="1117118" y="2377601"/>
                  <a:pt x="1054830" y="2376501"/>
                </a:cubicBezTo>
                <a:cubicBezTo>
                  <a:pt x="1053245" y="2376793"/>
                  <a:pt x="1051651" y="2376805"/>
                  <a:pt x="1050057" y="2376805"/>
                </a:cubicBezTo>
                <a:cubicBezTo>
                  <a:pt x="989345" y="2376805"/>
                  <a:pt x="928629" y="2361408"/>
                  <a:pt x="882307" y="2330617"/>
                </a:cubicBezTo>
                <a:lnTo>
                  <a:pt x="100827" y="1811152"/>
                </a:lnTo>
                <a:lnTo>
                  <a:pt x="94114" y="1805689"/>
                </a:lnTo>
                <a:lnTo>
                  <a:pt x="65741" y="1787446"/>
                </a:lnTo>
                <a:lnTo>
                  <a:pt x="33999" y="1750063"/>
                </a:lnTo>
                <a:lnTo>
                  <a:pt x="21767" y="1739990"/>
                </a:lnTo>
                <a:lnTo>
                  <a:pt x="11934" y="1707798"/>
                </a:lnTo>
                <a:lnTo>
                  <a:pt x="8863" y="1701592"/>
                </a:lnTo>
                <a:cubicBezTo>
                  <a:pt x="3631" y="1686059"/>
                  <a:pt x="727" y="1670171"/>
                  <a:pt x="704" y="1654759"/>
                </a:cubicBezTo>
                <a:lnTo>
                  <a:pt x="12" y="1192213"/>
                </a:lnTo>
                <a:lnTo>
                  <a:pt x="0" y="1192213"/>
                </a:lnTo>
                <a:lnTo>
                  <a:pt x="6" y="1188403"/>
                </a:lnTo>
                <a:lnTo>
                  <a:pt x="0" y="1184592"/>
                </a:lnTo>
                <a:lnTo>
                  <a:pt x="12" y="1184592"/>
                </a:lnTo>
                <a:lnTo>
                  <a:pt x="704" y="722046"/>
                </a:lnTo>
                <a:cubicBezTo>
                  <a:pt x="727" y="706634"/>
                  <a:pt x="3631" y="690746"/>
                  <a:pt x="8863" y="675213"/>
                </a:cubicBezTo>
                <a:lnTo>
                  <a:pt x="11934" y="669007"/>
                </a:lnTo>
                <a:lnTo>
                  <a:pt x="21767" y="636815"/>
                </a:lnTo>
                <a:lnTo>
                  <a:pt x="33999" y="626742"/>
                </a:lnTo>
                <a:lnTo>
                  <a:pt x="65741" y="589359"/>
                </a:lnTo>
                <a:lnTo>
                  <a:pt x="94114" y="571116"/>
                </a:lnTo>
                <a:lnTo>
                  <a:pt x="100827" y="565653"/>
                </a:lnTo>
                <a:lnTo>
                  <a:pt x="882307" y="46188"/>
                </a:lnTo>
                <a:cubicBezTo>
                  <a:pt x="928629" y="15397"/>
                  <a:pt x="989345" y="0"/>
                  <a:pt x="1050057" y="0"/>
                </a:cubicBezTo>
                <a:close/>
              </a:path>
            </a:pathLst>
          </a:custGeom>
          <a:blipFill dpi="0"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/>
          </a:p>
        </p:txBody>
      </p:sp>
      <p:grpSp>
        <p:nvGrpSpPr>
          <p:cNvPr id="18" name="组合 17"/>
          <p:cNvGrpSpPr/>
          <p:nvPr/>
        </p:nvGrpSpPr>
        <p:grpSpPr>
          <a:xfrm>
            <a:off x="1634054" y="4193542"/>
            <a:ext cx="2664296" cy="1162096"/>
            <a:chOff x="8514377" y="1784643"/>
            <a:chExt cx="3125445" cy="1163017"/>
          </a:xfrm>
        </p:grpSpPr>
        <p:sp>
          <p:nvSpPr>
            <p:cNvPr id="19" name="TextBox 57"/>
            <p:cNvSpPr>
              <a:spLocks noChangeArrowheads="1"/>
            </p:cNvSpPr>
            <p:nvPr/>
          </p:nvSpPr>
          <p:spPr bwMode="auto">
            <a:xfrm>
              <a:off x="8514377" y="2216691"/>
              <a:ext cx="3125445" cy="730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lvl="0" algn="ctr">
                <a:lnSpc>
                  <a:spcPts val="1867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</a:prstClr>
                  </a:solidFill>
                  <a:latin typeface="+mj-ea"/>
                  <a:ea typeface="+mj-ea"/>
                </a:rPr>
                <a:t>单击此处添加文字阐述，添加简短问题说明文字，具体说明文字在此处。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微软雅黑" pitchFamily="34" charset="-122"/>
              </a:endParaRPr>
            </a:p>
          </p:txBody>
        </p:sp>
        <p:sp>
          <p:nvSpPr>
            <p:cNvPr id="20" name="TextBox 58"/>
            <p:cNvSpPr>
              <a:spLocks noChangeArrowheads="1"/>
            </p:cNvSpPr>
            <p:nvPr/>
          </p:nvSpPr>
          <p:spPr bwMode="auto">
            <a:xfrm>
              <a:off x="8869170" y="1784643"/>
              <a:ext cx="246015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50000"/>
                    </a:schemeClr>
                  </a:solidFill>
                  <a:latin typeface="+mj-ea"/>
                  <a:ea typeface="+mj-ea"/>
                  <a:sym typeface="微软雅黑" pitchFamily="34" charset="-122"/>
                </a:rPr>
                <a:t>添加标题内容一</a:t>
              </a: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8671406" y="2133650"/>
              <a:ext cx="2867599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MH_Other_2"/>
          <p:cNvSpPr/>
          <p:nvPr>
            <p:custDataLst>
              <p:tags r:id="rId4"/>
            </p:custDataLst>
          </p:nvPr>
        </p:nvSpPr>
        <p:spPr>
          <a:xfrm rot="19635708">
            <a:off x="5004496" y="3849069"/>
            <a:ext cx="575925" cy="625393"/>
          </a:xfrm>
          <a:custGeom>
            <a:avLst/>
            <a:gdLst>
              <a:gd name="connsiteX0" fmla="*/ 1050057 w 2114047"/>
              <a:gd name="connsiteY0" fmla="*/ 0 h 2376805"/>
              <a:gd name="connsiteX1" fmla="*/ 1054830 w 2114047"/>
              <a:gd name="connsiteY1" fmla="*/ 304 h 2376805"/>
              <a:gd name="connsiteX2" fmla="*/ 1227350 w 2114047"/>
              <a:gd name="connsiteY2" fmla="*/ 46188 h 2376805"/>
              <a:gd name="connsiteX3" fmla="*/ 2000596 w 2114047"/>
              <a:gd name="connsiteY3" fmla="*/ 560180 h 2376805"/>
              <a:gd name="connsiteX4" fmla="*/ 2007253 w 2114047"/>
              <a:gd name="connsiteY4" fmla="*/ 562963 h 2376805"/>
              <a:gd name="connsiteX5" fmla="*/ 2081453 w 2114047"/>
              <a:gd name="connsiteY5" fmla="*/ 628396 h 2376805"/>
              <a:gd name="connsiteX6" fmla="*/ 2083060 w 2114047"/>
              <a:gd name="connsiteY6" fmla="*/ 630503 h 2376805"/>
              <a:gd name="connsiteX7" fmla="*/ 2085012 w 2114047"/>
              <a:gd name="connsiteY7" fmla="*/ 634446 h 2376805"/>
              <a:gd name="connsiteX8" fmla="*/ 2087888 w 2114047"/>
              <a:gd name="connsiteY8" fmla="*/ 636815 h 2376805"/>
              <a:gd name="connsiteX9" fmla="*/ 2090638 w 2114047"/>
              <a:gd name="connsiteY9" fmla="*/ 645816 h 2376805"/>
              <a:gd name="connsiteX10" fmla="*/ 2105184 w 2114047"/>
              <a:gd name="connsiteY10" fmla="*/ 675213 h 2376805"/>
              <a:gd name="connsiteX11" fmla="*/ 2113343 w 2114047"/>
              <a:gd name="connsiteY11" fmla="*/ 722046 h 2376805"/>
              <a:gd name="connsiteX12" fmla="*/ 2114036 w 2114047"/>
              <a:gd name="connsiteY12" fmla="*/ 1184592 h 2376805"/>
              <a:gd name="connsiteX13" fmla="*/ 2114047 w 2114047"/>
              <a:gd name="connsiteY13" fmla="*/ 1184592 h 2376805"/>
              <a:gd name="connsiteX14" fmla="*/ 2114041 w 2114047"/>
              <a:gd name="connsiteY14" fmla="*/ 1188403 h 2376805"/>
              <a:gd name="connsiteX15" fmla="*/ 2114047 w 2114047"/>
              <a:gd name="connsiteY15" fmla="*/ 1192213 h 2376805"/>
              <a:gd name="connsiteX16" fmla="*/ 2114036 w 2114047"/>
              <a:gd name="connsiteY16" fmla="*/ 1192213 h 2376805"/>
              <a:gd name="connsiteX17" fmla="*/ 2113343 w 2114047"/>
              <a:gd name="connsiteY17" fmla="*/ 1654759 h 2376805"/>
              <a:gd name="connsiteX18" fmla="*/ 2105184 w 2114047"/>
              <a:gd name="connsiteY18" fmla="*/ 1701592 h 2376805"/>
              <a:gd name="connsiteX19" fmla="*/ 2090638 w 2114047"/>
              <a:gd name="connsiteY19" fmla="*/ 1730989 h 2376805"/>
              <a:gd name="connsiteX20" fmla="*/ 2087888 w 2114047"/>
              <a:gd name="connsiteY20" fmla="*/ 1739990 h 2376805"/>
              <a:gd name="connsiteX21" fmla="*/ 2085012 w 2114047"/>
              <a:gd name="connsiteY21" fmla="*/ 1742359 h 2376805"/>
              <a:gd name="connsiteX22" fmla="*/ 2083060 w 2114047"/>
              <a:gd name="connsiteY22" fmla="*/ 1746302 h 2376805"/>
              <a:gd name="connsiteX23" fmla="*/ 2081453 w 2114047"/>
              <a:gd name="connsiteY23" fmla="*/ 1748409 h 2376805"/>
              <a:gd name="connsiteX24" fmla="*/ 2007253 w 2114047"/>
              <a:gd name="connsiteY24" fmla="*/ 1813842 h 2376805"/>
              <a:gd name="connsiteX25" fmla="*/ 2000596 w 2114047"/>
              <a:gd name="connsiteY25" fmla="*/ 1816625 h 2376805"/>
              <a:gd name="connsiteX26" fmla="*/ 1227350 w 2114047"/>
              <a:gd name="connsiteY26" fmla="*/ 2330617 h 2376805"/>
              <a:gd name="connsiteX27" fmla="*/ 1054830 w 2114047"/>
              <a:gd name="connsiteY27" fmla="*/ 2376501 h 2376805"/>
              <a:gd name="connsiteX28" fmla="*/ 1050057 w 2114047"/>
              <a:gd name="connsiteY28" fmla="*/ 2376805 h 2376805"/>
              <a:gd name="connsiteX29" fmla="*/ 882307 w 2114047"/>
              <a:gd name="connsiteY29" fmla="*/ 2330617 h 2376805"/>
              <a:gd name="connsiteX30" fmla="*/ 100827 w 2114047"/>
              <a:gd name="connsiteY30" fmla="*/ 1811152 h 2376805"/>
              <a:gd name="connsiteX31" fmla="*/ 94114 w 2114047"/>
              <a:gd name="connsiteY31" fmla="*/ 1805689 h 2376805"/>
              <a:gd name="connsiteX32" fmla="*/ 65741 w 2114047"/>
              <a:gd name="connsiteY32" fmla="*/ 1787446 h 2376805"/>
              <a:gd name="connsiteX33" fmla="*/ 33999 w 2114047"/>
              <a:gd name="connsiteY33" fmla="*/ 1750063 h 2376805"/>
              <a:gd name="connsiteX34" fmla="*/ 21767 w 2114047"/>
              <a:gd name="connsiteY34" fmla="*/ 1739990 h 2376805"/>
              <a:gd name="connsiteX35" fmla="*/ 11934 w 2114047"/>
              <a:gd name="connsiteY35" fmla="*/ 1707798 h 2376805"/>
              <a:gd name="connsiteX36" fmla="*/ 8863 w 2114047"/>
              <a:gd name="connsiteY36" fmla="*/ 1701592 h 2376805"/>
              <a:gd name="connsiteX37" fmla="*/ 704 w 2114047"/>
              <a:gd name="connsiteY37" fmla="*/ 1654759 h 2376805"/>
              <a:gd name="connsiteX38" fmla="*/ 12 w 2114047"/>
              <a:gd name="connsiteY38" fmla="*/ 1192213 h 2376805"/>
              <a:gd name="connsiteX39" fmla="*/ 0 w 2114047"/>
              <a:gd name="connsiteY39" fmla="*/ 1192213 h 2376805"/>
              <a:gd name="connsiteX40" fmla="*/ 6 w 2114047"/>
              <a:gd name="connsiteY40" fmla="*/ 1188403 h 2376805"/>
              <a:gd name="connsiteX41" fmla="*/ 0 w 2114047"/>
              <a:gd name="connsiteY41" fmla="*/ 1184592 h 2376805"/>
              <a:gd name="connsiteX42" fmla="*/ 12 w 2114047"/>
              <a:gd name="connsiteY42" fmla="*/ 1184592 h 2376805"/>
              <a:gd name="connsiteX43" fmla="*/ 704 w 2114047"/>
              <a:gd name="connsiteY43" fmla="*/ 722046 h 2376805"/>
              <a:gd name="connsiteX44" fmla="*/ 8863 w 2114047"/>
              <a:gd name="connsiteY44" fmla="*/ 675213 h 2376805"/>
              <a:gd name="connsiteX45" fmla="*/ 11934 w 2114047"/>
              <a:gd name="connsiteY45" fmla="*/ 669007 h 2376805"/>
              <a:gd name="connsiteX46" fmla="*/ 21767 w 2114047"/>
              <a:gd name="connsiteY46" fmla="*/ 636815 h 2376805"/>
              <a:gd name="connsiteX47" fmla="*/ 33999 w 2114047"/>
              <a:gd name="connsiteY47" fmla="*/ 626742 h 2376805"/>
              <a:gd name="connsiteX48" fmla="*/ 65741 w 2114047"/>
              <a:gd name="connsiteY48" fmla="*/ 589359 h 2376805"/>
              <a:gd name="connsiteX49" fmla="*/ 94114 w 2114047"/>
              <a:gd name="connsiteY49" fmla="*/ 571116 h 2376805"/>
              <a:gd name="connsiteX50" fmla="*/ 100827 w 2114047"/>
              <a:gd name="connsiteY50" fmla="*/ 565653 h 2376805"/>
              <a:gd name="connsiteX51" fmla="*/ 882307 w 2114047"/>
              <a:gd name="connsiteY51" fmla="*/ 46188 h 2376805"/>
              <a:gd name="connsiteX52" fmla="*/ 1050057 w 2114047"/>
              <a:gd name="connsiteY52" fmla="*/ 0 h 2376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114047" h="2376805">
                <a:moveTo>
                  <a:pt x="1050057" y="0"/>
                </a:moveTo>
                <a:cubicBezTo>
                  <a:pt x="1051651" y="0"/>
                  <a:pt x="1053245" y="12"/>
                  <a:pt x="1054830" y="304"/>
                </a:cubicBezTo>
                <a:cubicBezTo>
                  <a:pt x="1117118" y="-796"/>
                  <a:pt x="1179812" y="14588"/>
                  <a:pt x="1227350" y="46188"/>
                </a:cubicBezTo>
                <a:lnTo>
                  <a:pt x="2000596" y="560180"/>
                </a:lnTo>
                <a:lnTo>
                  <a:pt x="2007253" y="562963"/>
                </a:lnTo>
                <a:cubicBezTo>
                  <a:pt x="2036439" y="575164"/>
                  <a:pt x="2062808" y="599340"/>
                  <a:pt x="2081453" y="628396"/>
                </a:cubicBezTo>
                <a:cubicBezTo>
                  <a:pt x="2082075" y="629037"/>
                  <a:pt x="2082570" y="629768"/>
                  <a:pt x="2083060" y="630503"/>
                </a:cubicBezTo>
                <a:lnTo>
                  <a:pt x="2085012" y="634446"/>
                </a:lnTo>
                <a:lnTo>
                  <a:pt x="2087888" y="636815"/>
                </a:lnTo>
                <a:lnTo>
                  <a:pt x="2090638" y="645816"/>
                </a:lnTo>
                <a:lnTo>
                  <a:pt x="2105184" y="675213"/>
                </a:lnTo>
                <a:cubicBezTo>
                  <a:pt x="2110416" y="690746"/>
                  <a:pt x="2113320" y="706634"/>
                  <a:pt x="2113343" y="722046"/>
                </a:cubicBezTo>
                <a:lnTo>
                  <a:pt x="2114036" y="1184592"/>
                </a:lnTo>
                <a:lnTo>
                  <a:pt x="2114047" y="1184592"/>
                </a:lnTo>
                <a:lnTo>
                  <a:pt x="2114041" y="1188403"/>
                </a:lnTo>
                <a:lnTo>
                  <a:pt x="2114047" y="1192213"/>
                </a:lnTo>
                <a:lnTo>
                  <a:pt x="2114036" y="1192213"/>
                </a:lnTo>
                <a:lnTo>
                  <a:pt x="2113343" y="1654759"/>
                </a:lnTo>
                <a:cubicBezTo>
                  <a:pt x="2113320" y="1670171"/>
                  <a:pt x="2110416" y="1686059"/>
                  <a:pt x="2105184" y="1701592"/>
                </a:cubicBezTo>
                <a:lnTo>
                  <a:pt x="2090638" y="1730989"/>
                </a:lnTo>
                <a:lnTo>
                  <a:pt x="2087888" y="1739990"/>
                </a:lnTo>
                <a:lnTo>
                  <a:pt x="2085012" y="1742359"/>
                </a:lnTo>
                <a:lnTo>
                  <a:pt x="2083060" y="1746302"/>
                </a:lnTo>
                <a:cubicBezTo>
                  <a:pt x="2082570" y="1747037"/>
                  <a:pt x="2082075" y="1747768"/>
                  <a:pt x="2081453" y="1748409"/>
                </a:cubicBezTo>
                <a:cubicBezTo>
                  <a:pt x="2062808" y="1777465"/>
                  <a:pt x="2036439" y="1801641"/>
                  <a:pt x="2007253" y="1813842"/>
                </a:cubicBezTo>
                <a:lnTo>
                  <a:pt x="2000596" y="1816625"/>
                </a:lnTo>
                <a:lnTo>
                  <a:pt x="1227350" y="2330617"/>
                </a:lnTo>
                <a:cubicBezTo>
                  <a:pt x="1179812" y="2362217"/>
                  <a:pt x="1117118" y="2377601"/>
                  <a:pt x="1054830" y="2376501"/>
                </a:cubicBezTo>
                <a:cubicBezTo>
                  <a:pt x="1053245" y="2376793"/>
                  <a:pt x="1051651" y="2376805"/>
                  <a:pt x="1050057" y="2376805"/>
                </a:cubicBezTo>
                <a:cubicBezTo>
                  <a:pt x="989345" y="2376805"/>
                  <a:pt x="928629" y="2361408"/>
                  <a:pt x="882307" y="2330617"/>
                </a:cubicBezTo>
                <a:lnTo>
                  <a:pt x="100827" y="1811152"/>
                </a:lnTo>
                <a:lnTo>
                  <a:pt x="94114" y="1805689"/>
                </a:lnTo>
                <a:lnTo>
                  <a:pt x="65741" y="1787446"/>
                </a:lnTo>
                <a:lnTo>
                  <a:pt x="33999" y="1750063"/>
                </a:lnTo>
                <a:lnTo>
                  <a:pt x="21767" y="1739990"/>
                </a:lnTo>
                <a:lnTo>
                  <a:pt x="11934" y="1707798"/>
                </a:lnTo>
                <a:lnTo>
                  <a:pt x="8863" y="1701592"/>
                </a:lnTo>
                <a:cubicBezTo>
                  <a:pt x="3631" y="1686059"/>
                  <a:pt x="727" y="1670171"/>
                  <a:pt x="704" y="1654759"/>
                </a:cubicBezTo>
                <a:lnTo>
                  <a:pt x="12" y="1192213"/>
                </a:lnTo>
                <a:lnTo>
                  <a:pt x="0" y="1192213"/>
                </a:lnTo>
                <a:lnTo>
                  <a:pt x="6" y="1188403"/>
                </a:lnTo>
                <a:lnTo>
                  <a:pt x="0" y="1184592"/>
                </a:lnTo>
                <a:lnTo>
                  <a:pt x="12" y="1184592"/>
                </a:lnTo>
                <a:lnTo>
                  <a:pt x="704" y="722046"/>
                </a:lnTo>
                <a:cubicBezTo>
                  <a:pt x="727" y="706634"/>
                  <a:pt x="3631" y="690746"/>
                  <a:pt x="8863" y="675213"/>
                </a:cubicBezTo>
                <a:lnTo>
                  <a:pt x="11934" y="669007"/>
                </a:lnTo>
                <a:lnTo>
                  <a:pt x="21767" y="636815"/>
                </a:lnTo>
                <a:lnTo>
                  <a:pt x="33999" y="626742"/>
                </a:lnTo>
                <a:lnTo>
                  <a:pt x="65741" y="589359"/>
                </a:lnTo>
                <a:lnTo>
                  <a:pt x="94114" y="571116"/>
                </a:lnTo>
                <a:lnTo>
                  <a:pt x="100827" y="565653"/>
                </a:lnTo>
                <a:lnTo>
                  <a:pt x="882307" y="46188"/>
                </a:lnTo>
                <a:cubicBezTo>
                  <a:pt x="928629" y="15397"/>
                  <a:pt x="989345" y="0"/>
                  <a:pt x="1050057" y="0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  <a:alpha val="7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/>
          </a:p>
        </p:txBody>
      </p:sp>
      <p:sp>
        <p:nvSpPr>
          <p:cNvPr id="23" name="MH_Other_8"/>
          <p:cNvSpPr/>
          <p:nvPr>
            <p:custDataLst>
              <p:tags r:id="rId5"/>
            </p:custDataLst>
          </p:nvPr>
        </p:nvSpPr>
        <p:spPr>
          <a:xfrm>
            <a:off x="5292459" y="3682255"/>
            <a:ext cx="284744" cy="301355"/>
          </a:xfrm>
          <a:custGeom>
            <a:avLst/>
            <a:gdLst>
              <a:gd name="connsiteX0" fmla="*/ 1050057 w 2114047"/>
              <a:gd name="connsiteY0" fmla="*/ 0 h 2376805"/>
              <a:gd name="connsiteX1" fmla="*/ 1054830 w 2114047"/>
              <a:gd name="connsiteY1" fmla="*/ 304 h 2376805"/>
              <a:gd name="connsiteX2" fmla="*/ 1227350 w 2114047"/>
              <a:gd name="connsiteY2" fmla="*/ 46188 h 2376805"/>
              <a:gd name="connsiteX3" fmla="*/ 2000596 w 2114047"/>
              <a:gd name="connsiteY3" fmla="*/ 560180 h 2376805"/>
              <a:gd name="connsiteX4" fmla="*/ 2007253 w 2114047"/>
              <a:gd name="connsiteY4" fmla="*/ 562963 h 2376805"/>
              <a:gd name="connsiteX5" fmla="*/ 2081453 w 2114047"/>
              <a:gd name="connsiteY5" fmla="*/ 628396 h 2376805"/>
              <a:gd name="connsiteX6" fmla="*/ 2083060 w 2114047"/>
              <a:gd name="connsiteY6" fmla="*/ 630503 h 2376805"/>
              <a:gd name="connsiteX7" fmla="*/ 2085012 w 2114047"/>
              <a:gd name="connsiteY7" fmla="*/ 634446 h 2376805"/>
              <a:gd name="connsiteX8" fmla="*/ 2087888 w 2114047"/>
              <a:gd name="connsiteY8" fmla="*/ 636815 h 2376805"/>
              <a:gd name="connsiteX9" fmla="*/ 2090638 w 2114047"/>
              <a:gd name="connsiteY9" fmla="*/ 645816 h 2376805"/>
              <a:gd name="connsiteX10" fmla="*/ 2105184 w 2114047"/>
              <a:gd name="connsiteY10" fmla="*/ 675213 h 2376805"/>
              <a:gd name="connsiteX11" fmla="*/ 2113343 w 2114047"/>
              <a:gd name="connsiteY11" fmla="*/ 722046 h 2376805"/>
              <a:gd name="connsiteX12" fmla="*/ 2114036 w 2114047"/>
              <a:gd name="connsiteY12" fmla="*/ 1184592 h 2376805"/>
              <a:gd name="connsiteX13" fmla="*/ 2114047 w 2114047"/>
              <a:gd name="connsiteY13" fmla="*/ 1184592 h 2376805"/>
              <a:gd name="connsiteX14" fmla="*/ 2114041 w 2114047"/>
              <a:gd name="connsiteY14" fmla="*/ 1188403 h 2376805"/>
              <a:gd name="connsiteX15" fmla="*/ 2114047 w 2114047"/>
              <a:gd name="connsiteY15" fmla="*/ 1192213 h 2376805"/>
              <a:gd name="connsiteX16" fmla="*/ 2114036 w 2114047"/>
              <a:gd name="connsiteY16" fmla="*/ 1192213 h 2376805"/>
              <a:gd name="connsiteX17" fmla="*/ 2113343 w 2114047"/>
              <a:gd name="connsiteY17" fmla="*/ 1654759 h 2376805"/>
              <a:gd name="connsiteX18" fmla="*/ 2105184 w 2114047"/>
              <a:gd name="connsiteY18" fmla="*/ 1701592 h 2376805"/>
              <a:gd name="connsiteX19" fmla="*/ 2090638 w 2114047"/>
              <a:gd name="connsiteY19" fmla="*/ 1730989 h 2376805"/>
              <a:gd name="connsiteX20" fmla="*/ 2087888 w 2114047"/>
              <a:gd name="connsiteY20" fmla="*/ 1739990 h 2376805"/>
              <a:gd name="connsiteX21" fmla="*/ 2085012 w 2114047"/>
              <a:gd name="connsiteY21" fmla="*/ 1742359 h 2376805"/>
              <a:gd name="connsiteX22" fmla="*/ 2083060 w 2114047"/>
              <a:gd name="connsiteY22" fmla="*/ 1746302 h 2376805"/>
              <a:gd name="connsiteX23" fmla="*/ 2081453 w 2114047"/>
              <a:gd name="connsiteY23" fmla="*/ 1748409 h 2376805"/>
              <a:gd name="connsiteX24" fmla="*/ 2007253 w 2114047"/>
              <a:gd name="connsiteY24" fmla="*/ 1813842 h 2376805"/>
              <a:gd name="connsiteX25" fmla="*/ 2000596 w 2114047"/>
              <a:gd name="connsiteY25" fmla="*/ 1816625 h 2376805"/>
              <a:gd name="connsiteX26" fmla="*/ 1227350 w 2114047"/>
              <a:gd name="connsiteY26" fmla="*/ 2330617 h 2376805"/>
              <a:gd name="connsiteX27" fmla="*/ 1054830 w 2114047"/>
              <a:gd name="connsiteY27" fmla="*/ 2376501 h 2376805"/>
              <a:gd name="connsiteX28" fmla="*/ 1050057 w 2114047"/>
              <a:gd name="connsiteY28" fmla="*/ 2376805 h 2376805"/>
              <a:gd name="connsiteX29" fmla="*/ 882307 w 2114047"/>
              <a:gd name="connsiteY29" fmla="*/ 2330617 h 2376805"/>
              <a:gd name="connsiteX30" fmla="*/ 100827 w 2114047"/>
              <a:gd name="connsiteY30" fmla="*/ 1811152 h 2376805"/>
              <a:gd name="connsiteX31" fmla="*/ 94114 w 2114047"/>
              <a:gd name="connsiteY31" fmla="*/ 1805689 h 2376805"/>
              <a:gd name="connsiteX32" fmla="*/ 65741 w 2114047"/>
              <a:gd name="connsiteY32" fmla="*/ 1787446 h 2376805"/>
              <a:gd name="connsiteX33" fmla="*/ 33999 w 2114047"/>
              <a:gd name="connsiteY33" fmla="*/ 1750063 h 2376805"/>
              <a:gd name="connsiteX34" fmla="*/ 21767 w 2114047"/>
              <a:gd name="connsiteY34" fmla="*/ 1739990 h 2376805"/>
              <a:gd name="connsiteX35" fmla="*/ 11934 w 2114047"/>
              <a:gd name="connsiteY35" fmla="*/ 1707798 h 2376805"/>
              <a:gd name="connsiteX36" fmla="*/ 8863 w 2114047"/>
              <a:gd name="connsiteY36" fmla="*/ 1701592 h 2376805"/>
              <a:gd name="connsiteX37" fmla="*/ 704 w 2114047"/>
              <a:gd name="connsiteY37" fmla="*/ 1654759 h 2376805"/>
              <a:gd name="connsiteX38" fmla="*/ 12 w 2114047"/>
              <a:gd name="connsiteY38" fmla="*/ 1192213 h 2376805"/>
              <a:gd name="connsiteX39" fmla="*/ 0 w 2114047"/>
              <a:gd name="connsiteY39" fmla="*/ 1192213 h 2376805"/>
              <a:gd name="connsiteX40" fmla="*/ 6 w 2114047"/>
              <a:gd name="connsiteY40" fmla="*/ 1188403 h 2376805"/>
              <a:gd name="connsiteX41" fmla="*/ 0 w 2114047"/>
              <a:gd name="connsiteY41" fmla="*/ 1184592 h 2376805"/>
              <a:gd name="connsiteX42" fmla="*/ 12 w 2114047"/>
              <a:gd name="connsiteY42" fmla="*/ 1184592 h 2376805"/>
              <a:gd name="connsiteX43" fmla="*/ 704 w 2114047"/>
              <a:gd name="connsiteY43" fmla="*/ 722046 h 2376805"/>
              <a:gd name="connsiteX44" fmla="*/ 8863 w 2114047"/>
              <a:gd name="connsiteY44" fmla="*/ 675213 h 2376805"/>
              <a:gd name="connsiteX45" fmla="*/ 11934 w 2114047"/>
              <a:gd name="connsiteY45" fmla="*/ 669007 h 2376805"/>
              <a:gd name="connsiteX46" fmla="*/ 21767 w 2114047"/>
              <a:gd name="connsiteY46" fmla="*/ 636815 h 2376805"/>
              <a:gd name="connsiteX47" fmla="*/ 33999 w 2114047"/>
              <a:gd name="connsiteY47" fmla="*/ 626742 h 2376805"/>
              <a:gd name="connsiteX48" fmla="*/ 65741 w 2114047"/>
              <a:gd name="connsiteY48" fmla="*/ 589359 h 2376805"/>
              <a:gd name="connsiteX49" fmla="*/ 94114 w 2114047"/>
              <a:gd name="connsiteY49" fmla="*/ 571116 h 2376805"/>
              <a:gd name="connsiteX50" fmla="*/ 100827 w 2114047"/>
              <a:gd name="connsiteY50" fmla="*/ 565653 h 2376805"/>
              <a:gd name="connsiteX51" fmla="*/ 882307 w 2114047"/>
              <a:gd name="connsiteY51" fmla="*/ 46188 h 2376805"/>
              <a:gd name="connsiteX52" fmla="*/ 1050057 w 2114047"/>
              <a:gd name="connsiteY52" fmla="*/ 0 h 2376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114047" h="2376805">
                <a:moveTo>
                  <a:pt x="1050057" y="0"/>
                </a:moveTo>
                <a:cubicBezTo>
                  <a:pt x="1051651" y="0"/>
                  <a:pt x="1053245" y="12"/>
                  <a:pt x="1054830" y="304"/>
                </a:cubicBezTo>
                <a:cubicBezTo>
                  <a:pt x="1117118" y="-796"/>
                  <a:pt x="1179812" y="14588"/>
                  <a:pt x="1227350" y="46188"/>
                </a:cubicBezTo>
                <a:lnTo>
                  <a:pt x="2000596" y="560180"/>
                </a:lnTo>
                <a:lnTo>
                  <a:pt x="2007253" y="562963"/>
                </a:lnTo>
                <a:cubicBezTo>
                  <a:pt x="2036439" y="575164"/>
                  <a:pt x="2062808" y="599340"/>
                  <a:pt x="2081453" y="628396"/>
                </a:cubicBezTo>
                <a:cubicBezTo>
                  <a:pt x="2082075" y="629037"/>
                  <a:pt x="2082570" y="629768"/>
                  <a:pt x="2083060" y="630503"/>
                </a:cubicBezTo>
                <a:lnTo>
                  <a:pt x="2085012" y="634446"/>
                </a:lnTo>
                <a:lnTo>
                  <a:pt x="2087888" y="636815"/>
                </a:lnTo>
                <a:lnTo>
                  <a:pt x="2090638" y="645816"/>
                </a:lnTo>
                <a:lnTo>
                  <a:pt x="2105184" y="675213"/>
                </a:lnTo>
                <a:cubicBezTo>
                  <a:pt x="2110416" y="690746"/>
                  <a:pt x="2113320" y="706634"/>
                  <a:pt x="2113343" y="722046"/>
                </a:cubicBezTo>
                <a:lnTo>
                  <a:pt x="2114036" y="1184592"/>
                </a:lnTo>
                <a:lnTo>
                  <a:pt x="2114047" y="1184592"/>
                </a:lnTo>
                <a:lnTo>
                  <a:pt x="2114041" y="1188403"/>
                </a:lnTo>
                <a:lnTo>
                  <a:pt x="2114047" y="1192213"/>
                </a:lnTo>
                <a:lnTo>
                  <a:pt x="2114036" y="1192213"/>
                </a:lnTo>
                <a:lnTo>
                  <a:pt x="2113343" y="1654759"/>
                </a:lnTo>
                <a:cubicBezTo>
                  <a:pt x="2113320" y="1670171"/>
                  <a:pt x="2110416" y="1686059"/>
                  <a:pt x="2105184" y="1701592"/>
                </a:cubicBezTo>
                <a:lnTo>
                  <a:pt x="2090638" y="1730989"/>
                </a:lnTo>
                <a:lnTo>
                  <a:pt x="2087888" y="1739990"/>
                </a:lnTo>
                <a:lnTo>
                  <a:pt x="2085012" y="1742359"/>
                </a:lnTo>
                <a:lnTo>
                  <a:pt x="2083060" y="1746302"/>
                </a:lnTo>
                <a:cubicBezTo>
                  <a:pt x="2082570" y="1747037"/>
                  <a:pt x="2082075" y="1747768"/>
                  <a:pt x="2081453" y="1748409"/>
                </a:cubicBezTo>
                <a:cubicBezTo>
                  <a:pt x="2062808" y="1777465"/>
                  <a:pt x="2036439" y="1801641"/>
                  <a:pt x="2007253" y="1813842"/>
                </a:cubicBezTo>
                <a:lnTo>
                  <a:pt x="2000596" y="1816625"/>
                </a:lnTo>
                <a:lnTo>
                  <a:pt x="1227350" y="2330617"/>
                </a:lnTo>
                <a:cubicBezTo>
                  <a:pt x="1179812" y="2362217"/>
                  <a:pt x="1117118" y="2377601"/>
                  <a:pt x="1054830" y="2376501"/>
                </a:cubicBezTo>
                <a:cubicBezTo>
                  <a:pt x="1053245" y="2376793"/>
                  <a:pt x="1051651" y="2376805"/>
                  <a:pt x="1050057" y="2376805"/>
                </a:cubicBezTo>
                <a:cubicBezTo>
                  <a:pt x="989345" y="2376805"/>
                  <a:pt x="928629" y="2361408"/>
                  <a:pt x="882307" y="2330617"/>
                </a:cubicBezTo>
                <a:lnTo>
                  <a:pt x="100827" y="1811152"/>
                </a:lnTo>
                <a:lnTo>
                  <a:pt x="94114" y="1805689"/>
                </a:lnTo>
                <a:lnTo>
                  <a:pt x="65741" y="1787446"/>
                </a:lnTo>
                <a:lnTo>
                  <a:pt x="33999" y="1750063"/>
                </a:lnTo>
                <a:lnTo>
                  <a:pt x="21767" y="1739990"/>
                </a:lnTo>
                <a:lnTo>
                  <a:pt x="11934" y="1707798"/>
                </a:lnTo>
                <a:lnTo>
                  <a:pt x="8863" y="1701592"/>
                </a:lnTo>
                <a:cubicBezTo>
                  <a:pt x="3631" y="1686059"/>
                  <a:pt x="727" y="1670171"/>
                  <a:pt x="704" y="1654759"/>
                </a:cubicBezTo>
                <a:lnTo>
                  <a:pt x="12" y="1192213"/>
                </a:lnTo>
                <a:lnTo>
                  <a:pt x="0" y="1192213"/>
                </a:lnTo>
                <a:lnTo>
                  <a:pt x="6" y="1188403"/>
                </a:lnTo>
                <a:lnTo>
                  <a:pt x="0" y="1184592"/>
                </a:lnTo>
                <a:lnTo>
                  <a:pt x="12" y="1184592"/>
                </a:lnTo>
                <a:lnTo>
                  <a:pt x="704" y="722046"/>
                </a:lnTo>
                <a:cubicBezTo>
                  <a:pt x="727" y="706634"/>
                  <a:pt x="3631" y="690746"/>
                  <a:pt x="8863" y="675213"/>
                </a:cubicBezTo>
                <a:lnTo>
                  <a:pt x="11934" y="669007"/>
                </a:lnTo>
                <a:lnTo>
                  <a:pt x="21767" y="636815"/>
                </a:lnTo>
                <a:lnTo>
                  <a:pt x="33999" y="626742"/>
                </a:lnTo>
                <a:lnTo>
                  <a:pt x="65741" y="589359"/>
                </a:lnTo>
                <a:lnTo>
                  <a:pt x="94114" y="571116"/>
                </a:lnTo>
                <a:lnTo>
                  <a:pt x="100827" y="565653"/>
                </a:lnTo>
                <a:lnTo>
                  <a:pt x="882307" y="46188"/>
                </a:lnTo>
                <a:cubicBezTo>
                  <a:pt x="928629" y="15397"/>
                  <a:pt x="989345" y="0"/>
                  <a:pt x="1050057" y="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37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/>
          </a:p>
        </p:txBody>
      </p:sp>
      <p:sp>
        <p:nvSpPr>
          <p:cNvPr id="26" name="MH_Picture_2"/>
          <p:cNvSpPr/>
          <p:nvPr>
            <p:custDataLst>
              <p:tags r:id="rId6"/>
            </p:custDataLst>
          </p:nvPr>
        </p:nvSpPr>
        <p:spPr>
          <a:xfrm>
            <a:off x="5430580" y="3598599"/>
            <a:ext cx="2017738" cy="2112688"/>
          </a:xfrm>
          <a:custGeom>
            <a:avLst/>
            <a:gdLst>
              <a:gd name="connsiteX0" fmla="*/ 1050057 w 2114047"/>
              <a:gd name="connsiteY0" fmla="*/ 0 h 2376805"/>
              <a:gd name="connsiteX1" fmla="*/ 1054830 w 2114047"/>
              <a:gd name="connsiteY1" fmla="*/ 304 h 2376805"/>
              <a:gd name="connsiteX2" fmla="*/ 1227350 w 2114047"/>
              <a:gd name="connsiteY2" fmla="*/ 46188 h 2376805"/>
              <a:gd name="connsiteX3" fmla="*/ 2000596 w 2114047"/>
              <a:gd name="connsiteY3" fmla="*/ 560180 h 2376805"/>
              <a:gd name="connsiteX4" fmla="*/ 2007253 w 2114047"/>
              <a:gd name="connsiteY4" fmla="*/ 562963 h 2376805"/>
              <a:gd name="connsiteX5" fmla="*/ 2081453 w 2114047"/>
              <a:gd name="connsiteY5" fmla="*/ 628396 h 2376805"/>
              <a:gd name="connsiteX6" fmla="*/ 2083060 w 2114047"/>
              <a:gd name="connsiteY6" fmla="*/ 630503 h 2376805"/>
              <a:gd name="connsiteX7" fmla="*/ 2085012 w 2114047"/>
              <a:gd name="connsiteY7" fmla="*/ 634446 h 2376805"/>
              <a:gd name="connsiteX8" fmla="*/ 2087888 w 2114047"/>
              <a:gd name="connsiteY8" fmla="*/ 636815 h 2376805"/>
              <a:gd name="connsiteX9" fmla="*/ 2090638 w 2114047"/>
              <a:gd name="connsiteY9" fmla="*/ 645816 h 2376805"/>
              <a:gd name="connsiteX10" fmla="*/ 2105184 w 2114047"/>
              <a:gd name="connsiteY10" fmla="*/ 675213 h 2376805"/>
              <a:gd name="connsiteX11" fmla="*/ 2113343 w 2114047"/>
              <a:gd name="connsiteY11" fmla="*/ 722046 h 2376805"/>
              <a:gd name="connsiteX12" fmla="*/ 2114036 w 2114047"/>
              <a:gd name="connsiteY12" fmla="*/ 1184592 h 2376805"/>
              <a:gd name="connsiteX13" fmla="*/ 2114047 w 2114047"/>
              <a:gd name="connsiteY13" fmla="*/ 1184592 h 2376805"/>
              <a:gd name="connsiteX14" fmla="*/ 2114041 w 2114047"/>
              <a:gd name="connsiteY14" fmla="*/ 1188403 h 2376805"/>
              <a:gd name="connsiteX15" fmla="*/ 2114047 w 2114047"/>
              <a:gd name="connsiteY15" fmla="*/ 1192213 h 2376805"/>
              <a:gd name="connsiteX16" fmla="*/ 2114036 w 2114047"/>
              <a:gd name="connsiteY16" fmla="*/ 1192213 h 2376805"/>
              <a:gd name="connsiteX17" fmla="*/ 2113343 w 2114047"/>
              <a:gd name="connsiteY17" fmla="*/ 1654759 h 2376805"/>
              <a:gd name="connsiteX18" fmla="*/ 2105184 w 2114047"/>
              <a:gd name="connsiteY18" fmla="*/ 1701592 h 2376805"/>
              <a:gd name="connsiteX19" fmla="*/ 2090638 w 2114047"/>
              <a:gd name="connsiteY19" fmla="*/ 1730989 h 2376805"/>
              <a:gd name="connsiteX20" fmla="*/ 2087888 w 2114047"/>
              <a:gd name="connsiteY20" fmla="*/ 1739990 h 2376805"/>
              <a:gd name="connsiteX21" fmla="*/ 2085012 w 2114047"/>
              <a:gd name="connsiteY21" fmla="*/ 1742359 h 2376805"/>
              <a:gd name="connsiteX22" fmla="*/ 2083060 w 2114047"/>
              <a:gd name="connsiteY22" fmla="*/ 1746302 h 2376805"/>
              <a:gd name="connsiteX23" fmla="*/ 2081453 w 2114047"/>
              <a:gd name="connsiteY23" fmla="*/ 1748409 h 2376805"/>
              <a:gd name="connsiteX24" fmla="*/ 2007253 w 2114047"/>
              <a:gd name="connsiteY24" fmla="*/ 1813842 h 2376805"/>
              <a:gd name="connsiteX25" fmla="*/ 2000596 w 2114047"/>
              <a:gd name="connsiteY25" fmla="*/ 1816625 h 2376805"/>
              <a:gd name="connsiteX26" fmla="*/ 1227350 w 2114047"/>
              <a:gd name="connsiteY26" fmla="*/ 2330617 h 2376805"/>
              <a:gd name="connsiteX27" fmla="*/ 1054830 w 2114047"/>
              <a:gd name="connsiteY27" fmla="*/ 2376501 h 2376805"/>
              <a:gd name="connsiteX28" fmla="*/ 1050057 w 2114047"/>
              <a:gd name="connsiteY28" fmla="*/ 2376805 h 2376805"/>
              <a:gd name="connsiteX29" fmla="*/ 882307 w 2114047"/>
              <a:gd name="connsiteY29" fmla="*/ 2330617 h 2376805"/>
              <a:gd name="connsiteX30" fmla="*/ 100827 w 2114047"/>
              <a:gd name="connsiteY30" fmla="*/ 1811152 h 2376805"/>
              <a:gd name="connsiteX31" fmla="*/ 94114 w 2114047"/>
              <a:gd name="connsiteY31" fmla="*/ 1805689 h 2376805"/>
              <a:gd name="connsiteX32" fmla="*/ 65741 w 2114047"/>
              <a:gd name="connsiteY32" fmla="*/ 1787446 h 2376805"/>
              <a:gd name="connsiteX33" fmla="*/ 33999 w 2114047"/>
              <a:gd name="connsiteY33" fmla="*/ 1750063 h 2376805"/>
              <a:gd name="connsiteX34" fmla="*/ 21767 w 2114047"/>
              <a:gd name="connsiteY34" fmla="*/ 1739990 h 2376805"/>
              <a:gd name="connsiteX35" fmla="*/ 11934 w 2114047"/>
              <a:gd name="connsiteY35" fmla="*/ 1707798 h 2376805"/>
              <a:gd name="connsiteX36" fmla="*/ 8863 w 2114047"/>
              <a:gd name="connsiteY36" fmla="*/ 1701592 h 2376805"/>
              <a:gd name="connsiteX37" fmla="*/ 704 w 2114047"/>
              <a:gd name="connsiteY37" fmla="*/ 1654759 h 2376805"/>
              <a:gd name="connsiteX38" fmla="*/ 12 w 2114047"/>
              <a:gd name="connsiteY38" fmla="*/ 1192213 h 2376805"/>
              <a:gd name="connsiteX39" fmla="*/ 0 w 2114047"/>
              <a:gd name="connsiteY39" fmla="*/ 1192213 h 2376805"/>
              <a:gd name="connsiteX40" fmla="*/ 6 w 2114047"/>
              <a:gd name="connsiteY40" fmla="*/ 1188403 h 2376805"/>
              <a:gd name="connsiteX41" fmla="*/ 0 w 2114047"/>
              <a:gd name="connsiteY41" fmla="*/ 1184592 h 2376805"/>
              <a:gd name="connsiteX42" fmla="*/ 12 w 2114047"/>
              <a:gd name="connsiteY42" fmla="*/ 1184592 h 2376805"/>
              <a:gd name="connsiteX43" fmla="*/ 704 w 2114047"/>
              <a:gd name="connsiteY43" fmla="*/ 722046 h 2376805"/>
              <a:gd name="connsiteX44" fmla="*/ 8863 w 2114047"/>
              <a:gd name="connsiteY44" fmla="*/ 675213 h 2376805"/>
              <a:gd name="connsiteX45" fmla="*/ 11934 w 2114047"/>
              <a:gd name="connsiteY45" fmla="*/ 669007 h 2376805"/>
              <a:gd name="connsiteX46" fmla="*/ 21767 w 2114047"/>
              <a:gd name="connsiteY46" fmla="*/ 636815 h 2376805"/>
              <a:gd name="connsiteX47" fmla="*/ 33999 w 2114047"/>
              <a:gd name="connsiteY47" fmla="*/ 626742 h 2376805"/>
              <a:gd name="connsiteX48" fmla="*/ 65741 w 2114047"/>
              <a:gd name="connsiteY48" fmla="*/ 589359 h 2376805"/>
              <a:gd name="connsiteX49" fmla="*/ 94114 w 2114047"/>
              <a:gd name="connsiteY49" fmla="*/ 571116 h 2376805"/>
              <a:gd name="connsiteX50" fmla="*/ 100827 w 2114047"/>
              <a:gd name="connsiteY50" fmla="*/ 565653 h 2376805"/>
              <a:gd name="connsiteX51" fmla="*/ 882307 w 2114047"/>
              <a:gd name="connsiteY51" fmla="*/ 46188 h 2376805"/>
              <a:gd name="connsiteX52" fmla="*/ 1050057 w 2114047"/>
              <a:gd name="connsiteY52" fmla="*/ 0 h 2376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114047" h="2376805">
                <a:moveTo>
                  <a:pt x="1050057" y="0"/>
                </a:moveTo>
                <a:cubicBezTo>
                  <a:pt x="1051651" y="0"/>
                  <a:pt x="1053245" y="12"/>
                  <a:pt x="1054830" y="304"/>
                </a:cubicBezTo>
                <a:cubicBezTo>
                  <a:pt x="1117118" y="-796"/>
                  <a:pt x="1179812" y="14588"/>
                  <a:pt x="1227350" y="46188"/>
                </a:cubicBezTo>
                <a:lnTo>
                  <a:pt x="2000596" y="560180"/>
                </a:lnTo>
                <a:lnTo>
                  <a:pt x="2007253" y="562963"/>
                </a:lnTo>
                <a:cubicBezTo>
                  <a:pt x="2036439" y="575164"/>
                  <a:pt x="2062808" y="599340"/>
                  <a:pt x="2081453" y="628396"/>
                </a:cubicBezTo>
                <a:cubicBezTo>
                  <a:pt x="2082075" y="629037"/>
                  <a:pt x="2082570" y="629768"/>
                  <a:pt x="2083060" y="630503"/>
                </a:cubicBezTo>
                <a:lnTo>
                  <a:pt x="2085012" y="634446"/>
                </a:lnTo>
                <a:lnTo>
                  <a:pt x="2087888" y="636815"/>
                </a:lnTo>
                <a:lnTo>
                  <a:pt x="2090638" y="645816"/>
                </a:lnTo>
                <a:lnTo>
                  <a:pt x="2105184" y="675213"/>
                </a:lnTo>
                <a:cubicBezTo>
                  <a:pt x="2110416" y="690746"/>
                  <a:pt x="2113320" y="706634"/>
                  <a:pt x="2113343" y="722046"/>
                </a:cubicBezTo>
                <a:lnTo>
                  <a:pt x="2114036" y="1184592"/>
                </a:lnTo>
                <a:lnTo>
                  <a:pt x="2114047" y="1184592"/>
                </a:lnTo>
                <a:lnTo>
                  <a:pt x="2114041" y="1188403"/>
                </a:lnTo>
                <a:lnTo>
                  <a:pt x="2114047" y="1192213"/>
                </a:lnTo>
                <a:lnTo>
                  <a:pt x="2114036" y="1192213"/>
                </a:lnTo>
                <a:lnTo>
                  <a:pt x="2113343" y="1654759"/>
                </a:lnTo>
                <a:cubicBezTo>
                  <a:pt x="2113320" y="1670171"/>
                  <a:pt x="2110416" y="1686059"/>
                  <a:pt x="2105184" y="1701592"/>
                </a:cubicBezTo>
                <a:lnTo>
                  <a:pt x="2090638" y="1730989"/>
                </a:lnTo>
                <a:lnTo>
                  <a:pt x="2087888" y="1739990"/>
                </a:lnTo>
                <a:lnTo>
                  <a:pt x="2085012" y="1742359"/>
                </a:lnTo>
                <a:lnTo>
                  <a:pt x="2083060" y="1746302"/>
                </a:lnTo>
                <a:cubicBezTo>
                  <a:pt x="2082570" y="1747037"/>
                  <a:pt x="2082075" y="1747768"/>
                  <a:pt x="2081453" y="1748409"/>
                </a:cubicBezTo>
                <a:cubicBezTo>
                  <a:pt x="2062808" y="1777465"/>
                  <a:pt x="2036439" y="1801641"/>
                  <a:pt x="2007253" y="1813842"/>
                </a:cubicBezTo>
                <a:lnTo>
                  <a:pt x="2000596" y="1816625"/>
                </a:lnTo>
                <a:lnTo>
                  <a:pt x="1227350" y="2330617"/>
                </a:lnTo>
                <a:cubicBezTo>
                  <a:pt x="1179812" y="2362217"/>
                  <a:pt x="1117118" y="2377601"/>
                  <a:pt x="1054830" y="2376501"/>
                </a:cubicBezTo>
                <a:cubicBezTo>
                  <a:pt x="1053245" y="2376793"/>
                  <a:pt x="1051651" y="2376805"/>
                  <a:pt x="1050057" y="2376805"/>
                </a:cubicBezTo>
                <a:cubicBezTo>
                  <a:pt x="989345" y="2376805"/>
                  <a:pt x="928629" y="2361408"/>
                  <a:pt x="882307" y="2330617"/>
                </a:cubicBezTo>
                <a:lnTo>
                  <a:pt x="100827" y="1811152"/>
                </a:lnTo>
                <a:lnTo>
                  <a:pt x="94114" y="1805689"/>
                </a:lnTo>
                <a:lnTo>
                  <a:pt x="65741" y="1787446"/>
                </a:lnTo>
                <a:lnTo>
                  <a:pt x="33999" y="1750063"/>
                </a:lnTo>
                <a:lnTo>
                  <a:pt x="21767" y="1739990"/>
                </a:lnTo>
                <a:lnTo>
                  <a:pt x="11934" y="1707798"/>
                </a:lnTo>
                <a:lnTo>
                  <a:pt x="8863" y="1701592"/>
                </a:lnTo>
                <a:cubicBezTo>
                  <a:pt x="3631" y="1686059"/>
                  <a:pt x="727" y="1670171"/>
                  <a:pt x="704" y="1654759"/>
                </a:cubicBezTo>
                <a:lnTo>
                  <a:pt x="12" y="1192213"/>
                </a:lnTo>
                <a:lnTo>
                  <a:pt x="0" y="1192213"/>
                </a:lnTo>
                <a:lnTo>
                  <a:pt x="6" y="1188403"/>
                </a:lnTo>
                <a:lnTo>
                  <a:pt x="0" y="1184592"/>
                </a:lnTo>
                <a:lnTo>
                  <a:pt x="12" y="1184592"/>
                </a:lnTo>
                <a:lnTo>
                  <a:pt x="704" y="722046"/>
                </a:lnTo>
                <a:cubicBezTo>
                  <a:pt x="727" y="706634"/>
                  <a:pt x="3631" y="690746"/>
                  <a:pt x="8863" y="675213"/>
                </a:cubicBezTo>
                <a:lnTo>
                  <a:pt x="11934" y="669007"/>
                </a:lnTo>
                <a:lnTo>
                  <a:pt x="21767" y="636815"/>
                </a:lnTo>
                <a:lnTo>
                  <a:pt x="33999" y="626742"/>
                </a:lnTo>
                <a:lnTo>
                  <a:pt x="65741" y="589359"/>
                </a:lnTo>
                <a:lnTo>
                  <a:pt x="94114" y="571116"/>
                </a:lnTo>
                <a:lnTo>
                  <a:pt x="100827" y="565653"/>
                </a:lnTo>
                <a:lnTo>
                  <a:pt x="882307" y="46188"/>
                </a:lnTo>
                <a:cubicBezTo>
                  <a:pt x="928629" y="15397"/>
                  <a:pt x="989345" y="0"/>
                  <a:pt x="1050057" y="0"/>
                </a:cubicBezTo>
                <a:close/>
              </a:path>
            </a:pathLst>
          </a:custGeom>
          <a:blipFill dpi="0"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/>
          </a:p>
        </p:txBody>
      </p:sp>
      <p:grpSp>
        <p:nvGrpSpPr>
          <p:cNvPr id="27" name="组合 26"/>
          <p:cNvGrpSpPr/>
          <p:nvPr/>
        </p:nvGrpSpPr>
        <p:grpSpPr>
          <a:xfrm>
            <a:off x="5046708" y="1861820"/>
            <a:ext cx="2664296" cy="1162096"/>
            <a:chOff x="8514377" y="1784643"/>
            <a:chExt cx="3125445" cy="1163017"/>
          </a:xfrm>
        </p:grpSpPr>
        <p:sp>
          <p:nvSpPr>
            <p:cNvPr id="28" name="TextBox 57"/>
            <p:cNvSpPr>
              <a:spLocks noChangeArrowheads="1"/>
            </p:cNvSpPr>
            <p:nvPr/>
          </p:nvSpPr>
          <p:spPr bwMode="auto">
            <a:xfrm>
              <a:off x="8514377" y="2216691"/>
              <a:ext cx="3125445" cy="730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lvl="0" algn="ctr">
                <a:lnSpc>
                  <a:spcPts val="1867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</a:prstClr>
                  </a:solidFill>
                  <a:latin typeface="+mj-ea"/>
                  <a:ea typeface="+mj-ea"/>
                </a:rPr>
                <a:t>单击此处添加文字阐述，添加简短问题说明文字，具体说明文字在此处。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微软雅黑" pitchFamily="34" charset="-122"/>
              </a:endParaRPr>
            </a:p>
          </p:txBody>
        </p:sp>
        <p:sp>
          <p:nvSpPr>
            <p:cNvPr id="29" name="TextBox 58"/>
            <p:cNvSpPr>
              <a:spLocks noChangeArrowheads="1"/>
            </p:cNvSpPr>
            <p:nvPr/>
          </p:nvSpPr>
          <p:spPr bwMode="auto">
            <a:xfrm>
              <a:off x="8869170" y="1784643"/>
              <a:ext cx="246015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50000"/>
                    </a:schemeClr>
                  </a:solidFill>
                  <a:latin typeface="+mj-ea"/>
                  <a:ea typeface="+mj-ea"/>
                  <a:sym typeface="微软雅黑" pitchFamily="34" charset="-122"/>
                </a:rPr>
                <a:t>添加标题内容二</a:t>
              </a: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8671406" y="2133650"/>
              <a:ext cx="2867599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8145439" y="4501075"/>
            <a:ext cx="2664296" cy="1162096"/>
            <a:chOff x="8514377" y="1784643"/>
            <a:chExt cx="3125445" cy="1163017"/>
          </a:xfrm>
        </p:grpSpPr>
        <p:sp>
          <p:nvSpPr>
            <p:cNvPr id="32" name="TextBox 57"/>
            <p:cNvSpPr>
              <a:spLocks noChangeArrowheads="1"/>
            </p:cNvSpPr>
            <p:nvPr/>
          </p:nvSpPr>
          <p:spPr bwMode="auto">
            <a:xfrm>
              <a:off x="8514377" y="2216691"/>
              <a:ext cx="3125445" cy="730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lvl="0" algn="ctr">
                <a:lnSpc>
                  <a:spcPts val="1867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</a:prstClr>
                  </a:solidFill>
                  <a:latin typeface="+mj-ea"/>
                  <a:ea typeface="+mj-ea"/>
                </a:rPr>
                <a:t>单击此处添加文字阐述，添加简短问题说明文字，具体说明文字在此处。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微软雅黑" pitchFamily="34" charset="-122"/>
              </a:endParaRPr>
            </a:p>
          </p:txBody>
        </p:sp>
        <p:sp>
          <p:nvSpPr>
            <p:cNvPr id="33" name="TextBox 58"/>
            <p:cNvSpPr>
              <a:spLocks noChangeArrowheads="1"/>
            </p:cNvSpPr>
            <p:nvPr/>
          </p:nvSpPr>
          <p:spPr bwMode="auto">
            <a:xfrm>
              <a:off x="8869170" y="1784643"/>
              <a:ext cx="246015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50000"/>
                    </a:schemeClr>
                  </a:solidFill>
                  <a:latin typeface="+mj-ea"/>
                  <a:ea typeface="+mj-ea"/>
                  <a:sym typeface="微软雅黑" pitchFamily="34" charset="-122"/>
                </a:rPr>
                <a:t>添加标题内容三</a:t>
              </a: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8671406" y="2133650"/>
              <a:ext cx="2867599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MH_Other_2"/>
          <p:cNvSpPr/>
          <p:nvPr>
            <p:custDataLst>
              <p:tags r:id="rId7"/>
            </p:custDataLst>
          </p:nvPr>
        </p:nvSpPr>
        <p:spPr>
          <a:xfrm rot="19635708">
            <a:off x="10525506" y="1809318"/>
            <a:ext cx="575925" cy="625393"/>
          </a:xfrm>
          <a:custGeom>
            <a:avLst/>
            <a:gdLst>
              <a:gd name="connsiteX0" fmla="*/ 1050057 w 2114047"/>
              <a:gd name="connsiteY0" fmla="*/ 0 h 2376805"/>
              <a:gd name="connsiteX1" fmla="*/ 1054830 w 2114047"/>
              <a:gd name="connsiteY1" fmla="*/ 304 h 2376805"/>
              <a:gd name="connsiteX2" fmla="*/ 1227350 w 2114047"/>
              <a:gd name="connsiteY2" fmla="*/ 46188 h 2376805"/>
              <a:gd name="connsiteX3" fmla="*/ 2000596 w 2114047"/>
              <a:gd name="connsiteY3" fmla="*/ 560180 h 2376805"/>
              <a:gd name="connsiteX4" fmla="*/ 2007253 w 2114047"/>
              <a:gd name="connsiteY4" fmla="*/ 562963 h 2376805"/>
              <a:gd name="connsiteX5" fmla="*/ 2081453 w 2114047"/>
              <a:gd name="connsiteY5" fmla="*/ 628396 h 2376805"/>
              <a:gd name="connsiteX6" fmla="*/ 2083060 w 2114047"/>
              <a:gd name="connsiteY6" fmla="*/ 630503 h 2376805"/>
              <a:gd name="connsiteX7" fmla="*/ 2085012 w 2114047"/>
              <a:gd name="connsiteY7" fmla="*/ 634446 h 2376805"/>
              <a:gd name="connsiteX8" fmla="*/ 2087888 w 2114047"/>
              <a:gd name="connsiteY8" fmla="*/ 636815 h 2376805"/>
              <a:gd name="connsiteX9" fmla="*/ 2090638 w 2114047"/>
              <a:gd name="connsiteY9" fmla="*/ 645816 h 2376805"/>
              <a:gd name="connsiteX10" fmla="*/ 2105184 w 2114047"/>
              <a:gd name="connsiteY10" fmla="*/ 675213 h 2376805"/>
              <a:gd name="connsiteX11" fmla="*/ 2113343 w 2114047"/>
              <a:gd name="connsiteY11" fmla="*/ 722046 h 2376805"/>
              <a:gd name="connsiteX12" fmla="*/ 2114036 w 2114047"/>
              <a:gd name="connsiteY12" fmla="*/ 1184592 h 2376805"/>
              <a:gd name="connsiteX13" fmla="*/ 2114047 w 2114047"/>
              <a:gd name="connsiteY13" fmla="*/ 1184592 h 2376805"/>
              <a:gd name="connsiteX14" fmla="*/ 2114041 w 2114047"/>
              <a:gd name="connsiteY14" fmla="*/ 1188403 h 2376805"/>
              <a:gd name="connsiteX15" fmla="*/ 2114047 w 2114047"/>
              <a:gd name="connsiteY15" fmla="*/ 1192213 h 2376805"/>
              <a:gd name="connsiteX16" fmla="*/ 2114036 w 2114047"/>
              <a:gd name="connsiteY16" fmla="*/ 1192213 h 2376805"/>
              <a:gd name="connsiteX17" fmla="*/ 2113343 w 2114047"/>
              <a:gd name="connsiteY17" fmla="*/ 1654759 h 2376805"/>
              <a:gd name="connsiteX18" fmla="*/ 2105184 w 2114047"/>
              <a:gd name="connsiteY18" fmla="*/ 1701592 h 2376805"/>
              <a:gd name="connsiteX19" fmla="*/ 2090638 w 2114047"/>
              <a:gd name="connsiteY19" fmla="*/ 1730989 h 2376805"/>
              <a:gd name="connsiteX20" fmla="*/ 2087888 w 2114047"/>
              <a:gd name="connsiteY20" fmla="*/ 1739990 h 2376805"/>
              <a:gd name="connsiteX21" fmla="*/ 2085012 w 2114047"/>
              <a:gd name="connsiteY21" fmla="*/ 1742359 h 2376805"/>
              <a:gd name="connsiteX22" fmla="*/ 2083060 w 2114047"/>
              <a:gd name="connsiteY22" fmla="*/ 1746302 h 2376805"/>
              <a:gd name="connsiteX23" fmla="*/ 2081453 w 2114047"/>
              <a:gd name="connsiteY23" fmla="*/ 1748409 h 2376805"/>
              <a:gd name="connsiteX24" fmla="*/ 2007253 w 2114047"/>
              <a:gd name="connsiteY24" fmla="*/ 1813842 h 2376805"/>
              <a:gd name="connsiteX25" fmla="*/ 2000596 w 2114047"/>
              <a:gd name="connsiteY25" fmla="*/ 1816625 h 2376805"/>
              <a:gd name="connsiteX26" fmla="*/ 1227350 w 2114047"/>
              <a:gd name="connsiteY26" fmla="*/ 2330617 h 2376805"/>
              <a:gd name="connsiteX27" fmla="*/ 1054830 w 2114047"/>
              <a:gd name="connsiteY27" fmla="*/ 2376501 h 2376805"/>
              <a:gd name="connsiteX28" fmla="*/ 1050057 w 2114047"/>
              <a:gd name="connsiteY28" fmla="*/ 2376805 h 2376805"/>
              <a:gd name="connsiteX29" fmla="*/ 882307 w 2114047"/>
              <a:gd name="connsiteY29" fmla="*/ 2330617 h 2376805"/>
              <a:gd name="connsiteX30" fmla="*/ 100827 w 2114047"/>
              <a:gd name="connsiteY30" fmla="*/ 1811152 h 2376805"/>
              <a:gd name="connsiteX31" fmla="*/ 94114 w 2114047"/>
              <a:gd name="connsiteY31" fmla="*/ 1805689 h 2376805"/>
              <a:gd name="connsiteX32" fmla="*/ 65741 w 2114047"/>
              <a:gd name="connsiteY32" fmla="*/ 1787446 h 2376805"/>
              <a:gd name="connsiteX33" fmla="*/ 33999 w 2114047"/>
              <a:gd name="connsiteY33" fmla="*/ 1750063 h 2376805"/>
              <a:gd name="connsiteX34" fmla="*/ 21767 w 2114047"/>
              <a:gd name="connsiteY34" fmla="*/ 1739990 h 2376805"/>
              <a:gd name="connsiteX35" fmla="*/ 11934 w 2114047"/>
              <a:gd name="connsiteY35" fmla="*/ 1707798 h 2376805"/>
              <a:gd name="connsiteX36" fmla="*/ 8863 w 2114047"/>
              <a:gd name="connsiteY36" fmla="*/ 1701592 h 2376805"/>
              <a:gd name="connsiteX37" fmla="*/ 704 w 2114047"/>
              <a:gd name="connsiteY37" fmla="*/ 1654759 h 2376805"/>
              <a:gd name="connsiteX38" fmla="*/ 12 w 2114047"/>
              <a:gd name="connsiteY38" fmla="*/ 1192213 h 2376805"/>
              <a:gd name="connsiteX39" fmla="*/ 0 w 2114047"/>
              <a:gd name="connsiteY39" fmla="*/ 1192213 h 2376805"/>
              <a:gd name="connsiteX40" fmla="*/ 6 w 2114047"/>
              <a:gd name="connsiteY40" fmla="*/ 1188403 h 2376805"/>
              <a:gd name="connsiteX41" fmla="*/ 0 w 2114047"/>
              <a:gd name="connsiteY41" fmla="*/ 1184592 h 2376805"/>
              <a:gd name="connsiteX42" fmla="*/ 12 w 2114047"/>
              <a:gd name="connsiteY42" fmla="*/ 1184592 h 2376805"/>
              <a:gd name="connsiteX43" fmla="*/ 704 w 2114047"/>
              <a:gd name="connsiteY43" fmla="*/ 722046 h 2376805"/>
              <a:gd name="connsiteX44" fmla="*/ 8863 w 2114047"/>
              <a:gd name="connsiteY44" fmla="*/ 675213 h 2376805"/>
              <a:gd name="connsiteX45" fmla="*/ 11934 w 2114047"/>
              <a:gd name="connsiteY45" fmla="*/ 669007 h 2376805"/>
              <a:gd name="connsiteX46" fmla="*/ 21767 w 2114047"/>
              <a:gd name="connsiteY46" fmla="*/ 636815 h 2376805"/>
              <a:gd name="connsiteX47" fmla="*/ 33999 w 2114047"/>
              <a:gd name="connsiteY47" fmla="*/ 626742 h 2376805"/>
              <a:gd name="connsiteX48" fmla="*/ 65741 w 2114047"/>
              <a:gd name="connsiteY48" fmla="*/ 589359 h 2376805"/>
              <a:gd name="connsiteX49" fmla="*/ 94114 w 2114047"/>
              <a:gd name="connsiteY49" fmla="*/ 571116 h 2376805"/>
              <a:gd name="connsiteX50" fmla="*/ 100827 w 2114047"/>
              <a:gd name="connsiteY50" fmla="*/ 565653 h 2376805"/>
              <a:gd name="connsiteX51" fmla="*/ 882307 w 2114047"/>
              <a:gd name="connsiteY51" fmla="*/ 46188 h 2376805"/>
              <a:gd name="connsiteX52" fmla="*/ 1050057 w 2114047"/>
              <a:gd name="connsiteY52" fmla="*/ 0 h 2376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114047" h="2376805">
                <a:moveTo>
                  <a:pt x="1050057" y="0"/>
                </a:moveTo>
                <a:cubicBezTo>
                  <a:pt x="1051651" y="0"/>
                  <a:pt x="1053245" y="12"/>
                  <a:pt x="1054830" y="304"/>
                </a:cubicBezTo>
                <a:cubicBezTo>
                  <a:pt x="1117118" y="-796"/>
                  <a:pt x="1179812" y="14588"/>
                  <a:pt x="1227350" y="46188"/>
                </a:cubicBezTo>
                <a:lnTo>
                  <a:pt x="2000596" y="560180"/>
                </a:lnTo>
                <a:lnTo>
                  <a:pt x="2007253" y="562963"/>
                </a:lnTo>
                <a:cubicBezTo>
                  <a:pt x="2036439" y="575164"/>
                  <a:pt x="2062808" y="599340"/>
                  <a:pt x="2081453" y="628396"/>
                </a:cubicBezTo>
                <a:cubicBezTo>
                  <a:pt x="2082075" y="629037"/>
                  <a:pt x="2082570" y="629768"/>
                  <a:pt x="2083060" y="630503"/>
                </a:cubicBezTo>
                <a:lnTo>
                  <a:pt x="2085012" y="634446"/>
                </a:lnTo>
                <a:lnTo>
                  <a:pt x="2087888" y="636815"/>
                </a:lnTo>
                <a:lnTo>
                  <a:pt x="2090638" y="645816"/>
                </a:lnTo>
                <a:lnTo>
                  <a:pt x="2105184" y="675213"/>
                </a:lnTo>
                <a:cubicBezTo>
                  <a:pt x="2110416" y="690746"/>
                  <a:pt x="2113320" y="706634"/>
                  <a:pt x="2113343" y="722046"/>
                </a:cubicBezTo>
                <a:lnTo>
                  <a:pt x="2114036" y="1184592"/>
                </a:lnTo>
                <a:lnTo>
                  <a:pt x="2114047" y="1184592"/>
                </a:lnTo>
                <a:lnTo>
                  <a:pt x="2114041" y="1188403"/>
                </a:lnTo>
                <a:lnTo>
                  <a:pt x="2114047" y="1192213"/>
                </a:lnTo>
                <a:lnTo>
                  <a:pt x="2114036" y="1192213"/>
                </a:lnTo>
                <a:lnTo>
                  <a:pt x="2113343" y="1654759"/>
                </a:lnTo>
                <a:cubicBezTo>
                  <a:pt x="2113320" y="1670171"/>
                  <a:pt x="2110416" y="1686059"/>
                  <a:pt x="2105184" y="1701592"/>
                </a:cubicBezTo>
                <a:lnTo>
                  <a:pt x="2090638" y="1730989"/>
                </a:lnTo>
                <a:lnTo>
                  <a:pt x="2087888" y="1739990"/>
                </a:lnTo>
                <a:lnTo>
                  <a:pt x="2085012" y="1742359"/>
                </a:lnTo>
                <a:lnTo>
                  <a:pt x="2083060" y="1746302"/>
                </a:lnTo>
                <a:cubicBezTo>
                  <a:pt x="2082570" y="1747037"/>
                  <a:pt x="2082075" y="1747768"/>
                  <a:pt x="2081453" y="1748409"/>
                </a:cubicBezTo>
                <a:cubicBezTo>
                  <a:pt x="2062808" y="1777465"/>
                  <a:pt x="2036439" y="1801641"/>
                  <a:pt x="2007253" y="1813842"/>
                </a:cubicBezTo>
                <a:lnTo>
                  <a:pt x="2000596" y="1816625"/>
                </a:lnTo>
                <a:lnTo>
                  <a:pt x="1227350" y="2330617"/>
                </a:lnTo>
                <a:cubicBezTo>
                  <a:pt x="1179812" y="2362217"/>
                  <a:pt x="1117118" y="2377601"/>
                  <a:pt x="1054830" y="2376501"/>
                </a:cubicBezTo>
                <a:cubicBezTo>
                  <a:pt x="1053245" y="2376793"/>
                  <a:pt x="1051651" y="2376805"/>
                  <a:pt x="1050057" y="2376805"/>
                </a:cubicBezTo>
                <a:cubicBezTo>
                  <a:pt x="989345" y="2376805"/>
                  <a:pt x="928629" y="2361408"/>
                  <a:pt x="882307" y="2330617"/>
                </a:cubicBezTo>
                <a:lnTo>
                  <a:pt x="100827" y="1811152"/>
                </a:lnTo>
                <a:lnTo>
                  <a:pt x="94114" y="1805689"/>
                </a:lnTo>
                <a:lnTo>
                  <a:pt x="65741" y="1787446"/>
                </a:lnTo>
                <a:lnTo>
                  <a:pt x="33999" y="1750063"/>
                </a:lnTo>
                <a:lnTo>
                  <a:pt x="21767" y="1739990"/>
                </a:lnTo>
                <a:lnTo>
                  <a:pt x="11934" y="1707798"/>
                </a:lnTo>
                <a:lnTo>
                  <a:pt x="8863" y="1701592"/>
                </a:lnTo>
                <a:cubicBezTo>
                  <a:pt x="3631" y="1686059"/>
                  <a:pt x="727" y="1670171"/>
                  <a:pt x="704" y="1654759"/>
                </a:cubicBezTo>
                <a:lnTo>
                  <a:pt x="12" y="1192213"/>
                </a:lnTo>
                <a:lnTo>
                  <a:pt x="0" y="1192213"/>
                </a:lnTo>
                <a:lnTo>
                  <a:pt x="6" y="1188403"/>
                </a:lnTo>
                <a:lnTo>
                  <a:pt x="0" y="1184592"/>
                </a:lnTo>
                <a:lnTo>
                  <a:pt x="12" y="1184592"/>
                </a:lnTo>
                <a:lnTo>
                  <a:pt x="704" y="722046"/>
                </a:lnTo>
                <a:cubicBezTo>
                  <a:pt x="727" y="706634"/>
                  <a:pt x="3631" y="690746"/>
                  <a:pt x="8863" y="675213"/>
                </a:cubicBezTo>
                <a:lnTo>
                  <a:pt x="11934" y="669007"/>
                </a:lnTo>
                <a:lnTo>
                  <a:pt x="21767" y="636815"/>
                </a:lnTo>
                <a:lnTo>
                  <a:pt x="33999" y="626742"/>
                </a:lnTo>
                <a:lnTo>
                  <a:pt x="65741" y="589359"/>
                </a:lnTo>
                <a:lnTo>
                  <a:pt x="94114" y="571116"/>
                </a:lnTo>
                <a:lnTo>
                  <a:pt x="100827" y="565653"/>
                </a:lnTo>
                <a:lnTo>
                  <a:pt x="882307" y="46188"/>
                </a:lnTo>
                <a:cubicBezTo>
                  <a:pt x="928629" y="15397"/>
                  <a:pt x="989345" y="0"/>
                  <a:pt x="1050057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7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/>
          </a:p>
        </p:txBody>
      </p:sp>
      <p:sp>
        <p:nvSpPr>
          <p:cNvPr id="36" name="MH_Other_8"/>
          <p:cNvSpPr/>
          <p:nvPr>
            <p:custDataLst>
              <p:tags r:id="rId8"/>
            </p:custDataLst>
          </p:nvPr>
        </p:nvSpPr>
        <p:spPr>
          <a:xfrm>
            <a:off x="10813468" y="1642503"/>
            <a:ext cx="284744" cy="301355"/>
          </a:xfrm>
          <a:custGeom>
            <a:avLst/>
            <a:gdLst>
              <a:gd name="connsiteX0" fmla="*/ 1050057 w 2114047"/>
              <a:gd name="connsiteY0" fmla="*/ 0 h 2376805"/>
              <a:gd name="connsiteX1" fmla="*/ 1054830 w 2114047"/>
              <a:gd name="connsiteY1" fmla="*/ 304 h 2376805"/>
              <a:gd name="connsiteX2" fmla="*/ 1227350 w 2114047"/>
              <a:gd name="connsiteY2" fmla="*/ 46188 h 2376805"/>
              <a:gd name="connsiteX3" fmla="*/ 2000596 w 2114047"/>
              <a:gd name="connsiteY3" fmla="*/ 560180 h 2376805"/>
              <a:gd name="connsiteX4" fmla="*/ 2007253 w 2114047"/>
              <a:gd name="connsiteY4" fmla="*/ 562963 h 2376805"/>
              <a:gd name="connsiteX5" fmla="*/ 2081453 w 2114047"/>
              <a:gd name="connsiteY5" fmla="*/ 628396 h 2376805"/>
              <a:gd name="connsiteX6" fmla="*/ 2083060 w 2114047"/>
              <a:gd name="connsiteY6" fmla="*/ 630503 h 2376805"/>
              <a:gd name="connsiteX7" fmla="*/ 2085012 w 2114047"/>
              <a:gd name="connsiteY7" fmla="*/ 634446 h 2376805"/>
              <a:gd name="connsiteX8" fmla="*/ 2087888 w 2114047"/>
              <a:gd name="connsiteY8" fmla="*/ 636815 h 2376805"/>
              <a:gd name="connsiteX9" fmla="*/ 2090638 w 2114047"/>
              <a:gd name="connsiteY9" fmla="*/ 645816 h 2376805"/>
              <a:gd name="connsiteX10" fmla="*/ 2105184 w 2114047"/>
              <a:gd name="connsiteY10" fmla="*/ 675213 h 2376805"/>
              <a:gd name="connsiteX11" fmla="*/ 2113343 w 2114047"/>
              <a:gd name="connsiteY11" fmla="*/ 722046 h 2376805"/>
              <a:gd name="connsiteX12" fmla="*/ 2114036 w 2114047"/>
              <a:gd name="connsiteY12" fmla="*/ 1184592 h 2376805"/>
              <a:gd name="connsiteX13" fmla="*/ 2114047 w 2114047"/>
              <a:gd name="connsiteY13" fmla="*/ 1184592 h 2376805"/>
              <a:gd name="connsiteX14" fmla="*/ 2114041 w 2114047"/>
              <a:gd name="connsiteY14" fmla="*/ 1188403 h 2376805"/>
              <a:gd name="connsiteX15" fmla="*/ 2114047 w 2114047"/>
              <a:gd name="connsiteY15" fmla="*/ 1192213 h 2376805"/>
              <a:gd name="connsiteX16" fmla="*/ 2114036 w 2114047"/>
              <a:gd name="connsiteY16" fmla="*/ 1192213 h 2376805"/>
              <a:gd name="connsiteX17" fmla="*/ 2113343 w 2114047"/>
              <a:gd name="connsiteY17" fmla="*/ 1654759 h 2376805"/>
              <a:gd name="connsiteX18" fmla="*/ 2105184 w 2114047"/>
              <a:gd name="connsiteY18" fmla="*/ 1701592 h 2376805"/>
              <a:gd name="connsiteX19" fmla="*/ 2090638 w 2114047"/>
              <a:gd name="connsiteY19" fmla="*/ 1730989 h 2376805"/>
              <a:gd name="connsiteX20" fmla="*/ 2087888 w 2114047"/>
              <a:gd name="connsiteY20" fmla="*/ 1739990 h 2376805"/>
              <a:gd name="connsiteX21" fmla="*/ 2085012 w 2114047"/>
              <a:gd name="connsiteY21" fmla="*/ 1742359 h 2376805"/>
              <a:gd name="connsiteX22" fmla="*/ 2083060 w 2114047"/>
              <a:gd name="connsiteY22" fmla="*/ 1746302 h 2376805"/>
              <a:gd name="connsiteX23" fmla="*/ 2081453 w 2114047"/>
              <a:gd name="connsiteY23" fmla="*/ 1748409 h 2376805"/>
              <a:gd name="connsiteX24" fmla="*/ 2007253 w 2114047"/>
              <a:gd name="connsiteY24" fmla="*/ 1813842 h 2376805"/>
              <a:gd name="connsiteX25" fmla="*/ 2000596 w 2114047"/>
              <a:gd name="connsiteY25" fmla="*/ 1816625 h 2376805"/>
              <a:gd name="connsiteX26" fmla="*/ 1227350 w 2114047"/>
              <a:gd name="connsiteY26" fmla="*/ 2330617 h 2376805"/>
              <a:gd name="connsiteX27" fmla="*/ 1054830 w 2114047"/>
              <a:gd name="connsiteY27" fmla="*/ 2376501 h 2376805"/>
              <a:gd name="connsiteX28" fmla="*/ 1050057 w 2114047"/>
              <a:gd name="connsiteY28" fmla="*/ 2376805 h 2376805"/>
              <a:gd name="connsiteX29" fmla="*/ 882307 w 2114047"/>
              <a:gd name="connsiteY29" fmla="*/ 2330617 h 2376805"/>
              <a:gd name="connsiteX30" fmla="*/ 100827 w 2114047"/>
              <a:gd name="connsiteY30" fmla="*/ 1811152 h 2376805"/>
              <a:gd name="connsiteX31" fmla="*/ 94114 w 2114047"/>
              <a:gd name="connsiteY31" fmla="*/ 1805689 h 2376805"/>
              <a:gd name="connsiteX32" fmla="*/ 65741 w 2114047"/>
              <a:gd name="connsiteY32" fmla="*/ 1787446 h 2376805"/>
              <a:gd name="connsiteX33" fmla="*/ 33999 w 2114047"/>
              <a:gd name="connsiteY33" fmla="*/ 1750063 h 2376805"/>
              <a:gd name="connsiteX34" fmla="*/ 21767 w 2114047"/>
              <a:gd name="connsiteY34" fmla="*/ 1739990 h 2376805"/>
              <a:gd name="connsiteX35" fmla="*/ 11934 w 2114047"/>
              <a:gd name="connsiteY35" fmla="*/ 1707798 h 2376805"/>
              <a:gd name="connsiteX36" fmla="*/ 8863 w 2114047"/>
              <a:gd name="connsiteY36" fmla="*/ 1701592 h 2376805"/>
              <a:gd name="connsiteX37" fmla="*/ 704 w 2114047"/>
              <a:gd name="connsiteY37" fmla="*/ 1654759 h 2376805"/>
              <a:gd name="connsiteX38" fmla="*/ 12 w 2114047"/>
              <a:gd name="connsiteY38" fmla="*/ 1192213 h 2376805"/>
              <a:gd name="connsiteX39" fmla="*/ 0 w 2114047"/>
              <a:gd name="connsiteY39" fmla="*/ 1192213 h 2376805"/>
              <a:gd name="connsiteX40" fmla="*/ 6 w 2114047"/>
              <a:gd name="connsiteY40" fmla="*/ 1188403 h 2376805"/>
              <a:gd name="connsiteX41" fmla="*/ 0 w 2114047"/>
              <a:gd name="connsiteY41" fmla="*/ 1184592 h 2376805"/>
              <a:gd name="connsiteX42" fmla="*/ 12 w 2114047"/>
              <a:gd name="connsiteY42" fmla="*/ 1184592 h 2376805"/>
              <a:gd name="connsiteX43" fmla="*/ 704 w 2114047"/>
              <a:gd name="connsiteY43" fmla="*/ 722046 h 2376805"/>
              <a:gd name="connsiteX44" fmla="*/ 8863 w 2114047"/>
              <a:gd name="connsiteY44" fmla="*/ 675213 h 2376805"/>
              <a:gd name="connsiteX45" fmla="*/ 11934 w 2114047"/>
              <a:gd name="connsiteY45" fmla="*/ 669007 h 2376805"/>
              <a:gd name="connsiteX46" fmla="*/ 21767 w 2114047"/>
              <a:gd name="connsiteY46" fmla="*/ 636815 h 2376805"/>
              <a:gd name="connsiteX47" fmla="*/ 33999 w 2114047"/>
              <a:gd name="connsiteY47" fmla="*/ 626742 h 2376805"/>
              <a:gd name="connsiteX48" fmla="*/ 65741 w 2114047"/>
              <a:gd name="connsiteY48" fmla="*/ 589359 h 2376805"/>
              <a:gd name="connsiteX49" fmla="*/ 94114 w 2114047"/>
              <a:gd name="connsiteY49" fmla="*/ 571116 h 2376805"/>
              <a:gd name="connsiteX50" fmla="*/ 100827 w 2114047"/>
              <a:gd name="connsiteY50" fmla="*/ 565653 h 2376805"/>
              <a:gd name="connsiteX51" fmla="*/ 882307 w 2114047"/>
              <a:gd name="connsiteY51" fmla="*/ 46188 h 2376805"/>
              <a:gd name="connsiteX52" fmla="*/ 1050057 w 2114047"/>
              <a:gd name="connsiteY52" fmla="*/ 0 h 2376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114047" h="2376805">
                <a:moveTo>
                  <a:pt x="1050057" y="0"/>
                </a:moveTo>
                <a:cubicBezTo>
                  <a:pt x="1051651" y="0"/>
                  <a:pt x="1053245" y="12"/>
                  <a:pt x="1054830" y="304"/>
                </a:cubicBezTo>
                <a:cubicBezTo>
                  <a:pt x="1117118" y="-796"/>
                  <a:pt x="1179812" y="14588"/>
                  <a:pt x="1227350" y="46188"/>
                </a:cubicBezTo>
                <a:lnTo>
                  <a:pt x="2000596" y="560180"/>
                </a:lnTo>
                <a:lnTo>
                  <a:pt x="2007253" y="562963"/>
                </a:lnTo>
                <a:cubicBezTo>
                  <a:pt x="2036439" y="575164"/>
                  <a:pt x="2062808" y="599340"/>
                  <a:pt x="2081453" y="628396"/>
                </a:cubicBezTo>
                <a:cubicBezTo>
                  <a:pt x="2082075" y="629037"/>
                  <a:pt x="2082570" y="629768"/>
                  <a:pt x="2083060" y="630503"/>
                </a:cubicBezTo>
                <a:lnTo>
                  <a:pt x="2085012" y="634446"/>
                </a:lnTo>
                <a:lnTo>
                  <a:pt x="2087888" y="636815"/>
                </a:lnTo>
                <a:lnTo>
                  <a:pt x="2090638" y="645816"/>
                </a:lnTo>
                <a:lnTo>
                  <a:pt x="2105184" y="675213"/>
                </a:lnTo>
                <a:cubicBezTo>
                  <a:pt x="2110416" y="690746"/>
                  <a:pt x="2113320" y="706634"/>
                  <a:pt x="2113343" y="722046"/>
                </a:cubicBezTo>
                <a:lnTo>
                  <a:pt x="2114036" y="1184592"/>
                </a:lnTo>
                <a:lnTo>
                  <a:pt x="2114047" y="1184592"/>
                </a:lnTo>
                <a:lnTo>
                  <a:pt x="2114041" y="1188403"/>
                </a:lnTo>
                <a:lnTo>
                  <a:pt x="2114047" y="1192213"/>
                </a:lnTo>
                <a:lnTo>
                  <a:pt x="2114036" y="1192213"/>
                </a:lnTo>
                <a:lnTo>
                  <a:pt x="2113343" y="1654759"/>
                </a:lnTo>
                <a:cubicBezTo>
                  <a:pt x="2113320" y="1670171"/>
                  <a:pt x="2110416" y="1686059"/>
                  <a:pt x="2105184" y="1701592"/>
                </a:cubicBezTo>
                <a:lnTo>
                  <a:pt x="2090638" y="1730989"/>
                </a:lnTo>
                <a:lnTo>
                  <a:pt x="2087888" y="1739990"/>
                </a:lnTo>
                <a:lnTo>
                  <a:pt x="2085012" y="1742359"/>
                </a:lnTo>
                <a:lnTo>
                  <a:pt x="2083060" y="1746302"/>
                </a:lnTo>
                <a:cubicBezTo>
                  <a:pt x="2082570" y="1747037"/>
                  <a:pt x="2082075" y="1747768"/>
                  <a:pt x="2081453" y="1748409"/>
                </a:cubicBezTo>
                <a:cubicBezTo>
                  <a:pt x="2062808" y="1777465"/>
                  <a:pt x="2036439" y="1801641"/>
                  <a:pt x="2007253" y="1813842"/>
                </a:cubicBezTo>
                <a:lnTo>
                  <a:pt x="2000596" y="1816625"/>
                </a:lnTo>
                <a:lnTo>
                  <a:pt x="1227350" y="2330617"/>
                </a:lnTo>
                <a:cubicBezTo>
                  <a:pt x="1179812" y="2362217"/>
                  <a:pt x="1117118" y="2377601"/>
                  <a:pt x="1054830" y="2376501"/>
                </a:cubicBezTo>
                <a:cubicBezTo>
                  <a:pt x="1053245" y="2376793"/>
                  <a:pt x="1051651" y="2376805"/>
                  <a:pt x="1050057" y="2376805"/>
                </a:cubicBezTo>
                <a:cubicBezTo>
                  <a:pt x="989345" y="2376805"/>
                  <a:pt x="928629" y="2361408"/>
                  <a:pt x="882307" y="2330617"/>
                </a:cubicBezTo>
                <a:lnTo>
                  <a:pt x="100827" y="1811152"/>
                </a:lnTo>
                <a:lnTo>
                  <a:pt x="94114" y="1805689"/>
                </a:lnTo>
                <a:lnTo>
                  <a:pt x="65741" y="1787446"/>
                </a:lnTo>
                <a:lnTo>
                  <a:pt x="33999" y="1750063"/>
                </a:lnTo>
                <a:lnTo>
                  <a:pt x="21767" y="1739990"/>
                </a:lnTo>
                <a:lnTo>
                  <a:pt x="11934" y="1707798"/>
                </a:lnTo>
                <a:lnTo>
                  <a:pt x="8863" y="1701592"/>
                </a:lnTo>
                <a:cubicBezTo>
                  <a:pt x="3631" y="1686059"/>
                  <a:pt x="727" y="1670171"/>
                  <a:pt x="704" y="1654759"/>
                </a:cubicBezTo>
                <a:lnTo>
                  <a:pt x="12" y="1192213"/>
                </a:lnTo>
                <a:lnTo>
                  <a:pt x="0" y="1192213"/>
                </a:lnTo>
                <a:lnTo>
                  <a:pt x="6" y="1188403"/>
                </a:lnTo>
                <a:lnTo>
                  <a:pt x="0" y="1184592"/>
                </a:lnTo>
                <a:lnTo>
                  <a:pt x="12" y="1184592"/>
                </a:lnTo>
                <a:lnTo>
                  <a:pt x="704" y="722046"/>
                </a:lnTo>
                <a:cubicBezTo>
                  <a:pt x="727" y="706634"/>
                  <a:pt x="3631" y="690746"/>
                  <a:pt x="8863" y="675213"/>
                </a:cubicBezTo>
                <a:lnTo>
                  <a:pt x="11934" y="669007"/>
                </a:lnTo>
                <a:lnTo>
                  <a:pt x="21767" y="636815"/>
                </a:lnTo>
                <a:lnTo>
                  <a:pt x="33999" y="626742"/>
                </a:lnTo>
                <a:lnTo>
                  <a:pt x="65741" y="589359"/>
                </a:lnTo>
                <a:lnTo>
                  <a:pt x="94114" y="571116"/>
                </a:lnTo>
                <a:lnTo>
                  <a:pt x="100827" y="565653"/>
                </a:lnTo>
                <a:lnTo>
                  <a:pt x="882307" y="46188"/>
                </a:lnTo>
                <a:cubicBezTo>
                  <a:pt x="928629" y="15397"/>
                  <a:pt x="989345" y="0"/>
                  <a:pt x="1050057" y="0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  <a:alpha val="37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/>
          </a:p>
        </p:txBody>
      </p:sp>
      <p:sp>
        <p:nvSpPr>
          <p:cNvPr id="37" name="MH_Picture_2"/>
          <p:cNvSpPr/>
          <p:nvPr>
            <p:custDataLst>
              <p:tags r:id="rId9"/>
            </p:custDataLst>
          </p:nvPr>
        </p:nvSpPr>
        <p:spPr>
          <a:xfrm>
            <a:off x="8615486" y="1629594"/>
            <a:ext cx="2017738" cy="2112688"/>
          </a:xfrm>
          <a:custGeom>
            <a:avLst/>
            <a:gdLst>
              <a:gd name="connsiteX0" fmla="*/ 1050057 w 2114047"/>
              <a:gd name="connsiteY0" fmla="*/ 0 h 2376805"/>
              <a:gd name="connsiteX1" fmla="*/ 1054830 w 2114047"/>
              <a:gd name="connsiteY1" fmla="*/ 304 h 2376805"/>
              <a:gd name="connsiteX2" fmla="*/ 1227350 w 2114047"/>
              <a:gd name="connsiteY2" fmla="*/ 46188 h 2376805"/>
              <a:gd name="connsiteX3" fmla="*/ 2000596 w 2114047"/>
              <a:gd name="connsiteY3" fmla="*/ 560180 h 2376805"/>
              <a:gd name="connsiteX4" fmla="*/ 2007253 w 2114047"/>
              <a:gd name="connsiteY4" fmla="*/ 562963 h 2376805"/>
              <a:gd name="connsiteX5" fmla="*/ 2081453 w 2114047"/>
              <a:gd name="connsiteY5" fmla="*/ 628396 h 2376805"/>
              <a:gd name="connsiteX6" fmla="*/ 2083060 w 2114047"/>
              <a:gd name="connsiteY6" fmla="*/ 630503 h 2376805"/>
              <a:gd name="connsiteX7" fmla="*/ 2085012 w 2114047"/>
              <a:gd name="connsiteY7" fmla="*/ 634446 h 2376805"/>
              <a:gd name="connsiteX8" fmla="*/ 2087888 w 2114047"/>
              <a:gd name="connsiteY8" fmla="*/ 636815 h 2376805"/>
              <a:gd name="connsiteX9" fmla="*/ 2090638 w 2114047"/>
              <a:gd name="connsiteY9" fmla="*/ 645816 h 2376805"/>
              <a:gd name="connsiteX10" fmla="*/ 2105184 w 2114047"/>
              <a:gd name="connsiteY10" fmla="*/ 675213 h 2376805"/>
              <a:gd name="connsiteX11" fmla="*/ 2113343 w 2114047"/>
              <a:gd name="connsiteY11" fmla="*/ 722046 h 2376805"/>
              <a:gd name="connsiteX12" fmla="*/ 2114036 w 2114047"/>
              <a:gd name="connsiteY12" fmla="*/ 1184592 h 2376805"/>
              <a:gd name="connsiteX13" fmla="*/ 2114047 w 2114047"/>
              <a:gd name="connsiteY13" fmla="*/ 1184592 h 2376805"/>
              <a:gd name="connsiteX14" fmla="*/ 2114041 w 2114047"/>
              <a:gd name="connsiteY14" fmla="*/ 1188403 h 2376805"/>
              <a:gd name="connsiteX15" fmla="*/ 2114047 w 2114047"/>
              <a:gd name="connsiteY15" fmla="*/ 1192213 h 2376805"/>
              <a:gd name="connsiteX16" fmla="*/ 2114036 w 2114047"/>
              <a:gd name="connsiteY16" fmla="*/ 1192213 h 2376805"/>
              <a:gd name="connsiteX17" fmla="*/ 2113343 w 2114047"/>
              <a:gd name="connsiteY17" fmla="*/ 1654759 h 2376805"/>
              <a:gd name="connsiteX18" fmla="*/ 2105184 w 2114047"/>
              <a:gd name="connsiteY18" fmla="*/ 1701592 h 2376805"/>
              <a:gd name="connsiteX19" fmla="*/ 2090638 w 2114047"/>
              <a:gd name="connsiteY19" fmla="*/ 1730989 h 2376805"/>
              <a:gd name="connsiteX20" fmla="*/ 2087888 w 2114047"/>
              <a:gd name="connsiteY20" fmla="*/ 1739990 h 2376805"/>
              <a:gd name="connsiteX21" fmla="*/ 2085012 w 2114047"/>
              <a:gd name="connsiteY21" fmla="*/ 1742359 h 2376805"/>
              <a:gd name="connsiteX22" fmla="*/ 2083060 w 2114047"/>
              <a:gd name="connsiteY22" fmla="*/ 1746302 h 2376805"/>
              <a:gd name="connsiteX23" fmla="*/ 2081453 w 2114047"/>
              <a:gd name="connsiteY23" fmla="*/ 1748409 h 2376805"/>
              <a:gd name="connsiteX24" fmla="*/ 2007253 w 2114047"/>
              <a:gd name="connsiteY24" fmla="*/ 1813842 h 2376805"/>
              <a:gd name="connsiteX25" fmla="*/ 2000596 w 2114047"/>
              <a:gd name="connsiteY25" fmla="*/ 1816625 h 2376805"/>
              <a:gd name="connsiteX26" fmla="*/ 1227350 w 2114047"/>
              <a:gd name="connsiteY26" fmla="*/ 2330617 h 2376805"/>
              <a:gd name="connsiteX27" fmla="*/ 1054830 w 2114047"/>
              <a:gd name="connsiteY27" fmla="*/ 2376501 h 2376805"/>
              <a:gd name="connsiteX28" fmla="*/ 1050057 w 2114047"/>
              <a:gd name="connsiteY28" fmla="*/ 2376805 h 2376805"/>
              <a:gd name="connsiteX29" fmla="*/ 882307 w 2114047"/>
              <a:gd name="connsiteY29" fmla="*/ 2330617 h 2376805"/>
              <a:gd name="connsiteX30" fmla="*/ 100827 w 2114047"/>
              <a:gd name="connsiteY30" fmla="*/ 1811152 h 2376805"/>
              <a:gd name="connsiteX31" fmla="*/ 94114 w 2114047"/>
              <a:gd name="connsiteY31" fmla="*/ 1805689 h 2376805"/>
              <a:gd name="connsiteX32" fmla="*/ 65741 w 2114047"/>
              <a:gd name="connsiteY32" fmla="*/ 1787446 h 2376805"/>
              <a:gd name="connsiteX33" fmla="*/ 33999 w 2114047"/>
              <a:gd name="connsiteY33" fmla="*/ 1750063 h 2376805"/>
              <a:gd name="connsiteX34" fmla="*/ 21767 w 2114047"/>
              <a:gd name="connsiteY34" fmla="*/ 1739990 h 2376805"/>
              <a:gd name="connsiteX35" fmla="*/ 11934 w 2114047"/>
              <a:gd name="connsiteY35" fmla="*/ 1707798 h 2376805"/>
              <a:gd name="connsiteX36" fmla="*/ 8863 w 2114047"/>
              <a:gd name="connsiteY36" fmla="*/ 1701592 h 2376805"/>
              <a:gd name="connsiteX37" fmla="*/ 704 w 2114047"/>
              <a:gd name="connsiteY37" fmla="*/ 1654759 h 2376805"/>
              <a:gd name="connsiteX38" fmla="*/ 12 w 2114047"/>
              <a:gd name="connsiteY38" fmla="*/ 1192213 h 2376805"/>
              <a:gd name="connsiteX39" fmla="*/ 0 w 2114047"/>
              <a:gd name="connsiteY39" fmla="*/ 1192213 h 2376805"/>
              <a:gd name="connsiteX40" fmla="*/ 6 w 2114047"/>
              <a:gd name="connsiteY40" fmla="*/ 1188403 h 2376805"/>
              <a:gd name="connsiteX41" fmla="*/ 0 w 2114047"/>
              <a:gd name="connsiteY41" fmla="*/ 1184592 h 2376805"/>
              <a:gd name="connsiteX42" fmla="*/ 12 w 2114047"/>
              <a:gd name="connsiteY42" fmla="*/ 1184592 h 2376805"/>
              <a:gd name="connsiteX43" fmla="*/ 704 w 2114047"/>
              <a:gd name="connsiteY43" fmla="*/ 722046 h 2376805"/>
              <a:gd name="connsiteX44" fmla="*/ 8863 w 2114047"/>
              <a:gd name="connsiteY44" fmla="*/ 675213 h 2376805"/>
              <a:gd name="connsiteX45" fmla="*/ 11934 w 2114047"/>
              <a:gd name="connsiteY45" fmla="*/ 669007 h 2376805"/>
              <a:gd name="connsiteX46" fmla="*/ 21767 w 2114047"/>
              <a:gd name="connsiteY46" fmla="*/ 636815 h 2376805"/>
              <a:gd name="connsiteX47" fmla="*/ 33999 w 2114047"/>
              <a:gd name="connsiteY47" fmla="*/ 626742 h 2376805"/>
              <a:gd name="connsiteX48" fmla="*/ 65741 w 2114047"/>
              <a:gd name="connsiteY48" fmla="*/ 589359 h 2376805"/>
              <a:gd name="connsiteX49" fmla="*/ 94114 w 2114047"/>
              <a:gd name="connsiteY49" fmla="*/ 571116 h 2376805"/>
              <a:gd name="connsiteX50" fmla="*/ 100827 w 2114047"/>
              <a:gd name="connsiteY50" fmla="*/ 565653 h 2376805"/>
              <a:gd name="connsiteX51" fmla="*/ 882307 w 2114047"/>
              <a:gd name="connsiteY51" fmla="*/ 46188 h 2376805"/>
              <a:gd name="connsiteX52" fmla="*/ 1050057 w 2114047"/>
              <a:gd name="connsiteY52" fmla="*/ 0 h 2376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114047" h="2376805">
                <a:moveTo>
                  <a:pt x="1050057" y="0"/>
                </a:moveTo>
                <a:cubicBezTo>
                  <a:pt x="1051651" y="0"/>
                  <a:pt x="1053245" y="12"/>
                  <a:pt x="1054830" y="304"/>
                </a:cubicBezTo>
                <a:cubicBezTo>
                  <a:pt x="1117118" y="-796"/>
                  <a:pt x="1179812" y="14588"/>
                  <a:pt x="1227350" y="46188"/>
                </a:cubicBezTo>
                <a:lnTo>
                  <a:pt x="2000596" y="560180"/>
                </a:lnTo>
                <a:lnTo>
                  <a:pt x="2007253" y="562963"/>
                </a:lnTo>
                <a:cubicBezTo>
                  <a:pt x="2036439" y="575164"/>
                  <a:pt x="2062808" y="599340"/>
                  <a:pt x="2081453" y="628396"/>
                </a:cubicBezTo>
                <a:cubicBezTo>
                  <a:pt x="2082075" y="629037"/>
                  <a:pt x="2082570" y="629768"/>
                  <a:pt x="2083060" y="630503"/>
                </a:cubicBezTo>
                <a:lnTo>
                  <a:pt x="2085012" y="634446"/>
                </a:lnTo>
                <a:lnTo>
                  <a:pt x="2087888" y="636815"/>
                </a:lnTo>
                <a:lnTo>
                  <a:pt x="2090638" y="645816"/>
                </a:lnTo>
                <a:lnTo>
                  <a:pt x="2105184" y="675213"/>
                </a:lnTo>
                <a:cubicBezTo>
                  <a:pt x="2110416" y="690746"/>
                  <a:pt x="2113320" y="706634"/>
                  <a:pt x="2113343" y="722046"/>
                </a:cubicBezTo>
                <a:lnTo>
                  <a:pt x="2114036" y="1184592"/>
                </a:lnTo>
                <a:lnTo>
                  <a:pt x="2114047" y="1184592"/>
                </a:lnTo>
                <a:lnTo>
                  <a:pt x="2114041" y="1188403"/>
                </a:lnTo>
                <a:lnTo>
                  <a:pt x="2114047" y="1192213"/>
                </a:lnTo>
                <a:lnTo>
                  <a:pt x="2114036" y="1192213"/>
                </a:lnTo>
                <a:lnTo>
                  <a:pt x="2113343" y="1654759"/>
                </a:lnTo>
                <a:cubicBezTo>
                  <a:pt x="2113320" y="1670171"/>
                  <a:pt x="2110416" y="1686059"/>
                  <a:pt x="2105184" y="1701592"/>
                </a:cubicBezTo>
                <a:lnTo>
                  <a:pt x="2090638" y="1730989"/>
                </a:lnTo>
                <a:lnTo>
                  <a:pt x="2087888" y="1739990"/>
                </a:lnTo>
                <a:lnTo>
                  <a:pt x="2085012" y="1742359"/>
                </a:lnTo>
                <a:lnTo>
                  <a:pt x="2083060" y="1746302"/>
                </a:lnTo>
                <a:cubicBezTo>
                  <a:pt x="2082570" y="1747037"/>
                  <a:pt x="2082075" y="1747768"/>
                  <a:pt x="2081453" y="1748409"/>
                </a:cubicBezTo>
                <a:cubicBezTo>
                  <a:pt x="2062808" y="1777465"/>
                  <a:pt x="2036439" y="1801641"/>
                  <a:pt x="2007253" y="1813842"/>
                </a:cubicBezTo>
                <a:lnTo>
                  <a:pt x="2000596" y="1816625"/>
                </a:lnTo>
                <a:lnTo>
                  <a:pt x="1227350" y="2330617"/>
                </a:lnTo>
                <a:cubicBezTo>
                  <a:pt x="1179812" y="2362217"/>
                  <a:pt x="1117118" y="2377601"/>
                  <a:pt x="1054830" y="2376501"/>
                </a:cubicBezTo>
                <a:cubicBezTo>
                  <a:pt x="1053245" y="2376793"/>
                  <a:pt x="1051651" y="2376805"/>
                  <a:pt x="1050057" y="2376805"/>
                </a:cubicBezTo>
                <a:cubicBezTo>
                  <a:pt x="989345" y="2376805"/>
                  <a:pt x="928629" y="2361408"/>
                  <a:pt x="882307" y="2330617"/>
                </a:cubicBezTo>
                <a:lnTo>
                  <a:pt x="100827" y="1811152"/>
                </a:lnTo>
                <a:lnTo>
                  <a:pt x="94114" y="1805689"/>
                </a:lnTo>
                <a:lnTo>
                  <a:pt x="65741" y="1787446"/>
                </a:lnTo>
                <a:lnTo>
                  <a:pt x="33999" y="1750063"/>
                </a:lnTo>
                <a:lnTo>
                  <a:pt x="21767" y="1739990"/>
                </a:lnTo>
                <a:lnTo>
                  <a:pt x="11934" y="1707798"/>
                </a:lnTo>
                <a:lnTo>
                  <a:pt x="8863" y="1701592"/>
                </a:lnTo>
                <a:cubicBezTo>
                  <a:pt x="3631" y="1686059"/>
                  <a:pt x="727" y="1670171"/>
                  <a:pt x="704" y="1654759"/>
                </a:cubicBezTo>
                <a:lnTo>
                  <a:pt x="12" y="1192213"/>
                </a:lnTo>
                <a:lnTo>
                  <a:pt x="0" y="1192213"/>
                </a:lnTo>
                <a:lnTo>
                  <a:pt x="6" y="1188403"/>
                </a:lnTo>
                <a:lnTo>
                  <a:pt x="0" y="1184592"/>
                </a:lnTo>
                <a:lnTo>
                  <a:pt x="12" y="1184592"/>
                </a:lnTo>
                <a:lnTo>
                  <a:pt x="704" y="722046"/>
                </a:lnTo>
                <a:cubicBezTo>
                  <a:pt x="727" y="706634"/>
                  <a:pt x="3631" y="690746"/>
                  <a:pt x="8863" y="675213"/>
                </a:cubicBezTo>
                <a:lnTo>
                  <a:pt x="11934" y="669007"/>
                </a:lnTo>
                <a:lnTo>
                  <a:pt x="21767" y="636815"/>
                </a:lnTo>
                <a:lnTo>
                  <a:pt x="33999" y="626742"/>
                </a:lnTo>
                <a:lnTo>
                  <a:pt x="65741" y="589359"/>
                </a:lnTo>
                <a:lnTo>
                  <a:pt x="94114" y="571116"/>
                </a:lnTo>
                <a:lnTo>
                  <a:pt x="100827" y="565653"/>
                </a:lnTo>
                <a:lnTo>
                  <a:pt x="882307" y="46188"/>
                </a:lnTo>
                <a:cubicBezTo>
                  <a:pt x="928629" y="15397"/>
                  <a:pt x="989345" y="0"/>
                  <a:pt x="1050057" y="0"/>
                </a:cubicBezTo>
                <a:close/>
              </a:path>
            </a:pathLst>
          </a:custGeom>
          <a:blipFill dpi="0"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/>
          </a:p>
        </p:txBody>
      </p:sp>
      <p:grpSp>
        <p:nvGrpSpPr>
          <p:cNvPr id="38" name="组合 37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39" name="组合 38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41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0" name="矩形 39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3877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8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8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9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 animBg="1"/>
          <p:bldP spid="16" grpId="0" animBg="1"/>
          <p:bldP spid="17" grpId="0" animBg="1"/>
          <p:bldP spid="22" grpId="0" animBg="1"/>
          <p:bldP spid="23" grpId="0" animBg="1"/>
          <p:bldP spid="26" grpId="0" animBg="1"/>
          <p:bldP spid="35" grpId="0" animBg="1"/>
          <p:bldP spid="36" grpId="0" animBg="1"/>
          <p:bldP spid="3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8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8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9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 animBg="1"/>
          <p:bldP spid="16" grpId="0" animBg="1"/>
          <p:bldP spid="17" grpId="0" animBg="1"/>
          <p:bldP spid="22" grpId="0" animBg="1"/>
          <p:bldP spid="23" grpId="0" animBg="1"/>
          <p:bldP spid="26" grpId="0" animBg="1"/>
          <p:bldP spid="35" grpId="0" animBg="1"/>
          <p:bldP spid="36" grpId="0" animBg="1"/>
          <p:bldP spid="37" grpId="0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2360424" y="5542087"/>
            <a:ext cx="1171961" cy="340525"/>
          </a:xfrm>
          <a:prstGeom prst="rect">
            <a:avLst/>
          </a:prstGeom>
          <a:noFill/>
        </p:spPr>
        <p:txBody>
          <a:bodyPr wrap="square" lIns="108616" tIns="54308" rIns="108616" bIns="54308" rtlCol="0">
            <a:spAutoFit/>
          </a:bodyPr>
          <a:lstStyle/>
          <a:p>
            <a:pPr algn="ctr"/>
            <a:r>
              <a:rPr lang="zh-CN" altLang="en-US" sz="1500" dirty="0">
                <a:latin typeface="+mn-ea"/>
              </a:rPr>
              <a:t>收入来源一</a:t>
            </a:r>
          </a:p>
        </p:txBody>
      </p:sp>
      <p:sp>
        <p:nvSpPr>
          <p:cNvPr id="16" name="TextBox 14"/>
          <p:cNvSpPr txBox="1"/>
          <p:nvPr/>
        </p:nvSpPr>
        <p:spPr>
          <a:xfrm>
            <a:off x="1939125" y="4935673"/>
            <a:ext cx="25666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0" dirty="0">
                <a:latin typeface="+mn-ea"/>
              </a:rPr>
              <a:t>100</a:t>
            </a:r>
            <a:endParaRPr lang="zh-CN" altLang="en-US" sz="1100" dirty="0">
              <a:latin typeface="+mn-ea"/>
            </a:endParaRPr>
          </a:p>
        </p:txBody>
      </p:sp>
      <p:sp>
        <p:nvSpPr>
          <p:cNvPr id="17" name="TextBox 15"/>
          <p:cNvSpPr txBox="1"/>
          <p:nvPr/>
        </p:nvSpPr>
        <p:spPr>
          <a:xfrm>
            <a:off x="3698178" y="5542087"/>
            <a:ext cx="1171961" cy="340525"/>
          </a:xfrm>
          <a:prstGeom prst="rect">
            <a:avLst/>
          </a:prstGeom>
          <a:noFill/>
        </p:spPr>
        <p:txBody>
          <a:bodyPr wrap="square" lIns="108616" tIns="54308" rIns="108616" bIns="54308" rtlCol="0">
            <a:spAutoFit/>
          </a:bodyPr>
          <a:lstStyle/>
          <a:p>
            <a:pPr algn="ctr"/>
            <a:r>
              <a:rPr lang="zh-CN" altLang="en-US" sz="1500" dirty="0">
                <a:latin typeface="+mn-ea"/>
              </a:rPr>
              <a:t>收入来源二</a:t>
            </a:r>
          </a:p>
        </p:txBody>
      </p:sp>
      <p:sp>
        <p:nvSpPr>
          <p:cNvPr id="18" name="TextBox 16"/>
          <p:cNvSpPr txBox="1"/>
          <p:nvPr/>
        </p:nvSpPr>
        <p:spPr>
          <a:xfrm>
            <a:off x="5017825" y="5542087"/>
            <a:ext cx="1171961" cy="340525"/>
          </a:xfrm>
          <a:prstGeom prst="rect">
            <a:avLst/>
          </a:prstGeom>
          <a:noFill/>
        </p:spPr>
        <p:txBody>
          <a:bodyPr wrap="square" lIns="108616" tIns="54308" rIns="108616" bIns="54308" rtlCol="0">
            <a:spAutoFit/>
          </a:bodyPr>
          <a:lstStyle/>
          <a:p>
            <a:pPr algn="ctr"/>
            <a:r>
              <a:rPr lang="zh-CN" altLang="en-US" sz="1500" dirty="0">
                <a:latin typeface="+mn-ea"/>
              </a:rPr>
              <a:t>收入来源三</a:t>
            </a:r>
          </a:p>
        </p:txBody>
      </p:sp>
      <p:sp>
        <p:nvSpPr>
          <p:cNvPr id="19" name="TextBox 17"/>
          <p:cNvSpPr txBox="1"/>
          <p:nvPr/>
        </p:nvSpPr>
        <p:spPr>
          <a:xfrm>
            <a:off x="6337473" y="5542087"/>
            <a:ext cx="1171961" cy="340525"/>
          </a:xfrm>
          <a:prstGeom prst="rect">
            <a:avLst/>
          </a:prstGeom>
          <a:noFill/>
        </p:spPr>
        <p:txBody>
          <a:bodyPr wrap="square" lIns="108616" tIns="54308" rIns="108616" bIns="54308" rtlCol="0">
            <a:spAutoFit/>
          </a:bodyPr>
          <a:lstStyle/>
          <a:p>
            <a:pPr algn="ctr"/>
            <a:r>
              <a:rPr lang="zh-CN" altLang="en-US" sz="1500" dirty="0">
                <a:latin typeface="+mn-ea"/>
              </a:rPr>
              <a:t>收入来源四</a:t>
            </a:r>
          </a:p>
        </p:txBody>
      </p:sp>
      <p:sp>
        <p:nvSpPr>
          <p:cNvPr id="20" name="TextBox 18"/>
          <p:cNvSpPr txBox="1"/>
          <p:nvPr/>
        </p:nvSpPr>
        <p:spPr>
          <a:xfrm>
            <a:off x="1939125" y="4497125"/>
            <a:ext cx="25666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0" dirty="0">
                <a:latin typeface="+mn-ea"/>
              </a:rPr>
              <a:t>200</a:t>
            </a:r>
            <a:endParaRPr lang="zh-CN" altLang="en-US" sz="1100" dirty="0">
              <a:latin typeface="+mn-ea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1939125" y="4058574"/>
            <a:ext cx="25666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0" dirty="0">
                <a:latin typeface="+mn-ea"/>
              </a:rPr>
              <a:t>300</a:t>
            </a:r>
            <a:endParaRPr lang="zh-CN" altLang="en-US" sz="1100" dirty="0">
              <a:latin typeface="+mn-ea"/>
            </a:endParaRPr>
          </a:p>
        </p:txBody>
      </p:sp>
      <p:sp>
        <p:nvSpPr>
          <p:cNvPr id="22" name="TextBox 30"/>
          <p:cNvSpPr txBox="1"/>
          <p:nvPr/>
        </p:nvSpPr>
        <p:spPr>
          <a:xfrm>
            <a:off x="1939125" y="3620026"/>
            <a:ext cx="25666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0" dirty="0">
                <a:latin typeface="+mn-ea"/>
              </a:rPr>
              <a:t>400</a:t>
            </a:r>
            <a:endParaRPr lang="zh-CN" altLang="en-US" sz="1100" dirty="0">
              <a:latin typeface="+mn-ea"/>
            </a:endParaRPr>
          </a:p>
        </p:txBody>
      </p:sp>
      <p:sp>
        <p:nvSpPr>
          <p:cNvPr id="23" name="TextBox 31"/>
          <p:cNvSpPr txBox="1"/>
          <p:nvPr/>
        </p:nvSpPr>
        <p:spPr>
          <a:xfrm>
            <a:off x="1939125" y="3181475"/>
            <a:ext cx="25666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0" dirty="0">
                <a:latin typeface="+mn-ea"/>
              </a:rPr>
              <a:t>500</a:t>
            </a:r>
            <a:endParaRPr lang="zh-CN" altLang="en-US" sz="1100" dirty="0">
              <a:latin typeface="+mn-ea"/>
            </a:endParaRPr>
          </a:p>
        </p:txBody>
      </p:sp>
      <p:sp>
        <p:nvSpPr>
          <p:cNvPr id="26" name="TextBox 32"/>
          <p:cNvSpPr txBox="1"/>
          <p:nvPr/>
        </p:nvSpPr>
        <p:spPr>
          <a:xfrm>
            <a:off x="1939125" y="2742928"/>
            <a:ext cx="25666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0" dirty="0">
                <a:latin typeface="+mn-ea"/>
              </a:rPr>
              <a:t>600</a:t>
            </a:r>
            <a:endParaRPr lang="zh-CN" altLang="en-US" sz="1100" dirty="0">
              <a:latin typeface="+mn-ea"/>
            </a:endParaRPr>
          </a:p>
        </p:txBody>
      </p:sp>
      <p:sp>
        <p:nvSpPr>
          <p:cNvPr id="27" name="TextBox 33"/>
          <p:cNvSpPr txBox="1"/>
          <p:nvPr/>
        </p:nvSpPr>
        <p:spPr>
          <a:xfrm>
            <a:off x="1939125" y="2296958"/>
            <a:ext cx="25666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0" dirty="0">
                <a:latin typeface="+mn-ea"/>
              </a:rPr>
              <a:t>700</a:t>
            </a:r>
            <a:endParaRPr lang="zh-CN" altLang="en-US" sz="1100" dirty="0">
              <a:latin typeface="+mn-ea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281338" y="1948120"/>
            <a:ext cx="5304301" cy="3508394"/>
            <a:chOff x="1126939" y="1350372"/>
            <a:chExt cx="4464496" cy="2952328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126939" y="4302700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1126939" y="3933659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1126939" y="3564618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1126939" y="3195577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26939" y="2826536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1126939" y="2457495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26939" y="2088454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26939" y="1719413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1126939" y="1350372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44"/>
          <p:cNvSpPr txBox="1"/>
          <p:nvPr/>
        </p:nvSpPr>
        <p:spPr>
          <a:xfrm>
            <a:off x="1939125" y="1865829"/>
            <a:ext cx="25666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0" dirty="0">
                <a:latin typeface="+mn-ea"/>
              </a:rPr>
              <a:t>800</a:t>
            </a:r>
            <a:endParaRPr lang="zh-CN" altLang="en-US" sz="1100" dirty="0">
              <a:latin typeface="+mn-ea"/>
            </a:endParaRPr>
          </a:p>
        </p:txBody>
      </p:sp>
      <p:sp>
        <p:nvSpPr>
          <p:cNvPr id="39" name="TextBox 45"/>
          <p:cNvSpPr txBox="1"/>
          <p:nvPr/>
        </p:nvSpPr>
        <p:spPr>
          <a:xfrm>
            <a:off x="1939125" y="5374221"/>
            <a:ext cx="25666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100" dirty="0">
                <a:latin typeface="+mn-ea"/>
              </a:rPr>
              <a:t>0</a:t>
            </a:r>
            <a:endParaRPr lang="zh-CN" altLang="en-US" sz="1100" dirty="0">
              <a:latin typeface="+mn-ea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591236" y="2386671"/>
            <a:ext cx="769980" cy="30698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616" tIns="54308" rIns="108616" bIns="54308" rtlCol="0" anchor="ctr"/>
          <a:lstStyle/>
          <a:p>
            <a:pPr algn="ctr"/>
            <a:endParaRPr lang="zh-CN" altLang="en-US" dirty="0">
              <a:latin typeface="+mn-ea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591236" y="2601468"/>
            <a:ext cx="769980" cy="285505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28600" dist="101600" dir="8400000" sx="105000" sy="105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616" tIns="54308" rIns="108616" bIns="54308" rtlCol="0" anchor="ctr"/>
          <a:lstStyle/>
          <a:p>
            <a:pPr algn="ctr"/>
            <a:endParaRPr lang="zh-CN" altLang="en-US" dirty="0">
              <a:latin typeface="+mn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899167" y="3263771"/>
            <a:ext cx="769980" cy="21927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616" tIns="54308" rIns="108616" bIns="54308" rtlCol="0" anchor="ctr"/>
          <a:lstStyle/>
          <a:p>
            <a:pPr algn="ctr"/>
            <a:endParaRPr lang="zh-CN" altLang="en-US" dirty="0">
              <a:latin typeface="+mn-ea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899167" y="3620026"/>
            <a:ext cx="769980" cy="1836492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228600" dist="101600" dir="8400000" sx="105000" sy="105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616" tIns="54308" rIns="108616" bIns="54308" rtlCol="0" anchor="ctr"/>
          <a:lstStyle/>
          <a:p>
            <a:pPr algn="ctr"/>
            <a:endParaRPr lang="zh-CN" altLang="en-US" dirty="0">
              <a:latin typeface="+mn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218814" y="3921592"/>
            <a:ext cx="769980" cy="153492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616" tIns="54308" rIns="108616" bIns="54308" rtlCol="0" anchor="ctr"/>
          <a:lstStyle/>
          <a:p>
            <a:pPr algn="ctr"/>
            <a:endParaRPr lang="zh-CN" altLang="en-US" dirty="0">
              <a:latin typeface="+mn-ea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218814" y="4497125"/>
            <a:ext cx="769980" cy="959393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228600" dist="101600" dir="8400000" sx="105000" sy="105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616" tIns="54308" rIns="108616" bIns="54308" rtlCol="0" anchor="ctr"/>
          <a:lstStyle/>
          <a:p>
            <a:pPr algn="ctr"/>
            <a:endParaRPr lang="zh-CN" altLang="en-US" dirty="0">
              <a:latin typeface="+mn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545546" y="4140869"/>
            <a:ext cx="769980" cy="1315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616" tIns="54308" rIns="108616" bIns="54308" rtlCol="0" anchor="ctr"/>
          <a:lstStyle/>
          <a:p>
            <a:pPr algn="ctr"/>
            <a:endParaRPr lang="zh-CN" altLang="en-US" dirty="0">
              <a:latin typeface="+mn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545546" y="4426392"/>
            <a:ext cx="769980" cy="10301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28600" dist="101600" dir="8400000" sx="105000" sy="105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616" tIns="54308" rIns="108616" bIns="54308" rtlCol="0" anchor="ctr"/>
          <a:lstStyle/>
          <a:p>
            <a:pPr algn="ctr"/>
            <a:endParaRPr lang="zh-CN" altLang="en-US" dirty="0">
              <a:latin typeface="+mn-ea"/>
            </a:endParaRPr>
          </a:p>
        </p:txBody>
      </p:sp>
      <p:sp>
        <p:nvSpPr>
          <p:cNvPr id="48" name="TextBox 54"/>
          <p:cNvSpPr txBox="1"/>
          <p:nvPr/>
        </p:nvSpPr>
        <p:spPr>
          <a:xfrm>
            <a:off x="8112666" y="2372696"/>
            <a:ext cx="2908811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单击此处添加文字阐述，添加简短问题说明文字，具体说明文字在此处。单击此处添加文字阐述，添加简短问题</a:t>
            </a:r>
            <a:endParaRPr lang="en-US" altLang="zh-CN" sz="130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49" name="TextBox 55"/>
          <p:cNvSpPr txBox="1"/>
          <p:nvPr/>
        </p:nvSpPr>
        <p:spPr>
          <a:xfrm>
            <a:off x="8112668" y="1797237"/>
            <a:ext cx="2446721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点击输入标题文本</a:t>
            </a:r>
          </a:p>
        </p:txBody>
      </p:sp>
      <p:sp>
        <p:nvSpPr>
          <p:cNvPr id="50" name="TextBox 56"/>
          <p:cNvSpPr txBox="1"/>
          <p:nvPr/>
        </p:nvSpPr>
        <p:spPr>
          <a:xfrm>
            <a:off x="8085506" y="4048912"/>
            <a:ext cx="30197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13,430,000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51" name="TextBox 57"/>
          <p:cNvSpPr txBox="1"/>
          <p:nvPr/>
        </p:nvSpPr>
        <p:spPr>
          <a:xfrm>
            <a:off x="8112668" y="3767079"/>
            <a:ext cx="1711065" cy="2668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全年总额：</a:t>
            </a:r>
          </a:p>
        </p:txBody>
      </p:sp>
      <p:sp>
        <p:nvSpPr>
          <p:cNvPr id="52" name="TextBox 58"/>
          <p:cNvSpPr txBox="1"/>
          <p:nvPr/>
        </p:nvSpPr>
        <p:spPr>
          <a:xfrm>
            <a:off x="8125620" y="5130352"/>
            <a:ext cx="754362" cy="2668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毛利润</a:t>
            </a:r>
          </a:p>
        </p:txBody>
      </p:sp>
      <p:sp>
        <p:nvSpPr>
          <p:cNvPr id="53" name="TextBox 59"/>
          <p:cNvSpPr txBox="1"/>
          <p:nvPr/>
        </p:nvSpPr>
        <p:spPr>
          <a:xfrm>
            <a:off x="8125620" y="5539496"/>
            <a:ext cx="754362" cy="2668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纯利润</a:t>
            </a:r>
          </a:p>
        </p:txBody>
      </p:sp>
      <p:sp>
        <p:nvSpPr>
          <p:cNvPr id="54" name="TextBox 9"/>
          <p:cNvSpPr txBox="1">
            <a:spLocks noChangeArrowheads="1"/>
          </p:cNvSpPr>
          <p:nvPr/>
        </p:nvSpPr>
        <p:spPr bwMode="auto">
          <a:xfrm>
            <a:off x="5345801" y="3590089"/>
            <a:ext cx="53540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700" b="1" dirty="0">
                <a:solidFill>
                  <a:schemeClr val="accent1"/>
                </a:solidFill>
                <a:latin typeface="+mn-ea"/>
                <a:ea typeface="+mn-ea"/>
              </a:rPr>
              <a:t>350</a:t>
            </a:r>
            <a:r>
              <a:rPr lang="zh-CN" altLang="en-US" sz="1700" b="1" dirty="0">
                <a:solidFill>
                  <a:schemeClr val="accent1"/>
                </a:solidFill>
                <a:latin typeface="+mn-ea"/>
                <a:ea typeface="+mn-ea"/>
              </a:rPr>
              <a:t>万</a:t>
            </a:r>
          </a:p>
        </p:txBody>
      </p:sp>
      <p:sp>
        <p:nvSpPr>
          <p:cNvPr id="55" name="TextBox 9"/>
          <p:cNvSpPr txBox="1">
            <a:spLocks noChangeArrowheads="1"/>
          </p:cNvSpPr>
          <p:nvPr/>
        </p:nvSpPr>
        <p:spPr bwMode="auto">
          <a:xfrm>
            <a:off x="4016455" y="2954094"/>
            <a:ext cx="53540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700" b="1" dirty="0">
                <a:solidFill>
                  <a:schemeClr val="accent1"/>
                </a:solidFill>
                <a:latin typeface="+mn-ea"/>
                <a:ea typeface="+mn-ea"/>
              </a:rPr>
              <a:t>500</a:t>
            </a:r>
            <a:r>
              <a:rPr lang="zh-CN" altLang="en-US" sz="1700" b="1" dirty="0">
                <a:solidFill>
                  <a:schemeClr val="accent1"/>
                </a:solidFill>
                <a:latin typeface="+mn-ea"/>
                <a:ea typeface="+mn-ea"/>
              </a:rPr>
              <a:t>万</a:t>
            </a:r>
          </a:p>
        </p:txBody>
      </p:sp>
      <p:sp>
        <p:nvSpPr>
          <p:cNvPr id="56" name="TextBox 9"/>
          <p:cNvSpPr txBox="1">
            <a:spLocks noChangeArrowheads="1"/>
          </p:cNvSpPr>
          <p:nvPr/>
        </p:nvSpPr>
        <p:spPr bwMode="auto">
          <a:xfrm>
            <a:off x="6659065" y="3838905"/>
            <a:ext cx="53540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700" b="1" dirty="0">
                <a:solidFill>
                  <a:schemeClr val="accent1"/>
                </a:solidFill>
                <a:latin typeface="+mn-ea"/>
                <a:ea typeface="+mn-ea"/>
              </a:rPr>
              <a:t>300</a:t>
            </a:r>
            <a:r>
              <a:rPr lang="zh-CN" altLang="en-US" sz="1700" b="1" dirty="0">
                <a:solidFill>
                  <a:schemeClr val="accent1"/>
                </a:solidFill>
                <a:latin typeface="+mn-ea"/>
                <a:ea typeface="+mn-ea"/>
              </a:rPr>
              <a:t>万</a:t>
            </a:r>
          </a:p>
        </p:txBody>
      </p:sp>
      <p:sp>
        <p:nvSpPr>
          <p:cNvPr id="57" name="TextBox 63"/>
          <p:cNvSpPr txBox="1"/>
          <p:nvPr/>
        </p:nvSpPr>
        <p:spPr>
          <a:xfrm>
            <a:off x="1486694" y="5569516"/>
            <a:ext cx="873729" cy="278954"/>
          </a:xfrm>
          <a:prstGeom prst="rect">
            <a:avLst/>
          </a:prstGeom>
          <a:noFill/>
        </p:spPr>
        <p:txBody>
          <a:bodyPr wrap="square" lIns="108616" tIns="54308" rIns="108616" bIns="54308" rtlCol="0">
            <a:spAutoFit/>
          </a:bodyPr>
          <a:lstStyle/>
          <a:p>
            <a:pPr algn="ctr"/>
            <a:r>
              <a:rPr lang="zh-CN" altLang="en-US" sz="1100" dirty="0">
                <a:latin typeface="+mn-ea"/>
              </a:rPr>
              <a:t>（万元）</a:t>
            </a:r>
          </a:p>
        </p:txBody>
      </p:sp>
      <p:sp>
        <p:nvSpPr>
          <p:cNvPr id="58" name="TextBox 9"/>
          <p:cNvSpPr txBox="1">
            <a:spLocks noChangeArrowheads="1"/>
          </p:cNvSpPr>
          <p:nvPr/>
        </p:nvSpPr>
        <p:spPr bwMode="auto">
          <a:xfrm>
            <a:off x="2735778" y="2714981"/>
            <a:ext cx="48090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500" dirty="0">
                <a:solidFill>
                  <a:schemeClr val="bg1"/>
                </a:solidFill>
                <a:latin typeface="+mn-ea"/>
                <a:ea typeface="+mn-ea"/>
              </a:rPr>
              <a:t>650</a:t>
            </a:r>
            <a:r>
              <a:rPr lang="zh-CN" altLang="en-US" sz="1500" dirty="0">
                <a:solidFill>
                  <a:schemeClr val="bg1"/>
                </a:solidFill>
                <a:latin typeface="+mn-ea"/>
                <a:ea typeface="+mn-ea"/>
              </a:rPr>
              <a:t>万</a:t>
            </a:r>
          </a:p>
        </p:txBody>
      </p:sp>
      <p:sp>
        <p:nvSpPr>
          <p:cNvPr id="59" name="TextBox 9"/>
          <p:cNvSpPr txBox="1">
            <a:spLocks noChangeArrowheads="1"/>
          </p:cNvSpPr>
          <p:nvPr/>
        </p:nvSpPr>
        <p:spPr bwMode="auto">
          <a:xfrm>
            <a:off x="4043706" y="3713914"/>
            <a:ext cx="48090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500" dirty="0">
                <a:solidFill>
                  <a:schemeClr val="bg1"/>
                </a:solidFill>
                <a:latin typeface="+mn-ea"/>
                <a:ea typeface="+mn-ea"/>
              </a:rPr>
              <a:t>420</a:t>
            </a:r>
            <a:r>
              <a:rPr lang="zh-CN" altLang="en-US" sz="1500" dirty="0">
                <a:solidFill>
                  <a:schemeClr val="bg1"/>
                </a:solidFill>
                <a:latin typeface="+mn-ea"/>
                <a:ea typeface="+mn-ea"/>
              </a:rPr>
              <a:t>万</a:t>
            </a:r>
          </a:p>
        </p:txBody>
      </p:sp>
      <p:sp>
        <p:nvSpPr>
          <p:cNvPr id="60" name="TextBox 9"/>
          <p:cNvSpPr txBox="1">
            <a:spLocks noChangeArrowheads="1"/>
          </p:cNvSpPr>
          <p:nvPr/>
        </p:nvSpPr>
        <p:spPr bwMode="auto">
          <a:xfrm>
            <a:off x="5363353" y="4579418"/>
            <a:ext cx="48090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500" dirty="0">
                <a:solidFill>
                  <a:schemeClr val="bg1"/>
                </a:solidFill>
                <a:latin typeface="+mn-ea"/>
                <a:ea typeface="+mn-ea"/>
              </a:rPr>
              <a:t>220</a:t>
            </a:r>
            <a:r>
              <a:rPr lang="zh-CN" altLang="en-US" sz="1500" dirty="0">
                <a:solidFill>
                  <a:schemeClr val="bg1"/>
                </a:solidFill>
                <a:latin typeface="+mn-ea"/>
                <a:ea typeface="+mn-ea"/>
              </a:rPr>
              <a:t>万</a:t>
            </a:r>
          </a:p>
        </p:txBody>
      </p:sp>
      <p:sp>
        <p:nvSpPr>
          <p:cNvPr id="61" name="TextBox 9"/>
          <p:cNvSpPr txBox="1">
            <a:spLocks noChangeArrowheads="1"/>
          </p:cNvSpPr>
          <p:nvPr/>
        </p:nvSpPr>
        <p:spPr bwMode="auto">
          <a:xfrm>
            <a:off x="6662402" y="4551985"/>
            <a:ext cx="48090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500" dirty="0">
                <a:solidFill>
                  <a:schemeClr val="bg1"/>
                </a:solidFill>
                <a:latin typeface="+mn-ea"/>
                <a:ea typeface="+mn-ea"/>
              </a:rPr>
              <a:t>240</a:t>
            </a:r>
            <a:r>
              <a:rPr lang="zh-CN" altLang="en-US" sz="1500" dirty="0">
                <a:solidFill>
                  <a:schemeClr val="bg1"/>
                </a:solidFill>
                <a:latin typeface="+mn-ea"/>
                <a:ea typeface="+mn-ea"/>
              </a:rPr>
              <a:t>万</a:t>
            </a:r>
          </a:p>
        </p:txBody>
      </p:sp>
      <p:sp>
        <p:nvSpPr>
          <p:cNvPr id="62" name="矩形 61"/>
          <p:cNvSpPr/>
          <p:nvPr/>
        </p:nvSpPr>
        <p:spPr>
          <a:xfrm>
            <a:off x="8879982" y="5161242"/>
            <a:ext cx="456046" cy="21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616" tIns="54308" rIns="108616" bIns="54308" rtlCol="0" anchor="ctr"/>
          <a:lstStyle/>
          <a:p>
            <a:pPr algn="ctr"/>
            <a:endParaRPr lang="zh-CN" altLang="en-US">
              <a:solidFill>
                <a:schemeClr val="bg2"/>
              </a:solidFill>
              <a:latin typeface="+mn-ea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8879982" y="5557958"/>
            <a:ext cx="456046" cy="21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616" tIns="54308" rIns="108616" bIns="54308" rtlCol="0" anchor="ctr"/>
          <a:lstStyle/>
          <a:p>
            <a:pPr algn="ctr"/>
            <a:endParaRPr lang="zh-CN" altLang="en-US">
              <a:solidFill>
                <a:schemeClr val="bg2"/>
              </a:solidFill>
              <a:latin typeface="+mn-ea"/>
            </a:endParaRPr>
          </a:p>
        </p:txBody>
      </p:sp>
      <p:sp>
        <p:nvSpPr>
          <p:cNvPr id="64" name="TextBox 9"/>
          <p:cNvSpPr txBox="1">
            <a:spLocks noChangeArrowheads="1"/>
          </p:cNvSpPr>
          <p:nvPr/>
        </p:nvSpPr>
        <p:spPr bwMode="auto">
          <a:xfrm>
            <a:off x="2723545" y="2098388"/>
            <a:ext cx="53540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700" b="1" dirty="0">
                <a:solidFill>
                  <a:schemeClr val="accent1"/>
                </a:solidFill>
                <a:latin typeface="+mn-ea"/>
                <a:ea typeface="+mn-ea"/>
              </a:rPr>
              <a:t>700</a:t>
            </a:r>
            <a:r>
              <a:rPr lang="zh-CN" altLang="en-US" sz="1700" b="1" dirty="0">
                <a:solidFill>
                  <a:schemeClr val="accent1"/>
                </a:solidFill>
                <a:latin typeface="+mn-ea"/>
                <a:ea typeface="+mn-ea"/>
              </a:rPr>
              <a:t>万</a:t>
            </a:r>
          </a:p>
        </p:txBody>
      </p:sp>
      <p:grpSp>
        <p:nvGrpSpPr>
          <p:cNvPr id="65" name="组合 64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66" name="组合 65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68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7" name="矩形 66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777824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4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5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6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7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7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2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2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8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8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8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9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9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3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10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11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2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1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2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2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3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13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13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7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8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13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4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14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8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14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3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4" fill="hold">
                                <p:stCondLst>
                                  <p:cond delay="8400"/>
                                </p:stCondLst>
                                <p:childTnLst>
                                  <p:par>
                                    <p:cTn id="15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9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16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2" dur="3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3" fill="hold">
                                <p:stCondLst>
                                  <p:cond delay="8900"/>
                                </p:stCondLst>
                                <p:childTnLst>
                                  <p:par>
                                    <p:cTn id="16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9" fill="hold">
                                <p:stCondLst>
                                  <p:cond delay="9200"/>
                                </p:stCondLst>
                                <p:childTnLst>
                                  <p:par>
                                    <p:cTn id="17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3" fill="hold">
                                <p:stCondLst>
                                  <p:cond delay="9700"/>
                                </p:stCondLst>
                                <p:childTnLst>
                                  <p:par>
                                    <p:cTn id="17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3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9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8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4" fill="hold">
                                <p:stCondLst>
                                  <p:cond delay="10300"/>
                                </p:stCondLst>
                                <p:childTnLst>
                                  <p:par>
                                    <p:cTn id="18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9" fill="hold">
                                <p:stCondLst>
                                  <p:cond delay="10600"/>
                                </p:stCondLst>
                                <p:childTnLst>
                                  <p:par>
                                    <p:cTn id="19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3" fill="hold">
                                <p:stCondLst>
                                  <p:cond delay="11100"/>
                                </p:stCondLst>
                                <p:childTnLst>
                                  <p:par>
                                    <p:cTn id="19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7" fill="hold">
                                <p:stCondLst>
                                  <p:cond delay="11600"/>
                                </p:stCondLst>
                                <p:childTnLst>
                                  <p:par>
                                    <p:cTn id="19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1" fill="hold">
                                <p:stCondLst>
                                  <p:cond delay="12100"/>
                                </p:stCondLst>
                                <p:childTnLst>
                                  <p:par>
                                    <p:cTn id="20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5" fill="hold">
                                <p:stCondLst>
                                  <p:cond delay="12600"/>
                                </p:stCondLst>
                                <p:childTnLst>
                                  <p:par>
                                    <p:cTn id="20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9" fill="hold">
                                <p:stCondLst>
                                  <p:cond delay="13100"/>
                                </p:stCondLst>
                                <p:childTnLst>
                                  <p:par>
                                    <p:cTn id="21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6" grpId="0"/>
          <p:bldP spid="27" grpId="0"/>
          <p:bldP spid="38" grpId="0"/>
          <p:bldP spid="39" grpId="0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/>
          <p:bldP spid="62" grpId="0" animBg="1"/>
          <p:bldP spid="63" grpId="0" animBg="1"/>
          <p:bldP spid="6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4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5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6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7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7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2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2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8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8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8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9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9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3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10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11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2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1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2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2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3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13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13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7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8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13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4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14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8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14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3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4" fill="hold">
                                <p:stCondLst>
                                  <p:cond delay="8400"/>
                                </p:stCondLst>
                                <p:childTnLst>
                                  <p:par>
                                    <p:cTn id="15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9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16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2" dur="3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3" fill="hold">
                                <p:stCondLst>
                                  <p:cond delay="8900"/>
                                </p:stCondLst>
                                <p:childTnLst>
                                  <p:par>
                                    <p:cTn id="16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9" fill="hold">
                                <p:stCondLst>
                                  <p:cond delay="9200"/>
                                </p:stCondLst>
                                <p:childTnLst>
                                  <p:par>
                                    <p:cTn id="17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3" fill="hold">
                                <p:stCondLst>
                                  <p:cond delay="9700"/>
                                </p:stCondLst>
                                <p:childTnLst>
                                  <p:par>
                                    <p:cTn id="17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3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9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8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4" fill="hold">
                                <p:stCondLst>
                                  <p:cond delay="10300"/>
                                </p:stCondLst>
                                <p:childTnLst>
                                  <p:par>
                                    <p:cTn id="18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9" fill="hold">
                                <p:stCondLst>
                                  <p:cond delay="10600"/>
                                </p:stCondLst>
                                <p:childTnLst>
                                  <p:par>
                                    <p:cTn id="19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3" fill="hold">
                                <p:stCondLst>
                                  <p:cond delay="11100"/>
                                </p:stCondLst>
                                <p:childTnLst>
                                  <p:par>
                                    <p:cTn id="19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7" fill="hold">
                                <p:stCondLst>
                                  <p:cond delay="11600"/>
                                </p:stCondLst>
                                <p:childTnLst>
                                  <p:par>
                                    <p:cTn id="19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1" fill="hold">
                                <p:stCondLst>
                                  <p:cond delay="12100"/>
                                </p:stCondLst>
                                <p:childTnLst>
                                  <p:par>
                                    <p:cTn id="20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5" fill="hold">
                                <p:stCondLst>
                                  <p:cond delay="12600"/>
                                </p:stCondLst>
                                <p:childTnLst>
                                  <p:par>
                                    <p:cTn id="20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9" fill="hold">
                                <p:stCondLst>
                                  <p:cond delay="13100"/>
                                </p:stCondLst>
                                <p:childTnLst>
                                  <p:par>
                                    <p:cTn id="21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6" grpId="0"/>
          <p:bldP spid="27" grpId="0"/>
          <p:bldP spid="38" grpId="0"/>
          <p:bldP spid="39" grpId="0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/>
          <p:bldP spid="62" grpId="0" animBg="1"/>
          <p:bldP spid="63" grpId="0" animBg="1"/>
          <p:bldP spid="64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饼形 95"/>
          <p:cNvSpPr/>
          <p:nvPr/>
        </p:nvSpPr>
        <p:spPr>
          <a:xfrm>
            <a:off x="4421110" y="2466097"/>
            <a:ext cx="2409847" cy="2409846"/>
          </a:xfrm>
          <a:custGeom>
            <a:avLst/>
            <a:gdLst>
              <a:gd name="connsiteX0" fmla="*/ 2172856 w 2172856"/>
              <a:gd name="connsiteY0" fmla="*/ 1086428 h 2172856"/>
              <a:gd name="connsiteX1" fmla="*/ 1086428 w 2172856"/>
              <a:gd name="connsiteY1" fmla="*/ 2172856 h 2172856"/>
              <a:gd name="connsiteX2" fmla="*/ 0 w 2172856"/>
              <a:gd name="connsiteY2" fmla="*/ 1086428 h 2172856"/>
              <a:gd name="connsiteX3" fmla="*/ 1086428 w 2172856"/>
              <a:gd name="connsiteY3" fmla="*/ 0 h 2172856"/>
              <a:gd name="connsiteX4" fmla="*/ 1086428 w 2172856"/>
              <a:gd name="connsiteY4" fmla="*/ 1086428 h 2172856"/>
              <a:gd name="connsiteX5" fmla="*/ 2172856 w 2172856"/>
              <a:gd name="connsiteY5" fmla="*/ 1086428 h 2172856"/>
              <a:gd name="connsiteX0" fmla="*/ 2172856 w 2172856"/>
              <a:gd name="connsiteY0" fmla="*/ 1086428 h 2172856"/>
              <a:gd name="connsiteX1" fmla="*/ 1086428 w 2172856"/>
              <a:gd name="connsiteY1" fmla="*/ 2172856 h 2172856"/>
              <a:gd name="connsiteX2" fmla="*/ 0 w 2172856"/>
              <a:gd name="connsiteY2" fmla="*/ 1086428 h 2172856"/>
              <a:gd name="connsiteX3" fmla="*/ 1086428 w 2172856"/>
              <a:gd name="connsiteY3" fmla="*/ 0 h 2172856"/>
              <a:gd name="connsiteX4" fmla="*/ 2172856 w 2172856"/>
              <a:gd name="connsiteY4" fmla="*/ 1086428 h 2172856"/>
              <a:gd name="connsiteX0" fmla="*/ 2172856 w 2264296"/>
              <a:gd name="connsiteY0" fmla="*/ 1086428 h 2172856"/>
              <a:gd name="connsiteX1" fmla="*/ 1086428 w 2264296"/>
              <a:gd name="connsiteY1" fmla="*/ 2172856 h 2172856"/>
              <a:gd name="connsiteX2" fmla="*/ 0 w 2264296"/>
              <a:gd name="connsiteY2" fmla="*/ 1086428 h 2172856"/>
              <a:gd name="connsiteX3" fmla="*/ 1086428 w 2264296"/>
              <a:gd name="connsiteY3" fmla="*/ 0 h 2172856"/>
              <a:gd name="connsiteX4" fmla="*/ 2264296 w 2264296"/>
              <a:gd name="connsiteY4" fmla="*/ 1177868 h 2172856"/>
              <a:gd name="connsiteX0" fmla="*/ 2172856 w 2172856"/>
              <a:gd name="connsiteY0" fmla="*/ 1086428 h 2172856"/>
              <a:gd name="connsiteX1" fmla="*/ 1086428 w 2172856"/>
              <a:gd name="connsiteY1" fmla="*/ 2172856 h 2172856"/>
              <a:gd name="connsiteX2" fmla="*/ 0 w 2172856"/>
              <a:gd name="connsiteY2" fmla="*/ 1086428 h 2172856"/>
              <a:gd name="connsiteX3" fmla="*/ 1086428 w 2172856"/>
              <a:gd name="connsiteY3" fmla="*/ 0 h 2172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2856" h="2172856">
                <a:moveTo>
                  <a:pt x="2172856" y="1086428"/>
                </a:moveTo>
                <a:cubicBezTo>
                  <a:pt x="2172856" y="1686446"/>
                  <a:pt x="1686446" y="2172856"/>
                  <a:pt x="1086428" y="2172856"/>
                </a:cubicBezTo>
                <a:cubicBezTo>
                  <a:pt x="486410" y="2172856"/>
                  <a:pt x="0" y="1686446"/>
                  <a:pt x="0" y="1086428"/>
                </a:cubicBezTo>
                <a:cubicBezTo>
                  <a:pt x="0" y="486410"/>
                  <a:pt x="486410" y="0"/>
                  <a:pt x="1086428" y="0"/>
                </a:cubicBezTo>
              </a:path>
            </a:pathLst>
          </a:custGeom>
          <a:noFill/>
          <a:ln w="31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  <a:latin typeface="+mn-ea"/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523057" y="2469617"/>
            <a:ext cx="1968012" cy="0"/>
          </a:xfrm>
          <a:prstGeom prst="line">
            <a:avLst/>
          </a:prstGeom>
          <a:ln w="3175">
            <a:solidFill>
              <a:schemeClr val="accent1"/>
            </a:solidFill>
            <a:prstDash val="dash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6540509" y="3418416"/>
            <a:ext cx="517527" cy="51576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dirty="0">
                <a:latin typeface="+mn-ea"/>
                <a:cs typeface="+mn-ea"/>
                <a:sym typeface="+mn-lt"/>
              </a:rPr>
              <a:t>1</a:t>
            </a:r>
            <a:endParaRPr lang="zh-CN" altLang="en-US" sz="2400" dirty="0">
              <a:latin typeface="+mn-ea"/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324144" y="4569650"/>
            <a:ext cx="515766" cy="51576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dirty="0">
                <a:latin typeface="+mn-ea"/>
                <a:cs typeface="+mn-ea"/>
                <a:sym typeface="+mn-lt"/>
              </a:rPr>
              <a:t>2</a:t>
            </a:r>
            <a:endParaRPr lang="zh-CN" altLang="en-US" sz="2400" dirty="0">
              <a:latin typeface="+mn-ea"/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186993" y="3418416"/>
            <a:ext cx="515766" cy="51576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dirty="0">
                <a:latin typeface="+mn-ea"/>
                <a:cs typeface="+mn-ea"/>
                <a:sym typeface="+mn-lt"/>
              </a:rPr>
              <a:t>3</a:t>
            </a:r>
            <a:endParaRPr lang="zh-CN" altLang="en-US" sz="2400" dirty="0">
              <a:latin typeface="+mn-ea"/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368150" y="2239017"/>
            <a:ext cx="515767" cy="51576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dirty="0">
                <a:latin typeface="+mn-ea"/>
                <a:cs typeface="+mn-ea"/>
                <a:sym typeface="+mn-lt"/>
              </a:rPr>
              <a:t>4</a:t>
            </a:r>
            <a:endParaRPr lang="zh-CN" altLang="en-US" sz="2400" dirty="0">
              <a:latin typeface="+mn-ea"/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7563241" y="2239017"/>
            <a:ext cx="515766" cy="51576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dirty="0">
                <a:latin typeface="+mn-ea"/>
                <a:cs typeface="+mn-ea"/>
                <a:sym typeface="+mn-lt"/>
              </a:rPr>
              <a:t>5</a:t>
            </a:r>
            <a:endParaRPr lang="zh-CN" altLang="en-US" sz="2400" dirty="0">
              <a:latin typeface="+mn-ea"/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929837" y="2969542"/>
            <a:ext cx="1385353" cy="138359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dirty="0">
                <a:latin typeface="+mn-ea"/>
                <a:cs typeface="+mn-ea"/>
                <a:sym typeface="+mn-lt"/>
              </a:rPr>
              <a:t>TITLE</a:t>
            </a:r>
            <a:endParaRPr lang="zh-CN" altLang="en-US" sz="2400" dirty="0">
              <a:latin typeface="+mn-ea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058036" y="3469465"/>
            <a:ext cx="20173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输入您的文字</a:t>
            </a:r>
            <a:endParaRPr lang="en-US" altLang="zh-CN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6" name="TextBox 32"/>
          <p:cNvSpPr txBox="1"/>
          <p:nvPr/>
        </p:nvSpPr>
        <p:spPr>
          <a:xfrm>
            <a:off x="8615486" y="3680342"/>
            <a:ext cx="1699115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单击此处添加文字阐述，添加简短问题说明文字，具体说明文字在此处。单击此处添加文字阐述，添加简短问题</a:t>
            </a:r>
            <a:endParaRPr lang="en-US" altLang="zh-CN" sz="13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572497" y="5157589"/>
            <a:ext cx="20173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输入您的文字</a:t>
            </a:r>
            <a:endParaRPr lang="en-US" altLang="zh-CN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8" name="TextBox 34"/>
          <p:cNvSpPr txBox="1"/>
          <p:nvPr/>
        </p:nvSpPr>
        <p:spPr>
          <a:xfrm>
            <a:off x="6367571" y="5089460"/>
            <a:ext cx="1699115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单击此处添加文字阐述，添加简短问题说明文字，具体说明文字在此处。单击此处添加文字阐述，添加简短问题</a:t>
            </a:r>
            <a:endParaRPr lang="en-US" altLang="zh-CN" sz="13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099281" y="3483547"/>
            <a:ext cx="20173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输入您的文字</a:t>
            </a:r>
            <a:endParaRPr lang="en-US" altLang="zh-CN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0" name="TextBox 36"/>
          <p:cNvSpPr txBox="1"/>
          <p:nvPr/>
        </p:nvSpPr>
        <p:spPr>
          <a:xfrm>
            <a:off x="766614" y="3217252"/>
            <a:ext cx="1699115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单击此处添加文字阐述，添加简短问题说明文字，具体说明文字在此处。单击此处添加文字阐述，添加简短问题</a:t>
            </a:r>
            <a:endParaRPr lang="en-US" altLang="zh-CN" sz="13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586579" y="1747895"/>
            <a:ext cx="20173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输入您的文字</a:t>
            </a:r>
            <a:endParaRPr lang="en-US" altLang="zh-CN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2" name="TextBox 38"/>
          <p:cNvSpPr txBox="1"/>
          <p:nvPr/>
        </p:nvSpPr>
        <p:spPr>
          <a:xfrm>
            <a:off x="3107931" y="1270841"/>
            <a:ext cx="1699115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单击此处添加文字阐述，添加简短问题说明文字，具体说明文字在此处。单击此处添加文字阐述，添加简短问题</a:t>
            </a:r>
            <a:endParaRPr lang="en-US" altLang="zh-CN" sz="13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119495" y="2281264"/>
            <a:ext cx="20173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输入您的文字</a:t>
            </a:r>
            <a:endParaRPr lang="en-US" altLang="zh-CN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4" name="TextBox 40"/>
          <p:cNvSpPr txBox="1"/>
          <p:nvPr/>
        </p:nvSpPr>
        <p:spPr>
          <a:xfrm>
            <a:off x="9623598" y="1919916"/>
            <a:ext cx="1699115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单击此处添加文字阐述，添加简短问题说明文字，具体说明文字在此处。单击此处添加文字阐述，添加简短问题</a:t>
            </a:r>
            <a:endParaRPr lang="en-US" altLang="zh-CN" sz="13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36" name="组合 35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38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7" name="矩形 36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41736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7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74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7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8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8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8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90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9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9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98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0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10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106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0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7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74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7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8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8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8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90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9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9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98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0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10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106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0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42678" y="570266"/>
            <a:ext cx="2808312" cy="84330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600" spc="400" dirty="0" err="1">
                <a:solidFill>
                  <a:schemeClr val="accent1"/>
                </a:solidFill>
                <a:latin typeface="Impact" pitchFamily="34" charset="0"/>
              </a:rPr>
              <a:t>ontents</a:t>
            </a:r>
            <a:endParaRPr lang="zh-CN" altLang="en-US" sz="3600" spc="400" dirty="0">
              <a:solidFill>
                <a:schemeClr val="accent1"/>
              </a:solidFill>
              <a:latin typeface="Impact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86694" y="1210324"/>
            <a:ext cx="2223112" cy="92332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spc="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目 录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856579" y="1286474"/>
            <a:ext cx="8415091" cy="0"/>
          </a:xfrm>
          <a:prstGeom prst="line">
            <a:avLst/>
          </a:prstGeom>
          <a:ln w="1905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289895" y="4159477"/>
            <a:ext cx="2869092" cy="1574884"/>
            <a:chOff x="289895" y="3943142"/>
            <a:chExt cx="2869092" cy="1574884"/>
          </a:xfrm>
        </p:grpSpPr>
        <p:sp>
          <p:nvSpPr>
            <p:cNvPr id="7" name="TextBox 6"/>
            <p:cNvSpPr txBox="1"/>
            <p:nvPr/>
          </p:nvSpPr>
          <p:spPr>
            <a:xfrm>
              <a:off x="494579" y="3943142"/>
              <a:ext cx="2399954" cy="575538"/>
            </a:xfrm>
            <a:prstGeom prst="rect">
              <a:avLst/>
            </a:prstGeom>
            <a:noFill/>
          </p:spPr>
          <p:txBody>
            <a:bodyPr wrap="square" lIns="121917" tIns="60958" rIns="121917" bIns="60958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4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添加章节标题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9895" y="4656256"/>
              <a:ext cx="2869092" cy="861770"/>
            </a:xfrm>
            <a:prstGeom prst="rect">
              <a:avLst/>
            </a:prstGeom>
            <a:noFill/>
          </p:spPr>
          <p:txBody>
            <a:bodyPr wrap="square" lIns="121917" tIns="60958" rIns="121917" bIns="60958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单击此处添加文字阐述，添加简短问题说明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662285" y="4591214"/>
              <a:ext cx="2088232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3236853" y="4159477"/>
            <a:ext cx="2869092" cy="1574884"/>
            <a:chOff x="3236853" y="3943142"/>
            <a:chExt cx="2869092" cy="1574884"/>
          </a:xfrm>
        </p:grpSpPr>
        <p:sp>
          <p:nvSpPr>
            <p:cNvPr id="11" name="TextBox 10"/>
            <p:cNvSpPr txBox="1"/>
            <p:nvPr/>
          </p:nvSpPr>
          <p:spPr>
            <a:xfrm>
              <a:off x="3441537" y="3943142"/>
              <a:ext cx="2399954" cy="575538"/>
            </a:xfrm>
            <a:prstGeom prst="rect">
              <a:avLst/>
            </a:prstGeom>
            <a:noFill/>
          </p:spPr>
          <p:txBody>
            <a:bodyPr wrap="square" lIns="121917" tIns="60958" rIns="121917" bIns="60958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4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添加章节标题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36853" y="4656256"/>
              <a:ext cx="2869092" cy="861770"/>
            </a:xfrm>
            <a:prstGeom prst="rect">
              <a:avLst/>
            </a:prstGeom>
            <a:noFill/>
          </p:spPr>
          <p:txBody>
            <a:bodyPr wrap="square" lIns="121917" tIns="60958" rIns="121917" bIns="60958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单击此处添加文字阐述，添加简短问题说明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3609243" y="4591214"/>
              <a:ext cx="2088232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6183811" y="4159477"/>
            <a:ext cx="2869092" cy="1574884"/>
            <a:chOff x="6183811" y="3943142"/>
            <a:chExt cx="2869092" cy="1574884"/>
          </a:xfrm>
        </p:grpSpPr>
        <p:sp>
          <p:nvSpPr>
            <p:cNvPr id="15" name="TextBox 14"/>
            <p:cNvSpPr txBox="1"/>
            <p:nvPr/>
          </p:nvSpPr>
          <p:spPr>
            <a:xfrm>
              <a:off x="6388495" y="3943142"/>
              <a:ext cx="2399954" cy="575538"/>
            </a:xfrm>
            <a:prstGeom prst="rect">
              <a:avLst/>
            </a:prstGeom>
            <a:noFill/>
          </p:spPr>
          <p:txBody>
            <a:bodyPr wrap="square" lIns="121917" tIns="60958" rIns="121917" bIns="60958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4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添加章节标题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83811" y="4656256"/>
              <a:ext cx="2869092" cy="861770"/>
            </a:xfrm>
            <a:prstGeom prst="rect">
              <a:avLst/>
            </a:prstGeom>
            <a:noFill/>
          </p:spPr>
          <p:txBody>
            <a:bodyPr wrap="square" lIns="121917" tIns="60958" rIns="121917" bIns="60958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单击此处添加文字阐述，添加简短问题说明</a:t>
              </a: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6556201" y="4591214"/>
              <a:ext cx="2088232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9130770" y="4159477"/>
            <a:ext cx="2869092" cy="1574884"/>
            <a:chOff x="9130770" y="3943142"/>
            <a:chExt cx="2869092" cy="1574884"/>
          </a:xfrm>
        </p:grpSpPr>
        <p:sp>
          <p:nvSpPr>
            <p:cNvPr id="19" name="TextBox 18"/>
            <p:cNvSpPr txBox="1"/>
            <p:nvPr/>
          </p:nvSpPr>
          <p:spPr>
            <a:xfrm>
              <a:off x="9335454" y="3943142"/>
              <a:ext cx="2399954" cy="575538"/>
            </a:xfrm>
            <a:prstGeom prst="rect">
              <a:avLst/>
            </a:prstGeom>
            <a:noFill/>
          </p:spPr>
          <p:txBody>
            <a:bodyPr wrap="square" lIns="121917" tIns="60958" rIns="121917" bIns="60958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4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添加章节标题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130770" y="4656256"/>
              <a:ext cx="2869092" cy="861770"/>
            </a:xfrm>
            <a:prstGeom prst="rect">
              <a:avLst/>
            </a:prstGeom>
            <a:noFill/>
          </p:spPr>
          <p:txBody>
            <a:bodyPr wrap="square" lIns="121917" tIns="60958" rIns="121917" bIns="60958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单击此处添加文字阐述，添加简短问题说明</a:t>
              </a: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9503160" y="4591214"/>
              <a:ext cx="2088232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1118473" y="2719317"/>
            <a:ext cx="1107221" cy="1090094"/>
            <a:chOff x="1118473" y="2719317"/>
            <a:chExt cx="1107221" cy="1090094"/>
          </a:xfrm>
        </p:grpSpPr>
        <p:sp>
          <p:nvSpPr>
            <p:cNvPr id="23" name="圆角矩形 22"/>
            <p:cNvSpPr/>
            <p:nvPr/>
          </p:nvSpPr>
          <p:spPr>
            <a:xfrm rot="2700000">
              <a:off x="1135797" y="2719514"/>
              <a:ext cx="1090094" cy="1089700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18473" y="2774535"/>
              <a:ext cx="1055980" cy="923326"/>
            </a:xfrm>
            <a:prstGeom prst="rect">
              <a:avLst/>
            </a:prstGeom>
            <a:noFill/>
          </p:spPr>
          <p:txBody>
            <a:bodyPr wrap="square" lIns="121917" tIns="60958" rIns="121917" bIns="60958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4000" b="1" dirty="0">
                  <a:solidFill>
                    <a:schemeClr val="bg1"/>
                  </a:solidFill>
                  <a:latin typeface="+mn-ea"/>
                </a:rPr>
                <a:t>01</a:t>
              </a:r>
              <a:endParaRPr lang="zh-CN" altLang="en-US" sz="40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065431" y="2719317"/>
            <a:ext cx="1107221" cy="1090094"/>
            <a:chOff x="4065431" y="2719317"/>
            <a:chExt cx="1107221" cy="1090094"/>
          </a:xfrm>
        </p:grpSpPr>
        <p:sp>
          <p:nvSpPr>
            <p:cNvPr id="26" name="圆角矩形 25"/>
            <p:cNvSpPr/>
            <p:nvPr/>
          </p:nvSpPr>
          <p:spPr>
            <a:xfrm rot="2700000">
              <a:off x="4082755" y="2719514"/>
              <a:ext cx="1090094" cy="1089700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065431" y="2774535"/>
              <a:ext cx="1055980" cy="923326"/>
            </a:xfrm>
            <a:prstGeom prst="rect">
              <a:avLst/>
            </a:prstGeom>
            <a:noFill/>
          </p:spPr>
          <p:txBody>
            <a:bodyPr wrap="square" lIns="121917" tIns="60958" rIns="121917" bIns="60958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4000" b="1" dirty="0">
                  <a:solidFill>
                    <a:schemeClr val="bg1"/>
                  </a:solidFill>
                  <a:latin typeface="+mn-ea"/>
                </a:rPr>
                <a:t>02</a:t>
              </a:r>
              <a:endParaRPr lang="zh-CN" altLang="en-US" sz="40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012389" y="2719317"/>
            <a:ext cx="1107221" cy="1090094"/>
            <a:chOff x="7012389" y="2719317"/>
            <a:chExt cx="1107221" cy="1090094"/>
          </a:xfrm>
        </p:grpSpPr>
        <p:sp>
          <p:nvSpPr>
            <p:cNvPr id="29" name="圆角矩形 28"/>
            <p:cNvSpPr/>
            <p:nvPr/>
          </p:nvSpPr>
          <p:spPr>
            <a:xfrm rot="2700000">
              <a:off x="7029713" y="2719514"/>
              <a:ext cx="1090094" cy="1089700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012389" y="2774535"/>
              <a:ext cx="1055980" cy="923326"/>
            </a:xfrm>
            <a:prstGeom prst="rect">
              <a:avLst/>
            </a:prstGeom>
            <a:noFill/>
          </p:spPr>
          <p:txBody>
            <a:bodyPr wrap="square" lIns="121917" tIns="60958" rIns="121917" bIns="60958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4000" b="1" dirty="0">
                  <a:solidFill>
                    <a:schemeClr val="bg1"/>
                  </a:solidFill>
                  <a:latin typeface="+mn-ea"/>
                </a:rPr>
                <a:t>03</a:t>
              </a:r>
              <a:endParaRPr lang="zh-CN" altLang="en-US" sz="40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9959348" y="2719317"/>
            <a:ext cx="1107221" cy="1090094"/>
            <a:chOff x="9959348" y="2719317"/>
            <a:chExt cx="1107221" cy="1090094"/>
          </a:xfrm>
        </p:grpSpPr>
        <p:sp>
          <p:nvSpPr>
            <p:cNvPr id="32" name="圆角矩形 31"/>
            <p:cNvSpPr/>
            <p:nvPr/>
          </p:nvSpPr>
          <p:spPr>
            <a:xfrm rot="2700000">
              <a:off x="9976672" y="2719514"/>
              <a:ext cx="1090094" cy="1089700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959348" y="2774535"/>
              <a:ext cx="1055980" cy="923326"/>
            </a:xfrm>
            <a:prstGeom prst="rect">
              <a:avLst/>
            </a:prstGeom>
            <a:noFill/>
          </p:spPr>
          <p:txBody>
            <a:bodyPr wrap="square" lIns="121917" tIns="60958" rIns="121917" bIns="60958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4000" b="1" dirty="0">
                  <a:solidFill>
                    <a:schemeClr val="bg1"/>
                  </a:solidFill>
                  <a:latin typeface="+mn-ea"/>
                </a:rPr>
                <a:t>04</a:t>
              </a:r>
              <a:endParaRPr lang="zh-CN" altLang="en-US" sz="40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622598" y="117426"/>
            <a:ext cx="99211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>
                <a:solidFill>
                  <a:schemeClr val="accent1"/>
                </a:solidFill>
                <a:latin typeface="Impact" pitchFamily="34" charset="0"/>
              </a:rPr>
              <a:t>C</a:t>
            </a:r>
            <a:endParaRPr lang="zh-CN" altLang="en-US" sz="13800" dirty="0">
              <a:solidFill>
                <a:schemeClr val="accent1"/>
              </a:solidFill>
              <a:latin typeface="Impact" pitchFamily="34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0286919" y="639808"/>
            <a:ext cx="1784464" cy="1141032"/>
            <a:chOff x="10231340" y="566022"/>
            <a:chExt cx="1784464" cy="1141032"/>
          </a:xfrm>
        </p:grpSpPr>
        <p:grpSp>
          <p:nvGrpSpPr>
            <p:cNvPr id="43" name="组合 42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44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37645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5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75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38992" y="2900164"/>
            <a:ext cx="4888662" cy="95256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400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添加章节标题</a:t>
            </a:r>
          </a:p>
        </p:txBody>
      </p:sp>
      <p:sp>
        <p:nvSpPr>
          <p:cNvPr id="8" name="圆角矩形 7"/>
          <p:cNvSpPr/>
          <p:nvPr/>
        </p:nvSpPr>
        <p:spPr>
          <a:xfrm rot="2700000">
            <a:off x="2741673" y="3039767"/>
            <a:ext cx="1940824" cy="194012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4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91150" y="3975520"/>
            <a:ext cx="3888432" cy="100796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spc="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单击此处添加文字阐述，添加简短问题说明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5447134" y="3933178"/>
            <a:ext cx="460851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710830" y="3039416"/>
            <a:ext cx="1880087" cy="15676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8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8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42678" y="570266"/>
            <a:ext cx="2808312" cy="75905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600" spc="400" dirty="0" err="1">
                <a:solidFill>
                  <a:schemeClr val="accent1"/>
                </a:solidFill>
                <a:latin typeface="Impact" pitchFamily="34" charset="0"/>
              </a:rPr>
              <a:t>ranspage</a:t>
            </a:r>
            <a:endParaRPr lang="zh-CN" altLang="en-US" sz="3600" spc="400" dirty="0">
              <a:solidFill>
                <a:schemeClr val="accent1"/>
              </a:solidFill>
              <a:latin typeface="Impact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86694" y="1210324"/>
            <a:ext cx="2223112" cy="87715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spc="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过渡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1856579" y="1286474"/>
            <a:ext cx="8415091" cy="0"/>
          </a:xfrm>
          <a:prstGeom prst="line">
            <a:avLst/>
          </a:prstGeom>
          <a:ln w="1905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22598" y="117426"/>
            <a:ext cx="99211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>
                <a:solidFill>
                  <a:schemeClr val="accent1"/>
                </a:solidFill>
                <a:latin typeface="Impact" pitchFamily="34" charset="0"/>
              </a:rPr>
              <a:t>T</a:t>
            </a:r>
            <a:endParaRPr lang="zh-CN" altLang="en-US" sz="13800" dirty="0">
              <a:solidFill>
                <a:schemeClr val="accent1"/>
              </a:solidFill>
              <a:latin typeface="Impact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0286919" y="639808"/>
            <a:ext cx="1784464" cy="1141032"/>
            <a:chOff x="10231340" y="566022"/>
            <a:chExt cx="1784464" cy="1141032"/>
          </a:xfrm>
        </p:grpSpPr>
        <p:grpSp>
          <p:nvGrpSpPr>
            <p:cNvPr id="35" name="组合 34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40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9" name="矩形 38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88617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2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5" grpId="0"/>
      <p:bldP spid="14" grpId="0"/>
      <p:bldP spid="32" grpId="0"/>
      <p:bldP spid="33" grpId="0"/>
      <p:bldP spid="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62" name="组合 61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64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3" name="矩形 62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  <p:sp>
        <p:nvSpPr>
          <p:cNvPr id="81" name="文本框 80"/>
          <p:cNvSpPr txBox="1"/>
          <p:nvPr/>
        </p:nvSpPr>
        <p:spPr>
          <a:xfrm>
            <a:off x="401421" y="1527149"/>
            <a:ext cx="554796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微软雅黑"/>
                <a:cs typeface="方正兰亭纤黑简体"/>
              </a:rPr>
              <a:t>单击此处添加文字阐述，添加简短问题说明文字，具体说明文字在此处添加此处。</a:t>
            </a:r>
            <a:r>
              <a:rPr lang="zh-CN" altLang="en-US" sz="1400" dirty="0">
                <a:solidFill>
                  <a:srgbClr val="1F1F1F"/>
                </a:solidFill>
                <a:latin typeface="等线"/>
              </a:rPr>
              <a:t>点击此处添加文本内容，如关键词、部分简单介绍等。点击此处添加文本内容，如关键词、部分简单介绍等。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1684913" y="3036230"/>
            <a:ext cx="2773421" cy="3605454"/>
            <a:chOff x="1150396" y="2992692"/>
            <a:chExt cx="2773421" cy="3871095"/>
          </a:xfrm>
        </p:grpSpPr>
        <p:pic>
          <p:nvPicPr>
            <p:cNvPr id="83" name="图片 82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2053" r="97654"/>
                      </a14:imgEffect>
                    </a14:imgLayer>
                  </a14:imgProps>
                </a:ext>
              </a:extLst>
            </a:blip>
            <a:srcRect b="14182"/>
            <a:stretch/>
          </p:blipFill>
          <p:spPr>
            <a:xfrm>
              <a:off x="1150396" y="2992692"/>
              <a:ext cx="2773421" cy="3871095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4" name="矩形 83"/>
            <p:cNvSpPr/>
            <p:nvPr/>
          </p:nvSpPr>
          <p:spPr>
            <a:xfrm>
              <a:off x="1345304" y="3558213"/>
              <a:ext cx="2347020" cy="3299788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5" name="任意多边形 84"/>
          <p:cNvSpPr/>
          <p:nvPr/>
        </p:nvSpPr>
        <p:spPr>
          <a:xfrm rot="2700000">
            <a:off x="6231703" y="1985189"/>
            <a:ext cx="1866946" cy="1866946"/>
          </a:xfrm>
          <a:custGeom>
            <a:avLst/>
            <a:gdLst>
              <a:gd name="connsiteX0" fmla="*/ 342029 w 2880320"/>
              <a:gd name="connsiteY0" fmla="*/ 342029 h 2880320"/>
              <a:gd name="connsiteX1" fmla="*/ 342029 w 2880320"/>
              <a:gd name="connsiteY1" fmla="*/ 2538291 h 2880320"/>
              <a:gd name="connsiteX2" fmla="*/ 2538291 w 2880320"/>
              <a:gd name="connsiteY2" fmla="*/ 2538291 h 2880320"/>
              <a:gd name="connsiteX3" fmla="*/ 2538291 w 2880320"/>
              <a:gd name="connsiteY3" fmla="*/ 342029 h 2880320"/>
              <a:gd name="connsiteX4" fmla="*/ 0 w 2880320"/>
              <a:gd name="connsiteY4" fmla="*/ 0 h 2880320"/>
              <a:gd name="connsiteX5" fmla="*/ 2880320 w 2880320"/>
              <a:gd name="connsiteY5" fmla="*/ 0 h 2880320"/>
              <a:gd name="connsiteX6" fmla="*/ 2880320 w 2880320"/>
              <a:gd name="connsiteY6" fmla="*/ 2880320 h 2880320"/>
              <a:gd name="connsiteX7" fmla="*/ 0 w 2880320"/>
              <a:gd name="connsiteY7" fmla="*/ 2880320 h 288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80320" h="2880320">
                <a:moveTo>
                  <a:pt x="342029" y="342029"/>
                </a:moveTo>
                <a:lnTo>
                  <a:pt x="342029" y="2538291"/>
                </a:lnTo>
                <a:lnTo>
                  <a:pt x="2538291" y="2538291"/>
                </a:lnTo>
                <a:lnTo>
                  <a:pt x="2538291" y="342029"/>
                </a:lnTo>
                <a:close/>
                <a:moveTo>
                  <a:pt x="0" y="0"/>
                </a:moveTo>
                <a:lnTo>
                  <a:pt x="2880320" y="0"/>
                </a:lnTo>
                <a:lnTo>
                  <a:pt x="2880320" y="2880320"/>
                </a:lnTo>
                <a:lnTo>
                  <a:pt x="0" y="288032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任意多边形 85"/>
          <p:cNvSpPr/>
          <p:nvPr/>
        </p:nvSpPr>
        <p:spPr>
          <a:xfrm rot="2700000">
            <a:off x="6231704" y="3505374"/>
            <a:ext cx="1866946" cy="1866946"/>
          </a:xfrm>
          <a:custGeom>
            <a:avLst/>
            <a:gdLst>
              <a:gd name="connsiteX0" fmla="*/ 342029 w 2880320"/>
              <a:gd name="connsiteY0" fmla="*/ 342029 h 2880320"/>
              <a:gd name="connsiteX1" fmla="*/ 342029 w 2880320"/>
              <a:gd name="connsiteY1" fmla="*/ 2538291 h 2880320"/>
              <a:gd name="connsiteX2" fmla="*/ 2538291 w 2880320"/>
              <a:gd name="connsiteY2" fmla="*/ 2538291 h 2880320"/>
              <a:gd name="connsiteX3" fmla="*/ 2538291 w 2880320"/>
              <a:gd name="connsiteY3" fmla="*/ 342029 h 2880320"/>
              <a:gd name="connsiteX4" fmla="*/ 0 w 2880320"/>
              <a:gd name="connsiteY4" fmla="*/ 0 h 2880320"/>
              <a:gd name="connsiteX5" fmla="*/ 2880320 w 2880320"/>
              <a:gd name="connsiteY5" fmla="*/ 0 h 2880320"/>
              <a:gd name="connsiteX6" fmla="*/ 2880320 w 2880320"/>
              <a:gd name="connsiteY6" fmla="*/ 2880320 h 2880320"/>
              <a:gd name="connsiteX7" fmla="*/ 0 w 2880320"/>
              <a:gd name="connsiteY7" fmla="*/ 2880320 h 2880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80320" h="2880320">
                <a:moveTo>
                  <a:pt x="342029" y="342029"/>
                </a:moveTo>
                <a:lnTo>
                  <a:pt x="342029" y="2538291"/>
                </a:lnTo>
                <a:lnTo>
                  <a:pt x="2538291" y="2538291"/>
                </a:lnTo>
                <a:lnTo>
                  <a:pt x="2538291" y="342029"/>
                </a:lnTo>
                <a:close/>
                <a:moveTo>
                  <a:pt x="0" y="0"/>
                </a:moveTo>
                <a:lnTo>
                  <a:pt x="2880320" y="0"/>
                </a:lnTo>
                <a:lnTo>
                  <a:pt x="2880320" y="2880320"/>
                </a:lnTo>
                <a:lnTo>
                  <a:pt x="0" y="288032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6665446" y="4438847"/>
            <a:ext cx="18198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PART2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6665446" y="2592582"/>
            <a:ext cx="1415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PART1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9" name="文本框 7"/>
          <p:cNvSpPr txBox="1">
            <a:spLocks noChangeArrowheads="1"/>
          </p:cNvSpPr>
          <p:nvPr/>
        </p:nvSpPr>
        <p:spPr bwMode="auto">
          <a:xfrm>
            <a:off x="8230664" y="1624546"/>
            <a:ext cx="3157319" cy="1037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6" tIns="58613" rIns="117226" bIns="58613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添加文本信息</a:t>
            </a:r>
            <a:endParaRPr lang="en-US" altLang="zh-CN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  <a:p>
            <a:pPr lvl="0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单击此处添加文字阐述，添加简短问题说明文字，具体说明文字在此处。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+mn-ea"/>
              <a:ea typeface="+mn-ea"/>
            </a:endParaRPr>
          </a:p>
        </p:txBody>
      </p:sp>
      <p:sp>
        <p:nvSpPr>
          <p:cNvPr id="90" name="文本框 7"/>
          <p:cNvSpPr txBox="1">
            <a:spLocks noChangeArrowheads="1"/>
          </p:cNvSpPr>
          <p:nvPr/>
        </p:nvSpPr>
        <p:spPr bwMode="auto">
          <a:xfrm>
            <a:off x="8248251" y="4921877"/>
            <a:ext cx="3157319" cy="1037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6" tIns="58613" rIns="117226" bIns="58613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添加文本信息</a:t>
            </a:r>
            <a:endParaRPr lang="en-US" altLang="zh-CN" sz="1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  <a:p>
            <a:pPr lvl="0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单击此处添加文字阐述，添加简短问题说明文字，具体说明文字在此处。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829507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81" grpId="0"/>
          <p:bldP spid="85" grpId="0" animBg="1"/>
          <p:bldP spid="86" grpId="0" animBg="1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81" grpId="0"/>
          <p:bldP spid="85" grpId="0" animBg="1"/>
          <p:bldP spid="86" grpId="0" animBg="1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433830" y="1689493"/>
            <a:ext cx="2196814" cy="219760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9197837" y="1678907"/>
            <a:ext cx="2196814" cy="21976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640193" y="1668321"/>
            <a:ext cx="2196814" cy="21997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63488" y="1693727"/>
            <a:ext cx="2196814" cy="21997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/>
            <a:endParaRPr lang="zh-CN" altLang="en-US" noProof="1">
              <a:sym typeface="+mn-ea"/>
            </a:endParaRPr>
          </a:p>
        </p:txBody>
      </p:sp>
      <p:sp>
        <p:nvSpPr>
          <p:cNvPr id="19" name="空心弧 12"/>
          <p:cNvSpPr/>
          <p:nvPr/>
        </p:nvSpPr>
        <p:spPr>
          <a:xfrm flipV="1">
            <a:off x="1009519" y="1827107"/>
            <a:ext cx="1904752" cy="1907559"/>
          </a:xfrm>
          <a:custGeom>
            <a:avLst/>
            <a:gdLst/>
            <a:ahLst/>
            <a:cxnLst>
              <a:cxn ang="0">
                <a:pos x="590562" y="1834756"/>
              </a:cxn>
              <a:cxn ang="0">
                <a:pos x="32084" y="707989"/>
              </a:cxn>
              <a:cxn ang="0">
                <a:pos x="1076879" y="8056"/>
              </a:cxn>
              <a:cxn ang="0">
                <a:pos x="1906438" y="953220"/>
              </a:cxn>
              <a:cxn ang="0">
                <a:pos x="1533348" y="953219"/>
              </a:cxn>
              <a:cxn ang="0">
                <a:pos x="1028479" y="377992"/>
              </a:cxn>
              <a:cxn ang="0">
                <a:pos x="392617" y="803971"/>
              </a:cxn>
              <a:cxn ang="0">
                <a:pos x="732506" y="1489722"/>
              </a:cxn>
              <a:cxn ang="0">
                <a:pos x="590562" y="1834756"/>
              </a:cxn>
            </a:cxnLst>
            <a:rect l="0" t="0" r="0" b="0"/>
            <a:pathLst>
              <a:path w="1906438" h="1906438">
                <a:moveTo>
                  <a:pt x="590562" y="1834756"/>
                </a:moveTo>
                <a:cubicBezTo>
                  <a:pt x="147910" y="1652653"/>
                  <a:pt x="-91055" y="1170524"/>
                  <a:pt x="32084" y="707989"/>
                </a:cubicBezTo>
                <a:cubicBezTo>
                  <a:pt x="155223" y="245453"/>
                  <a:pt x="602277" y="-54038"/>
                  <a:pt x="1076879" y="8056"/>
                </a:cubicBezTo>
                <a:cubicBezTo>
                  <a:pt x="1551481" y="70150"/>
                  <a:pt x="1906438" y="474573"/>
                  <a:pt x="1906438" y="953220"/>
                </a:cubicBezTo>
                <a:lnTo>
                  <a:pt x="1533348" y="953219"/>
                </a:lnTo>
                <a:cubicBezTo>
                  <a:pt x="1533348" y="661915"/>
                  <a:pt x="1317321" y="415783"/>
                  <a:pt x="1028479" y="377992"/>
                </a:cubicBezTo>
                <a:cubicBezTo>
                  <a:pt x="739636" y="340201"/>
                  <a:pt x="467560" y="522472"/>
                  <a:pt x="392617" y="803971"/>
                </a:cubicBezTo>
                <a:cubicBezTo>
                  <a:pt x="317674" y="1085470"/>
                  <a:pt x="463108" y="1378893"/>
                  <a:pt x="732506" y="1489722"/>
                </a:cubicBezTo>
                <a:lnTo>
                  <a:pt x="590562" y="1834756"/>
                </a:lnTo>
                <a:close/>
              </a:path>
            </a:pathLst>
          </a:custGeom>
          <a:solidFill>
            <a:schemeClr val="bg1">
              <a:alpha val="67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/>
            <a:endParaRPr lang="zh-CN" altLang="en-US" noProof="1">
              <a:solidFill>
                <a:schemeClr val="bg1"/>
              </a:solidFill>
              <a:sym typeface="+mn-ea"/>
            </a:endParaRPr>
          </a:p>
        </p:txBody>
      </p:sp>
      <p:sp>
        <p:nvSpPr>
          <p:cNvPr id="20" name="空心弧 13"/>
          <p:cNvSpPr/>
          <p:nvPr/>
        </p:nvSpPr>
        <p:spPr>
          <a:xfrm flipV="1">
            <a:off x="3777759" y="1827107"/>
            <a:ext cx="1906868" cy="1907559"/>
          </a:xfrm>
          <a:custGeom>
            <a:avLst/>
            <a:gdLst/>
            <a:ahLst/>
            <a:cxnLst>
              <a:cxn ang="0">
                <a:pos x="895855" y="1904710"/>
              </a:cxn>
              <a:cxn ang="0">
                <a:pos x="768" y="914963"/>
              </a:cxn>
              <a:cxn ang="0">
                <a:pos x="972350" y="191"/>
              </a:cxn>
              <a:cxn ang="0">
                <a:pos x="1906437" y="953218"/>
              </a:cxn>
              <a:cxn ang="0">
                <a:pos x="1533348" y="953219"/>
              </a:cxn>
              <a:cxn ang="0">
                <a:pos x="964862" y="373207"/>
              </a:cxn>
              <a:cxn ang="0">
                <a:pos x="373557" y="929937"/>
              </a:cxn>
              <a:cxn ang="0">
                <a:pos x="918307" y="1532297"/>
              </a:cxn>
              <a:cxn ang="0">
                <a:pos x="895855" y="1904710"/>
              </a:cxn>
            </a:cxnLst>
            <a:rect l="0" t="0" r="0" b="0"/>
            <a:pathLst>
              <a:path w="1906438" h="1906438">
                <a:moveTo>
                  <a:pt x="895855" y="1904710"/>
                </a:moveTo>
                <a:cubicBezTo>
                  <a:pt x="377804" y="1873478"/>
                  <a:pt x="-20061" y="1433537"/>
                  <a:pt x="768" y="914963"/>
                </a:cubicBezTo>
                <a:cubicBezTo>
                  <a:pt x="21597" y="396389"/>
                  <a:pt x="453463" y="-10225"/>
                  <a:pt x="972350" y="191"/>
                </a:cubicBezTo>
                <a:cubicBezTo>
                  <a:pt x="1491237" y="10607"/>
                  <a:pt x="1906437" y="434226"/>
                  <a:pt x="1906437" y="953218"/>
                </a:cubicBezTo>
                <a:lnTo>
                  <a:pt x="1533348" y="953219"/>
                </a:lnTo>
                <a:cubicBezTo>
                  <a:pt x="1533348" y="637361"/>
                  <a:pt x="1280657" y="379546"/>
                  <a:pt x="964862" y="373207"/>
                </a:cubicBezTo>
                <a:cubicBezTo>
                  <a:pt x="649067" y="366868"/>
                  <a:pt x="386233" y="614333"/>
                  <a:pt x="373557" y="929937"/>
                </a:cubicBezTo>
                <a:cubicBezTo>
                  <a:pt x="360881" y="1245541"/>
                  <a:pt x="603021" y="1513289"/>
                  <a:pt x="918307" y="1532297"/>
                </a:cubicBezTo>
                <a:lnTo>
                  <a:pt x="895855" y="1904710"/>
                </a:lnTo>
                <a:close/>
              </a:path>
            </a:pathLst>
          </a:custGeom>
          <a:solidFill>
            <a:schemeClr val="bg1">
              <a:alpha val="65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/>
            <a:endParaRPr lang="zh-CN" altLang="en-US" noProof="1">
              <a:solidFill>
                <a:schemeClr val="bg1"/>
              </a:solidFill>
              <a:sym typeface="+mn-ea"/>
            </a:endParaRPr>
          </a:p>
        </p:txBody>
      </p:sp>
      <p:sp>
        <p:nvSpPr>
          <p:cNvPr id="21" name="空心弧 14"/>
          <p:cNvSpPr/>
          <p:nvPr/>
        </p:nvSpPr>
        <p:spPr>
          <a:xfrm flipV="1">
            <a:off x="6573511" y="1827107"/>
            <a:ext cx="1906869" cy="1907559"/>
          </a:xfrm>
          <a:custGeom>
            <a:avLst/>
            <a:gdLst/>
            <a:ahLst/>
            <a:cxnLst>
              <a:cxn ang="0">
                <a:pos x="1075200" y="1898601"/>
              </a:cxn>
              <a:cxn ang="0">
                <a:pos x="111687" y="1400936"/>
              </a:cxn>
              <a:cxn ang="0">
                <a:pos x="237363" y="323794"/>
              </a:cxn>
              <a:cxn ang="0">
                <a:pos x="1289567" y="61313"/>
              </a:cxn>
              <a:cxn ang="0">
                <a:pos x="1906439" y="953220"/>
              </a:cxn>
              <a:cxn ang="0">
                <a:pos x="1533348" y="953219"/>
              </a:cxn>
              <a:cxn ang="0">
                <a:pos x="1157920" y="410405"/>
              </a:cxn>
              <a:cxn ang="0">
                <a:pos x="517549" y="570151"/>
              </a:cxn>
              <a:cxn ang="0">
                <a:pos x="441063" y="1225699"/>
              </a:cxn>
              <a:cxn ang="0">
                <a:pos x="1027457" y="1528578"/>
              </a:cxn>
              <a:cxn ang="0">
                <a:pos x="1075200" y="1898601"/>
              </a:cxn>
            </a:cxnLst>
            <a:rect l="0" t="0" r="0" b="0"/>
            <a:pathLst>
              <a:path w="1906438" h="1906438">
                <a:moveTo>
                  <a:pt x="1075200" y="1898601"/>
                </a:moveTo>
                <a:cubicBezTo>
                  <a:pt x="681762" y="1949366"/>
                  <a:pt x="298012" y="1751155"/>
                  <a:pt x="111687" y="1400936"/>
                </a:cubicBezTo>
                <a:cubicBezTo>
                  <a:pt x="-74638" y="1050717"/>
                  <a:pt x="-24584" y="621711"/>
                  <a:pt x="237363" y="323794"/>
                </a:cubicBezTo>
                <a:cubicBezTo>
                  <a:pt x="499310" y="25877"/>
                  <a:pt x="918383" y="-78664"/>
                  <a:pt x="1289567" y="61313"/>
                </a:cubicBezTo>
                <a:cubicBezTo>
                  <a:pt x="1660750" y="201290"/>
                  <a:pt x="1906439" y="556520"/>
                  <a:pt x="1906439" y="953220"/>
                </a:cubicBezTo>
                <a:lnTo>
                  <a:pt x="1533348" y="953219"/>
                </a:lnTo>
                <a:cubicBezTo>
                  <a:pt x="1533348" y="711788"/>
                  <a:pt x="1383822" y="495595"/>
                  <a:pt x="1157920" y="410405"/>
                </a:cubicBezTo>
                <a:cubicBezTo>
                  <a:pt x="932018" y="325215"/>
                  <a:pt x="676970" y="388839"/>
                  <a:pt x="517549" y="570151"/>
                </a:cubicBezTo>
                <a:cubicBezTo>
                  <a:pt x="358128" y="751463"/>
                  <a:pt x="327665" y="1012556"/>
                  <a:pt x="441063" y="1225699"/>
                </a:cubicBezTo>
                <a:cubicBezTo>
                  <a:pt x="554461" y="1438842"/>
                  <a:pt x="788011" y="1559473"/>
                  <a:pt x="1027457" y="1528578"/>
                </a:cubicBezTo>
                <a:lnTo>
                  <a:pt x="1075200" y="1898601"/>
                </a:lnTo>
                <a:close/>
              </a:path>
            </a:pathLst>
          </a:custGeom>
          <a:solidFill>
            <a:schemeClr val="bg1">
              <a:alpha val="65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/>
            <a:endParaRPr lang="zh-CN" altLang="en-US" noProof="1">
              <a:solidFill>
                <a:schemeClr val="bg1"/>
              </a:solidFill>
              <a:sym typeface="+mn-ea"/>
            </a:endParaRPr>
          </a:p>
        </p:txBody>
      </p:sp>
      <p:sp>
        <p:nvSpPr>
          <p:cNvPr id="22" name="空心弧 15"/>
          <p:cNvSpPr/>
          <p:nvPr/>
        </p:nvSpPr>
        <p:spPr>
          <a:xfrm flipV="1">
            <a:off x="9329052" y="1827107"/>
            <a:ext cx="1906869" cy="1907559"/>
          </a:xfrm>
          <a:custGeom>
            <a:avLst/>
            <a:gdLst/>
            <a:ahLst/>
            <a:cxnLst>
              <a:cxn ang="0">
                <a:pos x="1492504" y="1739220"/>
              </a:cxn>
              <a:cxn ang="0">
                <a:pos x="319616" y="1665381"/>
              </a:cxn>
              <a:cxn ang="0">
                <a:pos x="109807" y="509051"/>
              </a:cxn>
              <a:cxn ang="0">
                <a:pos x="1181988" y="27859"/>
              </a:cxn>
              <a:cxn ang="0">
                <a:pos x="1906437" y="953219"/>
              </a:cxn>
              <a:cxn ang="0">
                <a:pos x="1533348" y="953219"/>
              </a:cxn>
              <a:cxn ang="0">
                <a:pos x="1092448" y="390045"/>
              </a:cxn>
              <a:cxn ang="0">
                <a:pos x="439919" y="682899"/>
              </a:cxn>
              <a:cxn ang="0">
                <a:pos x="567609" y="1386641"/>
              </a:cxn>
              <a:cxn ang="0">
                <a:pos x="1281428" y="1431579"/>
              </a:cxn>
              <a:cxn ang="0">
                <a:pos x="1492504" y="1739220"/>
              </a:cxn>
            </a:cxnLst>
            <a:rect l="0" t="0" r="0" b="0"/>
            <a:pathLst>
              <a:path w="1906438" h="1906438">
                <a:moveTo>
                  <a:pt x="1492504" y="1739220"/>
                </a:moveTo>
                <a:cubicBezTo>
                  <a:pt x="1131067" y="1987207"/>
                  <a:pt x="647099" y="1956738"/>
                  <a:pt x="319616" y="1665381"/>
                </a:cubicBezTo>
                <a:cubicBezTo>
                  <a:pt x="-7867" y="1374023"/>
                  <a:pt x="-94440" y="896888"/>
                  <a:pt x="109807" y="509051"/>
                </a:cubicBezTo>
                <a:cubicBezTo>
                  <a:pt x="314054" y="121214"/>
                  <a:pt x="756467" y="-77340"/>
                  <a:pt x="1181988" y="27859"/>
                </a:cubicBezTo>
                <a:cubicBezTo>
                  <a:pt x="1607508" y="133057"/>
                  <a:pt x="1906437" y="514888"/>
                  <a:pt x="1906437" y="953219"/>
                </a:cubicBezTo>
                <a:lnTo>
                  <a:pt x="1533348" y="953219"/>
                </a:lnTo>
                <a:cubicBezTo>
                  <a:pt x="1533348" y="686451"/>
                  <a:pt x="1351420" y="454069"/>
                  <a:pt x="1092448" y="390045"/>
                </a:cubicBezTo>
                <a:cubicBezTo>
                  <a:pt x="833476" y="326021"/>
                  <a:pt x="564224" y="446861"/>
                  <a:pt x="439919" y="682899"/>
                </a:cubicBezTo>
                <a:cubicBezTo>
                  <a:pt x="315614" y="918936"/>
                  <a:pt x="368303" y="1209321"/>
                  <a:pt x="567609" y="1386641"/>
                </a:cubicBezTo>
                <a:cubicBezTo>
                  <a:pt x="766915" y="1563961"/>
                  <a:pt x="1061458" y="1582504"/>
                  <a:pt x="1281428" y="1431579"/>
                </a:cubicBezTo>
                <a:lnTo>
                  <a:pt x="1492504" y="1739220"/>
                </a:lnTo>
                <a:close/>
              </a:path>
            </a:pathLst>
          </a:custGeom>
          <a:solidFill>
            <a:schemeClr val="bg1">
              <a:alpha val="65000"/>
            </a:schemeClr>
          </a:soli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/>
            <a:endParaRPr lang="zh-CN" altLang="en-US" noProof="1">
              <a:solidFill>
                <a:schemeClr val="bg1"/>
              </a:solidFill>
              <a:sym typeface="+mn-ea"/>
            </a:endParaRPr>
          </a:p>
        </p:txBody>
      </p:sp>
      <p:sp>
        <p:nvSpPr>
          <p:cNvPr id="23" name="矩形 16"/>
          <p:cNvSpPr>
            <a:spLocks noChangeArrowheads="1"/>
          </p:cNvSpPr>
          <p:nvPr/>
        </p:nvSpPr>
        <p:spPr bwMode="auto">
          <a:xfrm>
            <a:off x="1712161" y="2492896"/>
            <a:ext cx="622921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Impact" pitchFamily="34" charset="0"/>
                <a:ea typeface="Malgun Gothic" pitchFamily="34" charset="-127"/>
              </a:rPr>
              <a:t>01</a:t>
            </a:r>
          </a:p>
        </p:txBody>
      </p:sp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584725" y="4169818"/>
            <a:ext cx="2620093" cy="1417362"/>
            <a:chOff x="2049541" y="910829"/>
            <a:chExt cx="1964711" cy="1061642"/>
          </a:xfrm>
        </p:grpSpPr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2049541" y="1257819"/>
              <a:ext cx="1964711" cy="714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/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时尚中黑简体"/>
                  <a:ea typeface="时尚中黑简体"/>
                </a:rPr>
                <a:t>单击此处添加文字阐述，添加简短问题说明文字，具体说明文字在此处。单击此处添加文字阐述，添加简短问题</a:t>
              </a:r>
              <a:endParaRPr lang="en-US" altLang="zh-CN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时尚中黑简体"/>
              </a:endParaRPr>
            </a:p>
          </p:txBody>
        </p:sp>
        <p:sp>
          <p:nvSpPr>
            <p:cNvPr id="28" name="文本框 13"/>
            <p:cNvSpPr txBox="1">
              <a:spLocks noChangeArrowheads="1"/>
            </p:cNvSpPr>
            <p:nvPr/>
          </p:nvSpPr>
          <p:spPr bwMode="auto">
            <a:xfrm>
              <a:off x="2583127" y="910829"/>
              <a:ext cx="1042403" cy="34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/>
              <a:r>
                <a:rPr lang="zh-CN" alt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时尚中黑简体"/>
                </a:rPr>
                <a:t>文本标题</a:t>
              </a:r>
              <a:endParaRPr lang="en-US" altLang="zh-CN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时尚中黑简体"/>
              </a:endParaRPr>
            </a:p>
          </p:txBody>
        </p:sp>
      </p:grpSp>
      <p:sp>
        <p:nvSpPr>
          <p:cNvPr id="29" name="矩形 17"/>
          <p:cNvSpPr>
            <a:spLocks noChangeArrowheads="1"/>
          </p:cNvSpPr>
          <p:nvPr/>
        </p:nvSpPr>
        <p:spPr bwMode="auto">
          <a:xfrm>
            <a:off x="4419025" y="2505599"/>
            <a:ext cx="672614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Impact" pitchFamily="34" charset="0"/>
                <a:ea typeface="Malgun Gothic" pitchFamily="34" charset="-127"/>
              </a:rPr>
              <a:t>02</a:t>
            </a:r>
          </a:p>
        </p:txBody>
      </p: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3421322" y="4169818"/>
            <a:ext cx="2620093" cy="1417362"/>
            <a:chOff x="2049541" y="910829"/>
            <a:chExt cx="1964711" cy="1061642"/>
          </a:xfrm>
        </p:grpSpPr>
        <p:sp>
          <p:nvSpPr>
            <p:cNvPr id="31" name="文本框 66"/>
            <p:cNvSpPr txBox="1">
              <a:spLocks noChangeArrowheads="1"/>
            </p:cNvSpPr>
            <p:nvPr/>
          </p:nvSpPr>
          <p:spPr bwMode="auto">
            <a:xfrm>
              <a:off x="2049541" y="1257819"/>
              <a:ext cx="1964711" cy="714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/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时尚中黑简体"/>
                  <a:ea typeface="时尚中黑简体"/>
                </a:rPr>
                <a:t>单击此处添加文字阐述，添加简短问题说明文字，具体说明文字在此处。单击此处添加文字阐述，添加简短问题</a:t>
              </a:r>
              <a:endParaRPr lang="en-US" altLang="zh-CN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时尚中黑简体"/>
              </a:endParaRPr>
            </a:p>
          </p:txBody>
        </p:sp>
        <p:sp>
          <p:nvSpPr>
            <p:cNvPr id="32" name="文本框 13"/>
            <p:cNvSpPr txBox="1">
              <a:spLocks noChangeArrowheads="1"/>
            </p:cNvSpPr>
            <p:nvPr/>
          </p:nvSpPr>
          <p:spPr bwMode="auto">
            <a:xfrm>
              <a:off x="2583127" y="910829"/>
              <a:ext cx="1042403" cy="34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/>
              <a:r>
                <a:rPr lang="zh-CN" alt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时尚中黑简体"/>
                </a:rPr>
                <a:t>文本标题</a:t>
              </a:r>
              <a:endParaRPr lang="en-US" altLang="zh-CN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时尚中黑简体"/>
              </a:endParaRPr>
            </a:p>
          </p:txBody>
        </p:sp>
      </p:grpSp>
      <p:sp>
        <p:nvSpPr>
          <p:cNvPr id="33" name="矩形 18"/>
          <p:cNvSpPr>
            <a:spLocks noChangeArrowheads="1"/>
          </p:cNvSpPr>
          <p:nvPr/>
        </p:nvSpPr>
        <p:spPr bwMode="auto">
          <a:xfrm>
            <a:off x="7219011" y="2492896"/>
            <a:ext cx="683835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Impact" pitchFamily="34" charset="0"/>
                <a:ea typeface="Malgun Gothic" pitchFamily="34" charset="-127"/>
              </a:rPr>
              <a:t>03</a:t>
            </a:r>
          </a:p>
        </p:txBody>
      </p: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6257919" y="4169818"/>
            <a:ext cx="2620093" cy="1417362"/>
            <a:chOff x="2049541" y="910829"/>
            <a:chExt cx="1964711" cy="1061642"/>
          </a:xfrm>
        </p:grpSpPr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049541" y="1257819"/>
              <a:ext cx="1964711" cy="714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/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时尚中黑简体"/>
                  <a:ea typeface="时尚中黑简体"/>
                </a:rPr>
                <a:t>单击此处添加文字阐述，添加简短问题说明文字，具体说明文字在此处。单击此处添加文字阐述，添加简短问题</a:t>
              </a:r>
              <a:endParaRPr lang="en-US" altLang="zh-CN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时尚中黑简体"/>
              </a:endParaRPr>
            </a:p>
          </p:txBody>
        </p:sp>
        <p:sp>
          <p:nvSpPr>
            <p:cNvPr id="36" name="文本框 13"/>
            <p:cNvSpPr txBox="1">
              <a:spLocks noChangeArrowheads="1"/>
            </p:cNvSpPr>
            <p:nvPr/>
          </p:nvSpPr>
          <p:spPr bwMode="auto">
            <a:xfrm>
              <a:off x="2583127" y="910829"/>
              <a:ext cx="1042403" cy="34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/>
              <a:r>
                <a:rPr lang="zh-CN" alt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时尚中黑简体"/>
                </a:rPr>
                <a:t>文本标题</a:t>
              </a:r>
              <a:endParaRPr lang="en-US" altLang="zh-CN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时尚中黑简体"/>
              </a:endParaRPr>
            </a:p>
          </p:txBody>
        </p:sp>
      </p:grpSp>
      <p:sp>
        <p:nvSpPr>
          <p:cNvPr id="37" name="矩形 19"/>
          <p:cNvSpPr>
            <a:spLocks noChangeArrowheads="1"/>
          </p:cNvSpPr>
          <p:nvPr/>
        </p:nvSpPr>
        <p:spPr bwMode="auto">
          <a:xfrm>
            <a:off x="9953388" y="2505599"/>
            <a:ext cx="671011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Impact" pitchFamily="34" charset="0"/>
                <a:ea typeface="Malgun Gothic" pitchFamily="34" charset="-127"/>
              </a:rPr>
              <a:t>04</a:t>
            </a:r>
          </a:p>
        </p:txBody>
      </p: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9094516" y="4169818"/>
            <a:ext cx="2620093" cy="1417362"/>
            <a:chOff x="2049541" y="910829"/>
            <a:chExt cx="1964711" cy="1061642"/>
          </a:xfrm>
        </p:grpSpPr>
        <p:sp>
          <p:nvSpPr>
            <p:cNvPr id="39" name="文本框 66"/>
            <p:cNvSpPr txBox="1">
              <a:spLocks noChangeArrowheads="1"/>
            </p:cNvSpPr>
            <p:nvPr/>
          </p:nvSpPr>
          <p:spPr bwMode="auto">
            <a:xfrm>
              <a:off x="2049541" y="1257819"/>
              <a:ext cx="1964711" cy="714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/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时尚中黑简体"/>
                  <a:ea typeface="时尚中黑简体"/>
                </a:rPr>
                <a:t>单击此处添加文字阐述，添加简短问题说明文字，具体说明文字在此处。单击此处添加文字阐述，添加简短问题</a:t>
              </a:r>
              <a:endParaRPr lang="en-US" altLang="zh-CN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时尚中黑简体"/>
              </a:endParaRPr>
            </a:p>
          </p:txBody>
        </p:sp>
        <p:sp>
          <p:nvSpPr>
            <p:cNvPr id="40" name="文本框 13"/>
            <p:cNvSpPr txBox="1">
              <a:spLocks noChangeArrowheads="1"/>
            </p:cNvSpPr>
            <p:nvPr/>
          </p:nvSpPr>
          <p:spPr bwMode="auto">
            <a:xfrm>
              <a:off x="2583127" y="910829"/>
              <a:ext cx="1042403" cy="34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/>
              <a:r>
                <a:rPr lang="zh-CN" alt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时尚中黑简体"/>
                </a:rPr>
                <a:t>文本标题</a:t>
              </a:r>
              <a:endParaRPr lang="en-US" altLang="zh-CN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时尚中黑简体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42" name="组合 41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44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3" name="矩形 42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10054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14" presetClass="entr" presetSubtype="5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2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4" presetClass="entr" presetSubtype="5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1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5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4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5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9" presetID="35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5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5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5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8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7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2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6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91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95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 bldLvl="0" animBg="1"/>
          <p:bldP spid="16" grpId="0" bldLvl="0" animBg="1"/>
          <p:bldP spid="17" grpId="0" bldLvl="0" animBg="1"/>
          <p:bldP spid="18" grpId="0" bldLvl="0" animBg="1"/>
          <p:bldP spid="19" grpId="0" animBg="1"/>
          <p:bldP spid="19" grpId="1" bldLvl="0" animBg="1"/>
          <p:bldP spid="20" grpId="0" animBg="1"/>
          <p:bldP spid="20" grpId="1" bldLvl="0" animBg="1"/>
          <p:bldP spid="21" grpId="0" animBg="1"/>
          <p:bldP spid="21" grpId="1" bldLvl="0" animBg="1"/>
          <p:bldP spid="22" grpId="0" animBg="1"/>
          <p:bldP spid="22" grpId="1" bldLvl="0" animBg="1"/>
          <p:bldP spid="23" grpId="0"/>
          <p:bldP spid="29" grpId="0"/>
          <p:bldP spid="33" grpId="0"/>
          <p:bldP spid="3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14" presetClass="entr" presetSubtype="5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2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4" presetClass="entr" presetSubtype="5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1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5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4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5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9" presetID="35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5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5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5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8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7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2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6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91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95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 bldLvl="0" animBg="1"/>
          <p:bldP spid="16" grpId="0" bldLvl="0" animBg="1"/>
          <p:bldP spid="17" grpId="0" bldLvl="0" animBg="1"/>
          <p:bldP spid="18" grpId="0" bldLvl="0" animBg="1"/>
          <p:bldP spid="19" grpId="0" animBg="1"/>
          <p:bldP spid="19" grpId="1" bldLvl="0" animBg="1"/>
          <p:bldP spid="20" grpId="0" animBg="1"/>
          <p:bldP spid="20" grpId="1" bldLvl="0" animBg="1"/>
          <p:bldP spid="21" grpId="0" animBg="1"/>
          <p:bldP spid="21" grpId="1" bldLvl="0" animBg="1"/>
          <p:bldP spid="22" grpId="0" animBg="1"/>
          <p:bldP spid="22" grpId="1" bldLvl="0" animBg="1"/>
          <p:bldP spid="23" grpId="0"/>
          <p:bldP spid="29" grpId="0"/>
          <p:bldP spid="33" grpId="0"/>
          <p:bldP spid="3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5" name="Group 77"/>
          <p:cNvGrpSpPr/>
          <p:nvPr/>
        </p:nvGrpSpPr>
        <p:grpSpPr>
          <a:xfrm>
            <a:off x="802204" y="2111544"/>
            <a:ext cx="2412686" cy="2743835"/>
            <a:chOff x="684972" y="1809750"/>
            <a:chExt cx="1809750" cy="2057400"/>
          </a:xfrm>
        </p:grpSpPr>
        <p:sp>
          <p:nvSpPr>
            <p:cNvPr id="16" name="Rectangle 5"/>
            <p:cNvSpPr/>
            <p:nvPr/>
          </p:nvSpPr>
          <p:spPr bwMode="auto">
            <a:xfrm rot="5400000" flipV="1">
              <a:off x="789747" y="1704975"/>
              <a:ext cx="1600200" cy="180975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>
                <a:latin typeface="+mn-ea"/>
              </a:endParaRPr>
            </a:p>
          </p:txBody>
        </p:sp>
        <p:sp>
          <p:nvSpPr>
            <p:cNvPr id="17" name="Right Triangle 8"/>
            <p:cNvSpPr/>
            <p:nvPr/>
          </p:nvSpPr>
          <p:spPr bwMode="auto">
            <a:xfrm rot="5400000">
              <a:off x="1980372" y="3352800"/>
              <a:ext cx="457200" cy="571500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grpSp>
        <p:nvGrpSpPr>
          <p:cNvPr id="18" name="Group 43"/>
          <p:cNvGrpSpPr/>
          <p:nvPr/>
        </p:nvGrpSpPr>
        <p:grpSpPr>
          <a:xfrm>
            <a:off x="2864141" y="2917877"/>
            <a:ext cx="579319" cy="579523"/>
            <a:chOff x="618873" y="1239440"/>
            <a:chExt cx="650476" cy="650470"/>
          </a:xfrm>
        </p:grpSpPr>
        <p:sp>
          <p:nvSpPr>
            <p:cNvPr id="19" name="Oval 109"/>
            <p:cNvSpPr/>
            <p:nvPr/>
          </p:nvSpPr>
          <p:spPr>
            <a:xfrm>
              <a:off x="618873" y="1239440"/>
              <a:ext cx="650476" cy="650470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20" name="Freeform 38"/>
            <p:cNvSpPr>
              <a:spLocks noEditPoints="1"/>
            </p:cNvSpPr>
            <p:nvPr/>
          </p:nvSpPr>
          <p:spPr bwMode="auto">
            <a:xfrm rot="16200000">
              <a:off x="736069" y="1356633"/>
              <a:ext cx="416084" cy="416084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51" y="30"/>
                </a:cxn>
                <a:cxn ang="0">
                  <a:pos x="48" y="26"/>
                </a:cxn>
                <a:cxn ang="0">
                  <a:pos x="46" y="25"/>
                </a:cxn>
                <a:cxn ang="0">
                  <a:pos x="44" y="26"/>
                </a:cxn>
                <a:cxn ang="0">
                  <a:pos x="36" y="33"/>
                </a:cxn>
                <a:cxn ang="0">
                  <a:pos x="36" y="13"/>
                </a:cxn>
                <a:cxn ang="0">
                  <a:pos x="34" y="11"/>
                </a:cxn>
                <a:cxn ang="0">
                  <a:pos x="29" y="11"/>
                </a:cxn>
                <a:cxn ang="0">
                  <a:pos x="26" y="13"/>
                </a:cxn>
                <a:cxn ang="0">
                  <a:pos x="26" y="33"/>
                </a:cxn>
                <a:cxn ang="0">
                  <a:pos x="19" y="26"/>
                </a:cxn>
                <a:cxn ang="0">
                  <a:pos x="17" y="25"/>
                </a:cxn>
                <a:cxn ang="0">
                  <a:pos x="15" y="26"/>
                </a:cxn>
                <a:cxn ang="0">
                  <a:pos x="11" y="30"/>
                </a:cxn>
                <a:cxn ang="0">
                  <a:pos x="11" y="31"/>
                </a:cxn>
                <a:cxn ang="0">
                  <a:pos x="11" y="33"/>
                </a:cxn>
                <a:cxn ang="0">
                  <a:pos x="26" y="48"/>
                </a:cxn>
                <a:cxn ang="0">
                  <a:pos x="30" y="51"/>
                </a:cxn>
                <a:cxn ang="0">
                  <a:pos x="31" y="52"/>
                </a:cxn>
                <a:cxn ang="0">
                  <a:pos x="33" y="51"/>
                </a:cxn>
                <a:cxn ang="0">
                  <a:pos x="37" y="48"/>
                </a:cxn>
                <a:cxn ang="0">
                  <a:pos x="51" y="33"/>
                </a:cxn>
                <a:cxn ang="0">
                  <a:pos x="52" y="31"/>
                </a:cxn>
                <a:cxn ang="0">
                  <a:pos x="51" y="30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51" y="30"/>
                  </a:moveTo>
                  <a:cubicBezTo>
                    <a:pt x="48" y="26"/>
                    <a:pt x="48" y="26"/>
                    <a:pt x="48" y="26"/>
                  </a:cubicBezTo>
                  <a:cubicBezTo>
                    <a:pt x="47" y="25"/>
                    <a:pt x="47" y="25"/>
                    <a:pt x="46" y="25"/>
                  </a:cubicBezTo>
                  <a:cubicBezTo>
                    <a:pt x="45" y="25"/>
                    <a:pt x="45" y="25"/>
                    <a:pt x="44" y="26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2"/>
                    <a:pt x="35" y="11"/>
                    <a:pt x="34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7" y="11"/>
                    <a:pt x="26" y="12"/>
                    <a:pt x="26" y="1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5"/>
                    <a:pt x="17" y="25"/>
                    <a:pt x="17" y="25"/>
                  </a:cubicBezTo>
                  <a:cubicBezTo>
                    <a:pt x="16" y="25"/>
                    <a:pt x="15" y="25"/>
                    <a:pt x="15" y="2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1"/>
                    <a:pt x="11" y="31"/>
                  </a:cubicBezTo>
                  <a:cubicBezTo>
                    <a:pt x="11" y="32"/>
                    <a:pt x="11" y="33"/>
                    <a:pt x="11" y="33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1" y="52"/>
                    <a:pt x="31" y="52"/>
                  </a:cubicBezTo>
                  <a:cubicBezTo>
                    <a:pt x="32" y="52"/>
                    <a:pt x="33" y="52"/>
                    <a:pt x="33" y="51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2" y="33"/>
                    <a:pt x="52" y="32"/>
                    <a:pt x="52" y="31"/>
                  </a:cubicBezTo>
                  <a:cubicBezTo>
                    <a:pt x="52" y="31"/>
                    <a:pt x="52" y="30"/>
                    <a:pt x="51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</p:grpSp>
      <p:grpSp>
        <p:nvGrpSpPr>
          <p:cNvPr id="21" name="Group 25"/>
          <p:cNvGrpSpPr/>
          <p:nvPr/>
        </p:nvGrpSpPr>
        <p:grpSpPr>
          <a:xfrm>
            <a:off x="1128218" y="3051444"/>
            <a:ext cx="1798635" cy="925901"/>
            <a:chOff x="778889" y="1582149"/>
            <a:chExt cx="1408928" cy="694265"/>
          </a:xfrm>
        </p:grpSpPr>
        <p:sp>
          <p:nvSpPr>
            <p:cNvPr id="22" name="Text Placeholder 3"/>
            <p:cNvSpPr txBox="1">
              <a:spLocks/>
            </p:cNvSpPr>
            <p:nvPr/>
          </p:nvSpPr>
          <p:spPr>
            <a:xfrm>
              <a:off x="892471" y="1582149"/>
              <a:ext cx="1084911" cy="20770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r"/>
              <a:r>
                <a:rPr lang="zh-CN" altLang="en-US" sz="1800" b="1" dirty="0">
                  <a:solidFill>
                    <a:schemeClr val="bg1"/>
                  </a:solidFill>
                  <a:latin typeface="+mn-ea"/>
                  <a:sym typeface="微软雅黑" pitchFamily="34" charset="-122"/>
                </a:rPr>
                <a:t>添加标题内容</a:t>
              </a:r>
            </a:p>
          </p:txBody>
        </p:sp>
        <p:sp>
          <p:nvSpPr>
            <p:cNvPr id="23" name="Text Placeholder 3"/>
            <p:cNvSpPr txBox="1">
              <a:spLocks/>
            </p:cNvSpPr>
            <p:nvPr/>
          </p:nvSpPr>
          <p:spPr>
            <a:xfrm>
              <a:off x="778889" y="1791778"/>
              <a:ext cx="1408928" cy="484636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prstClr val="white"/>
                  </a:solidFill>
                  <a:latin typeface="+mn-ea"/>
                </a:rPr>
                <a:t>单击此处添加文字阐述，添加简短问题说明文字</a:t>
              </a:r>
              <a:endParaRPr lang="en-US" sz="1300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26" name="Freeform 72"/>
          <p:cNvSpPr>
            <a:spLocks noEditPoints="1"/>
          </p:cNvSpPr>
          <p:nvPr/>
        </p:nvSpPr>
        <p:spPr bwMode="auto">
          <a:xfrm>
            <a:off x="1702819" y="2321197"/>
            <a:ext cx="611456" cy="611678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ea"/>
            </a:endParaRPr>
          </a:p>
        </p:txBody>
      </p:sp>
      <p:grpSp>
        <p:nvGrpSpPr>
          <p:cNvPr id="27" name="Group 78"/>
          <p:cNvGrpSpPr/>
          <p:nvPr/>
        </p:nvGrpSpPr>
        <p:grpSpPr>
          <a:xfrm>
            <a:off x="3494253" y="2111544"/>
            <a:ext cx="2412686" cy="2743835"/>
            <a:chOff x="684972" y="1809750"/>
            <a:chExt cx="1809750" cy="2057400"/>
          </a:xfrm>
        </p:grpSpPr>
        <p:sp>
          <p:nvSpPr>
            <p:cNvPr id="28" name="Rectangle 79"/>
            <p:cNvSpPr/>
            <p:nvPr/>
          </p:nvSpPr>
          <p:spPr bwMode="auto">
            <a:xfrm rot="5400000" flipV="1">
              <a:off x="789747" y="1704975"/>
              <a:ext cx="1600200" cy="180975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>
                <a:latin typeface="+mn-ea"/>
              </a:endParaRPr>
            </a:p>
          </p:txBody>
        </p:sp>
        <p:sp>
          <p:nvSpPr>
            <p:cNvPr id="29" name="Right Triangle 80"/>
            <p:cNvSpPr/>
            <p:nvPr/>
          </p:nvSpPr>
          <p:spPr bwMode="auto">
            <a:xfrm rot="5400000">
              <a:off x="1980372" y="3352800"/>
              <a:ext cx="457200" cy="571500"/>
            </a:xfrm>
            <a:prstGeom prst="rtTriangle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grpSp>
        <p:nvGrpSpPr>
          <p:cNvPr id="30" name="Group 25"/>
          <p:cNvGrpSpPr/>
          <p:nvPr/>
        </p:nvGrpSpPr>
        <p:grpSpPr>
          <a:xfrm>
            <a:off x="3801279" y="3051445"/>
            <a:ext cx="1798635" cy="818179"/>
            <a:chOff x="764014" y="1582149"/>
            <a:chExt cx="1408928" cy="613492"/>
          </a:xfrm>
        </p:grpSpPr>
        <p:sp>
          <p:nvSpPr>
            <p:cNvPr id="31" name="Text Placeholder 3"/>
            <p:cNvSpPr txBox="1">
              <a:spLocks/>
            </p:cNvSpPr>
            <p:nvPr/>
          </p:nvSpPr>
          <p:spPr>
            <a:xfrm>
              <a:off x="892471" y="1582149"/>
              <a:ext cx="1084911" cy="20770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r"/>
              <a:r>
                <a:rPr lang="zh-CN" altLang="en-US" sz="1800" b="1" dirty="0">
                  <a:solidFill>
                    <a:prstClr val="white"/>
                  </a:solidFill>
                  <a:latin typeface="+mn-ea"/>
                  <a:sym typeface="微软雅黑" pitchFamily="34" charset="-122"/>
                </a:rPr>
                <a:t>添加标题内容</a:t>
              </a:r>
            </a:p>
          </p:txBody>
        </p:sp>
        <p:sp>
          <p:nvSpPr>
            <p:cNvPr id="32" name="Text Placeholder 3"/>
            <p:cNvSpPr txBox="1">
              <a:spLocks/>
            </p:cNvSpPr>
            <p:nvPr/>
          </p:nvSpPr>
          <p:spPr>
            <a:xfrm>
              <a:off x="764014" y="1872551"/>
              <a:ext cx="1408928" cy="323090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1219170"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prstClr val="white"/>
                  </a:solidFill>
                  <a:latin typeface="+mn-ea"/>
                </a:rPr>
                <a:t>单击此处添加文字阐述，添加简短问题说明文字</a:t>
              </a:r>
              <a:endParaRPr lang="en-US" altLang="zh-CN" sz="1300" dirty="0">
                <a:solidFill>
                  <a:prstClr val="white"/>
                </a:solidFill>
                <a:latin typeface="+mn-ea"/>
              </a:endParaRPr>
            </a:p>
          </p:txBody>
        </p:sp>
      </p:grpSp>
      <p:grpSp>
        <p:nvGrpSpPr>
          <p:cNvPr id="33" name="Group 85"/>
          <p:cNvGrpSpPr/>
          <p:nvPr/>
        </p:nvGrpSpPr>
        <p:grpSpPr>
          <a:xfrm>
            <a:off x="6263045" y="2111544"/>
            <a:ext cx="2412686" cy="2743835"/>
            <a:chOff x="684972" y="1809750"/>
            <a:chExt cx="1809750" cy="2057400"/>
          </a:xfrm>
        </p:grpSpPr>
        <p:sp>
          <p:nvSpPr>
            <p:cNvPr id="34" name="Rectangle 86"/>
            <p:cNvSpPr/>
            <p:nvPr/>
          </p:nvSpPr>
          <p:spPr bwMode="auto">
            <a:xfrm rot="5400000" flipV="1">
              <a:off x="789747" y="1704975"/>
              <a:ext cx="1600200" cy="1809750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>
                <a:latin typeface="+mn-ea"/>
              </a:endParaRPr>
            </a:p>
          </p:txBody>
        </p:sp>
        <p:sp>
          <p:nvSpPr>
            <p:cNvPr id="35" name="Right Triangle 87"/>
            <p:cNvSpPr/>
            <p:nvPr/>
          </p:nvSpPr>
          <p:spPr bwMode="auto">
            <a:xfrm rot="5400000">
              <a:off x="1980372" y="3352800"/>
              <a:ext cx="457200" cy="571500"/>
            </a:xfrm>
            <a:prstGeom prst="rtTriangle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grpSp>
        <p:nvGrpSpPr>
          <p:cNvPr id="36" name="Group 25"/>
          <p:cNvGrpSpPr/>
          <p:nvPr/>
        </p:nvGrpSpPr>
        <p:grpSpPr>
          <a:xfrm>
            <a:off x="6570070" y="3051445"/>
            <a:ext cx="1798635" cy="818179"/>
            <a:chOff x="764014" y="1582149"/>
            <a:chExt cx="1408928" cy="613492"/>
          </a:xfrm>
        </p:grpSpPr>
        <p:sp>
          <p:nvSpPr>
            <p:cNvPr id="37" name="Text Placeholder 3"/>
            <p:cNvSpPr txBox="1">
              <a:spLocks/>
            </p:cNvSpPr>
            <p:nvPr/>
          </p:nvSpPr>
          <p:spPr>
            <a:xfrm>
              <a:off x="892471" y="1582149"/>
              <a:ext cx="1084911" cy="20770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r"/>
              <a:r>
                <a:rPr lang="zh-CN" altLang="en-US" sz="1800" b="1" dirty="0">
                  <a:solidFill>
                    <a:prstClr val="white"/>
                  </a:solidFill>
                  <a:latin typeface="+mn-ea"/>
                  <a:sym typeface="微软雅黑" pitchFamily="34" charset="-122"/>
                </a:rPr>
                <a:t>添加标题内容</a:t>
              </a:r>
            </a:p>
          </p:txBody>
        </p:sp>
        <p:sp>
          <p:nvSpPr>
            <p:cNvPr id="38" name="Text Placeholder 3"/>
            <p:cNvSpPr txBox="1">
              <a:spLocks/>
            </p:cNvSpPr>
            <p:nvPr/>
          </p:nvSpPr>
          <p:spPr>
            <a:xfrm>
              <a:off x="764014" y="1872551"/>
              <a:ext cx="1408928" cy="323090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1219170"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prstClr val="white"/>
                  </a:solidFill>
                  <a:latin typeface="+mn-ea"/>
                </a:rPr>
                <a:t>单击此处添加文字阐述，添加简短问题说明文字</a:t>
              </a:r>
              <a:endParaRPr lang="en-US" altLang="zh-CN" sz="1300" dirty="0">
                <a:solidFill>
                  <a:prstClr val="white"/>
                </a:solidFill>
                <a:latin typeface="+mn-ea"/>
              </a:endParaRPr>
            </a:p>
          </p:txBody>
        </p:sp>
      </p:grpSp>
      <p:grpSp>
        <p:nvGrpSpPr>
          <p:cNvPr id="39" name="Group 92"/>
          <p:cNvGrpSpPr/>
          <p:nvPr/>
        </p:nvGrpSpPr>
        <p:grpSpPr>
          <a:xfrm>
            <a:off x="8968896" y="2111544"/>
            <a:ext cx="2412686" cy="2743835"/>
            <a:chOff x="684972" y="1809750"/>
            <a:chExt cx="1809750" cy="2057400"/>
          </a:xfrm>
        </p:grpSpPr>
        <p:sp>
          <p:nvSpPr>
            <p:cNvPr id="40" name="Rectangle 93"/>
            <p:cNvSpPr/>
            <p:nvPr/>
          </p:nvSpPr>
          <p:spPr bwMode="auto">
            <a:xfrm rot="5400000" flipV="1">
              <a:off x="789747" y="1704975"/>
              <a:ext cx="1600200" cy="1809750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>
                <a:latin typeface="+mn-ea"/>
              </a:endParaRPr>
            </a:p>
          </p:txBody>
        </p:sp>
        <p:sp>
          <p:nvSpPr>
            <p:cNvPr id="41" name="Right Triangle 94"/>
            <p:cNvSpPr/>
            <p:nvPr/>
          </p:nvSpPr>
          <p:spPr bwMode="auto">
            <a:xfrm rot="5400000">
              <a:off x="1980372" y="3352800"/>
              <a:ext cx="457200" cy="571500"/>
            </a:xfrm>
            <a:prstGeom prst="rtTriangle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grpSp>
        <p:nvGrpSpPr>
          <p:cNvPr id="42" name="Group 25"/>
          <p:cNvGrpSpPr/>
          <p:nvPr/>
        </p:nvGrpSpPr>
        <p:grpSpPr>
          <a:xfrm>
            <a:off x="9275922" y="3051444"/>
            <a:ext cx="1798635" cy="925901"/>
            <a:chOff x="764014" y="1582149"/>
            <a:chExt cx="1408928" cy="694265"/>
          </a:xfrm>
        </p:grpSpPr>
        <p:sp>
          <p:nvSpPr>
            <p:cNvPr id="43" name="Text Placeholder 3"/>
            <p:cNvSpPr txBox="1">
              <a:spLocks/>
            </p:cNvSpPr>
            <p:nvPr/>
          </p:nvSpPr>
          <p:spPr>
            <a:xfrm>
              <a:off x="892471" y="1582149"/>
              <a:ext cx="1084911" cy="20770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r"/>
              <a:r>
                <a:rPr lang="zh-CN" altLang="en-US" sz="1800" b="1" dirty="0">
                  <a:solidFill>
                    <a:prstClr val="white"/>
                  </a:solidFill>
                  <a:latin typeface="+mn-ea"/>
                  <a:sym typeface="微软雅黑" pitchFamily="34" charset="-122"/>
                </a:rPr>
                <a:t>添加标题内容</a:t>
              </a:r>
            </a:p>
          </p:txBody>
        </p:sp>
        <p:sp>
          <p:nvSpPr>
            <p:cNvPr id="44" name="Text Placeholder 3"/>
            <p:cNvSpPr txBox="1">
              <a:spLocks/>
            </p:cNvSpPr>
            <p:nvPr/>
          </p:nvSpPr>
          <p:spPr>
            <a:xfrm>
              <a:off x="764014" y="1791778"/>
              <a:ext cx="1408928" cy="484636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1219170"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prstClr val="white"/>
                  </a:solidFill>
                  <a:latin typeface="+mn-ea"/>
                </a:rPr>
                <a:t>单击此处添加文字阐述，添加简短问题说明文字</a:t>
              </a:r>
              <a:endParaRPr lang="en-US" altLang="zh-CN" sz="1300" dirty="0">
                <a:solidFill>
                  <a:prstClr val="white"/>
                </a:solidFill>
                <a:latin typeface="+mn-ea"/>
              </a:endParaRPr>
            </a:p>
          </p:txBody>
        </p:sp>
      </p:grpSp>
      <p:sp>
        <p:nvSpPr>
          <p:cNvPr id="45" name="Freeform 50"/>
          <p:cNvSpPr>
            <a:spLocks noEditPoints="1"/>
          </p:cNvSpPr>
          <p:nvPr/>
        </p:nvSpPr>
        <p:spPr bwMode="auto">
          <a:xfrm>
            <a:off x="4393523" y="2333324"/>
            <a:ext cx="614147" cy="587424"/>
          </a:xfrm>
          <a:custGeom>
            <a:avLst/>
            <a:gdLst/>
            <a:ahLst/>
            <a:cxnLst>
              <a:cxn ang="0">
                <a:pos x="122" y="44"/>
              </a:cxn>
              <a:cxn ang="0">
                <a:pos x="115" y="38"/>
              </a:cxn>
              <a:cxn ang="0">
                <a:pos x="83" y="33"/>
              </a:cxn>
              <a:cxn ang="0">
                <a:pos x="70" y="5"/>
              </a:cxn>
              <a:cxn ang="0">
                <a:pos x="62" y="0"/>
              </a:cxn>
              <a:cxn ang="0">
                <a:pos x="54" y="5"/>
              </a:cxn>
              <a:cxn ang="0">
                <a:pos x="40" y="33"/>
              </a:cxn>
              <a:cxn ang="0">
                <a:pos x="8" y="38"/>
              </a:cxn>
              <a:cxn ang="0">
                <a:pos x="1" y="44"/>
              </a:cxn>
              <a:cxn ang="0">
                <a:pos x="3" y="53"/>
              </a:cxn>
              <a:cxn ang="0">
                <a:pos x="26" y="76"/>
              </a:cxn>
              <a:cxn ang="0">
                <a:pos x="21" y="108"/>
              </a:cxn>
              <a:cxn ang="0">
                <a:pos x="24" y="117"/>
              </a:cxn>
              <a:cxn ang="0">
                <a:pos x="29" y="118"/>
              </a:cxn>
              <a:cxn ang="0">
                <a:pos x="34" y="117"/>
              </a:cxn>
              <a:cxn ang="0">
                <a:pos x="62" y="102"/>
              </a:cxn>
              <a:cxn ang="0">
                <a:pos x="89" y="117"/>
              </a:cxn>
              <a:cxn ang="0">
                <a:pos x="94" y="118"/>
              </a:cxn>
              <a:cxn ang="0">
                <a:pos x="99" y="117"/>
              </a:cxn>
              <a:cxn ang="0">
                <a:pos x="102" y="108"/>
              </a:cxn>
              <a:cxn ang="0">
                <a:pos x="97" y="76"/>
              </a:cxn>
              <a:cxn ang="0">
                <a:pos x="120" y="53"/>
              </a:cxn>
              <a:cxn ang="0">
                <a:pos x="122" y="44"/>
              </a:cxn>
              <a:cxn ang="0">
                <a:pos x="91" y="70"/>
              </a:cxn>
              <a:cxn ang="0">
                <a:pos x="88" y="77"/>
              </a:cxn>
              <a:cxn ang="0">
                <a:pos x="94" y="110"/>
              </a:cxn>
              <a:cxn ang="0">
                <a:pos x="66" y="95"/>
              </a:cxn>
              <a:cxn ang="0">
                <a:pos x="62" y="94"/>
              </a:cxn>
              <a:cxn ang="0">
                <a:pos x="57" y="95"/>
              </a:cxn>
              <a:cxn ang="0">
                <a:pos x="29" y="110"/>
              </a:cxn>
              <a:cxn ang="0">
                <a:pos x="35" y="77"/>
              </a:cxn>
              <a:cxn ang="0">
                <a:pos x="32" y="70"/>
              </a:cxn>
              <a:cxn ang="0">
                <a:pos x="9" y="47"/>
              </a:cxn>
              <a:cxn ang="0">
                <a:pos x="41" y="42"/>
              </a:cxn>
              <a:cxn ang="0">
                <a:pos x="48" y="37"/>
              </a:cxn>
              <a:cxn ang="0">
                <a:pos x="62" y="8"/>
              </a:cxn>
              <a:cxn ang="0">
                <a:pos x="75" y="37"/>
              </a:cxn>
              <a:cxn ang="0">
                <a:pos x="82" y="42"/>
              </a:cxn>
              <a:cxn ang="0">
                <a:pos x="114" y="47"/>
              </a:cxn>
              <a:cxn ang="0">
                <a:pos x="91" y="70"/>
              </a:cxn>
              <a:cxn ang="0">
                <a:pos x="91" y="70"/>
              </a:cxn>
              <a:cxn ang="0">
                <a:pos x="91" y="70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ea"/>
            </a:endParaRPr>
          </a:p>
        </p:txBody>
      </p:sp>
      <p:grpSp>
        <p:nvGrpSpPr>
          <p:cNvPr id="46" name="Group 100"/>
          <p:cNvGrpSpPr/>
          <p:nvPr/>
        </p:nvGrpSpPr>
        <p:grpSpPr>
          <a:xfrm>
            <a:off x="7163660" y="2321197"/>
            <a:ext cx="611456" cy="611678"/>
            <a:chOff x="8780463" y="1906588"/>
            <a:chExt cx="360363" cy="360363"/>
          </a:xfrm>
          <a:solidFill>
            <a:schemeClr val="bg1"/>
          </a:solidFill>
        </p:grpSpPr>
        <p:sp>
          <p:nvSpPr>
            <p:cNvPr id="47" name="Freeform 93"/>
            <p:cNvSpPr>
              <a:spLocks noEditPoints="1"/>
            </p:cNvSpPr>
            <p:nvPr/>
          </p:nvSpPr>
          <p:spPr bwMode="auto">
            <a:xfrm>
              <a:off x="8780463" y="1938338"/>
              <a:ext cx="328613" cy="328613"/>
            </a:xfrm>
            <a:custGeom>
              <a:avLst/>
              <a:gdLst/>
              <a:ahLst/>
              <a:cxnLst>
                <a:cxn ang="0">
                  <a:pos x="80" y="3"/>
                </a:cxn>
                <a:cxn ang="0">
                  <a:pos x="73" y="0"/>
                </a:cxn>
                <a:cxn ang="0">
                  <a:pos x="66" y="3"/>
                </a:cxn>
                <a:cxn ang="0">
                  <a:pos x="61" y="9"/>
                </a:cxn>
                <a:cxn ang="0">
                  <a:pos x="58" y="15"/>
                </a:cxn>
                <a:cxn ang="0">
                  <a:pos x="60" y="20"/>
                </a:cxn>
                <a:cxn ang="0">
                  <a:pos x="8" y="41"/>
                </a:cxn>
                <a:cxn ang="0">
                  <a:pos x="1" y="50"/>
                </a:cxn>
                <a:cxn ang="0">
                  <a:pos x="4" y="60"/>
                </a:cxn>
                <a:cxn ang="0">
                  <a:pos x="53" y="108"/>
                </a:cxn>
                <a:cxn ang="0">
                  <a:pos x="61" y="112"/>
                </a:cxn>
                <a:cxn ang="0">
                  <a:pos x="61" y="112"/>
                </a:cxn>
                <a:cxn ang="0">
                  <a:pos x="63" y="111"/>
                </a:cxn>
                <a:cxn ang="0">
                  <a:pos x="72" y="104"/>
                </a:cxn>
                <a:cxn ang="0">
                  <a:pos x="92" y="53"/>
                </a:cxn>
                <a:cxn ang="0">
                  <a:pos x="97" y="55"/>
                </a:cxn>
                <a:cxn ang="0">
                  <a:pos x="104" y="52"/>
                </a:cxn>
                <a:cxn ang="0">
                  <a:pos x="110" y="46"/>
                </a:cxn>
                <a:cxn ang="0">
                  <a:pos x="112" y="40"/>
                </a:cxn>
                <a:cxn ang="0">
                  <a:pos x="110" y="33"/>
                </a:cxn>
                <a:cxn ang="0">
                  <a:pos x="80" y="3"/>
                </a:cxn>
                <a:cxn ang="0">
                  <a:pos x="65" y="102"/>
                </a:cxn>
                <a:cxn ang="0">
                  <a:pos x="62" y="104"/>
                </a:cxn>
                <a:cxn ang="0">
                  <a:pos x="61" y="104"/>
                </a:cxn>
                <a:cxn ang="0">
                  <a:pos x="58" y="103"/>
                </a:cxn>
                <a:cxn ang="0">
                  <a:pos x="9" y="55"/>
                </a:cxn>
                <a:cxn ang="0">
                  <a:pos x="8" y="51"/>
                </a:cxn>
                <a:cxn ang="0">
                  <a:pos x="11" y="48"/>
                </a:cxn>
                <a:cxn ang="0">
                  <a:pos x="34" y="39"/>
                </a:cxn>
                <a:cxn ang="0">
                  <a:pos x="83" y="56"/>
                </a:cxn>
                <a:cxn ang="0">
                  <a:pos x="65" y="102"/>
                </a:cxn>
                <a:cxn ang="0">
                  <a:pos x="104" y="41"/>
                </a:cxn>
                <a:cxn ang="0">
                  <a:pos x="99" y="46"/>
                </a:cxn>
                <a:cxn ang="0">
                  <a:pos x="96" y="46"/>
                </a:cxn>
                <a:cxn ang="0">
                  <a:pos x="89" y="40"/>
                </a:cxn>
                <a:cxn ang="0">
                  <a:pos x="84" y="53"/>
                </a:cxn>
                <a:cxn ang="0">
                  <a:pos x="84" y="52"/>
                </a:cxn>
                <a:cxn ang="0">
                  <a:pos x="50" y="38"/>
                </a:cxn>
                <a:cxn ang="0">
                  <a:pos x="40" y="36"/>
                </a:cxn>
                <a:cxn ang="0">
                  <a:pos x="73" y="23"/>
                </a:cxn>
                <a:cxn ang="0">
                  <a:pos x="66" y="17"/>
                </a:cxn>
                <a:cxn ang="0">
                  <a:pos x="66" y="14"/>
                </a:cxn>
                <a:cxn ang="0">
                  <a:pos x="72" y="9"/>
                </a:cxn>
                <a:cxn ang="0">
                  <a:pos x="75" y="9"/>
                </a:cxn>
                <a:cxn ang="0">
                  <a:pos x="104" y="38"/>
                </a:cxn>
                <a:cxn ang="0">
                  <a:pos x="104" y="41"/>
                </a:cxn>
                <a:cxn ang="0">
                  <a:pos x="104" y="41"/>
                </a:cxn>
                <a:cxn ang="0">
                  <a:pos x="104" y="41"/>
                </a:cxn>
              </a:cxnLst>
              <a:rect l="0" t="0" r="r" b="b"/>
              <a:pathLst>
                <a:path w="112" h="112">
                  <a:moveTo>
                    <a:pt x="80" y="3"/>
                  </a:moveTo>
                  <a:cubicBezTo>
                    <a:pt x="78" y="1"/>
                    <a:pt x="76" y="0"/>
                    <a:pt x="73" y="0"/>
                  </a:cubicBezTo>
                  <a:cubicBezTo>
                    <a:pt x="71" y="0"/>
                    <a:pt x="68" y="1"/>
                    <a:pt x="66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9" y="10"/>
                    <a:pt x="58" y="13"/>
                    <a:pt x="58" y="15"/>
                  </a:cubicBezTo>
                  <a:cubicBezTo>
                    <a:pt x="58" y="17"/>
                    <a:pt x="59" y="19"/>
                    <a:pt x="60" y="2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" y="43"/>
                    <a:pt x="2" y="46"/>
                    <a:pt x="1" y="50"/>
                  </a:cubicBezTo>
                  <a:cubicBezTo>
                    <a:pt x="0" y="53"/>
                    <a:pt x="1" y="57"/>
                    <a:pt x="4" y="60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5" y="110"/>
                    <a:pt x="58" y="112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7" y="111"/>
                    <a:pt x="70" y="108"/>
                    <a:pt x="72" y="10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4"/>
                    <a:pt x="95" y="55"/>
                    <a:pt x="97" y="55"/>
                  </a:cubicBezTo>
                  <a:cubicBezTo>
                    <a:pt x="100" y="55"/>
                    <a:pt x="102" y="54"/>
                    <a:pt x="104" y="52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1" y="45"/>
                    <a:pt x="112" y="42"/>
                    <a:pt x="112" y="40"/>
                  </a:cubicBezTo>
                  <a:cubicBezTo>
                    <a:pt x="112" y="37"/>
                    <a:pt x="111" y="35"/>
                    <a:pt x="110" y="33"/>
                  </a:cubicBezTo>
                  <a:lnTo>
                    <a:pt x="80" y="3"/>
                  </a:lnTo>
                  <a:close/>
                  <a:moveTo>
                    <a:pt x="65" y="102"/>
                  </a:moveTo>
                  <a:cubicBezTo>
                    <a:pt x="64" y="103"/>
                    <a:pt x="63" y="104"/>
                    <a:pt x="62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0" y="104"/>
                    <a:pt x="59" y="104"/>
                    <a:pt x="58" y="10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4"/>
                    <a:pt x="8" y="52"/>
                    <a:pt x="8" y="51"/>
                  </a:cubicBezTo>
                  <a:cubicBezTo>
                    <a:pt x="9" y="50"/>
                    <a:pt x="9" y="49"/>
                    <a:pt x="11" y="4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51" y="44"/>
                    <a:pt x="67" y="39"/>
                    <a:pt x="83" y="56"/>
                  </a:cubicBezTo>
                  <a:lnTo>
                    <a:pt x="65" y="102"/>
                  </a:lnTo>
                  <a:close/>
                  <a:moveTo>
                    <a:pt x="104" y="41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8" y="47"/>
                    <a:pt x="97" y="47"/>
                    <a:pt x="96" y="46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3" y="41"/>
                    <a:pt x="61" y="39"/>
                    <a:pt x="50" y="38"/>
                  </a:cubicBezTo>
                  <a:cubicBezTo>
                    <a:pt x="47" y="38"/>
                    <a:pt x="44" y="37"/>
                    <a:pt x="40" y="36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5"/>
                    <a:pt x="66" y="14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3" y="8"/>
                    <a:pt x="74" y="8"/>
                    <a:pt x="75" y="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5" y="39"/>
                    <a:pt x="105" y="40"/>
                    <a:pt x="104" y="41"/>
                  </a:cubicBezTo>
                  <a:close/>
                  <a:moveTo>
                    <a:pt x="104" y="41"/>
                  </a:moveTo>
                  <a:cubicBezTo>
                    <a:pt x="104" y="41"/>
                    <a:pt x="104" y="41"/>
                    <a:pt x="104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48" name="Freeform 94"/>
            <p:cNvSpPr>
              <a:spLocks noEditPoints="1"/>
            </p:cNvSpPr>
            <p:nvPr/>
          </p:nvSpPr>
          <p:spPr bwMode="auto">
            <a:xfrm>
              <a:off x="8939213" y="2084388"/>
              <a:ext cx="55563" cy="5715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10" y="19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0" y="16"/>
                </a:cxn>
                <a:cxn ang="0">
                  <a:pos x="4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5" y="19"/>
                    <a:pt x="19" y="15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49" name="Freeform 95"/>
            <p:cNvSpPr>
              <a:spLocks noEditPoints="1"/>
            </p:cNvSpPr>
            <p:nvPr/>
          </p:nvSpPr>
          <p:spPr bwMode="auto">
            <a:xfrm>
              <a:off x="9085263" y="1906588"/>
              <a:ext cx="55563" cy="555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19" y="9"/>
                </a:cxn>
                <a:cxn ang="0">
                  <a:pos x="10" y="0"/>
                </a:cxn>
                <a:cxn ang="0">
                  <a:pos x="10" y="15"/>
                </a:cxn>
                <a:cxn ang="0">
                  <a:pos x="4" y="9"/>
                </a:cxn>
                <a:cxn ang="0">
                  <a:pos x="10" y="4"/>
                </a:cxn>
                <a:cxn ang="0">
                  <a:pos x="16" y="9"/>
                </a:cxn>
                <a:cxn ang="0">
                  <a:pos x="10" y="15"/>
                </a:cxn>
                <a:cxn ang="0">
                  <a:pos x="10" y="15"/>
                </a:cxn>
                <a:cxn ang="0">
                  <a:pos x="10" y="15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9" y="15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  <a:moveTo>
                    <a:pt x="10" y="15"/>
                  </a:moveTo>
                  <a:cubicBezTo>
                    <a:pt x="7" y="15"/>
                    <a:pt x="4" y="13"/>
                    <a:pt x="4" y="9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3" y="4"/>
                    <a:pt x="16" y="6"/>
                    <a:pt x="16" y="9"/>
                  </a:cubicBezTo>
                  <a:cubicBezTo>
                    <a:pt x="16" y="13"/>
                    <a:pt x="13" y="15"/>
                    <a:pt x="10" y="15"/>
                  </a:cubicBezTo>
                  <a:close/>
                  <a:moveTo>
                    <a:pt x="10" y="15"/>
                  </a:moveTo>
                  <a:cubicBezTo>
                    <a:pt x="10" y="15"/>
                    <a:pt x="10" y="15"/>
                    <a:pt x="1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50" name="Freeform 96"/>
            <p:cNvSpPr>
              <a:spLocks noEditPoints="1"/>
            </p:cNvSpPr>
            <p:nvPr/>
          </p:nvSpPr>
          <p:spPr bwMode="auto">
            <a:xfrm>
              <a:off x="8872538" y="2073276"/>
              <a:ext cx="46038" cy="476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8" y="4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51" name="Freeform 97"/>
            <p:cNvSpPr>
              <a:spLocks noEditPoints="1"/>
            </p:cNvSpPr>
            <p:nvPr/>
          </p:nvSpPr>
          <p:spPr bwMode="auto">
            <a:xfrm>
              <a:off x="8918575" y="2152651"/>
              <a:ext cx="20638" cy="23813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3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7" y="6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52" name="Freeform 98"/>
            <p:cNvSpPr>
              <a:spLocks noEditPoints="1"/>
            </p:cNvSpPr>
            <p:nvPr/>
          </p:nvSpPr>
          <p:spPr bwMode="auto">
            <a:xfrm>
              <a:off x="9096375" y="1985963"/>
              <a:ext cx="23813" cy="206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4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8" y="6"/>
                    <a:pt x="6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</p:grpSp>
      <p:sp>
        <p:nvSpPr>
          <p:cNvPr id="53" name="Freeform 144"/>
          <p:cNvSpPr>
            <a:spLocks noEditPoints="1"/>
          </p:cNvSpPr>
          <p:nvPr/>
        </p:nvSpPr>
        <p:spPr bwMode="auto">
          <a:xfrm>
            <a:off x="9862779" y="2321197"/>
            <a:ext cx="624921" cy="611678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ea"/>
            </a:endParaRPr>
          </a:p>
        </p:txBody>
      </p:sp>
      <p:grpSp>
        <p:nvGrpSpPr>
          <p:cNvPr id="54" name="Group 43"/>
          <p:cNvGrpSpPr/>
          <p:nvPr/>
        </p:nvGrpSpPr>
        <p:grpSpPr>
          <a:xfrm>
            <a:off x="5617280" y="2917877"/>
            <a:ext cx="579319" cy="579523"/>
            <a:chOff x="618873" y="1239440"/>
            <a:chExt cx="650476" cy="650470"/>
          </a:xfrm>
        </p:grpSpPr>
        <p:sp>
          <p:nvSpPr>
            <p:cNvPr id="55" name="Oval 112"/>
            <p:cNvSpPr/>
            <p:nvPr/>
          </p:nvSpPr>
          <p:spPr>
            <a:xfrm>
              <a:off x="618873" y="1239440"/>
              <a:ext cx="650476" cy="650470"/>
            </a:xfrm>
            <a:prstGeom prst="ellips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56" name="Freeform 38"/>
            <p:cNvSpPr>
              <a:spLocks noEditPoints="1"/>
            </p:cNvSpPr>
            <p:nvPr/>
          </p:nvSpPr>
          <p:spPr bwMode="auto">
            <a:xfrm rot="16200000">
              <a:off x="736069" y="1356633"/>
              <a:ext cx="416084" cy="416084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51" y="30"/>
                </a:cxn>
                <a:cxn ang="0">
                  <a:pos x="48" y="26"/>
                </a:cxn>
                <a:cxn ang="0">
                  <a:pos x="46" y="25"/>
                </a:cxn>
                <a:cxn ang="0">
                  <a:pos x="44" y="26"/>
                </a:cxn>
                <a:cxn ang="0">
                  <a:pos x="36" y="33"/>
                </a:cxn>
                <a:cxn ang="0">
                  <a:pos x="36" y="13"/>
                </a:cxn>
                <a:cxn ang="0">
                  <a:pos x="34" y="11"/>
                </a:cxn>
                <a:cxn ang="0">
                  <a:pos x="29" y="11"/>
                </a:cxn>
                <a:cxn ang="0">
                  <a:pos x="26" y="13"/>
                </a:cxn>
                <a:cxn ang="0">
                  <a:pos x="26" y="33"/>
                </a:cxn>
                <a:cxn ang="0">
                  <a:pos x="19" y="26"/>
                </a:cxn>
                <a:cxn ang="0">
                  <a:pos x="17" y="25"/>
                </a:cxn>
                <a:cxn ang="0">
                  <a:pos x="15" y="26"/>
                </a:cxn>
                <a:cxn ang="0">
                  <a:pos x="11" y="30"/>
                </a:cxn>
                <a:cxn ang="0">
                  <a:pos x="11" y="31"/>
                </a:cxn>
                <a:cxn ang="0">
                  <a:pos x="11" y="33"/>
                </a:cxn>
                <a:cxn ang="0">
                  <a:pos x="26" y="48"/>
                </a:cxn>
                <a:cxn ang="0">
                  <a:pos x="30" y="51"/>
                </a:cxn>
                <a:cxn ang="0">
                  <a:pos x="31" y="52"/>
                </a:cxn>
                <a:cxn ang="0">
                  <a:pos x="33" y="51"/>
                </a:cxn>
                <a:cxn ang="0">
                  <a:pos x="37" y="48"/>
                </a:cxn>
                <a:cxn ang="0">
                  <a:pos x="51" y="33"/>
                </a:cxn>
                <a:cxn ang="0">
                  <a:pos x="52" y="31"/>
                </a:cxn>
                <a:cxn ang="0">
                  <a:pos x="51" y="30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51" y="30"/>
                  </a:moveTo>
                  <a:cubicBezTo>
                    <a:pt x="48" y="26"/>
                    <a:pt x="48" y="26"/>
                    <a:pt x="48" y="26"/>
                  </a:cubicBezTo>
                  <a:cubicBezTo>
                    <a:pt x="47" y="25"/>
                    <a:pt x="47" y="25"/>
                    <a:pt x="46" y="25"/>
                  </a:cubicBezTo>
                  <a:cubicBezTo>
                    <a:pt x="45" y="25"/>
                    <a:pt x="45" y="25"/>
                    <a:pt x="44" y="26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2"/>
                    <a:pt x="35" y="11"/>
                    <a:pt x="34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7" y="11"/>
                    <a:pt x="26" y="12"/>
                    <a:pt x="26" y="1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5"/>
                    <a:pt x="17" y="25"/>
                    <a:pt x="17" y="25"/>
                  </a:cubicBezTo>
                  <a:cubicBezTo>
                    <a:pt x="16" y="25"/>
                    <a:pt x="15" y="25"/>
                    <a:pt x="15" y="2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1"/>
                    <a:pt x="11" y="31"/>
                  </a:cubicBezTo>
                  <a:cubicBezTo>
                    <a:pt x="11" y="32"/>
                    <a:pt x="11" y="33"/>
                    <a:pt x="11" y="33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1" y="52"/>
                    <a:pt x="31" y="52"/>
                  </a:cubicBezTo>
                  <a:cubicBezTo>
                    <a:pt x="32" y="52"/>
                    <a:pt x="33" y="52"/>
                    <a:pt x="33" y="51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2" y="33"/>
                    <a:pt x="52" y="32"/>
                    <a:pt x="52" y="31"/>
                  </a:cubicBezTo>
                  <a:cubicBezTo>
                    <a:pt x="52" y="31"/>
                    <a:pt x="52" y="30"/>
                    <a:pt x="51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</p:grpSp>
      <p:grpSp>
        <p:nvGrpSpPr>
          <p:cNvPr id="57" name="Group 43"/>
          <p:cNvGrpSpPr/>
          <p:nvPr/>
        </p:nvGrpSpPr>
        <p:grpSpPr>
          <a:xfrm>
            <a:off x="8337128" y="2917877"/>
            <a:ext cx="579319" cy="579523"/>
            <a:chOff x="618873" y="1239440"/>
            <a:chExt cx="650476" cy="650470"/>
          </a:xfrm>
        </p:grpSpPr>
        <p:sp>
          <p:nvSpPr>
            <p:cNvPr id="58" name="Oval 115"/>
            <p:cNvSpPr/>
            <p:nvPr/>
          </p:nvSpPr>
          <p:spPr>
            <a:xfrm>
              <a:off x="618873" y="1239440"/>
              <a:ext cx="650476" cy="650470"/>
            </a:xfrm>
            <a:prstGeom prst="ellipse">
              <a:avLst/>
            </a:pr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59" name="Freeform 38"/>
            <p:cNvSpPr>
              <a:spLocks noEditPoints="1"/>
            </p:cNvSpPr>
            <p:nvPr/>
          </p:nvSpPr>
          <p:spPr bwMode="auto">
            <a:xfrm rot="16200000">
              <a:off x="736069" y="1356633"/>
              <a:ext cx="416084" cy="416084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51" y="30"/>
                </a:cxn>
                <a:cxn ang="0">
                  <a:pos x="48" y="26"/>
                </a:cxn>
                <a:cxn ang="0">
                  <a:pos x="46" y="25"/>
                </a:cxn>
                <a:cxn ang="0">
                  <a:pos x="44" y="26"/>
                </a:cxn>
                <a:cxn ang="0">
                  <a:pos x="36" y="33"/>
                </a:cxn>
                <a:cxn ang="0">
                  <a:pos x="36" y="13"/>
                </a:cxn>
                <a:cxn ang="0">
                  <a:pos x="34" y="11"/>
                </a:cxn>
                <a:cxn ang="0">
                  <a:pos x="29" y="11"/>
                </a:cxn>
                <a:cxn ang="0">
                  <a:pos x="26" y="13"/>
                </a:cxn>
                <a:cxn ang="0">
                  <a:pos x="26" y="33"/>
                </a:cxn>
                <a:cxn ang="0">
                  <a:pos x="19" y="26"/>
                </a:cxn>
                <a:cxn ang="0">
                  <a:pos x="17" y="25"/>
                </a:cxn>
                <a:cxn ang="0">
                  <a:pos x="15" y="26"/>
                </a:cxn>
                <a:cxn ang="0">
                  <a:pos x="11" y="30"/>
                </a:cxn>
                <a:cxn ang="0">
                  <a:pos x="11" y="31"/>
                </a:cxn>
                <a:cxn ang="0">
                  <a:pos x="11" y="33"/>
                </a:cxn>
                <a:cxn ang="0">
                  <a:pos x="26" y="48"/>
                </a:cxn>
                <a:cxn ang="0">
                  <a:pos x="30" y="51"/>
                </a:cxn>
                <a:cxn ang="0">
                  <a:pos x="31" y="52"/>
                </a:cxn>
                <a:cxn ang="0">
                  <a:pos x="33" y="51"/>
                </a:cxn>
                <a:cxn ang="0">
                  <a:pos x="37" y="48"/>
                </a:cxn>
                <a:cxn ang="0">
                  <a:pos x="51" y="33"/>
                </a:cxn>
                <a:cxn ang="0">
                  <a:pos x="52" y="31"/>
                </a:cxn>
                <a:cxn ang="0">
                  <a:pos x="51" y="30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51" y="30"/>
                  </a:moveTo>
                  <a:cubicBezTo>
                    <a:pt x="48" y="26"/>
                    <a:pt x="48" y="26"/>
                    <a:pt x="48" y="26"/>
                  </a:cubicBezTo>
                  <a:cubicBezTo>
                    <a:pt x="47" y="25"/>
                    <a:pt x="47" y="25"/>
                    <a:pt x="46" y="25"/>
                  </a:cubicBezTo>
                  <a:cubicBezTo>
                    <a:pt x="45" y="25"/>
                    <a:pt x="45" y="25"/>
                    <a:pt x="44" y="26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2"/>
                    <a:pt x="35" y="11"/>
                    <a:pt x="34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7" y="11"/>
                    <a:pt x="26" y="12"/>
                    <a:pt x="26" y="1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5"/>
                    <a:pt x="17" y="25"/>
                    <a:pt x="17" y="25"/>
                  </a:cubicBezTo>
                  <a:cubicBezTo>
                    <a:pt x="16" y="25"/>
                    <a:pt x="15" y="25"/>
                    <a:pt x="15" y="2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1"/>
                    <a:pt x="11" y="31"/>
                  </a:cubicBezTo>
                  <a:cubicBezTo>
                    <a:pt x="11" y="32"/>
                    <a:pt x="11" y="33"/>
                    <a:pt x="11" y="33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1" y="52"/>
                    <a:pt x="31" y="52"/>
                  </a:cubicBezTo>
                  <a:cubicBezTo>
                    <a:pt x="32" y="52"/>
                    <a:pt x="33" y="52"/>
                    <a:pt x="33" y="51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2" y="33"/>
                    <a:pt x="52" y="32"/>
                    <a:pt x="52" y="31"/>
                  </a:cubicBezTo>
                  <a:cubicBezTo>
                    <a:pt x="52" y="31"/>
                    <a:pt x="52" y="30"/>
                    <a:pt x="51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</p:grpSp>
      <p:sp>
        <p:nvSpPr>
          <p:cNvPr id="60" name="TextBox 34"/>
          <p:cNvSpPr txBox="1">
            <a:spLocks noChangeArrowheads="1"/>
          </p:cNvSpPr>
          <p:nvPr/>
        </p:nvSpPr>
        <p:spPr bwMode="auto">
          <a:xfrm>
            <a:off x="910630" y="5334909"/>
            <a:ext cx="104411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 defTabSz="1219138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prstClr val="black"/>
                </a:solidFill>
                <a:latin typeface="+mn-ea"/>
                <a:cs typeface="方正兰亭纤黑简体"/>
              </a:rPr>
              <a:t>        单击此处添加文字阐述，添加简短问题说明文字，具体说明文字在此处添加此处。添加简短问题说明文字。单击此处添加文字阐述，添加简短问题说明文字，具体说明文字在此处添加此处。添加简短问题说明文字。单击此处添加文字阐述，添加简短问题说明文字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62" name="组合 61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64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3" name="矩形 62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9594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4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5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53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7" presetID="2" presetClass="entr" presetSubtype="4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2" presetID="5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2" presetID="53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8" presetID="2" presetClass="entr" presetSubtype="4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3" presetID="53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9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3" presetID="53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9" presetID="2" presetClass="entr" presetSubtype="4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4" presetID="5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4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26" grpId="0" animBg="1"/>
          <p:bldP spid="45" grpId="0" animBg="1"/>
          <p:bldP spid="53" grpId="0" animBg="1"/>
          <p:bldP spid="6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4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5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53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7" presetID="2" presetClass="entr" presetSubtype="4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2" presetID="5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2" presetID="53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8" presetID="2" presetClass="entr" presetSubtype="4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3" presetID="53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9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3" presetID="53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9" presetID="2" presetClass="entr" presetSubtype="4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4" presetID="5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0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4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26" grpId="0" animBg="1"/>
          <p:bldP spid="45" grpId="0" animBg="1"/>
          <p:bldP spid="53" grpId="0" animBg="1"/>
          <p:bldP spid="60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22598" y="1629594"/>
            <a:ext cx="3414092" cy="2441861"/>
            <a:chOff x="1014465" y="1715452"/>
            <a:chExt cx="2021647" cy="1445419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2410375" y="2809635"/>
              <a:ext cx="620316" cy="157163"/>
            </a:xfrm>
            <a:custGeom>
              <a:avLst/>
              <a:gdLst>
                <a:gd name="T0" fmla="*/ 521 w 521"/>
                <a:gd name="T1" fmla="*/ 0 h 132"/>
                <a:gd name="T2" fmla="*/ 0 w 521"/>
                <a:gd name="T3" fmla="*/ 132 h 132"/>
                <a:gd name="T4" fmla="*/ 140 w 521"/>
                <a:gd name="T5" fmla="*/ 2 h 132"/>
                <a:gd name="T6" fmla="*/ 521 w 521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" h="132">
                  <a:moveTo>
                    <a:pt x="521" y="0"/>
                  </a:moveTo>
                  <a:lnTo>
                    <a:pt x="0" y="132"/>
                  </a:lnTo>
                  <a:lnTo>
                    <a:pt x="140" y="2"/>
                  </a:lnTo>
                  <a:lnTo>
                    <a:pt x="521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023297" y="2282189"/>
              <a:ext cx="386954" cy="115491"/>
            </a:xfrm>
            <a:custGeom>
              <a:avLst/>
              <a:gdLst>
                <a:gd name="T0" fmla="*/ 0 w 325"/>
                <a:gd name="T1" fmla="*/ 97 h 97"/>
                <a:gd name="T2" fmla="*/ 325 w 325"/>
                <a:gd name="T3" fmla="*/ 0 h 97"/>
                <a:gd name="T4" fmla="*/ 303 w 325"/>
                <a:gd name="T5" fmla="*/ 94 h 97"/>
                <a:gd name="T6" fmla="*/ 0 w 325"/>
                <a:gd name="T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5" h="97">
                  <a:moveTo>
                    <a:pt x="0" y="97"/>
                  </a:moveTo>
                  <a:lnTo>
                    <a:pt x="325" y="0"/>
                  </a:lnTo>
                  <a:lnTo>
                    <a:pt x="303" y="94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293569" y="1715452"/>
              <a:ext cx="1488281" cy="1445419"/>
            </a:xfrm>
            <a:custGeom>
              <a:avLst/>
              <a:gdLst>
                <a:gd name="T0" fmla="*/ 16 w 1250"/>
                <a:gd name="T1" fmla="*/ 698 h 1214"/>
                <a:gd name="T2" fmla="*/ 29 w 1250"/>
                <a:gd name="T3" fmla="*/ 774 h 1214"/>
                <a:gd name="T4" fmla="*/ 52 w 1250"/>
                <a:gd name="T5" fmla="*/ 841 h 1214"/>
                <a:gd name="T6" fmla="*/ 92 w 1250"/>
                <a:gd name="T7" fmla="*/ 906 h 1214"/>
                <a:gd name="T8" fmla="*/ 138 w 1250"/>
                <a:gd name="T9" fmla="*/ 984 h 1214"/>
                <a:gd name="T10" fmla="*/ 203 w 1250"/>
                <a:gd name="T11" fmla="*/ 1044 h 1214"/>
                <a:gd name="T12" fmla="*/ 250 w 1250"/>
                <a:gd name="T13" fmla="*/ 1089 h 1214"/>
                <a:gd name="T14" fmla="*/ 323 w 1250"/>
                <a:gd name="T15" fmla="*/ 1136 h 1214"/>
                <a:gd name="T16" fmla="*/ 403 w 1250"/>
                <a:gd name="T17" fmla="*/ 1176 h 1214"/>
                <a:gd name="T18" fmla="*/ 495 w 1250"/>
                <a:gd name="T19" fmla="*/ 1201 h 1214"/>
                <a:gd name="T20" fmla="*/ 544 w 1250"/>
                <a:gd name="T21" fmla="*/ 1214 h 1214"/>
                <a:gd name="T22" fmla="*/ 637 w 1250"/>
                <a:gd name="T23" fmla="*/ 1212 h 1214"/>
                <a:gd name="T24" fmla="*/ 724 w 1250"/>
                <a:gd name="T25" fmla="*/ 1196 h 1214"/>
                <a:gd name="T26" fmla="*/ 809 w 1250"/>
                <a:gd name="T27" fmla="*/ 1183 h 1214"/>
                <a:gd name="T28" fmla="*/ 871 w 1250"/>
                <a:gd name="T29" fmla="*/ 1161 h 1214"/>
                <a:gd name="T30" fmla="*/ 951 w 1250"/>
                <a:gd name="T31" fmla="*/ 1129 h 1214"/>
                <a:gd name="T32" fmla="*/ 1021 w 1250"/>
                <a:gd name="T33" fmla="*/ 1071 h 1214"/>
                <a:gd name="T34" fmla="*/ 1078 w 1250"/>
                <a:gd name="T35" fmla="*/ 1029 h 1214"/>
                <a:gd name="T36" fmla="*/ 1125 w 1250"/>
                <a:gd name="T37" fmla="*/ 971 h 1214"/>
                <a:gd name="T38" fmla="*/ 1174 w 1250"/>
                <a:gd name="T39" fmla="*/ 906 h 1214"/>
                <a:gd name="T40" fmla="*/ 1208 w 1250"/>
                <a:gd name="T41" fmla="*/ 814 h 1214"/>
                <a:gd name="T42" fmla="*/ 1232 w 1250"/>
                <a:gd name="T43" fmla="*/ 742 h 1214"/>
                <a:gd name="T44" fmla="*/ 1239 w 1250"/>
                <a:gd name="T45" fmla="*/ 680 h 1214"/>
                <a:gd name="T46" fmla="*/ 1250 w 1250"/>
                <a:gd name="T47" fmla="*/ 602 h 1214"/>
                <a:gd name="T48" fmla="*/ 1234 w 1250"/>
                <a:gd name="T49" fmla="*/ 505 h 1214"/>
                <a:gd name="T50" fmla="*/ 1223 w 1250"/>
                <a:gd name="T51" fmla="*/ 429 h 1214"/>
                <a:gd name="T52" fmla="*/ 1197 w 1250"/>
                <a:gd name="T53" fmla="*/ 362 h 1214"/>
                <a:gd name="T54" fmla="*/ 1156 w 1250"/>
                <a:gd name="T55" fmla="*/ 291 h 1214"/>
                <a:gd name="T56" fmla="*/ 1107 w 1250"/>
                <a:gd name="T57" fmla="*/ 213 h 1214"/>
                <a:gd name="T58" fmla="*/ 1043 w 1250"/>
                <a:gd name="T59" fmla="*/ 166 h 1214"/>
                <a:gd name="T60" fmla="*/ 994 w 1250"/>
                <a:gd name="T61" fmla="*/ 108 h 1214"/>
                <a:gd name="T62" fmla="*/ 918 w 1250"/>
                <a:gd name="T63" fmla="*/ 72 h 1214"/>
                <a:gd name="T64" fmla="*/ 845 w 1250"/>
                <a:gd name="T65" fmla="*/ 38 h 1214"/>
                <a:gd name="T66" fmla="*/ 758 w 1250"/>
                <a:gd name="T67" fmla="*/ 14 h 1214"/>
                <a:gd name="T68" fmla="*/ 702 w 1250"/>
                <a:gd name="T69" fmla="*/ 0 h 1214"/>
                <a:gd name="T70" fmla="*/ 606 w 1250"/>
                <a:gd name="T71" fmla="*/ 0 h 1214"/>
                <a:gd name="T72" fmla="*/ 526 w 1250"/>
                <a:gd name="T73" fmla="*/ 2 h 1214"/>
                <a:gd name="T74" fmla="*/ 439 w 1250"/>
                <a:gd name="T75" fmla="*/ 16 h 1214"/>
                <a:gd name="T76" fmla="*/ 386 w 1250"/>
                <a:gd name="T77" fmla="*/ 40 h 1214"/>
                <a:gd name="T78" fmla="*/ 301 w 1250"/>
                <a:gd name="T79" fmla="*/ 72 h 1214"/>
                <a:gd name="T80" fmla="*/ 241 w 1250"/>
                <a:gd name="T81" fmla="*/ 134 h 1214"/>
                <a:gd name="T82" fmla="*/ 174 w 1250"/>
                <a:gd name="T83" fmla="*/ 175 h 1214"/>
                <a:gd name="T84" fmla="*/ 129 w 1250"/>
                <a:gd name="T85" fmla="*/ 237 h 1214"/>
                <a:gd name="T86" fmla="*/ 78 w 1250"/>
                <a:gd name="T87" fmla="*/ 307 h 1214"/>
                <a:gd name="T88" fmla="*/ 40 w 1250"/>
                <a:gd name="T89" fmla="*/ 380 h 1214"/>
                <a:gd name="T90" fmla="*/ 20 w 1250"/>
                <a:gd name="T91" fmla="*/ 459 h 1214"/>
                <a:gd name="T92" fmla="*/ 5 w 1250"/>
                <a:gd name="T93" fmla="*/ 528 h 1214"/>
                <a:gd name="T94" fmla="*/ 0 w 1250"/>
                <a:gd name="T95" fmla="*/ 608 h 1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50" h="1214">
                  <a:moveTo>
                    <a:pt x="76" y="653"/>
                  </a:moveTo>
                  <a:lnTo>
                    <a:pt x="16" y="698"/>
                  </a:lnTo>
                  <a:lnTo>
                    <a:pt x="87" y="716"/>
                  </a:lnTo>
                  <a:lnTo>
                    <a:pt x="29" y="774"/>
                  </a:lnTo>
                  <a:lnTo>
                    <a:pt x="98" y="787"/>
                  </a:lnTo>
                  <a:lnTo>
                    <a:pt x="52" y="841"/>
                  </a:lnTo>
                  <a:lnTo>
                    <a:pt x="125" y="848"/>
                  </a:lnTo>
                  <a:lnTo>
                    <a:pt x="92" y="906"/>
                  </a:lnTo>
                  <a:lnTo>
                    <a:pt x="176" y="895"/>
                  </a:lnTo>
                  <a:lnTo>
                    <a:pt x="138" y="984"/>
                  </a:lnTo>
                  <a:lnTo>
                    <a:pt x="223" y="973"/>
                  </a:lnTo>
                  <a:lnTo>
                    <a:pt x="203" y="1044"/>
                  </a:lnTo>
                  <a:lnTo>
                    <a:pt x="261" y="1035"/>
                  </a:lnTo>
                  <a:lnTo>
                    <a:pt x="250" y="1089"/>
                  </a:lnTo>
                  <a:lnTo>
                    <a:pt x="326" y="1053"/>
                  </a:lnTo>
                  <a:lnTo>
                    <a:pt x="323" y="1136"/>
                  </a:lnTo>
                  <a:lnTo>
                    <a:pt x="390" y="1096"/>
                  </a:lnTo>
                  <a:lnTo>
                    <a:pt x="403" y="1176"/>
                  </a:lnTo>
                  <a:lnTo>
                    <a:pt x="464" y="1120"/>
                  </a:lnTo>
                  <a:lnTo>
                    <a:pt x="495" y="1201"/>
                  </a:lnTo>
                  <a:lnTo>
                    <a:pt x="533" y="1156"/>
                  </a:lnTo>
                  <a:lnTo>
                    <a:pt x="544" y="1214"/>
                  </a:lnTo>
                  <a:lnTo>
                    <a:pt x="600" y="1154"/>
                  </a:lnTo>
                  <a:lnTo>
                    <a:pt x="637" y="1212"/>
                  </a:lnTo>
                  <a:lnTo>
                    <a:pt x="682" y="1145"/>
                  </a:lnTo>
                  <a:lnTo>
                    <a:pt x="724" y="1196"/>
                  </a:lnTo>
                  <a:lnTo>
                    <a:pt x="753" y="1136"/>
                  </a:lnTo>
                  <a:lnTo>
                    <a:pt x="809" y="1183"/>
                  </a:lnTo>
                  <a:lnTo>
                    <a:pt x="820" y="1134"/>
                  </a:lnTo>
                  <a:lnTo>
                    <a:pt x="871" y="1161"/>
                  </a:lnTo>
                  <a:lnTo>
                    <a:pt x="876" y="1089"/>
                  </a:lnTo>
                  <a:lnTo>
                    <a:pt x="951" y="1129"/>
                  </a:lnTo>
                  <a:lnTo>
                    <a:pt x="940" y="1058"/>
                  </a:lnTo>
                  <a:lnTo>
                    <a:pt x="1021" y="1071"/>
                  </a:lnTo>
                  <a:lnTo>
                    <a:pt x="1009" y="1002"/>
                  </a:lnTo>
                  <a:lnTo>
                    <a:pt x="1078" y="1029"/>
                  </a:lnTo>
                  <a:lnTo>
                    <a:pt x="1056" y="962"/>
                  </a:lnTo>
                  <a:lnTo>
                    <a:pt x="1125" y="971"/>
                  </a:lnTo>
                  <a:lnTo>
                    <a:pt x="1092" y="906"/>
                  </a:lnTo>
                  <a:lnTo>
                    <a:pt x="1174" y="906"/>
                  </a:lnTo>
                  <a:lnTo>
                    <a:pt x="1127" y="845"/>
                  </a:lnTo>
                  <a:lnTo>
                    <a:pt x="1208" y="814"/>
                  </a:lnTo>
                  <a:lnTo>
                    <a:pt x="1159" y="760"/>
                  </a:lnTo>
                  <a:lnTo>
                    <a:pt x="1232" y="742"/>
                  </a:lnTo>
                  <a:lnTo>
                    <a:pt x="1172" y="698"/>
                  </a:lnTo>
                  <a:lnTo>
                    <a:pt x="1239" y="680"/>
                  </a:lnTo>
                  <a:lnTo>
                    <a:pt x="1183" y="633"/>
                  </a:lnTo>
                  <a:lnTo>
                    <a:pt x="1250" y="602"/>
                  </a:lnTo>
                  <a:lnTo>
                    <a:pt x="1174" y="561"/>
                  </a:lnTo>
                  <a:lnTo>
                    <a:pt x="1234" y="505"/>
                  </a:lnTo>
                  <a:lnTo>
                    <a:pt x="1165" y="481"/>
                  </a:lnTo>
                  <a:lnTo>
                    <a:pt x="1223" y="429"/>
                  </a:lnTo>
                  <a:lnTo>
                    <a:pt x="1148" y="418"/>
                  </a:lnTo>
                  <a:lnTo>
                    <a:pt x="1197" y="362"/>
                  </a:lnTo>
                  <a:lnTo>
                    <a:pt x="1123" y="356"/>
                  </a:lnTo>
                  <a:lnTo>
                    <a:pt x="1156" y="291"/>
                  </a:lnTo>
                  <a:lnTo>
                    <a:pt x="1085" y="302"/>
                  </a:lnTo>
                  <a:lnTo>
                    <a:pt x="1107" y="213"/>
                  </a:lnTo>
                  <a:lnTo>
                    <a:pt x="1029" y="235"/>
                  </a:lnTo>
                  <a:lnTo>
                    <a:pt x="1043" y="166"/>
                  </a:lnTo>
                  <a:lnTo>
                    <a:pt x="985" y="175"/>
                  </a:lnTo>
                  <a:lnTo>
                    <a:pt x="994" y="108"/>
                  </a:lnTo>
                  <a:lnTo>
                    <a:pt x="927" y="146"/>
                  </a:lnTo>
                  <a:lnTo>
                    <a:pt x="918" y="72"/>
                  </a:lnTo>
                  <a:lnTo>
                    <a:pt x="858" y="103"/>
                  </a:lnTo>
                  <a:lnTo>
                    <a:pt x="845" y="38"/>
                  </a:lnTo>
                  <a:lnTo>
                    <a:pt x="791" y="76"/>
                  </a:lnTo>
                  <a:lnTo>
                    <a:pt x="758" y="14"/>
                  </a:lnTo>
                  <a:lnTo>
                    <a:pt x="715" y="54"/>
                  </a:lnTo>
                  <a:lnTo>
                    <a:pt x="702" y="0"/>
                  </a:lnTo>
                  <a:lnTo>
                    <a:pt x="657" y="56"/>
                  </a:lnTo>
                  <a:lnTo>
                    <a:pt x="606" y="0"/>
                  </a:lnTo>
                  <a:lnTo>
                    <a:pt x="575" y="61"/>
                  </a:lnTo>
                  <a:lnTo>
                    <a:pt x="526" y="2"/>
                  </a:lnTo>
                  <a:lnTo>
                    <a:pt x="504" y="65"/>
                  </a:lnTo>
                  <a:lnTo>
                    <a:pt x="439" y="16"/>
                  </a:lnTo>
                  <a:lnTo>
                    <a:pt x="426" y="81"/>
                  </a:lnTo>
                  <a:lnTo>
                    <a:pt x="386" y="40"/>
                  </a:lnTo>
                  <a:lnTo>
                    <a:pt x="386" y="116"/>
                  </a:lnTo>
                  <a:lnTo>
                    <a:pt x="301" y="72"/>
                  </a:lnTo>
                  <a:lnTo>
                    <a:pt x="308" y="154"/>
                  </a:lnTo>
                  <a:lnTo>
                    <a:pt x="241" y="134"/>
                  </a:lnTo>
                  <a:lnTo>
                    <a:pt x="252" y="208"/>
                  </a:lnTo>
                  <a:lnTo>
                    <a:pt x="174" y="175"/>
                  </a:lnTo>
                  <a:lnTo>
                    <a:pt x="196" y="248"/>
                  </a:lnTo>
                  <a:lnTo>
                    <a:pt x="129" y="237"/>
                  </a:lnTo>
                  <a:lnTo>
                    <a:pt x="167" y="304"/>
                  </a:lnTo>
                  <a:lnTo>
                    <a:pt x="78" y="307"/>
                  </a:lnTo>
                  <a:lnTo>
                    <a:pt x="132" y="387"/>
                  </a:lnTo>
                  <a:lnTo>
                    <a:pt x="40" y="380"/>
                  </a:lnTo>
                  <a:lnTo>
                    <a:pt x="87" y="443"/>
                  </a:lnTo>
                  <a:lnTo>
                    <a:pt x="20" y="459"/>
                  </a:lnTo>
                  <a:lnTo>
                    <a:pt x="85" y="503"/>
                  </a:lnTo>
                  <a:lnTo>
                    <a:pt x="5" y="528"/>
                  </a:lnTo>
                  <a:lnTo>
                    <a:pt x="69" y="566"/>
                  </a:lnTo>
                  <a:lnTo>
                    <a:pt x="0" y="608"/>
                  </a:lnTo>
                  <a:lnTo>
                    <a:pt x="76" y="653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1014465" y="2381011"/>
              <a:ext cx="2021647" cy="445294"/>
            </a:xfrm>
            <a:custGeom>
              <a:avLst/>
              <a:gdLst>
                <a:gd name="T0" fmla="*/ 0 w 1686"/>
                <a:gd name="T1" fmla="*/ 14 h 374"/>
                <a:gd name="T2" fmla="*/ 1684 w 1686"/>
                <a:gd name="T3" fmla="*/ 0 h 374"/>
                <a:gd name="T4" fmla="*/ 1508 w 1686"/>
                <a:gd name="T5" fmla="*/ 175 h 374"/>
                <a:gd name="T6" fmla="*/ 1686 w 1686"/>
                <a:gd name="T7" fmla="*/ 360 h 374"/>
                <a:gd name="T8" fmla="*/ 2 w 1686"/>
                <a:gd name="T9" fmla="*/ 374 h 374"/>
                <a:gd name="T10" fmla="*/ 120 w 1686"/>
                <a:gd name="T11" fmla="*/ 226 h 374"/>
                <a:gd name="T12" fmla="*/ 0 w 1686"/>
                <a:gd name="T13" fmla="*/ 14 h 374"/>
                <a:gd name="connsiteX0" fmla="*/ 0 w 10027"/>
                <a:gd name="connsiteY0" fmla="*/ 374 h 10000"/>
                <a:gd name="connsiteX1" fmla="*/ 9988 w 10027"/>
                <a:gd name="connsiteY1" fmla="*/ 0 h 10000"/>
                <a:gd name="connsiteX2" fmla="*/ 8944 w 10027"/>
                <a:gd name="connsiteY2" fmla="*/ 4679 h 10000"/>
                <a:gd name="connsiteX3" fmla="*/ 10027 w 10027"/>
                <a:gd name="connsiteY3" fmla="*/ 9706 h 10000"/>
                <a:gd name="connsiteX4" fmla="*/ 12 w 10027"/>
                <a:gd name="connsiteY4" fmla="*/ 10000 h 10000"/>
                <a:gd name="connsiteX5" fmla="*/ 712 w 10027"/>
                <a:gd name="connsiteY5" fmla="*/ 6043 h 10000"/>
                <a:gd name="connsiteX6" fmla="*/ 0 w 10027"/>
                <a:gd name="connsiteY6" fmla="*/ 374 h 10000"/>
                <a:gd name="connsiteX0" fmla="*/ 0 w 10071"/>
                <a:gd name="connsiteY0" fmla="*/ 294 h 10000"/>
                <a:gd name="connsiteX1" fmla="*/ 10032 w 10071"/>
                <a:gd name="connsiteY1" fmla="*/ 0 h 10000"/>
                <a:gd name="connsiteX2" fmla="*/ 8988 w 10071"/>
                <a:gd name="connsiteY2" fmla="*/ 4679 h 10000"/>
                <a:gd name="connsiteX3" fmla="*/ 10071 w 10071"/>
                <a:gd name="connsiteY3" fmla="*/ 9706 h 10000"/>
                <a:gd name="connsiteX4" fmla="*/ 56 w 10071"/>
                <a:gd name="connsiteY4" fmla="*/ 10000 h 10000"/>
                <a:gd name="connsiteX5" fmla="*/ 756 w 10071"/>
                <a:gd name="connsiteY5" fmla="*/ 6043 h 10000"/>
                <a:gd name="connsiteX6" fmla="*/ 0 w 10071"/>
                <a:gd name="connsiteY6" fmla="*/ 29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71" h="10000">
                  <a:moveTo>
                    <a:pt x="0" y="294"/>
                  </a:moveTo>
                  <a:lnTo>
                    <a:pt x="10032" y="0"/>
                  </a:lnTo>
                  <a:lnTo>
                    <a:pt x="8988" y="4679"/>
                  </a:lnTo>
                  <a:lnTo>
                    <a:pt x="10071" y="9706"/>
                  </a:lnTo>
                  <a:lnTo>
                    <a:pt x="56" y="10000"/>
                  </a:lnTo>
                  <a:lnTo>
                    <a:pt x="756" y="6043"/>
                  </a:lnTo>
                  <a:cubicBezTo>
                    <a:pt x="519" y="4153"/>
                    <a:pt x="237" y="2184"/>
                    <a:pt x="0" y="2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38498" y="1629594"/>
            <a:ext cx="3414094" cy="2441862"/>
            <a:chOff x="1014465" y="1715452"/>
            <a:chExt cx="2021647" cy="1445419"/>
          </a:xfrm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>
              <a:off x="2410375" y="2809635"/>
              <a:ext cx="620316" cy="157163"/>
            </a:xfrm>
            <a:custGeom>
              <a:avLst/>
              <a:gdLst>
                <a:gd name="T0" fmla="*/ 521 w 521"/>
                <a:gd name="T1" fmla="*/ 0 h 132"/>
                <a:gd name="T2" fmla="*/ 0 w 521"/>
                <a:gd name="T3" fmla="*/ 132 h 132"/>
                <a:gd name="T4" fmla="*/ 140 w 521"/>
                <a:gd name="T5" fmla="*/ 2 h 132"/>
                <a:gd name="T6" fmla="*/ 521 w 521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" h="132">
                  <a:moveTo>
                    <a:pt x="521" y="0"/>
                  </a:moveTo>
                  <a:lnTo>
                    <a:pt x="0" y="132"/>
                  </a:lnTo>
                  <a:lnTo>
                    <a:pt x="140" y="2"/>
                  </a:lnTo>
                  <a:lnTo>
                    <a:pt x="521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1023297" y="2282189"/>
              <a:ext cx="386954" cy="115491"/>
            </a:xfrm>
            <a:custGeom>
              <a:avLst/>
              <a:gdLst>
                <a:gd name="T0" fmla="*/ 0 w 325"/>
                <a:gd name="T1" fmla="*/ 97 h 97"/>
                <a:gd name="T2" fmla="*/ 325 w 325"/>
                <a:gd name="T3" fmla="*/ 0 h 97"/>
                <a:gd name="T4" fmla="*/ 303 w 325"/>
                <a:gd name="T5" fmla="*/ 94 h 97"/>
                <a:gd name="T6" fmla="*/ 0 w 325"/>
                <a:gd name="T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5" h="97">
                  <a:moveTo>
                    <a:pt x="0" y="97"/>
                  </a:moveTo>
                  <a:lnTo>
                    <a:pt x="325" y="0"/>
                  </a:lnTo>
                  <a:lnTo>
                    <a:pt x="303" y="94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1293569" y="1715452"/>
              <a:ext cx="1488281" cy="1445419"/>
            </a:xfrm>
            <a:custGeom>
              <a:avLst/>
              <a:gdLst>
                <a:gd name="T0" fmla="*/ 16 w 1250"/>
                <a:gd name="T1" fmla="*/ 698 h 1214"/>
                <a:gd name="T2" fmla="*/ 29 w 1250"/>
                <a:gd name="T3" fmla="*/ 774 h 1214"/>
                <a:gd name="T4" fmla="*/ 52 w 1250"/>
                <a:gd name="T5" fmla="*/ 841 h 1214"/>
                <a:gd name="T6" fmla="*/ 92 w 1250"/>
                <a:gd name="T7" fmla="*/ 906 h 1214"/>
                <a:gd name="T8" fmla="*/ 138 w 1250"/>
                <a:gd name="T9" fmla="*/ 984 h 1214"/>
                <a:gd name="T10" fmla="*/ 203 w 1250"/>
                <a:gd name="T11" fmla="*/ 1044 h 1214"/>
                <a:gd name="T12" fmla="*/ 250 w 1250"/>
                <a:gd name="T13" fmla="*/ 1089 h 1214"/>
                <a:gd name="T14" fmla="*/ 323 w 1250"/>
                <a:gd name="T15" fmla="*/ 1136 h 1214"/>
                <a:gd name="T16" fmla="*/ 403 w 1250"/>
                <a:gd name="T17" fmla="*/ 1176 h 1214"/>
                <a:gd name="T18" fmla="*/ 495 w 1250"/>
                <a:gd name="T19" fmla="*/ 1201 h 1214"/>
                <a:gd name="T20" fmla="*/ 544 w 1250"/>
                <a:gd name="T21" fmla="*/ 1214 h 1214"/>
                <a:gd name="T22" fmla="*/ 637 w 1250"/>
                <a:gd name="T23" fmla="*/ 1212 h 1214"/>
                <a:gd name="T24" fmla="*/ 724 w 1250"/>
                <a:gd name="T25" fmla="*/ 1196 h 1214"/>
                <a:gd name="T26" fmla="*/ 809 w 1250"/>
                <a:gd name="T27" fmla="*/ 1183 h 1214"/>
                <a:gd name="T28" fmla="*/ 871 w 1250"/>
                <a:gd name="T29" fmla="*/ 1161 h 1214"/>
                <a:gd name="T30" fmla="*/ 951 w 1250"/>
                <a:gd name="T31" fmla="*/ 1129 h 1214"/>
                <a:gd name="T32" fmla="*/ 1021 w 1250"/>
                <a:gd name="T33" fmla="*/ 1071 h 1214"/>
                <a:gd name="T34" fmla="*/ 1078 w 1250"/>
                <a:gd name="T35" fmla="*/ 1029 h 1214"/>
                <a:gd name="T36" fmla="*/ 1125 w 1250"/>
                <a:gd name="T37" fmla="*/ 971 h 1214"/>
                <a:gd name="T38" fmla="*/ 1174 w 1250"/>
                <a:gd name="T39" fmla="*/ 906 h 1214"/>
                <a:gd name="T40" fmla="*/ 1208 w 1250"/>
                <a:gd name="T41" fmla="*/ 814 h 1214"/>
                <a:gd name="T42" fmla="*/ 1232 w 1250"/>
                <a:gd name="T43" fmla="*/ 742 h 1214"/>
                <a:gd name="T44" fmla="*/ 1239 w 1250"/>
                <a:gd name="T45" fmla="*/ 680 h 1214"/>
                <a:gd name="T46" fmla="*/ 1250 w 1250"/>
                <a:gd name="T47" fmla="*/ 602 h 1214"/>
                <a:gd name="T48" fmla="*/ 1234 w 1250"/>
                <a:gd name="T49" fmla="*/ 505 h 1214"/>
                <a:gd name="T50" fmla="*/ 1223 w 1250"/>
                <a:gd name="T51" fmla="*/ 429 h 1214"/>
                <a:gd name="T52" fmla="*/ 1197 w 1250"/>
                <a:gd name="T53" fmla="*/ 362 h 1214"/>
                <a:gd name="T54" fmla="*/ 1156 w 1250"/>
                <a:gd name="T55" fmla="*/ 291 h 1214"/>
                <a:gd name="T56" fmla="*/ 1107 w 1250"/>
                <a:gd name="T57" fmla="*/ 213 h 1214"/>
                <a:gd name="T58" fmla="*/ 1043 w 1250"/>
                <a:gd name="T59" fmla="*/ 166 h 1214"/>
                <a:gd name="T60" fmla="*/ 994 w 1250"/>
                <a:gd name="T61" fmla="*/ 108 h 1214"/>
                <a:gd name="T62" fmla="*/ 918 w 1250"/>
                <a:gd name="T63" fmla="*/ 72 h 1214"/>
                <a:gd name="T64" fmla="*/ 845 w 1250"/>
                <a:gd name="T65" fmla="*/ 38 h 1214"/>
                <a:gd name="T66" fmla="*/ 758 w 1250"/>
                <a:gd name="T67" fmla="*/ 14 h 1214"/>
                <a:gd name="T68" fmla="*/ 702 w 1250"/>
                <a:gd name="T69" fmla="*/ 0 h 1214"/>
                <a:gd name="T70" fmla="*/ 606 w 1250"/>
                <a:gd name="T71" fmla="*/ 0 h 1214"/>
                <a:gd name="T72" fmla="*/ 526 w 1250"/>
                <a:gd name="T73" fmla="*/ 2 h 1214"/>
                <a:gd name="T74" fmla="*/ 439 w 1250"/>
                <a:gd name="T75" fmla="*/ 16 h 1214"/>
                <a:gd name="T76" fmla="*/ 386 w 1250"/>
                <a:gd name="T77" fmla="*/ 40 h 1214"/>
                <a:gd name="T78" fmla="*/ 301 w 1250"/>
                <a:gd name="T79" fmla="*/ 72 h 1214"/>
                <a:gd name="T80" fmla="*/ 241 w 1250"/>
                <a:gd name="T81" fmla="*/ 134 h 1214"/>
                <a:gd name="T82" fmla="*/ 174 w 1250"/>
                <a:gd name="T83" fmla="*/ 175 h 1214"/>
                <a:gd name="T84" fmla="*/ 129 w 1250"/>
                <a:gd name="T85" fmla="*/ 237 h 1214"/>
                <a:gd name="T86" fmla="*/ 78 w 1250"/>
                <a:gd name="T87" fmla="*/ 307 h 1214"/>
                <a:gd name="T88" fmla="*/ 40 w 1250"/>
                <a:gd name="T89" fmla="*/ 380 h 1214"/>
                <a:gd name="T90" fmla="*/ 20 w 1250"/>
                <a:gd name="T91" fmla="*/ 459 h 1214"/>
                <a:gd name="T92" fmla="*/ 5 w 1250"/>
                <a:gd name="T93" fmla="*/ 528 h 1214"/>
                <a:gd name="T94" fmla="*/ 0 w 1250"/>
                <a:gd name="T95" fmla="*/ 608 h 1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50" h="1214">
                  <a:moveTo>
                    <a:pt x="76" y="653"/>
                  </a:moveTo>
                  <a:lnTo>
                    <a:pt x="16" y="698"/>
                  </a:lnTo>
                  <a:lnTo>
                    <a:pt x="87" y="716"/>
                  </a:lnTo>
                  <a:lnTo>
                    <a:pt x="29" y="774"/>
                  </a:lnTo>
                  <a:lnTo>
                    <a:pt x="98" y="787"/>
                  </a:lnTo>
                  <a:lnTo>
                    <a:pt x="52" y="841"/>
                  </a:lnTo>
                  <a:lnTo>
                    <a:pt x="125" y="848"/>
                  </a:lnTo>
                  <a:lnTo>
                    <a:pt x="92" y="906"/>
                  </a:lnTo>
                  <a:lnTo>
                    <a:pt x="176" y="895"/>
                  </a:lnTo>
                  <a:lnTo>
                    <a:pt x="138" y="984"/>
                  </a:lnTo>
                  <a:lnTo>
                    <a:pt x="223" y="973"/>
                  </a:lnTo>
                  <a:lnTo>
                    <a:pt x="203" y="1044"/>
                  </a:lnTo>
                  <a:lnTo>
                    <a:pt x="261" y="1035"/>
                  </a:lnTo>
                  <a:lnTo>
                    <a:pt x="250" y="1089"/>
                  </a:lnTo>
                  <a:lnTo>
                    <a:pt x="326" y="1053"/>
                  </a:lnTo>
                  <a:lnTo>
                    <a:pt x="323" y="1136"/>
                  </a:lnTo>
                  <a:lnTo>
                    <a:pt x="390" y="1096"/>
                  </a:lnTo>
                  <a:lnTo>
                    <a:pt x="403" y="1176"/>
                  </a:lnTo>
                  <a:lnTo>
                    <a:pt x="464" y="1120"/>
                  </a:lnTo>
                  <a:lnTo>
                    <a:pt x="495" y="1201"/>
                  </a:lnTo>
                  <a:lnTo>
                    <a:pt x="533" y="1156"/>
                  </a:lnTo>
                  <a:lnTo>
                    <a:pt x="544" y="1214"/>
                  </a:lnTo>
                  <a:lnTo>
                    <a:pt x="600" y="1154"/>
                  </a:lnTo>
                  <a:lnTo>
                    <a:pt x="637" y="1212"/>
                  </a:lnTo>
                  <a:lnTo>
                    <a:pt x="682" y="1145"/>
                  </a:lnTo>
                  <a:lnTo>
                    <a:pt x="724" y="1196"/>
                  </a:lnTo>
                  <a:lnTo>
                    <a:pt x="753" y="1136"/>
                  </a:lnTo>
                  <a:lnTo>
                    <a:pt x="809" y="1183"/>
                  </a:lnTo>
                  <a:lnTo>
                    <a:pt x="820" y="1134"/>
                  </a:lnTo>
                  <a:lnTo>
                    <a:pt x="871" y="1161"/>
                  </a:lnTo>
                  <a:lnTo>
                    <a:pt x="876" y="1089"/>
                  </a:lnTo>
                  <a:lnTo>
                    <a:pt x="951" y="1129"/>
                  </a:lnTo>
                  <a:lnTo>
                    <a:pt x="940" y="1058"/>
                  </a:lnTo>
                  <a:lnTo>
                    <a:pt x="1021" y="1071"/>
                  </a:lnTo>
                  <a:lnTo>
                    <a:pt x="1009" y="1002"/>
                  </a:lnTo>
                  <a:lnTo>
                    <a:pt x="1078" y="1029"/>
                  </a:lnTo>
                  <a:lnTo>
                    <a:pt x="1056" y="962"/>
                  </a:lnTo>
                  <a:lnTo>
                    <a:pt x="1125" y="971"/>
                  </a:lnTo>
                  <a:lnTo>
                    <a:pt x="1092" y="906"/>
                  </a:lnTo>
                  <a:lnTo>
                    <a:pt x="1174" y="906"/>
                  </a:lnTo>
                  <a:lnTo>
                    <a:pt x="1127" y="845"/>
                  </a:lnTo>
                  <a:lnTo>
                    <a:pt x="1208" y="814"/>
                  </a:lnTo>
                  <a:lnTo>
                    <a:pt x="1159" y="760"/>
                  </a:lnTo>
                  <a:lnTo>
                    <a:pt x="1232" y="742"/>
                  </a:lnTo>
                  <a:lnTo>
                    <a:pt x="1172" y="698"/>
                  </a:lnTo>
                  <a:lnTo>
                    <a:pt x="1239" y="680"/>
                  </a:lnTo>
                  <a:lnTo>
                    <a:pt x="1183" y="633"/>
                  </a:lnTo>
                  <a:lnTo>
                    <a:pt x="1250" y="602"/>
                  </a:lnTo>
                  <a:lnTo>
                    <a:pt x="1174" y="561"/>
                  </a:lnTo>
                  <a:lnTo>
                    <a:pt x="1234" y="505"/>
                  </a:lnTo>
                  <a:lnTo>
                    <a:pt x="1165" y="481"/>
                  </a:lnTo>
                  <a:lnTo>
                    <a:pt x="1223" y="429"/>
                  </a:lnTo>
                  <a:lnTo>
                    <a:pt x="1148" y="418"/>
                  </a:lnTo>
                  <a:lnTo>
                    <a:pt x="1197" y="362"/>
                  </a:lnTo>
                  <a:lnTo>
                    <a:pt x="1123" y="356"/>
                  </a:lnTo>
                  <a:lnTo>
                    <a:pt x="1156" y="291"/>
                  </a:lnTo>
                  <a:lnTo>
                    <a:pt x="1085" y="302"/>
                  </a:lnTo>
                  <a:lnTo>
                    <a:pt x="1107" y="213"/>
                  </a:lnTo>
                  <a:lnTo>
                    <a:pt x="1029" y="235"/>
                  </a:lnTo>
                  <a:lnTo>
                    <a:pt x="1043" y="166"/>
                  </a:lnTo>
                  <a:lnTo>
                    <a:pt x="985" y="175"/>
                  </a:lnTo>
                  <a:lnTo>
                    <a:pt x="994" y="108"/>
                  </a:lnTo>
                  <a:lnTo>
                    <a:pt x="927" y="146"/>
                  </a:lnTo>
                  <a:lnTo>
                    <a:pt x="918" y="72"/>
                  </a:lnTo>
                  <a:lnTo>
                    <a:pt x="858" y="103"/>
                  </a:lnTo>
                  <a:lnTo>
                    <a:pt x="845" y="38"/>
                  </a:lnTo>
                  <a:lnTo>
                    <a:pt x="791" y="76"/>
                  </a:lnTo>
                  <a:lnTo>
                    <a:pt x="758" y="14"/>
                  </a:lnTo>
                  <a:lnTo>
                    <a:pt x="715" y="54"/>
                  </a:lnTo>
                  <a:lnTo>
                    <a:pt x="702" y="0"/>
                  </a:lnTo>
                  <a:lnTo>
                    <a:pt x="657" y="56"/>
                  </a:lnTo>
                  <a:lnTo>
                    <a:pt x="606" y="0"/>
                  </a:lnTo>
                  <a:lnTo>
                    <a:pt x="575" y="61"/>
                  </a:lnTo>
                  <a:lnTo>
                    <a:pt x="526" y="2"/>
                  </a:lnTo>
                  <a:lnTo>
                    <a:pt x="504" y="65"/>
                  </a:lnTo>
                  <a:lnTo>
                    <a:pt x="439" y="16"/>
                  </a:lnTo>
                  <a:lnTo>
                    <a:pt x="426" y="81"/>
                  </a:lnTo>
                  <a:lnTo>
                    <a:pt x="386" y="40"/>
                  </a:lnTo>
                  <a:lnTo>
                    <a:pt x="386" y="116"/>
                  </a:lnTo>
                  <a:lnTo>
                    <a:pt x="301" y="72"/>
                  </a:lnTo>
                  <a:lnTo>
                    <a:pt x="308" y="154"/>
                  </a:lnTo>
                  <a:lnTo>
                    <a:pt x="241" y="134"/>
                  </a:lnTo>
                  <a:lnTo>
                    <a:pt x="252" y="208"/>
                  </a:lnTo>
                  <a:lnTo>
                    <a:pt x="174" y="175"/>
                  </a:lnTo>
                  <a:lnTo>
                    <a:pt x="196" y="248"/>
                  </a:lnTo>
                  <a:lnTo>
                    <a:pt x="129" y="237"/>
                  </a:lnTo>
                  <a:lnTo>
                    <a:pt x="167" y="304"/>
                  </a:lnTo>
                  <a:lnTo>
                    <a:pt x="78" y="307"/>
                  </a:lnTo>
                  <a:lnTo>
                    <a:pt x="132" y="387"/>
                  </a:lnTo>
                  <a:lnTo>
                    <a:pt x="40" y="380"/>
                  </a:lnTo>
                  <a:lnTo>
                    <a:pt x="87" y="443"/>
                  </a:lnTo>
                  <a:lnTo>
                    <a:pt x="20" y="459"/>
                  </a:lnTo>
                  <a:lnTo>
                    <a:pt x="85" y="503"/>
                  </a:lnTo>
                  <a:lnTo>
                    <a:pt x="5" y="528"/>
                  </a:lnTo>
                  <a:lnTo>
                    <a:pt x="69" y="566"/>
                  </a:lnTo>
                  <a:lnTo>
                    <a:pt x="0" y="608"/>
                  </a:lnTo>
                  <a:lnTo>
                    <a:pt x="76" y="653"/>
                  </a:ln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014465" y="2381011"/>
              <a:ext cx="2021647" cy="445294"/>
            </a:xfrm>
            <a:custGeom>
              <a:avLst/>
              <a:gdLst>
                <a:gd name="T0" fmla="*/ 0 w 1686"/>
                <a:gd name="T1" fmla="*/ 14 h 374"/>
                <a:gd name="T2" fmla="*/ 1684 w 1686"/>
                <a:gd name="T3" fmla="*/ 0 h 374"/>
                <a:gd name="T4" fmla="*/ 1508 w 1686"/>
                <a:gd name="T5" fmla="*/ 175 h 374"/>
                <a:gd name="T6" fmla="*/ 1686 w 1686"/>
                <a:gd name="T7" fmla="*/ 360 h 374"/>
                <a:gd name="T8" fmla="*/ 2 w 1686"/>
                <a:gd name="T9" fmla="*/ 374 h 374"/>
                <a:gd name="T10" fmla="*/ 120 w 1686"/>
                <a:gd name="T11" fmla="*/ 226 h 374"/>
                <a:gd name="T12" fmla="*/ 0 w 1686"/>
                <a:gd name="T13" fmla="*/ 14 h 374"/>
                <a:gd name="connsiteX0" fmla="*/ 0 w 10027"/>
                <a:gd name="connsiteY0" fmla="*/ 374 h 10000"/>
                <a:gd name="connsiteX1" fmla="*/ 9988 w 10027"/>
                <a:gd name="connsiteY1" fmla="*/ 0 h 10000"/>
                <a:gd name="connsiteX2" fmla="*/ 8944 w 10027"/>
                <a:gd name="connsiteY2" fmla="*/ 4679 h 10000"/>
                <a:gd name="connsiteX3" fmla="*/ 10027 w 10027"/>
                <a:gd name="connsiteY3" fmla="*/ 9706 h 10000"/>
                <a:gd name="connsiteX4" fmla="*/ 12 w 10027"/>
                <a:gd name="connsiteY4" fmla="*/ 10000 h 10000"/>
                <a:gd name="connsiteX5" fmla="*/ 712 w 10027"/>
                <a:gd name="connsiteY5" fmla="*/ 6043 h 10000"/>
                <a:gd name="connsiteX6" fmla="*/ 0 w 10027"/>
                <a:gd name="connsiteY6" fmla="*/ 374 h 10000"/>
                <a:gd name="connsiteX0" fmla="*/ 0 w 10071"/>
                <a:gd name="connsiteY0" fmla="*/ 294 h 10000"/>
                <a:gd name="connsiteX1" fmla="*/ 10032 w 10071"/>
                <a:gd name="connsiteY1" fmla="*/ 0 h 10000"/>
                <a:gd name="connsiteX2" fmla="*/ 8988 w 10071"/>
                <a:gd name="connsiteY2" fmla="*/ 4679 h 10000"/>
                <a:gd name="connsiteX3" fmla="*/ 10071 w 10071"/>
                <a:gd name="connsiteY3" fmla="*/ 9706 h 10000"/>
                <a:gd name="connsiteX4" fmla="*/ 56 w 10071"/>
                <a:gd name="connsiteY4" fmla="*/ 10000 h 10000"/>
                <a:gd name="connsiteX5" fmla="*/ 756 w 10071"/>
                <a:gd name="connsiteY5" fmla="*/ 6043 h 10000"/>
                <a:gd name="connsiteX6" fmla="*/ 0 w 10071"/>
                <a:gd name="connsiteY6" fmla="*/ 29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71" h="10000">
                  <a:moveTo>
                    <a:pt x="0" y="294"/>
                  </a:moveTo>
                  <a:lnTo>
                    <a:pt x="10032" y="0"/>
                  </a:lnTo>
                  <a:lnTo>
                    <a:pt x="8988" y="4679"/>
                  </a:lnTo>
                  <a:lnTo>
                    <a:pt x="10071" y="9706"/>
                  </a:lnTo>
                  <a:lnTo>
                    <a:pt x="56" y="10000"/>
                  </a:lnTo>
                  <a:lnTo>
                    <a:pt x="756" y="6043"/>
                  </a:lnTo>
                  <a:cubicBezTo>
                    <a:pt x="519" y="4153"/>
                    <a:pt x="237" y="2184"/>
                    <a:pt x="0" y="2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254400" y="1629594"/>
            <a:ext cx="3313414" cy="2369853"/>
            <a:chOff x="1014465" y="1715452"/>
            <a:chExt cx="2021647" cy="1445419"/>
          </a:xfrm>
        </p:grpSpPr>
        <p:sp>
          <p:nvSpPr>
            <p:cNvPr id="28" name="Freeform 5"/>
            <p:cNvSpPr>
              <a:spLocks/>
            </p:cNvSpPr>
            <p:nvPr/>
          </p:nvSpPr>
          <p:spPr bwMode="auto">
            <a:xfrm>
              <a:off x="2410375" y="2809635"/>
              <a:ext cx="620316" cy="157163"/>
            </a:xfrm>
            <a:custGeom>
              <a:avLst/>
              <a:gdLst>
                <a:gd name="T0" fmla="*/ 521 w 521"/>
                <a:gd name="T1" fmla="*/ 0 h 132"/>
                <a:gd name="T2" fmla="*/ 0 w 521"/>
                <a:gd name="T3" fmla="*/ 132 h 132"/>
                <a:gd name="T4" fmla="*/ 140 w 521"/>
                <a:gd name="T5" fmla="*/ 2 h 132"/>
                <a:gd name="T6" fmla="*/ 521 w 521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" h="132">
                  <a:moveTo>
                    <a:pt x="521" y="0"/>
                  </a:moveTo>
                  <a:lnTo>
                    <a:pt x="0" y="132"/>
                  </a:lnTo>
                  <a:lnTo>
                    <a:pt x="140" y="2"/>
                  </a:lnTo>
                  <a:lnTo>
                    <a:pt x="521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023297" y="2282189"/>
              <a:ext cx="386954" cy="115491"/>
            </a:xfrm>
            <a:custGeom>
              <a:avLst/>
              <a:gdLst>
                <a:gd name="T0" fmla="*/ 0 w 325"/>
                <a:gd name="T1" fmla="*/ 97 h 97"/>
                <a:gd name="T2" fmla="*/ 325 w 325"/>
                <a:gd name="T3" fmla="*/ 0 h 97"/>
                <a:gd name="T4" fmla="*/ 303 w 325"/>
                <a:gd name="T5" fmla="*/ 94 h 97"/>
                <a:gd name="T6" fmla="*/ 0 w 325"/>
                <a:gd name="T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5" h="97">
                  <a:moveTo>
                    <a:pt x="0" y="97"/>
                  </a:moveTo>
                  <a:lnTo>
                    <a:pt x="325" y="0"/>
                  </a:lnTo>
                  <a:lnTo>
                    <a:pt x="303" y="94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293569" y="1715452"/>
              <a:ext cx="1488281" cy="1445419"/>
            </a:xfrm>
            <a:custGeom>
              <a:avLst/>
              <a:gdLst>
                <a:gd name="T0" fmla="*/ 16 w 1250"/>
                <a:gd name="T1" fmla="*/ 698 h 1214"/>
                <a:gd name="T2" fmla="*/ 29 w 1250"/>
                <a:gd name="T3" fmla="*/ 774 h 1214"/>
                <a:gd name="T4" fmla="*/ 52 w 1250"/>
                <a:gd name="T5" fmla="*/ 841 h 1214"/>
                <a:gd name="T6" fmla="*/ 92 w 1250"/>
                <a:gd name="T7" fmla="*/ 906 h 1214"/>
                <a:gd name="T8" fmla="*/ 138 w 1250"/>
                <a:gd name="T9" fmla="*/ 984 h 1214"/>
                <a:gd name="T10" fmla="*/ 203 w 1250"/>
                <a:gd name="T11" fmla="*/ 1044 h 1214"/>
                <a:gd name="T12" fmla="*/ 250 w 1250"/>
                <a:gd name="T13" fmla="*/ 1089 h 1214"/>
                <a:gd name="T14" fmla="*/ 323 w 1250"/>
                <a:gd name="T15" fmla="*/ 1136 h 1214"/>
                <a:gd name="T16" fmla="*/ 403 w 1250"/>
                <a:gd name="T17" fmla="*/ 1176 h 1214"/>
                <a:gd name="T18" fmla="*/ 495 w 1250"/>
                <a:gd name="T19" fmla="*/ 1201 h 1214"/>
                <a:gd name="T20" fmla="*/ 544 w 1250"/>
                <a:gd name="T21" fmla="*/ 1214 h 1214"/>
                <a:gd name="T22" fmla="*/ 637 w 1250"/>
                <a:gd name="T23" fmla="*/ 1212 h 1214"/>
                <a:gd name="T24" fmla="*/ 724 w 1250"/>
                <a:gd name="T25" fmla="*/ 1196 h 1214"/>
                <a:gd name="T26" fmla="*/ 809 w 1250"/>
                <a:gd name="T27" fmla="*/ 1183 h 1214"/>
                <a:gd name="T28" fmla="*/ 871 w 1250"/>
                <a:gd name="T29" fmla="*/ 1161 h 1214"/>
                <a:gd name="T30" fmla="*/ 951 w 1250"/>
                <a:gd name="T31" fmla="*/ 1129 h 1214"/>
                <a:gd name="T32" fmla="*/ 1021 w 1250"/>
                <a:gd name="T33" fmla="*/ 1071 h 1214"/>
                <a:gd name="T34" fmla="*/ 1078 w 1250"/>
                <a:gd name="T35" fmla="*/ 1029 h 1214"/>
                <a:gd name="T36" fmla="*/ 1125 w 1250"/>
                <a:gd name="T37" fmla="*/ 971 h 1214"/>
                <a:gd name="T38" fmla="*/ 1174 w 1250"/>
                <a:gd name="T39" fmla="*/ 906 h 1214"/>
                <a:gd name="T40" fmla="*/ 1208 w 1250"/>
                <a:gd name="T41" fmla="*/ 814 h 1214"/>
                <a:gd name="T42" fmla="*/ 1232 w 1250"/>
                <a:gd name="T43" fmla="*/ 742 h 1214"/>
                <a:gd name="T44" fmla="*/ 1239 w 1250"/>
                <a:gd name="T45" fmla="*/ 680 h 1214"/>
                <a:gd name="T46" fmla="*/ 1250 w 1250"/>
                <a:gd name="T47" fmla="*/ 602 h 1214"/>
                <a:gd name="T48" fmla="*/ 1234 w 1250"/>
                <a:gd name="T49" fmla="*/ 505 h 1214"/>
                <a:gd name="T50" fmla="*/ 1223 w 1250"/>
                <a:gd name="T51" fmla="*/ 429 h 1214"/>
                <a:gd name="T52" fmla="*/ 1197 w 1250"/>
                <a:gd name="T53" fmla="*/ 362 h 1214"/>
                <a:gd name="T54" fmla="*/ 1156 w 1250"/>
                <a:gd name="T55" fmla="*/ 291 h 1214"/>
                <a:gd name="T56" fmla="*/ 1107 w 1250"/>
                <a:gd name="T57" fmla="*/ 213 h 1214"/>
                <a:gd name="T58" fmla="*/ 1043 w 1250"/>
                <a:gd name="T59" fmla="*/ 166 h 1214"/>
                <a:gd name="T60" fmla="*/ 994 w 1250"/>
                <a:gd name="T61" fmla="*/ 108 h 1214"/>
                <a:gd name="T62" fmla="*/ 918 w 1250"/>
                <a:gd name="T63" fmla="*/ 72 h 1214"/>
                <a:gd name="T64" fmla="*/ 845 w 1250"/>
                <a:gd name="T65" fmla="*/ 38 h 1214"/>
                <a:gd name="T66" fmla="*/ 758 w 1250"/>
                <a:gd name="T67" fmla="*/ 14 h 1214"/>
                <a:gd name="T68" fmla="*/ 702 w 1250"/>
                <a:gd name="T69" fmla="*/ 0 h 1214"/>
                <a:gd name="T70" fmla="*/ 606 w 1250"/>
                <a:gd name="T71" fmla="*/ 0 h 1214"/>
                <a:gd name="T72" fmla="*/ 526 w 1250"/>
                <a:gd name="T73" fmla="*/ 2 h 1214"/>
                <a:gd name="T74" fmla="*/ 439 w 1250"/>
                <a:gd name="T75" fmla="*/ 16 h 1214"/>
                <a:gd name="T76" fmla="*/ 386 w 1250"/>
                <a:gd name="T77" fmla="*/ 40 h 1214"/>
                <a:gd name="T78" fmla="*/ 301 w 1250"/>
                <a:gd name="T79" fmla="*/ 72 h 1214"/>
                <a:gd name="T80" fmla="*/ 241 w 1250"/>
                <a:gd name="T81" fmla="*/ 134 h 1214"/>
                <a:gd name="T82" fmla="*/ 174 w 1250"/>
                <a:gd name="T83" fmla="*/ 175 h 1214"/>
                <a:gd name="T84" fmla="*/ 129 w 1250"/>
                <a:gd name="T85" fmla="*/ 237 h 1214"/>
                <a:gd name="T86" fmla="*/ 78 w 1250"/>
                <a:gd name="T87" fmla="*/ 307 h 1214"/>
                <a:gd name="T88" fmla="*/ 40 w 1250"/>
                <a:gd name="T89" fmla="*/ 380 h 1214"/>
                <a:gd name="T90" fmla="*/ 20 w 1250"/>
                <a:gd name="T91" fmla="*/ 459 h 1214"/>
                <a:gd name="T92" fmla="*/ 5 w 1250"/>
                <a:gd name="T93" fmla="*/ 528 h 1214"/>
                <a:gd name="T94" fmla="*/ 0 w 1250"/>
                <a:gd name="T95" fmla="*/ 608 h 1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50" h="1214">
                  <a:moveTo>
                    <a:pt x="76" y="653"/>
                  </a:moveTo>
                  <a:lnTo>
                    <a:pt x="16" y="698"/>
                  </a:lnTo>
                  <a:lnTo>
                    <a:pt x="87" y="716"/>
                  </a:lnTo>
                  <a:lnTo>
                    <a:pt x="29" y="774"/>
                  </a:lnTo>
                  <a:lnTo>
                    <a:pt x="98" y="787"/>
                  </a:lnTo>
                  <a:lnTo>
                    <a:pt x="52" y="841"/>
                  </a:lnTo>
                  <a:lnTo>
                    <a:pt x="125" y="848"/>
                  </a:lnTo>
                  <a:lnTo>
                    <a:pt x="92" y="906"/>
                  </a:lnTo>
                  <a:lnTo>
                    <a:pt x="176" y="895"/>
                  </a:lnTo>
                  <a:lnTo>
                    <a:pt x="138" y="984"/>
                  </a:lnTo>
                  <a:lnTo>
                    <a:pt x="223" y="973"/>
                  </a:lnTo>
                  <a:lnTo>
                    <a:pt x="203" y="1044"/>
                  </a:lnTo>
                  <a:lnTo>
                    <a:pt x="261" y="1035"/>
                  </a:lnTo>
                  <a:lnTo>
                    <a:pt x="250" y="1089"/>
                  </a:lnTo>
                  <a:lnTo>
                    <a:pt x="326" y="1053"/>
                  </a:lnTo>
                  <a:lnTo>
                    <a:pt x="323" y="1136"/>
                  </a:lnTo>
                  <a:lnTo>
                    <a:pt x="390" y="1096"/>
                  </a:lnTo>
                  <a:lnTo>
                    <a:pt x="403" y="1176"/>
                  </a:lnTo>
                  <a:lnTo>
                    <a:pt x="464" y="1120"/>
                  </a:lnTo>
                  <a:lnTo>
                    <a:pt x="495" y="1201"/>
                  </a:lnTo>
                  <a:lnTo>
                    <a:pt x="533" y="1156"/>
                  </a:lnTo>
                  <a:lnTo>
                    <a:pt x="544" y="1214"/>
                  </a:lnTo>
                  <a:lnTo>
                    <a:pt x="600" y="1154"/>
                  </a:lnTo>
                  <a:lnTo>
                    <a:pt x="637" y="1212"/>
                  </a:lnTo>
                  <a:lnTo>
                    <a:pt x="682" y="1145"/>
                  </a:lnTo>
                  <a:lnTo>
                    <a:pt x="724" y="1196"/>
                  </a:lnTo>
                  <a:lnTo>
                    <a:pt x="753" y="1136"/>
                  </a:lnTo>
                  <a:lnTo>
                    <a:pt x="809" y="1183"/>
                  </a:lnTo>
                  <a:lnTo>
                    <a:pt x="820" y="1134"/>
                  </a:lnTo>
                  <a:lnTo>
                    <a:pt x="871" y="1161"/>
                  </a:lnTo>
                  <a:lnTo>
                    <a:pt x="876" y="1089"/>
                  </a:lnTo>
                  <a:lnTo>
                    <a:pt x="951" y="1129"/>
                  </a:lnTo>
                  <a:lnTo>
                    <a:pt x="940" y="1058"/>
                  </a:lnTo>
                  <a:lnTo>
                    <a:pt x="1021" y="1071"/>
                  </a:lnTo>
                  <a:lnTo>
                    <a:pt x="1009" y="1002"/>
                  </a:lnTo>
                  <a:lnTo>
                    <a:pt x="1078" y="1029"/>
                  </a:lnTo>
                  <a:lnTo>
                    <a:pt x="1056" y="962"/>
                  </a:lnTo>
                  <a:lnTo>
                    <a:pt x="1125" y="971"/>
                  </a:lnTo>
                  <a:lnTo>
                    <a:pt x="1092" y="906"/>
                  </a:lnTo>
                  <a:lnTo>
                    <a:pt x="1174" y="906"/>
                  </a:lnTo>
                  <a:lnTo>
                    <a:pt x="1127" y="845"/>
                  </a:lnTo>
                  <a:lnTo>
                    <a:pt x="1208" y="814"/>
                  </a:lnTo>
                  <a:lnTo>
                    <a:pt x="1159" y="760"/>
                  </a:lnTo>
                  <a:lnTo>
                    <a:pt x="1232" y="742"/>
                  </a:lnTo>
                  <a:lnTo>
                    <a:pt x="1172" y="698"/>
                  </a:lnTo>
                  <a:lnTo>
                    <a:pt x="1239" y="680"/>
                  </a:lnTo>
                  <a:lnTo>
                    <a:pt x="1183" y="633"/>
                  </a:lnTo>
                  <a:lnTo>
                    <a:pt x="1250" y="602"/>
                  </a:lnTo>
                  <a:lnTo>
                    <a:pt x="1174" y="561"/>
                  </a:lnTo>
                  <a:lnTo>
                    <a:pt x="1234" y="505"/>
                  </a:lnTo>
                  <a:lnTo>
                    <a:pt x="1165" y="481"/>
                  </a:lnTo>
                  <a:lnTo>
                    <a:pt x="1223" y="429"/>
                  </a:lnTo>
                  <a:lnTo>
                    <a:pt x="1148" y="418"/>
                  </a:lnTo>
                  <a:lnTo>
                    <a:pt x="1197" y="362"/>
                  </a:lnTo>
                  <a:lnTo>
                    <a:pt x="1123" y="356"/>
                  </a:lnTo>
                  <a:lnTo>
                    <a:pt x="1156" y="291"/>
                  </a:lnTo>
                  <a:lnTo>
                    <a:pt x="1085" y="302"/>
                  </a:lnTo>
                  <a:lnTo>
                    <a:pt x="1107" y="213"/>
                  </a:lnTo>
                  <a:lnTo>
                    <a:pt x="1029" y="235"/>
                  </a:lnTo>
                  <a:lnTo>
                    <a:pt x="1043" y="166"/>
                  </a:lnTo>
                  <a:lnTo>
                    <a:pt x="985" y="175"/>
                  </a:lnTo>
                  <a:lnTo>
                    <a:pt x="994" y="108"/>
                  </a:lnTo>
                  <a:lnTo>
                    <a:pt x="927" y="146"/>
                  </a:lnTo>
                  <a:lnTo>
                    <a:pt x="918" y="72"/>
                  </a:lnTo>
                  <a:lnTo>
                    <a:pt x="858" y="103"/>
                  </a:lnTo>
                  <a:lnTo>
                    <a:pt x="845" y="38"/>
                  </a:lnTo>
                  <a:lnTo>
                    <a:pt x="791" y="76"/>
                  </a:lnTo>
                  <a:lnTo>
                    <a:pt x="758" y="14"/>
                  </a:lnTo>
                  <a:lnTo>
                    <a:pt x="715" y="54"/>
                  </a:lnTo>
                  <a:lnTo>
                    <a:pt x="702" y="0"/>
                  </a:lnTo>
                  <a:lnTo>
                    <a:pt x="657" y="56"/>
                  </a:lnTo>
                  <a:lnTo>
                    <a:pt x="606" y="0"/>
                  </a:lnTo>
                  <a:lnTo>
                    <a:pt x="575" y="61"/>
                  </a:lnTo>
                  <a:lnTo>
                    <a:pt x="526" y="2"/>
                  </a:lnTo>
                  <a:lnTo>
                    <a:pt x="504" y="65"/>
                  </a:lnTo>
                  <a:lnTo>
                    <a:pt x="439" y="16"/>
                  </a:lnTo>
                  <a:lnTo>
                    <a:pt x="426" y="81"/>
                  </a:lnTo>
                  <a:lnTo>
                    <a:pt x="386" y="40"/>
                  </a:lnTo>
                  <a:lnTo>
                    <a:pt x="386" y="116"/>
                  </a:lnTo>
                  <a:lnTo>
                    <a:pt x="301" y="72"/>
                  </a:lnTo>
                  <a:lnTo>
                    <a:pt x="308" y="154"/>
                  </a:lnTo>
                  <a:lnTo>
                    <a:pt x="241" y="134"/>
                  </a:lnTo>
                  <a:lnTo>
                    <a:pt x="252" y="208"/>
                  </a:lnTo>
                  <a:lnTo>
                    <a:pt x="174" y="175"/>
                  </a:lnTo>
                  <a:lnTo>
                    <a:pt x="196" y="248"/>
                  </a:lnTo>
                  <a:lnTo>
                    <a:pt x="129" y="237"/>
                  </a:lnTo>
                  <a:lnTo>
                    <a:pt x="167" y="304"/>
                  </a:lnTo>
                  <a:lnTo>
                    <a:pt x="78" y="307"/>
                  </a:lnTo>
                  <a:lnTo>
                    <a:pt x="132" y="387"/>
                  </a:lnTo>
                  <a:lnTo>
                    <a:pt x="40" y="380"/>
                  </a:lnTo>
                  <a:lnTo>
                    <a:pt x="87" y="443"/>
                  </a:lnTo>
                  <a:lnTo>
                    <a:pt x="20" y="459"/>
                  </a:lnTo>
                  <a:lnTo>
                    <a:pt x="85" y="503"/>
                  </a:lnTo>
                  <a:lnTo>
                    <a:pt x="5" y="528"/>
                  </a:lnTo>
                  <a:lnTo>
                    <a:pt x="69" y="566"/>
                  </a:lnTo>
                  <a:lnTo>
                    <a:pt x="0" y="608"/>
                  </a:lnTo>
                  <a:lnTo>
                    <a:pt x="76" y="653"/>
                  </a:lnTo>
                  <a:close/>
                </a:path>
              </a:pathLst>
            </a:cu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1014465" y="2381011"/>
              <a:ext cx="2021647" cy="445294"/>
            </a:xfrm>
            <a:custGeom>
              <a:avLst/>
              <a:gdLst>
                <a:gd name="T0" fmla="*/ 0 w 1686"/>
                <a:gd name="T1" fmla="*/ 14 h 374"/>
                <a:gd name="T2" fmla="*/ 1684 w 1686"/>
                <a:gd name="T3" fmla="*/ 0 h 374"/>
                <a:gd name="T4" fmla="*/ 1508 w 1686"/>
                <a:gd name="T5" fmla="*/ 175 h 374"/>
                <a:gd name="T6" fmla="*/ 1686 w 1686"/>
                <a:gd name="T7" fmla="*/ 360 h 374"/>
                <a:gd name="T8" fmla="*/ 2 w 1686"/>
                <a:gd name="T9" fmla="*/ 374 h 374"/>
                <a:gd name="T10" fmla="*/ 120 w 1686"/>
                <a:gd name="T11" fmla="*/ 226 h 374"/>
                <a:gd name="T12" fmla="*/ 0 w 1686"/>
                <a:gd name="T13" fmla="*/ 14 h 374"/>
                <a:gd name="connsiteX0" fmla="*/ 0 w 10027"/>
                <a:gd name="connsiteY0" fmla="*/ 374 h 10000"/>
                <a:gd name="connsiteX1" fmla="*/ 9988 w 10027"/>
                <a:gd name="connsiteY1" fmla="*/ 0 h 10000"/>
                <a:gd name="connsiteX2" fmla="*/ 8944 w 10027"/>
                <a:gd name="connsiteY2" fmla="*/ 4679 h 10000"/>
                <a:gd name="connsiteX3" fmla="*/ 10027 w 10027"/>
                <a:gd name="connsiteY3" fmla="*/ 9706 h 10000"/>
                <a:gd name="connsiteX4" fmla="*/ 12 w 10027"/>
                <a:gd name="connsiteY4" fmla="*/ 10000 h 10000"/>
                <a:gd name="connsiteX5" fmla="*/ 712 w 10027"/>
                <a:gd name="connsiteY5" fmla="*/ 6043 h 10000"/>
                <a:gd name="connsiteX6" fmla="*/ 0 w 10027"/>
                <a:gd name="connsiteY6" fmla="*/ 374 h 10000"/>
                <a:gd name="connsiteX0" fmla="*/ 0 w 10071"/>
                <a:gd name="connsiteY0" fmla="*/ 294 h 10000"/>
                <a:gd name="connsiteX1" fmla="*/ 10032 w 10071"/>
                <a:gd name="connsiteY1" fmla="*/ 0 h 10000"/>
                <a:gd name="connsiteX2" fmla="*/ 8988 w 10071"/>
                <a:gd name="connsiteY2" fmla="*/ 4679 h 10000"/>
                <a:gd name="connsiteX3" fmla="*/ 10071 w 10071"/>
                <a:gd name="connsiteY3" fmla="*/ 9706 h 10000"/>
                <a:gd name="connsiteX4" fmla="*/ 56 w 10071"/>
                <a:gd name="connsiteY4" fmla="*/ 10000 h 10000"/>
                <a:gd name="connsiteX5" fmla="*/ 756 w 10071"/>
                <a:gd name="connsiteY5" fmla="*/ 6043 h 10000"/>
                <a:gd name="connsiteX6" fmla="*/ 0 w 10071"/>
                <a:gd name="connsiteY6" fmla="*/ 29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71" h="10000">
                  <a:moveTo>
                    <a:pt x="0" y="294"/>
                  </a:moveTo>
                  <a:lnTo>
                    <a:pt x="10032" y="0"/>
                  </a:lnTo>
                  <a:lnTo>
                    <a:pt x="8988" y="4679"/>
                  </a:lnTo>
                  <a:lnTo>
                    <a:pt x="10071" y="9706"/>
                  </a:lnTo>
                  <a:lnTo>
                    <a:pt x="56" y="10000"/>
                  </a:lnTo>
                  <a:lnTo>
                    <a:pt x="756" y="6043"/>
                  </a:lnTo>
                  <a:cubicBezTo>
                    <a:pt x="519" y="4153"/>
                    <a:pt x="237" y="2184"/>
                    <a:pt x="0" y="2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66614" y="4468274"/>
            <a:ext cx="3125445" cy="1429127"/>
            <a:chOff x="8514377" y="1784643"/>
            <a:chExt cx="3125445" cy="1429127"/>
          </a:xfrm>
        </p:grpSpPr>
        <p:sp>
          <p:nvSpPr>
            <p:cNvPr id="33" name="TextBox 57"/>
            <p:cNvSpPr>
              <a:spLocks noChangeArrowheads="1"/>
            </p:cNvSpPr>
            <p:nvPr/>
          </p:nvSpPr>
          <p:spPr bwMode="auto">
            <a:xfrm>
              <a:off x="8514377" y="2239144"/>
              <a:ext cx="3125445" cy="974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867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</a:prstClr>
                  </a:solidFill>
                  <a:latin typeface="+mn-ea"/>
                </a:rPr>
                <a:t>     单击此处添加文字阐述，添加简短问题说明文字，具体说明文字在此处添加此处单击此处添加文字阐述，添加简短问题说明文字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微软雅黑" pitchFamily="34" charset="-122"/>
              </a:endParaRPr>
            </a:p>
          </p:txBody>
        </p:sp>
        <p:sp>
          <p:nvSpPr>
            <p:cNvPr id="34" name="TextBox 58"/>
            <p:cNvSpPr>
              <a:spLocks noChangeArrowheads="1"/>
            </p:cNvSpPr>
            <p:nvPr/>
          </p:nvSpPr>
          <p:spPr bwMode="auto">
            <a:xfrm>
              <a:off x="9281336" y="1784643"/>
              <a:ext cx="15915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1800" b="1" dirty="0">
                  <a:solidFill>
                    <a:schemeClr val="tx1">
                      <a:lumMod val="50000"/>
                    </a:schemeClr>
                  </a:solidFill>
                  <a:latin typeface="+mn-ea"/>
                  <a:sym typeface="微软雅黑" pitchFamily="34" charset="-122"/>
                </a:rPr>
                <a:t>添加标题内容</a:t>
              </a: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8990492" y="2133650"/>
              <a:ext cx="2217282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4553937" y="4468274"/>
            <a:ext cx="3125445" cy="1429127"/>
            <a:chOff x="8514377" y="1784643"/>
            <a:chExt cx="3125445" cy="1429127"/>
          </a:xfrm>
        </p:grpSpPr>
        <p:sp>
          <p:nvSpPr>
            <p:cNvPr id="37" name="TextBox 57"/>
            <p:cNvSpPr>
              <a:spLocks noChangeArrowheads="1"/>
            </p:cNvSpPr>
            <p:nvPr/>
          </p:nvSpPr>
          <p:spPr bwMode="auto">
            <a:xfrm>
              <a:off x="8514377" y="2239144"/>
              <a:ext cx="3125445" cy="974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867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</a:prstClr>
                  </a:solidFill>
                  <a:latin typeface="+mn-ea"/>
                </a:rPr>
                <a:t>     单击此处添加文字阐述，添加简短问题说明文字，具体说明文字在此处添加此处单击此处添加文字阐述，添加简短问题说明文字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微软雅黑" pitchFamily="34" charset="-122"/>
              </a:endParaRPr>
            </a:p>
          </p:txBody>
        </p:sp>
        <p:sp>
          <p:nvSpPr>
            <p:cNvPr id="38" name="TextBox 58"/>
            <p:cNvSpPr>
              <a:spLocks noChangeArrowheads="1"/>
            </p:cNvSpPr>
            <p:nvPr/>
          </p:nvSpPr>
          <p:spPr bwMode="auto">
            <a:xfrm>
              <a:off x="9281336" y="1784643"/>
              <a:ext cx="15915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1800" b="1" dirty="0">
                  <a:solidFill>
                    <a:schemeClr val="tx1">
                      <a:lumMod val="50000"/>
                    </a:schemeClr>
                  </a:solidFill>
                  <a:latin typeface="+mn-ea"/>
                  <a:sym typeface="微软雅黑" pitchFamily="34" charset="-122"/>
                </a:rPr>
                <a:t>添加标题内容</a:t>
              </a: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8990492" y="2133650"/>
              <a:ext cx="2217282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8399462" y="4468274"/>
            <a:ext cx="3125445" cy="1429127"/>
            <a:chOff x="8514377" y="1784643"/>
            <a:chExt cx="3125445" cy="1429127"/>
          </a:xfrm>
        </p:grpSpPr>
        <p:sp>
          <p:nvSpPr>
            <p:cNvPr id="41" name="TextBox 57"/>
            <p:cNvSpPr>
              <a:spLocks noChangeArrowheads="1"/>
            </p:cNvSpPr>
            <p:nvPr/>
          </p:nvSpPr>
          <p:spPr bwMode="auto">
            <a:xfrm>
              <a:off x="8514377" y="2239144"/>
              <a:ext cx="3125445" cy="974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867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</a:prstClr>
                  </a:solidFill>
                  <a:latin typeface="+mn-ea"/>
                </a:rPr>
                <a:t>     单击此处添加文字阐述，添加简短问题说明文字，具体说明文字在此处添加此处单击此处添加文字阐述，添加简短问题说明文字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微软雅黑" pitchFamily="34" charset="-122"/>
              </a:endParaRPr>
            </a:p>
          </p:txBody>
        </p:sp>
        <p:sp>
          <p:nvSpPr>
            <p:cNvPr id="42" name="TextBox 58"/>
            <p:cNvSpPr>
              <a:spLocks noChangeArrowheads="1"/>
            </p:cNvSpPr>
            <p:nvPr/>
          </p:nvSpPr>
          <p:spPr bwMode="auto">
            <a:xfrm>
              <a:off x="9281336" y="1784643"/>
              <a:ext cx="15915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1800" b="1" dirty="0">
                  <a:solidFill>
                    <a:schemeClr val="tx1">
                      <a:lumMod val="50000"/>
                    </a:schemeClr>
                  </a:solidFill>
                  <a:latin typeface="+mn-ea"/>
                  <a:sym typeface="微软雅黑" pitchFamily="34" charset="-122"/>
                </a:rPr>
                <a:t>添加标题内容</a:t>
              </a: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8990492" y="2133650"/>
              <a:ext cx="2217282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58"/>
          <p:cNvSpPr>
            <a:spLocks noChangeArrowheads="1"/>
          </p:cNvSpPr>
          <p:nvPr/>
        </p:nvSpPr>
        <p:spPr bwMode="auto">
          <a:xfrm>
            <a:off x="1061566" y="2946814"/>
            <a:ext cx="25133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+mn-ea"/>
                <a:sym typeface="微软雅黑" pitchFamily="34" charset="-122"/>
              </a:rPr>
              <a:t>在此输入文本内容</a:t>
            </a:r>
          </a:p>
        </p:txBody>
      </p:sp>
      <p:sp>
        <p:nvSpPr>
          <p:cNvPr id="45" name="TextBox 58"/>
          <p:cNvSpPr>
            <a:spLocks noChangeArrowheads="1"/>
          </p:cNvSpPr>
          <p:nvPr/>
        </p:nvSpPr>
        <p:spPr bwMode="auto">
          <a:xfrm>
            <a:off x="4805982" y="2946814"/>
            <a:ext cx="25133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+mn-ea"/>
                <a:sym typeface="微软雅黑" pitchFamily="34" charset="-122"/>
              </a:rPr>
              <a:t>在此输入文本内容</a:t>
            </a:r>
          </a:p>
        </p:txBody>
      </p:sp>
      <p:sp>
        <p:nvSpPr>
          <p:cNvPr id="46" name="TextBox 58"/>
          <p:cNvSpPr>
            <a:spLocks noChangeArrowheads="1"/>
          </p:cNvSpPr>
          <p:nvPr/>
        </p:nvSpPr>
        <p:spPr bwMode="auto">
          <a:xfrm>
            <a:off x="8637726" y="2914548"/>
            <a:ext cx="25133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+mn-ea"/>
                <a:sym typeface="微软雅黑" pitchFamily="34" charset="-122"/>
              </a:rPr>
              <a:t>在此输入文本内容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48" name="组合 47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50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9" name="矩形 48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8041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0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7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6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44" grpId="0"/>
          <p:bldP spid="45" grpId="0"/>
          <p:bldP spid="4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0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7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6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44" grpId="0"/>
          <p:bldP spid="45" grpId="0"/>
          <p:bldP spid="46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558702" y="2211800"/>
            <a:ext cx="1584176" cy="4098314"/>
            <a:chOff x="1558702" y="2211800"/>
            <a:chExt cx="1584176" cy="4098314"/>
          </a:xfrm>
        </p:grpSpPr>
        <p:grpSp>
          <p:nvGrpSpPr>
            <p:cNvPr id="16" name="组合 15"/>
            <p:cNvGrpSpPr/>
            <p:nvPr/>
          </p:nvGrpSpPr>
          <p:grpSpPr>
            <a:xfrm>
              <a:off x="1558702" y="2211800"/>
              <a:ext cx="1539653" cy="4098314"/>
              <a:chOff x="1245379" y="1482183"/>
              <a:chExt cx="1154890" cy="3073024"/>
            </a:xfrm>
          </p:grpSpPr>
          <p:sp>
            <p:nvSpPr>
              <p:cNvPr id="19" name="Freeform 15"/>
              <p:cNvSpPr>
                <a:spLocks noEditPoints="1"/>
              </p:cNvSpPr>
              <p:nvPr/>
            </p:nvSpPr>
            <p:spPr bwMode="auto">
              <a:xfrm>
                <a:off x="1245379" y="1482183"/>
                <a:ext cx="1154890" cy="3073024"/>
              </a:xfrm>
              <a:custGeom>
                <a:avLst/>
                <a:gdLst>
                  <a:gd name="T0" fmla="*/ 252 w 289"/>
                  <a:gd name="T1" fmla="*/ 0 h 647"/>
                  <a:gd name="T2" fmla="*/ 37 w 289"/>
                  <a:gd name="T3" fmla="*/ 0 h 647"/>
                  <a:gd name="T4" fmla="*/ 0 w 289"/>
                  <a:gd name="T5" fmla="*/ 38 h 647"/>
                  <a:gd name="T6" fmla="*/ 0 w 289"/>
                  <a:gd name="T7" fmla="*/ 517 h 647"/>
                  <a:gd name="T8" fmla="*/ 0 w 289"/>
                  <a:gd name="T9" fmla="*/ 578 h 647"/>
                  <a:gd name="T10" fmla="*/ 0 w 289"/>
                  <a:gd name="T11" fmla="*/ 647 h 647"/>
                  <a:gd name="T12" fmla="*/ 289 w 289"/>
                  <a:gd name="T13" fmla="*/ 647 h 647"/>
                  <a:gd name="T14" fmla="*/ 289 w 289"/>
                  <a:gd name="T15" fmla="*/ 578 h 647"/>
                  <a:gd name="T16" fmla="*/ 289 w 289"/>
                  <a:gd name="T17" fmla="*/ 517 h 647"/>
                  <a:gd name="T18" fmla="*/ 289 w 289"/>
                  <a:gd name="T19" fmla="*/ 38 h 647"/>
                  <a:gd name="T20" fmla="*/ 252 w 289"/>
                  <a:gd name="T21" fmla="*/ 0 h 647"/>
                  <a:gd name="T22" fmla="*/ 44 w 289"/>
                  <a:gd name="T23" fmla="*/ 93 h 647"/>
                  <a:gd name="T24" fmla="*/ 81 w 289"/>
                  <a:gd name="T25" fmla="*/ 56 h 647"/>
                  <a:gd name="T26" fmla="*/ 200 w 289"/>
                  <a:gd name="T27" fmla="*/ 56 h 647"/>
                  <a:gd name="T28" fmla="*/ 237 w 289"/>
                  <a:gd name="T29" fmla="*/ 93 h 647"/>
                  <a:gd name="T30" fmla="*/ 237 w 289"/>
                  <a:gd name="T31" fmla="*/ 115 h 647"/>
                  <a:gd name="T32" fmla="*/ 200 w 289"/>
                  <a:gd name="T33" fmla="*/ 152 h 647"/>
                  <a:gd name="T34" fmla="*/ 81 w 289"/>
                  <a:gd name="T35" fmla="*/ 152 h 647"/>
                  <a:gd name="T36" fmla="*/ 44 w 289"/>
                  <a:gd name="T37" fmla="*/ 115 h 647"/>
                  <a:gd name="T38" fmla="*/ 44 w 289"/>
                  <a:gd name="T39" fmla="*/ 93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9" h="647">
                    <a:moveTo>
                      <a:pt x="252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16" y="0"/>
                      <a:pt x="0" y="17"/>
                      <a:pt x="0" y="38"/>
                    </a:cubicBezTo>
                    <a:cubicBezTo>
                      <a:pt x="0" y="517"/>
                      <a:pt x="0" y="517"/>
                      <a:pt x="0" y="517"/>
                    </a:cubicBezTo>
                    <a:cubicBezTo>
                      <a:pt x="0" y="578"/>
                      <a:pt x="0" y="578"/>
                      <a:pt x="0" y="578"/>
                    </a:cubicBezTo>
                    <a:cubicBezTo>
                      <a:pt x="0" y="647"/>
                      <a:pt x="0" y="647"/>
                      <a:pt x="0" y="647"/>
                    </a:cubicBezTo>
                    <a:cubicBezTo>
                      <a:pt x="289" y="647"/>
                      <a:pt x="289" y="647"/>
                      <a:pt x="289" y="647"/>
                    </a:cubicBezTo>
                    <a:cubicBezTo>
                      <a:pt x="289" y="578"/>
                      <a:pt x="289" y="578"/>
                      <a:pt x="289" y="578"/>
                    </a:cubicBezTo>
                    <a:cubicBezTo>
                      <a:pt x="289" y="517"/>
                      <a:pt x="289" y="517"/>
                      <a:pt x="289" y="517"/>
                    </a:cubicBezTo>
                    <a:cubicBezTo>
                      <a:pt x="289" y="38"/>
                      <a:pt x="289" y="38"/>
                      <a:pt x="289" y="38"/>
                    </a:cubicBezTo>
                    <a:cubicBezTo>
                      <a:pt x="289" y="17"/>
                      <a:pt x="273" y="0"/>
                      <a:pt x="252" y="0"/>
                    </a:cubicBezTo>
                    <a:close/>
                    <a:moveTo>
                      <a:pt x="44" y="93"/>
                    </a:moveTo>
                    <a:cubicBezTo>
                      <a:pt x="44" y="72"/>
                      <a:pt x="61" y="56"/>
                      <a:pt x="81" y="56"/>
                    </a:cubicBezTo>
                    <a:cubicBezTo>
                      <a:pt x="200" y="56"/>
                      <a:pt x="200" y="56"/>
                      <a:pt x="200" y="56"/>
                    </a:cubicBezTo>
                    <a:cubicBezTo>
                      <a:pt x="221" y="56"/>
                      <a:pt x="237" y="72"/>
                      <a:pt x="237" y="93"/>
                    </a:cubicBezTo>
                    <a:cubicBezTo>
                      <a:pt x="237" y="115"/>
                      <a:pt x="237" y="115"/>
                      <a:pt x="237" y="115"/>
                    </a:cubicBezTo>
                    <a:cubicBezTo>
                      <a:pt x="237" y="135"/>
                      <a:pt x="221" y="152"/>
                      <a:pt x="200" y="152"/>
                    </a:cubicBezTo>
                    <a:cubicBezTo>
                      <a:pt x="81" y="152"/>
                      <a:pt x="81" y="152"/>
                      <a:pt x="81" y="152"/>
                    </a:cubicBezTo>
                    <a:cubicBezTo>
                      <a:pt x="61" y="152"/>
                      <a:pt x="44" y="135"/>
                      <a:pt x="44" y="115"/>
                    </a:cubicBezTo>
                    <a:lnTo>
                      <a:pt x="44" y="9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+mn-ea"/>
                </a:endParaRPr>
              </a:p>
            </p:txBody>
          </p:sp>
          <p:sp>
            <p:nvSpPr>
              <p:cNvPr id="20" name="Freeform 5"/>
              <p:cNvSpPr>
                <a:spLocks noEditPoints="1"/>
              </p:cNvSpPr>
              <p:nvPr/>
            </p:nvSpPr>
            <p:spPr bwMode="auto">
              <a:xfrm>
                <a:off x="1670860" y="3957062"/>
                <a:ext cx="386540" cy="410762"/>
              </a:xfrm>
              <a:custGeom>
                <a:avLst/>
                <a:gdLst>
                  <a:gd name="T0" fmla="*/ 699 w 2617"/>
                  <a:gd name="T1" fmla="*/ 1600 h 2781"/>
                  <a:gd name="T2" fmla="*/ 0 w 2617"/>
                  <a:gd name="T3" fmla="*/ 2273 h 2781"/>
                  <a:gd name="T4" fmla="*/ 564 w 2617"/>
                  <a:gd name="T5" fmla="*/ 2735 h 2781"/>
                  <a:gd name="T6" fmla="*/ 1307 w 2617"/>
                  <a:gd name="T7" fmla="*/ 1732 h 2781"/>
                  <a:gd name="T8" fmla="*/ 1932 w 2617"/>
                  <a:gd name="T9" fmla="*/ 1432 h 2781"/>
                  <a:gd name="T10" fmla="*/ 1551 w 2617"/>
                  <a:gd name="T11" fmla="*/ 1587 h 2781"/>
                  <a:gd name="T12" fmla="*/ 1284 w 2617"/>
                  <a:gd name="T13" fmla="*/ 1784 h 2781"/>
                  <a:gd name="T14" fmla="*/ 2067 w 2617"/>
                  <a:gd name="T15" fmla="*/ 2217 h 2781"/>
                  <a:gd name="T16" fmla="*/ 1932 w 2617"/>
                  <a:gd name="T17" fmla="*/ 1432 h 2781"/>
                  <a:gd name="T18" fmla="*/ 1874 w 2617"/>
                  <a:gd name="T19" fmla="*/ 1257 h 2781"/>
                  <a:gd name="T20" fmla="*/ 1548 w 2617"/>
                  <a:gd name="T21" fmla="*/ 1513 h 2781"/>
                  <a:gd name="T22" fmla="*/ 1084 w 2617"/>
                  <a:gd name="T23" fmla="*/ 1513 h 2781"/>
                  <a:gd name="T24" fmla="*/ 756 w 2617"/>
                  <a:gd name="T25" fmla="*/ 1257 h 2781"/>
                  <a:gd name="T26" fmla="*/ 617 w 2617"/>
                  <a:gd name="T27" fmla="*/ 838 h 2781"/>
                  <a:gd name="T28" fmla="*/ 756 w 2617"/>
                  <a:gd name="T29" fmla="*/ 419 h 2781"/>
                  <a:gd name="T30" fmla="*/ 1084 w 2617"/>
                  <a:gd name="T31" fmla="*/ 163 h 2781"/>
                  <a:gd name="T32" fmla="*/ 1548 w 2617"/>
                  <a:gd name="T33" fmla="*/ 163 h 2781"/>
                  <a:gd name="T34" fmla="*/ 1874 w 2617"/>
                  <a:gd name="T35" fmla="*/ 419 h 2781"/>
                  <a:gd name="T36" fmla="*/ 2014 w 2617"/>
                  <a:gd name="T37" fmla="*/ 838 h 2781"/>
                  <a:gd name="T38" fmla="*/ 2153 w 2617"/>
                  <a:gd name="T39" fmla="*/ 1117 h 2781"/>
                  <a:gd name="T40" fmla="*/ 1953 w 2617"/>
                  <a:gd name="T41" fmla="*/ 1050 h 2781"/>
                  <a:gd name="T42" fmla="*/ 1953 w 2617"/>
                  <a:gd name="T43" fmla="*/ 625 h 2781"/>
                  <a:gd name="T44" fmla="*/ 1741 w 2617"/>
                  <a:gd name="T45" fmla="*/ 306 h 2781"/>
                  <a:gd name="T46" fmla="*/ 1316 w 2617"/>
                  <a:gd name="T47" fmla="*/ 200 h 2781"/>
                  <a:gd name="T48" fmla="*/ 892 w 2617"/>
                  <a:gd name="T49" fmla="*/ 306 h 2781"/>
                  <a:gd name="T50" fmla="*/ 679 w 2617"/>
                  <a:gd name="T51" fmla="*/ 620 h 2781"/>
                  <a:gd name="T52" fmla="*/ 679 w 2617"/>
                  <a:gd name="T53" fmla="*/ 1050 h 2781"/>
                  <a:gd name="T54" fmla="*/ 892 w 2617"/>
                  <a:gd name="T55" fmla="*/ 1368 h 2781"/>
                  <a:gd name="T56" fmla="*/ 1316 w 2617"/>
                  <a:gd name="T57" fmla="*/ 1474 h 2781"/>
                  <a:gd name="T58" fmla="*/ 1741 w 2617"/>
                  <a:gd name="T59" fmla="*/ 1368 h 2781"/>
                  <a:gd name="T60" fmla="*/ 1953 w 2617"/>
                  <a:gd name="T61" fmla="*/ 1050 h 2781"/>
                  <a:gd name="T62" fmla="*/ 1953 w 2617"/>
                  <a:gd name="T63" fmla="*/ 1050 h 2781"/>
                  <a:gd name="T64" fmla="*/ 1608 w 2617"/>
                  <a:gd name="T65" fmla="*/ 1057 h 2781"/>
                  <a:gd name="T66" fmla="*/ 1438 w 2617"/>
                  <a:gd name="T67" fmla="*/ 1190 h 2781"/>
                  <a:gd name="T68" fmla="*/ 1196 w 2617"/>
                  <a:gd name="T69" fmla="*/ 1190 h 2781"/>
                  <a:gd name="T70" fmla="*/ 1025 w 2617"/>
                  <a:gd name="T71" fmla="*/ 1057 h 2781"/>
                  <a:gd name="T72" fmla="*/ 952 w 2617"/>
                  <a:gd name="T73" fmla="*/ 838 h 2781"/>
                  <a:gd name="T74" fmla="*/ 1025 w 2617"/>
                  <a:gd name="T75" fmla="*/ 619 h 2781"/>
                  <a:gd name="T76" fmla="*/ 1196 w 2617"/>
                  <a:gd name="T77" fmla="*/ 486 h 2781"/>
                  <a:gd name="T78" fmla="*/ 1438 w 2617"/>
                  <a:gd name="T79" fmla="*/ 486 h 2781"/>
                  <a:gd name="T80" fmla="*/ 1608 w 2617"/>
                  <a:gd name="T81" fmla="*/ 619 h 2781"/>
                  <a:gd name="T82" fmla="*/ 1681 w 2617"/>
                  <a:gd name="T83" fmla="*/ 838 h 2781"/>
                  <a:gd name="T84" fmla="*/ 1754 w 2617"/>
                  <a:gd name="T85" fmla="*/ 984 h 2781"/>
                  <a:gd name="T86" fmla="*/ 1754 w 2617"/>
                  <a:gd name="T87" fmla="*/ 984 h 2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617" h="2781">
                    <a:moveTo>
                      <a:pt x="1081" y="1571"/>
                    </a:moveTo>
                    <a:lnTo>
                      <a:pt x="699" y="1600"/>
                    </a:lnTo>
                    <a:lnTo>
                      <a:pt x="699" y="1420"/>
                    </a:lnTo>
                    <a:lnTo>
                      <a:pt x="0" y="2273"/>
                    </a:lnTo>
                    <a:lnTo>
                      <a:pt x="555" y="2171"/>
                    </a:lnTo>
                    <a:lnTo>
                      <a:pt x="564" y="2735"/>
                    </a:lnTo>
                    <a:lnTo>
                      <a:pt x="1355" y="1770"/>
                    </a:lnTo>
                    <a:lnTo>
                      <a:pt x="1307" y="1732"/>
                    </a:lnTo>
                    <a:lnTo>
                      <a:pt x="1081" y="1571"/>
                    </a:lnTo>
                    <a:close/>
                    <a:moveTo>
                      <a:pt x="1932" y="1432"/>
                    </a:moveTo>
                    <a:lnTo>
                      <a:pt x="1932" y="1614"/>
                    </a:lnTo>
                    <a:lnTo>
                      <a:pt x="1551" y="1587"/>
                    </a:lnTo>
                    <a:lnTo>
                      <a:pt x="1486" y="1632"/>
                    </a:lnTo>
                    <a:lnTo>
                      <a:pt x="1284" y="1784"/>
                    </a:lnTo>
                    <a:lnTo>
                      <a:pt x="2035" y="2781"/>
                    </a:lnTo>
                    <a:lnTo>
                      <a:pt x="2067" y="2217"/>
                    </a:lnTo>
                    <a:lnTo>
                      <a:pt x="2617" y="2342"/>
                    </a:lnTo>
                    <a:lnTo>
                      <a:pt x="1932" y="1432"/>
                    </a:lnTo>
                    <a:close/>
                    <a:moveTo>
                      <a:pt x="2153" y="1117"/>
                    </a:moveTo>
                    <a:lnTo>
                      <a:pt x="1874" y="1257"/>
                    </a:lnTo>
                    <a:lnTo>
                      <a:pt x="1874" y="1536"/>
                    </a:lnTo>
                    <a:lnTo>
                      <a:pt x="1548" y="1513"/>
                    </a:lnTo>
                    <a:lnTo>
                      <a:pt x="1315" y="1676"/>
                    </a:lnTo>
                    <a:lnTo>
                      <a:pt x="1084" y="1513"/>
                    </a:lnTo>
                    <a:lnTo>
                      <a:pt x="756" y="1536"/>
                    </a:lnTo>
                    <a:lnTo>
                      <a:pt x="756" y="1257"/>
                    </a:lnTo>
                    <a:lnTo>
                      <a:pt x="477" y="1117"/>
                    </a:lnTo>
                    <a:lnTo>
                      <a:pt x="617" y="838"/>
                    </a:lnTo>
                    <a:lnTo>
                      <a:pt x="477" y="553"/>
                    </a:lnTo>
                    <a:lnTo>
                      <a:pt x="756" y="419"/>
                    </a:lnTo>
                    <a:lnTo>
                      <a:pt x="756" y="139"/>
                    </a:lnTo>
                    <a:lnTo>
                      <a:pt x="1084" y="163"/>
                    </a:lnTo>
                    <a:lnTo>
                      <a:pt x="1315" y="0"/>
                    </a:lnTo>
                    <a:lnTo>
                      <a:pt x="1548" y="163"/>
                    </a:lnTo>
                    <a:lnTo>
                      <a:pt x="1874" y="139"/>
                    </a:lnTo>
                    <a:lnTo>
                      <a:pt x="1874" y="419"/>
                    </a:lnTo>
                    <a:lnTo>
                      <a:pt x="2153" y="558"/>
                    </a:lnTo>
                    <a:lnTo>
                      <a:pt x="2014" y="838"/>
                    </a:lnTo>
                    <a:lnTo>
                      <a:pt x="2153" y="1117"/>
                    </a:lnTo>
                    <a:lnTo>
                      <a:pt x="2153" y="1117"/>
                    </a:lnTo>
                    <a:lnTo>
                      <a:pt x="2153" y="1117"/>
                    </a:lnTo>
                    <a:close/>
                    <a:moveTo>
                      <a:pt x="1953" y="1050"/>
                    </a:moveTo>
                    <a:lnTo>
                      <a:pt x="1847" y="837"/>
                    </a:lnTo>
                    <a:lnTo>
                      <a:pt x="1953" y="625"/>
                    </a:lnTo>
                    <a:lnTo>
                      <a:pt x="1741" y="519"/>
                    </a:lnTo>
                    <a:lnTo>
                      <a:pt x="1741" y="306"/>
                    </a:lnTo>
                    <a:lnTo>
                      <a:pt x="1492" y="325"/>
                    </a:lnTo>
                    <a:lnTo>
                      <a:pt x="1316" y="200"/>
                    </a:lnTo>
                    <a:lnTo>
                      <a:pt x="1140" y="325"/>
                    </a:lnTo>
                    <a:lnTo>
                      <a:pt x="892" y="306"/>
                    </a:lnTo>
                    <a:lnTo>
                      <a:pt x="892" y="519"/>
                    </a:lnTo>
                    <a:lnTo>
                      <a:pt x="679" y="620"/>
                    </a:lnTo>
                    <a:lnTo>
                      <a:pt x="785" y="837"/>
                    </a:lnTo>
                    <a:lnTo>
                      <a:pt x="679" y="1050"/>
                    </a:lnTo>
                    <a:lnTo>
                      <a:pt x="892" y="1156"/>
                    </a:lnTo>
                    <a:lnTo>
                      <a:pt x="892" y="1368"/>
                    </a:lnTo>
                    <a:lnTo>
                      <a:pt x="1140" y="1351"/>
                    </a:lnTo>
                    <a:lnTo>
                      <a:pt x="1316" y="1474"/>
                    </a:lnTo>
                    <a:lnTo>
                      <a:pt x="1492" y="1351"/>
                    </a:lnTo>
                    <a:lnTo>
                      <a:pt x="1741" y="1368"/>
                    </a:lnTo>
                    <a:lnTo>
                      <a:pt x="1741" y="1156"/>
                    </a:lnTo>
                    <a:lnTo>
                      <a:pt x="1953" y="1050"/>
                    </a:lnTo>
                    <a:lnTo>
                      <a:pt x="1953" y="1050"/>
                    </a:lnTo>
                    <a:lnTo>
                      <a:pt x="1953" y="1050"/>
                    </a:lnTo>
                    <a:close/>
                    <a:moveTo>
                      <a:pt x="1754" y="984"/>
                    </a:moveTo>
                    <a:lnTo>
                      <a:pt x="1608" y="1057"/>
                    </a:lnTo>
                    <a:lnTo>
                      <a:pt x="1608" y="1203"/>
                    </a:lnTo>
                    <a:lnTo>
                      <a:pt x="1438" y="1190"/>
                    </a:lnTo>
                    <a:lnTo>
                      <a:pt x="1316" y="1276"/>
                    </a:lnTo>
                    <a:lnTo>
                      <a:pt x="1196" y="1190"/>
                    </a:lnTo>
                    <a:lnTo>
                      <a:pt x="1025" y="1203"/>
                    </a:lnTo>
                    <a:lnTo>
                      <a:pt x="1025" y="1057"/>
                    </a:lnTo>
                    <a:lnTo>
                      <a:pt x="879" y="984"/>
                    </a:lnTo>
                    <a:lnTo>
                      <a:pt x="952" y="838"/>
                    </a:lnTo>
                    <a:lnTo>
                      <a:pt x="879" y="690"/>
                    </a:lnTo>
                    <a:lnTo>
                      <a:pt x="1025" y="619"/>
                    </a:lnTo>
                    <a:lnTo>
                      <a:pt x="1025" y="474"/>
                    </a:lnTo>
                    <a:lnTo>
                      <a:pt x="1196" y="486"/>
                    </a:lnTo>
                    <a:lnTo>
                      <a:pt x="1316" y="401"/>
                    </a:lnTo>
                    <a:lnTo>
                      <a:pt x="1438" y="486"/>
                    </a:lnTo>
                    <a:lnTo>
                      <a:pt x="1608" y="474"/>
                    </a:lnTo>
                    <a:lnTo>
                      <a:pt x="1608" y="619"/>
                    </a:lnTo>
                    <a:lnTo>
                      <a:pt x="1754" y="692"/>
                    </a:lnTo>
                    <a:lnTo>
                      <a:pt x="1681" y="838"/>
                    </a:lnTo>
                    <a:lnTo>
                      <a:pt x="1754" y="984"/>
                    </a:lnTo>
                    <a:lnTo>
                      <a:pt x="1754" y="984"/>
                    </a:lnTo>
                    <a:close/>
                    <a:moveTo>
                      <a:pt x="1754" y="984"/>
                    </a:moveTo>
                    <a:lnTo>
                      <a:pt x="1754" y="98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+mn-ea"/>
                </a:endParaRPr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1885844" y="2535359"/>
              <a:ext cx="93610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文本</a:t>
              </a:r>
              <a:endParaRPr lang="en-US" altLang="zh-CN" sz="1800" b="1" dirty="0">
                <a:solidFill>
                  <a:schemeClr val="accent1"/>
                </a:solidFill>
                <a:latin typeface="+mn-ea"/>
                <a:cs typeface="Arial" panose="020B0604020202020204" pitchFamily="34" charset="0"/>
              </a:endParaRPr>
            </a:p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标题</a:t>
              </a:r>
              <a:endParaRPr lang="zh-CN" altLang="en-US" sz="1800" b="1" dirty="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18" name="Rectangle 28"/>
            <p:cNvSpPr/>
            <p:nvPr/>
          </p:nvSpPr>
          <p:spPr>
            <a:xfrm>
              <a:off x="1558702" y="3380947"/>
              <a:ext cx="1584176" cy="1785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ts val="22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单击此处添加文字阐述，添加简短问题说明文字，具体说明文字在此处添加此处单击此处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464554" y="2211800"/>
            <a:ext cx="1586536" cy="4098314"/>
            <a:chOff x="3464554" y="2211800"/>
            <a:chExt cx="1586536" cy="4098314"/>
          </a:xfrm>
        </p:grpSpPr>
        <p:grpSp>
          <p:nvGrpSpPr>
            <p:cNvPr id="22" name="组合 21"/>
            <p:cNvGrpSpPr/>
            <p:nvPr/>
          </p:nvGrpSpPr>
          <p:grpSpPr>
            <a:xfrm>
              <a:off x="3464554" y="2211800"/>
              <a:ext cx="1539653" cy="4098314"/>
              <a:chOff x="2632091" y="1482183"/>
              <a:chExt cx="1154890" cy="3073024"/>
            </a:xfrm>
          </p:grpSpPr>
          <p:sp>
            <p:nvSpPr>
              <p:cNvPr id="27" name="Freeform 15"/>
              <p:cNvSpPr>
                <a:spLocks noEditPoints="1"/>
              </p:cNvSpPr>
              <p:nvPr/>
            </p:nvSpPr>
            <p:spPr bwMode="auto">
              <a:xfrm>
                <a:off x="2632091" y="1482183"/>
                <a:ext cx="1154890" cy="3073024"/>
              </a:xfrm>
              <a:custGeom>
                <a:avLst/>
                <a:gdLst>
                  <a:gd name="T0" fmla="*/ 252 w 289"/>
                  <a:gd name="T1" fmla="*/ 0 h 647"/>
                  <a:gd name="T2" fmla="*/ 37 w 289"/>
                  <a:gd name="T3" fmla="*/ 0 h 647"/>
                  <a:gd name="T4" fmla="*/ 0 w 289"/>
                  <a:gd name="T5" fmla="*/ 38 h 647"/>
                  <a:gd name="T6" fmla="*/ 0 w 289"/>
                  <a:gd name="T7" fmla="*/ 517 h 647"/>
                  <a:gd name="T8" fmla="*/ 0 w 289"/>
                  <a:gd name="T9" fmla="*/ 578 h 647"/>
                  <a:gd name="T10" fmla="*/ 0 w 289"/>
                  <a:gd name="T11" fmla="*/ 647 h 647"/>
                  <a:gd name="T12" fmla="*/ 289 w 289"/>
                  <a:gd name="T13" fmla="*/ 647 h 647"/>
                  <a:gd name="T14" fmla="*/ 289 w 289"/>
                  <a:gd name="T15" fmla="*/ 578 h 647"/>
                  <a:gd name="T16" fmla="*/ 289 w 289"/>
                  <a:gd name="T17" fmla="*/ 517 h 647"/>
                  <a:gd name="T18" fmla="*/ 289 w 289"/>
                  <a:gd name="T19" fmla="*/ 38 h 647"/>
                  <a:gd name="T20" fmla="*/ 252 w 289"/>
                  <a:gd name="T21" fmla="*/ 0 h 647"/>
                  <a:gd name="T22" fmla="*/ 44 w 289"/>
                  <a:gd name="T23" fmla="*/ 93 h 647"/>
                  <a:gd name="T24" fmla="*/ 81 w 289"/>
                  <a:gd name="T25" fmla="*/ 56 h 647"/>
                  <a:gd name="T26" fmla="*/ 200 w 289"/>
                  <a:gd name="T27" fmla="*/ 56 h 647"/>
                  <a:gd name="T28" fmla="*/ 237 w 289"/>
                  <a:gd name="T29" fmla="*/ 93 h 647"/>
                  <a:gd name="T30" fmla="*/ 237 w 289"/>
                  <a:gd name="T31" fmla="*/ 115 h 647"/>
                  <a:gd name="T32" fmla="*/ 200 w 289"/>
                  <a:gd name="T33" fmla="*/ 152 h 647"/>
                  <a:gd name="T34" fmla="*/ 81 w 289"/>
                  <a:gd name="T35" fmla="*/ 152 h 647"/>
                  <a:gd name="T36" fmla="*/ 44 w 289"/>
                  <a:gd name="T37" fmla="*/ 115 h 647"/>
                  <a:gd name="T38" fmla="*/ 44 w 289"/>
                  <a:gd name="T39" fmla="*/ 93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9" h="647">
                    <a:moveTo>
                      <a:pt x="252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16" y="0"/>
                      <a:pt x="0" y="17"/>
                      <a:pt x="0" y="38"/>
                    </a:cubicBezTo>
                    <a:cubicBezTo>
                      <a:pt x="0" y="517"/>
                      <a:pt x="0" y="517"/>
                      <a:pt x="0" y="517"/>
                    </a:cubicBezTo>
                    <a:cubicBezTo>
                      <a:pt x="0" y="578"/>
                      <a:pt x="0" y="578"/>
                      <a:pt x="0" y="578"/>
                    </a:cubicBezTo>
                    <a:cubicBezTo>
                      <a:pt x="0" y="647"/>
                      <a:pt x="0" y="647"/>
                      <a:pt x="0" y="647"/>
                    </a:cubicBezTo>
                    <a:cubicBezTo>
                      <a:pt x="289" y="647"/>
                      <a:pt x="289" y="647"/>
                      <a:pt x="289" y="647"/>
                    </a:cubicBezTo>
                    <a:cubicBezTo>
                      <a:pt x="289" y="578"/>
                      <a:pt x="289" y="578"/>
                      <a:pt x="289" y="578"/>
                    </a:cubicBezTo>
                    <a:cubicBezTo>
                      <a:pt x="289" y="517"/>
                      <a:pt x="289" y="517"/>
                      <a:pt x="289" y="517"/>
                    </a:cubicBezTo>
                    <a:cubicBezTo>
                      <a:pt x="289" y="38"/>
                      <a:pt x="289" y="38"/>
                      <a:pt x="289" y="38"/>
                    </a:cubicBezTo>
                    <a:cubicBezTo>
                      <a:pt x="289" y="17"/>
                      <a:pt x="273" y="0"/>
                      <a:pt x="252" y="0"/>
                    </a:cubicBezTo>
                    <a:close/>
                    <a:moveTo>
                      <a:pt x="44" y="93"/>
                    </a:moveTo>
                    <a:cubicBezTo>
                      <a:pt x="44" y="72"/>
                      <a:pt x="61" y="56"/>
                      <a:pt x="81" y="56"/>
                    </a:cubicBezTo>
                    <a:cubicBezTo>
                      <a:pt x="200" y="56"/>
                      <a:pt x="200" y="56"/>
                      <a:pt x="200" y="56"/>
                    </a:cubicBezTo>
                    <a:cubicBezTo>
                      <a:pt x="221" y="56"/>
                      <a:pt x="237" y="72"/>
                      <a:pt x="237" y="93"/>
                    </a:cubicBezTo>
                    <a:cubicBezTo>
                      <a:pt x="237" y="115"/>
                      <a:pt x="237" y="115"/>
                      <a:pt x="237" y="115"/>
                    </a:cubicBezTo>
                    <a:cubicBezTo>
                      <a:pt x="237" y="135"/>
                      <a:pt x="221" y="152"/>
                      <a:pt x="200" y="152"/>
                    </a:cubicBezTo>
                    <a:cubicBezTo>
                      <a:pt x="81" y="152"/>
                      <a:pt x="81" y="152"/>
                      <a:pt x="81" y="152"/>
                    </a:cubicBezTo>
                    <a:cubicBezTo>
                      <a:pt x="61" y="152"/>
                      <a:pt x="44" y="135"/>
                      <a:pt x="44" y="115"/>
                    </a:cubicBezTo>
                    <a:lnTo>
                      <a:pt x="44" y="9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+mn-ea"/>
                </a:endParaRPr>
              </a:p>
            </p:txBody>
          </p:sp>
          <p:sp>
            <p:nvSpPr>
              <p:cNvPr id="28" name="Freeform 14"/>
              <p:cNvSpPr>
                <a:spLocks noEditPoints="1"/>
              </p:cNvSpPr>
              <p:nvPr/>
            </p:nvSpPr>
            <p:spPr bwMode="auto">
              <a:xfrm>
                <a:off x="2997077" y="4006707"/>
                <a:ext cx="424918" cy="308118"/>
              </a:xfrm>
              <a:custGeom>
                <a:avLst/>
                <a:gdLst>
                  <a:gd name="T0" fmla="*/ 2661 w 2865"/>
                  <a:gd name="T1" fmla="*/ 526 h 2076"/>
                  <a:gd name="T2" fmla="*/ 2456 w 2865"/>
                  <a:gd name="T3" fmla="*/ 731 h 2076"/>
                  <a:gd name="T4" fmla="*/ 2536 w 2865"/>
                  <a:gd name="T5" fmla="*/ 893 h 2076"/>
                  <a:gd name="T6" fmla="*/ 1988 w 2865"/>
                  <a:gd name="T7" fmla="*/ 1316 h 2076"/>
                  <a:gd name="T8" fmla="*/ 1503 w 2865"/>
                  <a:gd name="T9" fmla="*/ 397 h 2076"/>
                  <a:gd name="T10" fmla="*/ 1637 w 2865"/>
                  <a:gd name="T11" fmla="*/ 205 h 2076"/>
                  <a:gd name="T12" fmla="*/ 1433 w 2865"/>
                  <a:gd name="T13" fmla="*/ 0 h 2076"/>
                  <a:gd name="T14" fmla="*/ 1228 w 2865"/>
                  <a:gd name="T15" fmla="*/ 205 h 2076"/>
                  <a:gd name="T16" fmla="*/ 1362 w 2865"/>
                  <a:gd name="T17" fmla="*/ 397 h 2076"/>
                  <a:gd name="T18" fmla="*/ 877 w 2865"/>
                  <a:gd name="T19" fmla="*/ 1316 h 2076"/>
                  <a:gd name="T20" fmla="*/ 330 w 2865"/>
                  <a:gd name="T21" fmla="*/ 893 h 2076"/>
                  <a:gd name="T22" fmla="*/ 409 w 2865"/>
                  <a:gd name="T23" fmla="*/ 731 h 2076"/>
                  <a:gd name="T24" fmla="*/ 205 w 2865"/>
                  <a:gd name="T25" fmla="*/ 526 h 2076"/>
                  <a:gd name="T26" fmla="*/ 0 w 2865"/>
                  <a:gd name="T27" fmla="*/ 731 h 2076"/>
                  <a:gd name="T28" fmla="*/ 205 w 2865"/>
                  <a:gd name="T29" fmla="*/ 936 h 2076"/>
                  <a:gd name="T30" fmla="*/ 258 w 2865"/>
                  <a:gd name="T31" fmla="*/ 929 h 2076"/>
                  <a:gd name="T32" fmla="*/ 439 w 2865"/>
                  <a:gd name="T33" fmla="*/ 1754 h 2076"/>
                  <a:gd name="T34" fmla="*/ 1433 w 2865"/>
                  <a:gd name="T35" fmla="*/ 2076 h 2076"/>
                  <a:gd name="T36" fmla="*/ 2427 w 2865"/>
                  <a:gd name="T37" fmla="*/ 1754 h 2076"/>
                  <a:gd name="T38" fmla="*/ 2607 w 2865"/>
                  <a:gd name="T39" fmla="*/ 929 h 2076"/>
                  <a:gd name="T40" fmla="*/ 2661 w 2865"/>
                  <a:gd name="T41" fmla="*/ 936 h 2076"/>
                  <a:gd name="T42" fmla="*/ 2865 w 2865"/>
                  <a:gd name="T43" fmla="*/ 731 h 2076"/>
                  <a:gd name="T44" fmla="*/ 2661 w 2865"/>
                  <a:gd name="T45" fmla="*/ 526 h 2076"/>
                  <a:gd name="T46" fmla="*/ 2661 w 2865"/>
                  <a:gd name="T47" fmla="*/ 526 h 2076"/>
                  <a:gd name="T48" fmla="*/ 2661 w 2865"/>
                  <a:gd name="T49" fmla="*/ 526 h 20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65" h="2076">
                    <a:moveTo>
                      <a:pt x="2661" y="526"/>
                    </a:moveTo>
                    <a:cubicBezTo>
                      <a:pt x="2548" y="526"/>
                      <a:pt x="2456" y="618"/>
                      <a:pt x="2456" y="731"/>
                    </a:cubicBezTo>
                    <a:cubicBezTo>
                      <a:pt x="2456" y="797"/>
                      <a:pt x="2487" y="855"/>
                      <a:pt x="2536" y="893"/>
                    </a:cubicBezTo>
                    <a:cubicBezTo>
                      <a:pt x="1988" y="1316"/>
                      <a:pt x="1988" y="1316"/>
                      <a:pt x="1988" y="1316"/>
                    </a:cubicBezTo>
                    <a:cubicBezTo>
                      <a:pt x="1503" y="397"/>
                      <a:pt x="1503" y="397"/>
                      <a:pt x="1503" y="397"/>
                    </a:cubicBezTo>
                    <a:cubicBezTo>
                      <a:pt x="1582" y="368"/>
                      <a:pt x="1637" y="293"/>
                      <a:pt x="1637" y="205"/>
                    </a:cubicBezTo>
                    <a:cubicBezTo>
                      <a:pt x="1637" y="92"/>
                      <a:pt x="1546" y="0"/>
                      <a:pt x="1433" y="0"/>
                    </a:cubicBezTo>
                    <a:cubicBezTo>
                      <a:pt x="1320" y="0"/>
                      <a:pt x="1228" y="92"/>
                      <a:pt x="1228" y="205"/>
                    </a:cubicBezTo>
                    <a:cubicBezTo>
                      <a:pt x="1228" y="293"/>
                      <a:pt x="1284" y="368"/>
                      <a:pt x="1362" y="397"/>
                    </a:cubicBezTo>
                    <a:cubicBezTo>
                      <a:pt x="877" y="1316"/>
                      <a:pt x="877" y="1316"/>
                      <a:pt x="877" y="1316"/>
                    </a:cubicBezTo>
                    <a:cubicBezTo>
                      <a:pt x="330" y="893"/>
                      <a:pt x="330" y="893"/>
                      <a:pt x="330" y="893"/>
                    </a:cubicBezTo>
                    <a:cubicBezTo>
                      <a:pt x="378" y="855"/>
                      <a:pt x="409" y="797"/>
                      <a:pt x="409" y="731"/>
                    </a:cubicBezTo>
                    <a:cubicBezTo>
                      <a:pt x="409" y="618"/>
                      <a:pt x="318" y="526"/>
                      <a:pt x="205" y="526"/>
                    </a:cubicBezTo>
                    <a:cubicBezTo>
                      <a:pt x="92" y="526"/>
                      <a:pt x="0" y="618"/>
                      <a:pt x="0" y="731"/>
                    </a:cubicBezTo>
                    <a:cubicBezTo>
                      <a:pt x="0" y="844"/>
                      <a:pt x="92" y="936"/>
                      <a:pt x="205" y="936"/>
                    </a:cubicBezTo>
                    <a:cubicBezTo>
                      <a:pt x="223" y="936"/>
                      <a:pt x="241" y="933"/>
                      <a:pt x="258" y="929"/>
                    </a:cubicBezTo>
                    <a:cubicBezTo>
                      <a:pt x="439" y="1754"/>
                      <a:pt x="439" y="1754"/>
                      <a:pt x="439" y="1754"/>
                    </a:cubicBezTo>
                    <a:cubicBezTo>
                      <a:pt x="439" y="1932"/>
                      <a:pt x="884" y="2076"/>
                      <a:pt x="1433" y="2076"/>
                    </a:cubicBezTo>
                    <a:cubicBezTo>
                      <a:pt x="1982" y="2076"/>
                      <a:pt x="2427" y="1932"/>
                      <a:pt x="2427" y="1754"/>
                    </a:cubicBezTo>
                    <a:cubicBezTo>
                      <a:pt x="2607" y="929"/>
                      <a:pt x="2607" y="929"/>
                      <a:pt x="2607" y="929"/>
                    </a:cubicBezTo>
                    <a:cubicBezTo>
                      <a:pt x="2624" y="933"/>
                      <a:pt x="2642" y="936"/>
                      <a:pt x="2661" y="936"/>
                    </a:cubicBezTo>
                    <a:cubicBezTo>
                      <a:pt x="2774" y="936"/>
                      <a:pt x="2865" y="844"/>
                      <a:pt x="2865" y="731"/>
                    </a:cubicBezTo>
                    <a:cubicBezTo>
                      <a:pt x="2865" y="618"/>
                      <a:pt x="2774" y="526"/>
                      <a:pt x="2661" y="526"/>
                    </a:cubicBezTo>
                    <a:close/>
                    <a:moveTo>
                      <a:pt x="2661" y="526"/>
                    </a:moveTo>
                    <a:cubicBezTo>
                      <a:pt x="2661" y="526"/>
                      <a:pt x="2661" y="526"/>
                      <a:pt x="2661" y="52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+mn-ea"/>
                </a:endParaRPr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3790951" y="2535359"/>
              <a:ext cx="93610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accent2"/>
                  </a:solidFill>
                  <a:latin typeface="+mn-ea"/>
                  <a:cs typeface="Arial" panose="020B0604020202020204" pitchFamily="34" charset="0"/>
                </a:rPr>
                <a:t>文本</a:t>
              </a:r>
              <a:endParaRPr lang="en-US" altLang="zh-CN" sz="18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endParaRPr>
            </a:p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accent2"/>
                  </a:solidFill>
                  <a:latin typeface="+mn-ea"/>
                  <a:cs typeface="Arial" panose="020B0604020202020204" pitchFamily="34" charset="0"/>
                </a:rPr>
                <a:t>标题</a:t>
              </a:r>
              <a:endParaRPr lang="zh-CN" altLang="en-US" sz="1800" b="1" dirty="0">
                <a:solidFill>
                  <a:schemeClr val="accent2"/>
                </a:solidFill>
                <a:latin typeface="+mn-ea"/>
              </a:endParaRPr>
            </a:p>
          </p:txBody>
        </p:sp>
        <p:sp>
          <p:nvSpPr>
            <p:cNvPr id="26" name="Rectangle 28"/>
            <p:cNvSpPr/>
            <p:nvPr/>
          </p:nvSpPr>
          <p:spPr>
            <a:xfrm>
              <a:off x="3466914" y="3380947"/>
              <a:ext cx="1584176" cy="1785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ts val="22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单击此处添加文字阐述，添加简短问题说明文字，具体说明文字在此处添加此处单击此处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315339" y="2211800"/>
            <a:ext cx="1592822" cy="4098314"/>
            <a:chOff x="5315339" y="2211800"/>
            <a:chExt cx="1592822" cy="4098314"/>
          </a:xfrm>
        </p:grpSpPr>
        <p:grpSp>
          <p:nvGrpSpPr>
            <p:cNvPr id="30" name="组合 29"/>
            <p:cNvGrpSpPr/>
            <p:nvPr/>
          </p:nvGrpSpPr>
          <p:grpSpPr>
            <a:xfrm>
              <a:off x="5315339" y="2211800"/>
              <a:ext cx="1539653" cy="4098314"/>
              <a:chOff x="3977497" y="1482183"/>
              <a:chExt cx="1154890" cy="3073024"/>
            </a:xfrm>
          </p:grpSpPr>
          <p:sp>
            <p:nvSpPr>
              <p:cNvPr id="33" name="Freeform 15"/>
              <p:cNvSpPr>
                <a:spLocks noEditPoints="1"/>
              </p:cNvSpPr>
              <p:nvPr/>
            </p:nvSpPr>
            <p:spPr bwMode="auto">
              <a:xfrm>
                <a:off x="3977497" y="1482183"/>
                <a:ext cx="1154890" cy="3073024"/>
              </a:xfrm>
              <a:custGeom>
                <a:avLst/>
                <a:gdLst>
                  <a:gd name="T0" fmla="*/ 252 w 289"/>
                  <a:gd name="T1" fmla="*/ 0 h 647"/>
                  <a:gd name="T2" fmla="*/ 37 w 289"/>
                  <a:gd name="T3" fmla="*/ 0 h 647"/>
                  <a:gd name="T4" fmla="*/ 0 w 289"/>
                  <a:gd name="T5" fmla="*/ 38 h 647"/>
                  <a:gd name="T6" fmla="*/ 0 w 289"/>
                  <a:gd name="T7" fmla="*/ 517 h 647"/>
                  <a:gd name="T8" fmla="*/ 0 w 289"/>
                  <a:gd name="T9" fmla="*/ 578 h 647"/>
                  <a:gd name="T10" fmla="*/ 0 w 289"/>
                  <a:gd name="T11" fmla="*/ 647 h 647"/>
                  <a:gd name="T12" fmla="*/ 289 w 289"/>
                  <a:gd name="T13" fmla="*/ 647 h 647"/>
                  <a:gd name="T14" fmla="*/ 289 w 289"/>
                  <a:gd name="T15" fmla="*/ 578 h 647"/>
                  <a:gd name="T16" fmla="*/ 289 w 289"/>
                  <a:gd name="T17" fmla="*/ 517 h 647"/>
                  <a:gd name="T18" fmla="*/ 289 w 289"/>
                  <a:gd name="T19" fmla="*/ 38 h 647"/>
                  <a:gd name="T20" fmla="*/ 252 w 289"/>
                  <a:gd name="T21" fmla="*/ 0 h 647"/>
                  <a:gd name="T22" fmla="*/ 44 w 289"/>
                  <a:gd name="T23" fmla="*/ 93 h 647"/>
                  <a:gd name="T24" fmla="*/ 81 w 289"/>
                  <a:gd name="T25" fmla="*/ 56 h 647"/>
                  <a:gd name="T26" fmla="*/ 200 w 289"/>
                  <a:gd name="T27" fmla="*/ 56 h 647"/>
                  <a:gd name="T28" fmla="*/ 237 w 289"/>
                  <a:gd name="T29" fmla="*/ 93 h 647"/>
                  <a:gd name="T30" fmla="*/ 237 w 289"/>
                  <a:gd name="T31" fmla="*/ 115 h 647"/>
                  <a:gd name="T32" fmla="*/ 200 w 289"/>
                  <a:gd name="T33" fmla="*/ 152 h 647"/>
                  <a:gd name="T34" fmla="*/ 81 w 289"/>
                  <a:gd name="T35" fmla="*/ 152 h 647"/>
                  <a:gd name="T36" fmla="*/ 44 w 289"/>
                  <a:gd name="T37" fmla="*/ 115 h 647"/>
                  <a:gd name="T38" fmla="*/ 44 w 289"/>
                  <a:gd name="T39" fmla="*/ 93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9" h="647">
                    <a:moveTo>
                      <a:pt x="252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16" y="0"/>
                      <a:pt x="0" y="17"/>
                      <a:pt x="0" y="38"/>
                    </a:cubicBezTo>
                    <a:cubicBezTo>
                      <a:pt x="0" y="517"/>
                      <a:pt x="0" y="517"/>
                      <a:pt x="0" y="517"/>
                    </a:cubicBezTo>
                    <a:cubicBezTo>
                      <a:pt x="0" y="578"/>
                      <a:pt x="0" y="578"/>
                      <a:pt x="0" y="578"/>
                    </a:cubicBezTo>
                    <a:cubicBezTo>
                      <a:pt x="0" y="647"/>
                      <a:pt x="0" y="647"/>
                      <a:pt x="0" y="647"/>
                    </a:cubicBezTo>
                    <a:cubicBezTo>
                      <a:pt x="289" y="647"/>
                      <a:pt x="289" y="647"/>
                      <a:pt x="289" y="647"/>
                    </a:cubicBezTo>
                    <a:cubicBezTo>
                      <a:pt x="289" y="578"/>
                      <a:pt x="289" y="578"/>
                      <a:pt x="289" y="578"/>
                    </a:cubicBezTo>
                    <a:cubicBezTo>
                      <a:pt x="289" y="517"/>
                      <a:pt x="289" y="517"/>
                      <a:pt x="289" y="517"/>
                    </a:cubicBezTo>
                    <a:cubicBezTo>
                      <a:pt x="289" y="38"/>
                      <a:pt x="289" y="38"/>
                      <a:pt x="289" y="38"/>
                    </a:cubicBezTo>
                    <a:cubicBezTo>
                      <a:pt x="289" y="17"/>
                      <a:pt x="273" y="0"/>
                      <a:pt x="252" y="0"/>
                    </a:cubicBezTo>
                    <a:close/>
                    <a:moveTo>
                      <a:pt x="44" y="93"/>
                    </a:moveTo>
                    <a:cubicBezTo>
                      <a:pt x="44" y="72"/>
                      <a:pt x="61" y="56"/>
                      <a:pt x="81" y="56"/>
                    </a:cubicBezTo>
                    <a:cubicBezTo>
                      <a:pt x="200" y="56"/>
                      <a:pt x="200" y="56"/>
                      <a:pt x="200" y="56"/>
                    </a:cubicBezTo>
                    <a:cubicBezTo>
                      <a:pt x="221" y="56"/>
                      <a:pt x="237" y="72"/>
                      <a:pt x="237" y="93"/>
                    </a:cubicBezTo>
                    <a:cubicBezTo>
                      <a:pt x="237" y="115"/>
                      <a:pt x="237" y="115"/>
                      <a:pt x="237" y="115"/>
                    </a:cubicBezTo>
                    <a:cubicBezTo>
                      <a:pt x="237" y="135"/>
                      <a:pt x="221" y="152"/>
                      <a:pt x="200" y="152"/>
                    </a:cubicBezTo>
                    <a:cubicBezTo>
                      <a:pt x="81" y="152"/>
                      <a:pt x="81" y="152"/>
                      <a:pt x="81" y="152"/>
                    </a:cubicBezTo>
                    <a:cubicBezTo>
                      <a:pt x="61" y="152"/>
                      <a:pt x="44" y="135"/>
                      <a:pt x="44" y="115"/>
                    </a:cubicBezTo>
                    <a:lnTo>
                      <a:pt x="44" y="9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+mn-ea"/>
                </a:endParaRPr>
              </a:p>
            </p:txBody>
          </p:sp>
          <p:sp>
            <p:nvSpPr>
              <p:cNvPr id="34" name="Freeform 13"/>
              <p:cNvSpPr>
                <a:spLocks noEditPoints="1"/>
              </p:cNvSpPr>
              <p:nvPr/>
            </p:nvSpPr>
            <p:spPr bwMode="auto">
              <a:xfrm>
                <a:off x="4422289" y="3985748"/>
                <a:ext cx="254486" cy="359430"/>
              </a:xfrm>
              <a:custGeom>
                <a:avLst/>
                <a:gdLst>
                  <a:gd name="T0" fmla="*/ 80 w 161"/>
                  <a:gd name="T1" fmla="*/ 229 h 229"/>
                  <a:gd name="T2" fmla="*/ 0 w 161"/>
                  <a:gd name="T3" fmla="*/ 194 h 229"/>
                  <a:gd name="T4" fmla="*/ 53 w 161"/>
                  <a:gd name="T5" fmla="*/ 161 h 229"/>
                  <a:gd name="T6" fmla="*/ 55 w 161"/>
                  <a:gd name="T7" fmla="*/ 161 h 229"/>
                  <a:gd name="T8" fmla="*/ 19 w 161"/>
                  <a:gd name="T9" fmla="*/ 104 h 229"/>
                  <a:gd name="T10" fmla="*/ 16 w 161"/>
                  <a:gd name="T11" fmla="*/ 97 h 229"/>
                  <a:gd name="T12" fmla="*/ 15 w 161"/>
                  <a:gd name="T13" fmla="*/ 96 h 229"/>
                  <a:gd name="T14" fmla="*/ 15 w 161"/>
                  <a:gd name="T15" fmla="*/ 95 h 229"/>
                  <a:gd name="T16" fmla="*/ 10 w 161"/>
                  <a:gd name="T17" fmla="*/ 70 h 229"/>
                  <a:gd name="T18" fmla="*/ 80 w 161"/>
                  <a:gd name="T19" fmla="*/ 0 h 229"/>
                  <a:gd name="T20" fmla="*/ 150 w 161"/>
                  <a:gd name="T21" fmla="*/ 70 h 229"/>
                  <a:gd name="T22" fmla="*/ 146 w 161"/>
                  <a:gd name="T23" fmla="*/ 95 h 229"/>
                  <a:gd name="T24" fmla="*/ 145 w 161"/>
                  <a:gd name="T25" fmla="*/ 96 h 229"/>
                  <a:gd name="T26" fmla="*/ 145 w 161"/>
                  <a:gd name="T27" fmla="*/ 96 h 229"/>
                  <a:gd name="T28" fmla="*/ 145 w 161"/>
                  <a:gd name="T29" fmla="*/ 97 h 229"/>
                  <a:gd name="T30" fmla="*/ 141 w 161"/>
                  <a:gd name="T31" fmla="*/ 104 h 229"/>
                  <a:gd name="T32" fmla="*/ 80 w 161"/>
                  <a:gd name="T33" fmla="*/ 205 h 229"/>
                  <a:gd name="T34" fmla="*/ 66 w 161"/>
                  <a:gd name="T35" fmla="*/ 182 h 229"/>
                  <a:gd name="T36" fmla="*/ 65 w 161"/>
                  <a:gd name="T37" fmla="*/ 182 h 229"/>
                  <a:gd name="T38" fmla="*/ 23 w 161"/>
                  <a:gd name="T39" fmla="*/ 194 h 229"/>
                  <a:gd name="T40" fmla="*/ 22 w 161"/>
                  <a:gd name="T41" fmla="*/ 194 h 229"/>
                  <a:gd name="T42" fmla="*/ 23 w 161"/>
                  <a:gd name="T43" fmla="*/ 195 h 229"/>
                  <a:gd name="T44" fmla="*/ 79 w 161"/>
                  <a:gd name="T45" fmla="*/ 208 h 229"/>
                  <a:gd name="T46" fmla="*/ 82 w 161"/>
                  <a:gd name="T47" fmla="*/ 208 h 229"/>
                  <a:gd name="T48" fmla="*/ 82 w 161"/>
                  <a:gd name="T49" fmla="*/ 208 h 229"/>
                  <a:gd name="T50" fmla="*/ 138 w 161"/>
                  <a:gd name="T51" fmla="*/ 195 h 229"/>
                  <a:gd name="T52" fmla="*/ 138 w 161"/>
                  <a:gd name="T53" fmla="*/ 194 h 229"/>
                  <a:gd name="T54" fmla="*/ 138 w 161"/>
                  <a:gd name="T55" fmla="*/ 194 h 229"/>
                  <a:gd name="T56" fmla="*/ 108 w 161"/>
                  <a:gd name="T57" fmla="*/ 183 h 229"/>
                  <a:gd name="T58" fmla="*/ 121 w 161"/>
                  <a:gd name="T59" fmla="*/ 164 h 229"/>
                  <a:gd name="T60" fmla="*/ 161 w 161"/>
                  <a:gd name="T61" fmla="*/ 194 h 229"/>
                  <a:gd name="T62" fmla="*/ 80 w 161"/>
                  <a:gd name="T63" fmla="*/ 229 h 229"/>
                  <a:gd name="T64" fmla="*/ 80 w 161"/>
                  <a:gd name="T65" fmla="*/ 32 h 229"/>
                  <a:gd name="T66" fmla="*/ 50 w 161"/>
                  <a:gd name="T67" fmla="*/ 62 h 229"/>
                  <a:gd name="T68" fmla="*/ 80 w 161"/>
                  <a:gd name="T69" fmla="*/ 92 h 229"/>
                  <a:gd name="T70" fmla="*/ 110 w 161"/>
                  <a:gd name="T71" fmla="*/ 62 h 229"/>
                  <a:gd name="T72" fmla="*/ 80 w 161"/>
                  <a:gd name="T73" fmla="*/ 32 h 229"/>
                  <a:gd name="T74" fmla="*/ 80 w 161"/>
                  <a:gd name="T75" fmla="*/ 32 h 229"/>
                  <a:gd name="T76" fmla="*/ 80 w 161"/>
                  <a:gd name="T77" fmla="*/ 32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1" h="229">
                    <a:moveTo>
                      <a:pt x="80" y="229"/>
                    </a:moveTo>
                    <a:cubicBezTo>
                      <a:pt x="40" y="229"/>
                      <a:pt x="0" y="219"/>
                      <a:pt x="0" y="194"/>
                    </a:cubicBezTo>
                    <a:cubicBezTo>
                      <a:pt x="0" y="176"/>
                      <a:pt x="28" y="164"/>
                      <a:pt x="53" y="161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19" y="104"/>
                      <a:pt x="19" y="104"/>
                      <a:pt x="19" y="104"/>
                    </a:cubicBezTo>
                    <a:cubicBezTo>
                      <a:pt x="18" y="102"/>
                      <a:pt x="17" y="100"/>
                      <a:pt x="16" y="97"/>
                    </a:cubicBezTo>
                    <a:cubicBezTo>
                      <a:pt x="15" y="96"/>
                      <a:pt x="15" y="96"/>
                      <a:pt x="15" y="96"/>
                    </a:cubicBezTo>
                    <a:cubicBezTo>
                      <a:pt x="15" y="95"/>
                      <a:pt x="15" y="95"/>
                      <a:pt x="15" y="95"/>
                    </a:cubicBezTo>
                    <a:cubicBezTo>
                      <a:pt x="12" y="87"/>
                      <a:pt x="10" y="78"/>
                      <a:pt x="10" y="70"/>
                    </a:cubicBezTo>
                    <a:cubicBezTo>
                      <a:pt x="10" y="31"/>
                      <a:pt x="42" y="0"/>
                      <a:pt x="80" y="0"/>
                    </a:cubicBezTo>
                    <a:cubicBezTo>
                      <a:pt x="119" y="0"/>
                      <a:pt x="150" y="31"/>
                      <a:pt x="150" y="70"/>
                    </a:cubicBezTo>
                    <a:cubicBezTo>
                      <a:pt x="150" y="78"/>
                      <a:pt x="149" y="87"/>
                      <a:pt x="146" y="95"/>
                    </a:cubicBezTo>
                    <a:cubicBezTo>
                      <a:pt x="145" y="96"/>
                      <a:pt x="145" y="96"/>
                      <a:pt x="145" y="96"/>
                    </a:cubicBezTo>
                    <a:cubicBezTo>
                      <a:pt x="145" y="96"/>
                      <a:pt x="145" y="96"/>
                      <a:pt x="145" y="96"/>
                    </a:cubicBezTo>
                    <a:cubicBezTo>
                      <a:pt x="145" y="97"/>
                      <a:pt x="145" y="97"/>
                      <a:pt x="145" y="97"/>
                    </a:cubicBezTo>
                    <a:cubicBezTo>
                      <a:pt x="144" y="99"/>
                      <a:pt x="143" y="102"/>
                      <a:pt x="141" y="104"/>
                    </a:cubicBezTo>
                    <a:cubicBezTo>
                      <a:pt x="80" y="205"/>
                      <a:pt x="80" y="205"/>
                      <a:pt x="80" y="205"/>
                    </a:cubicBezTo>
                    <a:cubicBezTo>
                      <a:pt x="66" y="182"/>
                      <a:pt x="66" y="182"/>
                      <a:pt x="66" y="182"/>
                    </a:cubicBezTo>
                    <a:cubicBezTo>
                      <a:pt x="65" y="182"/>
                      <a:pt x="65" y="182"/>
                      <a:pt x="65" y="182"/>
                    </a:cubicBezTo>
                    <a:cubicBezTo>
                      <a:pt x="42" y="184"/>
                      <a:pt x="27" y="190"/>
                      <a:pt x="23" y="194"/>
                    </a:cubicBezTo>
                    <a:cubicBezTo>
                      <a:pt x="22" y="194"/>
                      <a:pt x="22" y="194"/>
                      <a:pt x="22" y="194"/>
                    </a:cubicBezTo>
                    <a:cubicBezTo>
                      <a:pt x="23" y="195"/>
                      <a:pt x="23" y="195"/>
                      <a:pt x="23" y="195"/>
                    </a:cubicBezTo>
                    <a:cubicBezTo>
                      <a:pt x="28" y="200"/>
                      <a:pt x="48" y="207"/>
                      <a:pt x="79" y="208"/>
                    </a:cubicBezTo>
                    <a:cubicBezTo>
                      <a:pt x="82" y="208"/>
                      <a:pt x="82" y="208"/>
                      <a:pt x="82" y="208"/>
                    </a:cubicBezTo>
                    <a:cubicBezTo>
                      <a:pt x="82" y="208"/>
                      <a:pt x="82" y="208"/>
                      <a:pt x="82" y="208"/>
                    </a:cubicBezTo>
                    <a:cubicBezTo>
                      <a:pt x="113" y="207"/>
                      <a:pt x="133" y="200"/>
                      <a:pt x="138" y="195"/>
                    </a:cubicBezTo>
                    <a:cubicBezTo>
                      <a:pt x="138" y="194"/>
                      <a:pt x="138" y="194"/>
                      <a:pt x="138" y="194"/>
                    </a:cubicBezTo>
                    <a:cubicBezTo>
                      <a:pt x="138" y="194"/>
                      <a:pt x="138" y="194"/>
                      <a:pt x="138" y="194"/>
                    </a:cubicBezTo>
                    <a:cubicBezTo>
                      <a:pt x="135" y="191"/>
                      <a:pt x="124" y="186"/>
                      <a:pt x="108" y="183"/>
                    </a:cubicBezTo>
                    <a:cubicBezTo>
                      <a:pt x="121" y="164"/>
                      <a:pt x="121" y="164"/>
                      <a:pt x="121" y="164"/>
                    </a:cubicBezTo>
                    <a:cubicBezTo>
                      <a:pt x="146" y="169"/>
                      <a:pt x="161" y="180"/>
                      <a:pt x="161" y="194"/>
                    </a:cubicBezTo>
                    <a:cubicBezTo>
                      <a:pt x="161" y="219"/>
                      <a:pt x="120" y="229"/>
                      <a:pt x="80" y="229"/>
                    </a:cubicBezTo>
                    <a:close/>
                    <a:moveTo>
                      <a:pt x="80" y="32"/>
                    </a:moveTo>
                    <a:cubicBezTo>
                      <a:pt x="64" y="32"/>
                      <a:pt x="50" y="45"/>
                      <a:pt x="50" y="62"/>
                    </a:cubicBezTo>
                    <a:cubicBezTo>
                      <a:pt x="50" y="78"/>
                      <a:pt x="64" y="92"/>
                      <a:pt x="80" y="92"/>
                    </a:cubicBezTo>
                    <a:cubicBezTo>
                      <a:pt x="97" y="92"/>
                      <a:pt x="110" y="78"/>
                      <a:pt x="110" y="62"/>
                    </a:cubicBezTo>
                    <a:cubicBezTo>
                      <a:pt x="110" y="45"/>
                      <a:pt x="97" y="32"/>
                      <a:pt x="80" y="32"/>
                    </a:cubicBezTo>
                    <a:close/>
                    <a:moveTo>
                      <a:pt x="80" y="32"/>
                    </a:moveTo>
                    <a:cubicBezTo>
                      <a:pt x="80" y="32"/>
                      <a:pt x="80" y="32"/>
                      <a:pt x="80" y="3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+mn-ea"/>
                </a:endParaRPr>
              </a:p>
            </p:txBody>
          </p:sp>
        </p:grpSp>
        <p:sp>
          <p:nvSpPr>
            <p:cNvPr id="31" name="矩形 30"/>
            <p:cNvSpPr/>
            <p:nvPr/>
          </p:nvSpPr>
          <p:spPr>
            <a:xfrm>
              <a:off x="5591150" y="2535359"/>
              <a:ext cx="93610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accent3"/>
                  </a:solidFill>
                  <a:latin typeface="+mn-ea"/>
                  <a:cs typeface="Arial" panose="020B0604020202020204" pitchFamily="34" charset="0"/>
                </a:rPr>
                <a:t>文本</a:t>
              </a:r>
              <a:endParaRPr lang="en-US" altLang="zh-CN" sz="1800" b="1" dirty="0">
                <a:solidFill>
                  <a:schemeClr val="accent3"/>
                </a:solidFill>
                <a:latin typeface="+mn-ea"/>
                <a:cs typeface="Arial" panose="020B0604020202020204" pitchFamily="34" charset="0"/>
              </a:endParaRPr>
            </a:p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accent3"/>
                  </a:solidFill>
                  <a:latin typeface="+mn-ea"/>
                  <a:cs typeface="Arial" panose="020B0604020202020204" pitchFamily="34" charset="0"/>
                </a:rPr>
                <a:t>标题</a:t>
              </a:r>
              <a:endParaRPr lang="zh-CN" altLang="en-US" sz="1800" b="1" dirty="0">
                <a:solidFill>
                  <a:schemeClr val="accent3"/>
                </a:solidFill>
                <a:latin typeface="+mn-ea"/>
              </a:endParaRPr>
            </a:p>
          </p:txBody>
        </p:sp>
        <p:sp>
          <p:nvSpPr>
            <p:cNvPr id="32" name="Rectangle 28"/>
            <p:cNvSpPr/>
            <p:nvPr/>
          </p:nvSpPr>
          <p:spPr>
            <a:xfrm>
              <a:off x="5323985" y="3380947"/>
              <a:ext cx="1584176" cy="1785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ts val="22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单击此处添加文字阐述，添加简短问题说明文字，具体说明文字在此处添加此处单击此处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166126" y="2211800"/>
            <a:ext cx="1650247" cy="4098314"/>
            <a:chOff x="7166126" y="2211800"/>
            <a:chExt cx="1650247" cy="4098314"/>
          </a:xfrm>
        </p:grpSpPr>
        <p:grpSp>
          <p:nvGrpSpPr>
            <p:cNvPr id="36" name="组合 35"/>
            <p:cNvGrpSpPr/>
            <p:nvPr/>
          </p:nvGrpSpPr>
          <p:grpSpPr>
            <a:xfrm>
              <a:off x="7166126" y="2211800"/>
              <a:ext cx="1539653" cy="4098314"/>
              <a:chOff x="5322903" y="1482183"/>
              <a:chExt cx="1154890" cy="3073024"/>
            </a:xfrm>
          </p:grpSpPr>
          <p:sp>
            <p:nvSpPr>
              <p:cNvPr id="39" name="Freeform 15"/>
              <p:cNvSpPr>
                <a:spLocks noEditPoints="1"/>
              </p:cNvSpPr>
              <p:nvPr/>
            </p:nvSpPr>
            <p:spPr bwMode="auto">
              <a:xfrm>
                <a:off x="5322903" y="1482183"/>
                <a:ext cx="1154890" cy="3073024"/>
              </a:xfrm>
              <a:custGeom>
                <a:avLst/>
                <a:gdLst>
                  <a:gd name="T0" fmla="*/ 252 w 289"/>
                  <a:gd name="T1" fmla="*/ 0 h 647"/>
                  <a:gd name="T2" fmla="*/ 37 w 289"/>
                  <a:gd name="T3" fmla="*/ 0 h 647"/>
                  <a:gd name="T4" fmla="*/ 0 w 289"/>
                  <a:gd name="T5" fmla="*/ 38 h 647"/>
                  <a:gd name="T6" fmla="*/ 0 w 289"/>
                  <a:gd name="T7" fmla="*/ 517 h 647"/>
                  <a:gd name="T8" fmla="*/ 0 w 289"/>
                  <a:gd name="T9" fmla="*/ 578 h 647"/>
                  <a:gd name="T10" fmla="*/ 0 w 289"/>
                  <a:gd name="T11" fmla="*/ 647 h 647"/>
                  <a:gd name="T12" fmla="*/ 289 w 289"/>
                  <a:gd name="T13" fmla="*/ 647 h 647"/>
                  <a:gd name="T14" fmla="*/ 289 w 289"/>
                  <a:gd name="T15" fmla="*/ 578 h 647"/>
                  <a:gd name="T16" fmla="*/ 289 w 289"/>
                  <a:gd name="T17" fmla="*/ 517 h 647"/>
                  <a:gd name="T18" fmla="*/ 289 w 289"/>
                  <a:gd name="T19" fmla="*/ 38 h 647"/>
                  <a:gd name="T20" fmla="*/ 252 w 289"/>
                  <a:gd name="T21" fmla="*/ 0 h 647"/>
                  <a:gd name="T22" fmla="*/ 44 w 289"/>
                  <a:gd name="T23" fmla="*/ 93 h 647"/>
                  <a:gd name="T24" fmla="*/ 81 w 289"/>
                  <a:gd name="T25" fmla="*/ 56 h 647"/>
                  <a:gd name="T26" fmla="*/ 200 w 289"/>
                  <a:gd name="T27" fmla="*/ 56 h 647"/>
                  <a:gd name="T28" fmla="*/ 237 w 289"/>
                  <a:gd name="T29" fmla="*/ 93 h 647"/>
                  <a:gd name="T30" fmla="*/ 237 w 289"/>
                  <a:gd name="T31" fmla="*/ 115 h 647"/>
                  <a:gd name="T32" fmla="*/ 200 w 289"/>
                  <a:gd name="T33" fmla="*/ 152 h 647"/>
                  <a:gd name="T34" fmla="*/ 81 w 289"/>
                  <a:gd name="T35" fmla="*/ 152 h 647"/>
                  <a:gd name="T36" fmla="*/ 44 w 289"/>
                  <a:gd name="T37" fmla="*/ 115 h 647"/>
                  <a:gd name="T38" fmla="*/ 44 w 289"/>
                  <a:gd name="T39" fmla="*/ 93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9" h="647">
                    <a:moveTo>
                      <a:pt x="252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16" y="0"/>
                      <a:pt x="0" y="17"/>
                      <a:pt x="0" y="38"/>
                    </a:cubicBezTo>
                    <a:cubicBezTo>
                      <a:pt x="0" y="517"/>
                      <a:pt x="0" y="517"/>
                      <a:pt x="0" y="517"/>
                    </a:cubicBezTo>
                    <a:cubicBezTo>
                      <a:pt x="0" y="578"/>
                      <a:pt x="0" y="578"/>
                      <a:pt x="0" y="578"/>
                    </a:cubicBezTo>
                    <a:cubicBezTo>
                      <a:pt x="0" y="647"/>
                      <a:pt x="0" y="647"/>
                      <a:pt x="0" y="647"/>
                    </a:cubicBezTo>
                    <a:cubicBezTo>
                      <a:pt x="289" y="647"/>
                      <a:pt x="289" y="647"/>
                      <a:pt x="289" y="647"/>
                    </a:cubicBezTo>
                    <a:cubicBezTo>
                      <a:pt x="289" y="578"/>
                      <a:pt x="289" y="578"/>
                      <a:pt x="289" y="578"/>
                    </a:cubicBezTo>
                    <a:cubicBezTo>
                      <a:pt x="289" y="517"/>
                      <a:pt x="289" y="517"/>
                      <a:pt x="289" y="517"/>
                    </a:cubicBezTo>
                    <a:cubicBezTo>
                      <a:pt x="289" y="38"/>
                      <a:pt x="289" y="38"/>
                      <a:pt x="289" y="38"/>
                    </a:cubicBezTo>
                    <a:cubicBezTo>
                      <a:pt x="289" y="17"/>
                      <a:pt x="273" y="0"/>
                      <a:pt x="252" y="0"/>
                    </a:cubicBezTo>
                    <a:close/>
                    <a:moveTo>
                      <a:pt x="44" y="93"/>
                    </a:moveTo>
                    <a:cubicBezTo>
                      <a:pt x="44" y="72"/>
                      <a:pt x="61" y="56"/>
                      <a:pt x="81" y="56"/>
                    </a:cubicBezTo>
                    <a:cubicBezTo>
                      <a:pt x="200" y="56"/>
                      <a:pt x="200" y="56"/>
                      <a:pt x="200" y="56"/>
                    </a:cubicBezTo>
                    <a:cubicBezTo>
                      <a:pt x="221" y="56"/>
                      <a:pt x="237" y="72"/>
                      <a:pt x="237" y="93"/>
                    </a:cubicBezTo>
                    <a:cubicBezTo>
                      <a:pt x="237" y="115"/>
                      <a:pt x="237" y="115"/>
                      <a:pt x="237" y="115"/>
                    </a:cubicBezTo>
                    <a:cubicBezTo>
                      <a:pt x="237" y="135"/>
                      <a:pt x="221" y="152"/>
                      <a:pt x="200" y="152"/>
                    </a:cubicBezTo>
                    <a:cubicBezTo>
                      <a:pt x="81" y="152"/>
                      <a:pt x="81" y="152"/>
                      <a:pt x="81" y="152"/>
                    </a:cubicBezTo>
                    <a:cubicBezTo>
                      <a:pt x="61" y="152"/>
                      <a:pt x="44" y="135"/>
                      <a:pt x="44" y="115"/>
                    </a:cubicBezTo>
                    <a:lnTo>
                      <a:pt x="44" y="93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+mn-ea"/>
                </a:endParaRPr>
              </a:p>
            </p:txBody>
          </p:sp>
          <p:sp>
            <p:nvSpPr>
              <p:cNvPr id="40" name="Freeform 9"/>
              <p:cNvSpPr>
                <a:spLocks noEditPoints="1"/>
              </p:cNvSpPr>
              <p:nvPr/>
            </p:nvSpPr>
            <p:spPr bwMode="auto">
              <a:xfrm>
                <a:off x="5758019" y="4003715"/>
                <a:ext cx="336516" cy="328690"/>
              </a:xfrm>
              <a:custGeom>
                <a:avLst/>
                <a:gdLst>
                  <a:gd name="T0" fmla="*/ 138 w 179"/>
                  <a:gd name="T1" fmla="*/ 79 h 175"/>
                  <a:gd name="T2" fmla="*/ 104 w 179"/>
                  <a:gd name="T3" fmla="*/ 152 h 175"/>
                  <a:gd name="T4" fmla="*/ 123 w 179"/>
                  <a:gd name="T5" fmla="*/ 167 h 175"/>
                  <a:gd name="T6" fmla="*/ 131 w 179"/>
                  <a:gd name="T7" fmla="*/ 171 h 175"/>
                  <a:gd name="T8" fmla="*/ 51 w 179"/>
                  <a:gd name="T9" fmla="*/ 175 h 175"/>
                  <a:gd name="T10" fmla="*/ 51 w 179"/>
                  <a:gd name="T11" fmla="*/ 167 h 175"/>
                  <a:gd name="T12" fmla="*/ 74 w 179"/>
                  <a:gd name="T13" fmla="*/ 152 h 175"/>
                  <a:gd name="T14" fmla="*/ 71 w 179"/>
                  <a:gd name="T15" fmla="*/ 116 h 175"/>
                  <a:gd name="T16" fmla="*/ 2 w 179"/>
                  <a:gd name="T17" fmla="*/ 42 h 175"/>
                  <a:gd name="T18" fmla="*/ 29 w 179"/>
                  <a:gd name="T19" fmla="*/ 19 h 175"/>
                  <a:gd name="T20" fmla="*/ 29 w 179"/>
                  <a:gd name="T21" fmla="*/ 5 h 175"/>
                  <a:gd name="T22" fmla="*/ 29 w 179"/>
                  <a:gd name="T23" fmla="*/ 2 h 175"/>
                  <a:gd name="T24" fmla="*/ 32 w 179"/>
                  <a:gd name="T25" fmla="*/ 0 h 175"/>
                  <a:gd name="T26" fmla="*/ 142 w 179"/>
                  <a:gd name="T27" fmla="*/ 0 h 175"/>
                  <a:gd name="T28" fmla="*/ 149 w 179"/>
                  <a:gd name="T29" fmla="*/ 0 h 175"/>
                  <a:gd name="T30" fmla="*/ 150 w 179"/>
                  <a:gd name="T31" fmla="*/ 4 h 175"/>
                  <a:gd name="T32" fmla="*/ 150 w 179"/>
                  <a:gd name="T33" fmla="*/ 15 h 175"/>
                  <a:gd name="T34" fmla="*/ 154 w 179"/>
                  <a:gd name="T35" fmla="*/ 19 h 175"/>
                  <a:gd name="T36" fmla="*/ 74 w 179"/>
                  <a:gd name="T37" fmla="*/ 159 h 175"/>
                  <a:gd name="T38" fmla="*/ 115 w 179"/>
                  <a:gd name="T39" fmla="*/ 167 h 175"/>
                  <a:gd name="T40" fmla="*/ 74 w 179"/>
                  <a:gd name="T41" fmla="*/ 159 h 175"/>
                  <a:gd name="T42" fmla="*/ 82 w 179"/>
                  <a:gd name="T43" fmla="*/ 121 h 175"/>
                  <a:gd name="T44" fmla="*/ 94 w 179"/>
                  <a:gd name="T45" fmla="*/ 152 h 175"/>
                  <a:gd name="T46" fmla="*/ 25 w 179"/>
                  <a:gd name="T47" fmla="*/ 27 h 175"/>
                  <a:gd name="T48" fmla="*/ 15 w 179"/>
                  <a:gd name="T49" fmla="*/ 27 h 175"/>
                  <a:gd name="T50" fmla="*/ 10 w 179"/>
                  <a:gd name="T51" fmla="*/ 36 h 175"/>
                  <a:gd name="T52" fmla="*/ 38 w 179"/>
                  <a:gd name="T53" fmla="*/ 71 h 175"/>
                  <a:gd name="T54" fmla="*/ 25 w 179"/>
                  <a:gd name="T55" fmla="*/ 27 h 175"/>
                  <a:gd name="T56" fmla="*/ 36 w 179"/>
                  <a:gd name="T57" fmla="*/ 8 h 175"/>
                  <a:gd name="T58" fmla="*/ 89 w 179"/>
                  <a:gd name="T59" fmla="*/ 114 h 175"/>
                  <a:gd name="T60" fmla="*/ 142 w 179"/>
                  <a:gd name="T61" fmla="*/ 8 h 175"/>
                  <a:gd name="T62" fmla="*/ 164 w 179"/>
                  <a:gd name="T63" fmla="*/ 27 h 175"/>
                  <a:gd name="T64" fmla="*/ 154 w 179"/>
                  <a:gd name="T65" fmla="*/ 27 h 175"/>
                  <a:gd name="T66" fmla="*/ 141 w 179"/>
                  <a:gd name="T67" fmla="*/ 71 h 175"/>
                  <a:gd name="T68" fmla="*/ 169 w 179"/>
                  <a:gd name="T69" fmla="*/ 36 h 175"/>
                  <a:gd name="T70" fmla="*/ 169 w 179"/>
                  <a:gd name="T71" fmla="*/ 27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9" h="175">
                    <a:moveTo>
                      <a:pt x="177" y="42"/>
                    </a:moveTo>
                    <a:cubicBezTo>
                      <a:pt x="177" y="65"/>
                      <a:pt x="160" y="77"/>
                      <a:pt x="138" y="79"/>
                    </a:cubicBezTo>
                    <a:cubicBezTo>
                      <a:pt x="130" y="96"/>
                      <a:pt x="120" y="109"/>
                      <a:pt x="108" y="116"/>
                    </a:cubicBezTo>
                    <a:cubicBezTo>
                      <a:pt x="104" y="152"/>
                      <a:pt x="104" y="152"/>
                      <a:pt x="104" y="152"/>
                    </a:cubicBezTo>
                    <a:cubicBezTo>
                      <a:pt x="105" y="152"/>
                      <a:pt x="105" y="152"/>
                      <a:pt x="105" y="152"/>
                    </a:cubicBezTo>
                    <a:cubicBezTo>
                      <a:pt x="114" y="152"/>
                      <a:pt x="121" y="158"/>
                      <a:pt x="123" y="167"/>
                    </a:cubicBezTo>
                    <a:cubicBezTo>
                      <a:pt x="127" y="167"/>
                      <a:pt x="127" y="167"/>
                      <a:pt x="127" y="167"/>
                    </a:cubicBezTo>
                    <a:cubicBezTo>
                      <a:pt x="129" y="167"/>
                      <a:pt x="131" y="169"/>
                      <a:pt x="131" y="171"/>
                    </a:cubicBezTo>
                    <a:cubicBezTo>
                      <a:pt x="131" y="173"/>
                      <a:pt x="129" y="175"/>
                      <a:pt x="127" y="175"/>
                    </a:cubicBezTo>
                    <a:cubicBezTo>
                      <a:pt x="51" y="175"/>
                      <a:pt x="51" y="175"/>
                      <a:pt x="51" y="175"/>
                    </a:cubicBezTo>
                    <a:cubicBezTo>
                      <a:pt x="49" y="175"/>
                      <a:pt x="48" y="173"/>
                      <a:pt x="48" y="171"/>
                    </a:cubicBezTo>
                    <a:cubicBezTo>
                      <a:pt x="48" y="169"/>
                      <a:pt x="49" y="167"/>
                      <a:pt x="51" y="167"/>
                    </a:cubicBezTo>
                    <a:cubicBezTo>
                      <a:pt x="56" y="167"/>
                      <a:pt x="56" y="167"/>
                      <a:pt x="56" y="167"/>
                    </a:cubicBezTo>
                    <a:cubicBezTo>
                      <a:pt x="57" y="158"/>
                      <a:pt x="65" y="152"/>
                      <a:pt x="74" y="152"/>
                    </a:cubicBezTo>
                    <a:cubicBezTo>
                      <a:pt x="75" y="152"/>
                      <a:pt x="75" y="152"/>
                      <a:pt x="75" y="152"/>
                    </a:cubicBezTo>
                    <a:cubicBezTo>
                      <a:pt x="71" y="116"/>
                      <a:pt x="71" y="116"/>
                      <a:pt x="71" y="116"/>
                    </a:cubicBezTo>
                    <a:cubicBezTo>
                      <a:pt x="59" y="109"/>
                      <a:pt x="48" y="96"/>
                      <a:pt x="41" y="79"/>
                    </a:cubicBezTo>
                    <a:cubicBezTo>
                      <a:pt x="19" y="77"/>
                      <a:pt x="2" y="65"/>
                      <a:pt x="2" y="42"/>
                    </a:cubicBezTo>
                    <a:cubicBezTo>
                      <a:pt x="2" y="17"/>
                      <a:pt x="0" y="19"/>
                      <a:pt x="25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8"/>
                      <a:pt x="29" y="16"/>
                      <a:pt x="29" y="15"/>
                    </a:cubicBezTo>
                    <a:cubicBezTo>
                      <a:pt x="29" y="12"/>
                      <a:pt x="29" y="9"/>
                      <a:pt x="29" y="5"/>
                    </a:cubicBezTo>
                    <a:cubicBezTo>
                      <a:pt x="29" y="5"/>
                      <a:pt x="29" y="4"/>
                      <a:pt x="29" y="4"/>
                    </a:cubicBezTo>
                    <a:cubicBezTo>
                      <a:pt x="29" y="3"/>
                      <a:pt x="29" y="2"/>
                      <a:pt x="29" y="2"/>
                    </a:cubicBezTo>
                    <a:cubicBezTo>
                      <a:pt x="29" y="1"/>
                      <a:pt x="29" y="1"/>
                      <a:pt x="2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9" y="1"/>
                      <a:pt x="149" y="1"/>
                      <a:pt x="149" y="2"/>
                    </a:cubicBezTo>
                    <a:cubicBezTo>
                      <a:pt x="150" y="2"/>
                      <a:pt x="150" y="3"/>
                      <a:pt x="150" y="4"/>
                    </a:cubicBezTo>
                    <a:cubicBezTo>
                      <a:pt x="150" y="4"/>
                      <a:pt x="150" y="5"/>
                      <a:pt x="150" y="5"/>
                    </a:cubicBezTo>
                    <a:cubicBezTo>
                      <a:pt x="150" y="9"/>
                      <a:pt x="150" y="12"/>
                      <a:pt x="150" y="15"/>
                    </a:cubicBezTo>
                    <a:cubicBezTo>
                      <a:pt x="150" y="16"/>
                      <a:pt x="150" y="18"/>
                      <a:pt x="150" y="19"/>
                    </a:cubicBezTo>
                    <a:cubicBezTo>
                      <a:pt x="154" y="19"/>
                      <a:pt x="154" y="19"/>
                      <a:pt x="154" y="19"/>
                    </a:cubicBezTo>
                    <a:cubicBezTo>
                      <a:pt x="179" y="19"/>
                      <a:pt x="177" y="17"/>
                      <a:pt x="177" y="42"/>
                    </a:cubicBezTo>
                    <a:close/>
                    <a:moveTo>
                      <a:pt x="74" y="159"/>
                    </a:moveTo>
                    <a:cubicBezTo>
                      <a:pt x="69" y="159"/>
                      <a:pt x="65" y="163"/>
                      <a:pt x="63" y="167"/>
                    </a:cubicBezTo>
                    <a:cubicBezTo>
                      <a:pt x="115" y="167"/>
                      <a:pt x="115" y="167"/>
                      <a:pt x="115" y="167"/>
                    </a:cubicBezTo>
                    <a:cubicBezTo>
                      <a:pt x="114" y="163"/>
                      <a:pt x="109" y="159"/>
                      <a:pt x="105" y="159"/>
                    </a:cubicBezTo>
                    <a:cubicBezTo>
                      <a:pt x="74" y="159"/>
                      <a:pt x="74" y="159"/>
                      <a:pt x="74" y="159"/>
                    </a:cubicBezTo>
                    <a:close/>
                    <a:moveTo>
                      <a:pt x="97" y="121"/>
                    </a:moveTo>
                    <a:cubicBezTo>
                      <a:pt x="82" y="121"/>
                      <a:pt x="82" y="121"/>
                      <a:pt x="82" y="121"/>
                    </a:cubicBezTo>
                    <a:cubicBezTo>
                      <a:pt x="84" y="152"/>
                      <a:pt x="84" y="152"/>
                      <a:pt x="84" y="152"/>
                    </a:cubicBezTo>
                    <a:cubicBezTo>
                      <a:pt x="94" y="152"/>
                      <a:pt x="94" y="152"/>
                      <a:pt x="94" y="152"/>
                    </a:cubicBezTo>
                    <a:cubicBezTo>
                      <a:pt x="97" y="121"/>
                      <a:pt x="97" y="121"/>
                      <a:pt x="97" y="121"/>
                    </a:cubicBezTo>
                    <a:close/>
                    <a:moveTo>
                      <a:pt x="25" y="27"/>
                    </a:moveTo>
                    <a:cubicBezTo>
                      <a:pt x="23" y="27"/>
                      <a:pt x="21" y="27"/>
                      <a:pt x="19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3" y="27"/>
                      <a:pt x="11" y="27"/>
                      <a:pt x="10" y="27"/>
                    </a:cubicBezTo>
                    <a:cubicBezTo>
                      <a:pt x="10" y="29"/>
                      <a:pt x="10" y="32"/>
                      <a:pt x="10" y="36"/>
                    </a:cubicBezTo>
                    <a:cubicBezTo>
                      <a:pt x="10" y="38"/>
                      <a:pt x="10" y="40"/>
                      <a:pt x="10" y="42"/>
                    </a:cubicBezTo>
                    <a:cubicBezTo>
                      <a:pt x="10" y="59"/>
                      <a:pt x="22" y="69"/>
                      <a:pt x="38" y="71"/>
                    </a:cubicBezTo>
                    <a:cubicBezTo>
                      <a:pt x="33" y="58"/>
                      <a:pt x="30" y="43"/>
                      <a:pt x="29" y="27"/>
                    </a:cubicBezTo>
                    <a:cubicBezTo>
                      <a:pt x="25" y="27"/>
                      <a:pt x="25" y="27"/>
                      <a:pt x="25" y="27"/>
                    </a:cubicBezTo>
                    <a:close/>
                    <a:moveTo>
                      <a:pt x="142" y="8"/>
                    </a:moveTo>
                    <a:cubicBezTo>
                      <a:pt x="36" y="8"/>
                      <a:pt x="36" y="8"/>
                      <a:pt x="36" y="8"/>
                    </a:cubicBezTo>
                    <a:cubicBezTo>
                      <a:pt x="36" y="10"/>
                      <a:pt x="36" y="13"/>
                      <a:pt x="36" y="15"/>
                    </a:cubicBezTo>
                    <a:cubicBezTo>
                      <a:pt x="36" y="69"/>
                      <a:pt x="61" y="114"/>
                      <a:pt x="89" y="114"/>
                    </a:cubicBezTo>
                    <a:cubicBezTo>
                      <a:pt x="118" y="114"/>
                      <a:pt x="142" y="69"/>
                      <a:pt x="142" y="15"/>
                    </a:cubicBezTo>
                    <a:cubicBezTo>
                      <a:pt x="142" y="13"/>
                      <a:pt x="142" y="10"/>
                      <a:pt x="142" y="8"/>
                    </a:cubicBezTo>
                    <a:close/>
                    <a:moveTo>
                      <a:pt x="169" y="27"/>
                    </a:moveTo>
                    <a:cubicBezTo>
                      <a:pt x="168" y="27"/>
                      <a:pt x="166" y="27"/>
                      <a:pt x="164" y="27"/>
                    </a:cubicBezTo>
                    <a:cubicBezTo>
                      <a:pt x="160" y="27"/>
                      <a:pt x="160" y="27"/>
                      <a:pt x="160" y="27"/>
                    </a:cubicBezTo>
                    <a:cubicBezTo>
                      <a:pt x="158" y="27"/>
                      <a:pt x="156" y="27"/>
                      <a:pt x="154" y="27"/>
                    </a:cubicBezTo>
                    <a:cubicBezTo>
                      <a:pt x="150" y="27"/>
                      <a:pt x="150" y="27"/>
                      <a:pt x="150" y="27"/>
                    </a:cubicBezTo>
                    <a:cubicBezTo>
                      <a:pt x="149" y="43"/>
                      <a:pt x="146" y="58"/>
                      <a:pt x="141" y="71"/>
                    </a:cubicBezTo>
                    <a:cubicBezTo>
                      <a:pt x="157" y="69"/>
                      <a:pt x="169" y="59"/>
                      <a:pt x="169" y="42"/>
                    </a:cubicBezTo>
                    <a:cubicBezTo>
                      <a:pt x="169" y="40"/>
                      <a:pt x="169" y="38"/>
                      <a:pt x="169" y="36"/>
                    </a:cubicBezTo>
                    <a:cubicBezTo>
                      <a:pt x="169" y="32"/>
                      <a:pt x="169" y="29"/>
                      <a:pt x="169" y="27"/>
                    </a:cubicBezTo>
                    <a:close/>
                    <a:moveTo>
                      <a:pt x="169" y="27"/>
                    </a:moveTo>
                    <a:cubicBezTo>
                      <a:pt x="169" y="27"/>
                      <a:pt x="169" y="27"/>
                      <a:pt x="169" y="2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+mn-ea"/>
                </a:endParaRPr>
              </a:p>
            </p:txBody>
          </p:sp>
        </p:grpSp>
        <p:sp>
          <p:nvSpPr>
            <p:cNvPr id="37" name="矩形 36"/>
            <p:cNvSpPr/>
            <p:nvPr/>
          </p:nvSpPr>
          <p:spPr>
            <a:xfrm>
              <a:off x="7463358" y="2535359"/>
              <a:ext cx="93610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accent4"/>
                  </a:solidFill>
                  <a:latin typeface="+mn-ea"/>
                  <a:cs typeface="Arial" panose="020B0604020202020204" pitchFamily="34" charset="0"/>
                </a:rPr>
                <a:t>文本</a:t>
              </a:r>
              <a:endParaRPr lang="en-US" altLang="zh-CN" sz="1800" b="1" dirty="0">
                <a:solidFill>
                  <a:schemeClr val="accent4"/>
                </a:solidFill>
                <a:latin typeface="+mn-ea"/>
                <a:cs typeface="Arial" panose="020B0604020202020204" pitchFamily="34" charset="0"/>
              </a:endParaRPr>
            </a:p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accent4"/>
                  </a:solidFill>
                  <a:latin typeface="+mn-ea"/>
                  <a:cs typeface="Arial" panose="020B0604020202020204" pitchFamily="34" charset="0"/>
                </a:rPr>
                <a:t>标题</a:t>
              </a:r>
              <a:endParaRPr lang="zh-CN" altLang="en-US" sz="1800" b="1" dirty="0">
                <a:solidFill>
                  <a:schemeClr val="accent4"/>
                </a:solidFill>
                <a:latin typeface="+mn-ea"/>
              </a:endParaRPr>
            </a:p>
          </p:txBody>
        </p:sp>
        <p:sp>
          <p:nvSpPr>
            <p:cNvPr id="38" name="Rectangle 28"/>
            <p:cNvSpPr/>
            <p:nvPr/>
          </p:nvSpPr>
          <p:spPr>
            <a:xfrm>
              <a:off x="7232197" y="3380947"/>
              <a:ext cx="1584176" cy="1785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ts val="22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单击此处添加文字阐述，添加简短问题说明文字，具体说明文字在此处添加此处单击此处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9016906" y="2211800"/>
            <a:ext cx="1584176" cy="4098314"/>
            <a:chOff x="9016906" y="2211800"/>
            <a:chExt cx="1584176" cy="4098314"/>
          </a:xfrm>
        </p:grpSpPr>
        <p:grpSp>
          <p:nvGrpSpPr>
            <p:cNvPr id="42" name="组合 41"/>
            <p:cNvGrpSpPr/>
            <p:nvPr/>
          </p:nvGrpSpPr>
          <p:grpSpPr>
            <a:xfrm>
              <a:off x="9016906" y="2211800"/>
              <a:ext cx="1539653" cy="4098314"/>
              <a:chOff x="6668310" y="1482183"/>
              <a:chExt cx="1154890" cy="3073024"/>
            </a:xfrm>
          </p:grpSpPr>
          <p:sp>
            <p:nvSpPr>
              <p:cNvPr id="45" name="Freeform 15"/>
              <p:cNvSpPr>
                <a:spLocks noEditPoints="1"/>
              </p:cNvSpPr>
              <p:nvPr/>
            </p:nvSpPr>
            <p:spPr bwMode="auto">
              <a:xfrm>
                <a:off x="6668310" y="1482183"/>
                <a:ext cx="1154890" cy="3073024"/>
              </a:xfrm>
              <a:custGeom>
                <a:avLst/>
                <a:gdLst>
                  <a:gd name="T0" fmla="*/ 252 w 289"/>
                  <a:gd name="T1" fmla="*/ 0 h 647"/>
                  <a:gd name="T2" fmla="*/ 37 w 289"/>
                  <a:gd name="T3" fmla="*/ 0 h 647"/>
                  <a:gd name="T4" fmla="*/ 0 w 289"/>
                  <a:gd name="T5" fmla="*/ 38 h 647"/>
                  <a:gd name="T6" fmla="*/ 0 w 289"/>
                  <a:gd name="T7" fmla="*/ 517 h 647"/>
                  <a:gd name="T8" fmla="*/ 0 w 289"/>
                  <a:gd name="T9" fmla="*/ 578 h 647"/>
                  <a:gd name="T10" fmla="*/ 0 w 289"/>
                  <a:gd name="T11" fmla="*/ 647 h 647"/>
                  <a:gd name="T12" fmla="*/ 289 w 289"/>
                  <a:gd name="T13" fmla="*/ 647 h 647"/>
                  <a:gd name="T14" fmla="*/ 289 w 289"/>
                  <a:gd name="T15" fmla="*/ 578 h 647"/>
                  <a:gd name="T16" fmla="*/ 289 w 289"/>
                  <a:gd name="T17" fmla="*/ 517 h 647"/>
                  <a:gd name="T18" fmla="*/ 289 w 289"/>
                  <a:gd name="T19" fmla="*/ 38 h 647"/>
                  <a:gd name="T20" fmla="*/ 252 w 289"/>
                  <a:gd name="T21" fmla="*/ 0 h 647"/>
                  <a:gd name="T22" fmla="*/ 44 w 289"/>
                  <a:gd name="T23" fmla="*/ 93 h 647"/>
                  <a:gd name="T24" fmla="*/ 81 w 289"/>
                  <a:gd name="T25" fmla="*/ 56 h 647"/>
                  <a:gd name="T26" fmla="*/ 200 w 289"/>
                  <a:gd name="T27" fmla="*/ 56 h 647"/>
                  <a:gd name="T28" fmla="*/ 237 w 289"/>
                  <a:gd name="T29" fmla="*/ 93 h 647"/>
                  <a:gd name="T30" fmla="*/ 237 w 289"/>
                  <a:gd name="T31" fmla="*/ 115 h 647"/>
                  <a:gd name="T32" fmla="*/ 200 w 289"/>
                  <a:gd name="T33" fmla="*/ 152 h 647"/>
                  <a:gd name="T34" fmla="*/ 81 w 289"/>
                  <a:gd name="T35" fmla="*/ 152 h 647"/>
                  <a:gd name="T36" fmla="*/ 44 w 289"/>
                  <a:gd name="T37" fmla="*/ 115 h 647"/>
                  <a:gd name="T38" fmla="*/ 44 w 289"/>
                  <a:gd name="T39" fmla="*/ 93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9" h="647">
                    <a:moveTo>
                      <a:pt x="252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16" y="0"/>
                      <a:pt x="0" y="17"/>
                      <a:pt x="0" y="38"/>
                    </a:cubicBezTo>
                    <a:cubicBezTo>
                      <a:pt x="0" y="517"/>
                      <a:pt x="0" y="517"/>
                      <a:pt x="0" y="517"/>
                    </a:cubicBezTo>
                    <a:cubicBezTo>
                      <a:pt x="0" y="578"/>
                      <a:pt x="0" y="578"/>
                      <a:pt x="0" y="578"/>
                    </a:cubicBezTo>
                    <a:cubicBezTo>
                      <a:pt x="0" y="647"/>
                      <a:pt x="0" y="647"/>
                      <a:pt x="0" y="647"/>
                    </a:cubicBezTo>
                    <a:cubicBezTo>
                      <a:pt x="289" y="647"/>
                      <a:pt x="289" y="647"/>
                      <a:pt x="289" y="647"/>
                    </a:cubicBezTo>
                    <a:cubicBezTo>
                      <a:pt x="289" y="578"/>
                      <a:pt x="289" y="578"/>
                      <a:pt x="289" y="578"/>
                    </a:cubicBezTo>
                    <a:cubicBezTo>
                      <a:pt x="289" y="517"/>
                      <a:pt x="289" y="517"/>
                      <a:pt x="289" y="517"/>
                    </a:cubicBezTo>
                    <a:cubicBezTo>
                      <a:pt x="289" y="38"/>
                      <a:pt x="289" y="38"/>
                      <a:pt x="289" y="38"/>
                    </a:cubicBezTo>
                    <a:cubicBezTo>
                      <a:pt x="289" y="17"/>
                      <a:pt x="273" y="0"/>
                      <a:pt x="252" y="0"/>
                    </a:cubicBezTo>
                    <a:close/>
                    <a:moveTo>
                      <a:pt x="44" y="93"/>
                    </a:moveTo>
                    <a:cubicBezTo>
                      <a:pt x="44" y="72"/>
                      <a:pt x="61" y="56"/>
                      <a:pt x="81" y="56"/>
                    </a:cubicBezTo>
                    <a:cubicBezTo>
                      <a:pt x="200" y="56"/>
                      <a:pt x="200" y="56"/>
                      <a:pt x="200" y="56"/>
                    </a:cubicBezTo>
                    <a:cubicBezTo>
                      <a:pt x="221" y="56"/>
                      <a:pt x="237" y="72"/>
                      <a:pt x="237" y="93"/>
                    </a:cubicBezTo>
                    <a:cubicBezTo>
                      <a:pt x="237" y="115"/>
                      <a:pt x="237" y="115"/>
                      <a:pt x="237" y="115"/>
                    </a:cubicBezTo>
                    <a:cubicBezTo>
                      <a:pt x="237" y="135"/>
                      <a:pt x="221" y="152"/>
                      <a:pt x="200" y="152"/>
                    </a:cubicBezTo>
                    <a:cubicBezTo>
                      <a:pt x="81" y="152"/>
                      <a:pt x="81" y="152"/>
                      <a:pt x="81" y="152"/>
                    </a:cubicBezTo>
                    <a:cubicBezTo>
                      <a:pt x="61" y="152"/>
                      <a:pt x="44" y="135"/>
                      <a:pt x="44" y="115"/>
                    </a:cubicBezTo>
                    <a:lnTo>
                      <a:pt x="44" y="9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+mn-ea"/>
                </a:endParaRPr>
              </a:p>
            </p:txBody>
          </p:sp>
          <p:sp>
            <p:nvSpPr>
              <p:cNvPr id="46" name="Freeform 5"/>
              <p:cNvSpPr>
                <a:spLocks noEditPoints="1"/>
              </p:cNvSpPr>
              <p:nvPr/>
            </p:nvSpPr>
            <p:spPr bwMode="auto">
              <a:xfrm>
                <a:off x="7004860" y="3957062"/>
                <a:ext cx="481790" cy="388116"/>
              </a:xfrm>
              <a:custGeom>
                <a:avLst/>
                <a:gdLst>
                  <a:gd name="T0" fmla="*/ 2301 w 2904"/>
                  <a:gd name="T1" fmla="*/ 31 h 2339"/>
                  <a:gd name="T2" fmla="*/ 2054 w 2904"/>
                  <a:gd name="T3" fmla="*/ 168 h 2339"/>
                  <a:gd name="T4" fmla="*/ 2626 w 2904"/>
                  <a:gd name="T5" fmla="*/ 850 h 2339"/>
                  <a:gd name="T6" fmla="*/ 2873 w 2904"/>
                  <a:gd name="T7" fmla="*/ 713 h 2339"/>
                  <a:gd name="T8" fmla="*/ 1930 w 2904"/>
                  <a:gd name="T9" fmla="*/ 383 h 2339"/>
                  <a:gd name="T10" fmla="*/ 970 w 2904"/>
                  <a:gd name="T11" fmla="*/ 371 h 2339"/>
                  <a:gd name="T12" fmla="*/ 737 w 2904"/>
                  <a:gd name="T13" fmla="*/ 935 h 2339"/>
                  <a:gd name="T14" fmla="*/ 1063 w 2904"/>
                  <a:gd name="T15" fmla="*/ 1022 h 2339"/>
                  <a:gd name="T16" fmla="*/ 1323 w 2904"/>
                  <a:gd name="T17" fmla="*/ 699 h 2339"/>
                  <a:gd name="T18" fmla="*/ 2073 w 2904"/>
                  <a:gd name="T19" fmla="*/ 1390 h 2339"/>
                  <a:gd name="T20" fmla="*/ 2153 w 2904"/>
                  <a:gd name="T21" fmla="*/ 1470 h 2339"/>
                  <a:gd name="T22" fmla="*/ 2153 w 2904"/>
                  <a:gd name="T23" fmla="*/ 1617 h 2339"/>
                  <a:gd name="T24" fmla="*/ 2006 w 2904"/>
                  <a:gd name="T25" fmla="*/ 1617 h 2339"/>
                  <a:gd name="T26" fmla="*/ 1665 w 2904"/>
                  <a:gd name="T27" fmla="*/ 1329 h 2339"/>
                  <a:gd name="T28" fmla="*/ 1665 w 2904"/>
                  <a:gd name="T29" fmla="*/ 1383 h 2339"/>
                  <a:gd name="T30" fmla="*/ 1983 w 2904"/>
                  <a:gd name="T31" fmla="*/ 1744 h 2339"/>
                  <a:gd name="T32" fmla="*/ 1806 w 2904"/>
                  <a:gd name="T33" fmla="*/ 1817 h 2339"/>
                  <a:gd name="T34" fmla="*/ 1518 w 2904"/>
                  <a:gd name="T35" fmla="*/ 1530 h 2339"/>
                  <a:gd name="T36" fmla="*/ 1465 w 2904"/>
                  <a:gd name="T37" fmla="*/ 1583 h 2339"/>
                  <a:gd name="T38" fmla="*/ 1783 w 2904"/>
                  <a:gd name="T39" fmla="*/ 1944 h 2339"/>
                  <a:gd name="T40" fmla="*/ 1605 w 2904"/>
                  <a:gd name="T41" fmla="*/ 2018 h 2339"/>
                  <a:gd name="T42" fmla="*/ 1318 w 2904"/>
                  <a:gd name="T43" fmla="*/ 1730 h 2339"/>
                  <a:gd name="T44" fmla="*/ 1253 w 2904"/>
                  <a:gd name="T45" fmla="*/ 1757 h 2339"/>
                  <a:gd name="T46" fmla="*/ 1552 w 2904"/>
                  <a:gd name="T47" fmla="*/ 2072 h 2339"/>
                  <a:gd name="T48" fmla="*/ 1552 w 2904"/>
                  <a:gd name="T49" fmla="*/ 2218 h 2339"/>
                  <a:gd name="T50" fmla="*/ 1405 w 2904"/>
                  <a:gd name="T51" fmla="*/ 2218 h 2339"/>
                  <a:gd name="T52" fmla="*/ 1268 w 2904"/>
                  <a:gd name="T53" fmla="*/ 1915 h 2339"/>
                  <a:gd name="T54" fmla="*/ 1068 w 2904"/>
                  <a:gd name="T55" fmla="*/ 1715 h 2339"/>
                  <a:gd name="T56" fmla="*/ 883 w 2904"/>
                  <a:gd name="T57" fmla="*/ 1695 h 2339"/>
                  <a:gd name="T58" fmla="*/ 687 w 2904"/>
                  <a:gd name="T59" fmla="*/ 1498 h 2339"/>
                  <a:gd name="T60" fmla="*/ 667 w 2904"/>
                  <a:gd name="T61" fmla="*/ 1313 h 2339"/>
                  <a:gd name="T62" fmla="*/ 69 w 2904"/>
                  <a:gd name="T63" fmla="*/ 880 h 2339"/>
                  <a:gd name="T64" fmla="*/ 15 w 2904"/>
                  <a:gd name="T65" fmla="*/ 934 h 2339"/>
                  <a:gd name="T66" fmla="*/ 382 w 2904"/>
                  <a:gd name="T67" fmla="*/ 1397 h 2339"/>
                  <a:gd name="T68" fmla="*/ 299 w 2904"/>
                  <a:gd name="T69" fmla="*/ 1682 h 2339"/>
                  <a:gd name="T70" fmla="*/ 499 w 2904"/>
                  <a:gd name="T71" fmla="*/ 1882 h 2339"/>
                  <a:gd name="T72" fmla="*/ 700 w 2904"/>
                  <a:gd name="T73" fmla="*/ 2083 h 2339"/>
                  <a:gd name="T74" fmla="*/ 900 w 2904"/>
                  <a:gd name="T75" fmla="*/ 2283 h 2339"/>
                  <a:gd name="T76" fmla="*/ 1184 w 2904"/>
                  <a:gd name="T77" fmla="*/ 2199 h 2339"/>
                  <a:gd name="T78" fmla="*/ 1351 w 2904"/>
                  <a:gd name="T79" fmla="*/ 2272 h 2339"/>
                  <a:gd name="T80" fmla="*/ 1605 w 2904"/>
                  <a:gd name="T81" fmla="*/ 2272 h 2339"/>
                  <a:gd name="T82" fmla="*/ 1656 w 2904"/>
                  <a:gd name="T83" fmla="*/ 2122 h 2339"/>
                  <a:gd name="T84" fmla="*/ 1859 w 2904"/>
                  <a:gd name="T85" fmla="*/ 1944 h 2339"/>
                  <a:gd name="T86" fmla="*/ 2006 w 2904"/>
                  <a:gd name="T87" fmla="*/ 1871 h 2339"/>
                  <a:gd name="T88" fmla="*/ 2057 w 2904"/>
                  <a:gd name="T89" fmla="*/ 1721 h 2339"/>
                  <a:gd name="T90" fmla="*/ 2207 w 2904"/>
                  <a:gd name="T91" fmla="*/ 1671 h 2339"/>
                  <a:gd name="T92" fmla="*/ 2207 w 2904"/>
                  <a:gd name="T93" fmla="*/ 1416 h 2339"/>
                  <a:gd name="T94" fmla="*/ 2511 w 2904"/>
                  <a:gd name="T95" fmla="*/ 956 h 2339"/>
                  <a:gd name="T96" fmla="*/ 1930 w 2904"/>
                  <a:gd name="T97" fmla="*/ 383 h 2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904" h="2339">
                    <a:moveTo>
                      <a:pt x="2873" y="603"/>
                    </a:moveTo>
                    <a:cubicBezTo>
                      <a:pt x="2301" y="31"/>
                      <a:pt x="2301" y="31"/>
                      <a:pt x="2301" y="31"/>
                    </a:cubicBezTo>
                    <a:cubicBezTo>
                      <a:pt x="2271" y="0"/>
                      <a:pt x="2222" y="0"/>
                      <a:pt x="2192" y="31"/>
                    </a:cubicBezTo>
                    <a:cubicBezTo>
                      <a:pt x="2054" y="168"/>
                      <a:pt x="2054" y="168"/>
                      <a:pt x="2054" y="168"/>
                    </a:cubicBezTo>
                    <a:cubicBezTo>
                      <a:pt x="2024" y="199"/>
                      <a:pt x="2024" y="248"/>
                      <a:pt x="2054" y="278"/>
                    </a:cubicBezTo>
                    <a:cubicBezTo>
                      <a:pt x="2626" y="850"/>
                      <a:pt x="2626" y="850"/>
                      <a:pt x="2626" y="850"/>
                    </a:cubicBezTo>
                    <a:cubicBezTo>
                      <a:pt x="2656" y="881"/>
                      <a:pt x="2705" y="881"/>
                      <a:pt x="2736" y="850"/>
                    </a:cubicBezTo>
                    <a:cubicBezTo>
                      <a:pt x="2873" y="713"/>
                      <a:pt x="2873" y="713"/>
                      <a:pt x="2873" y="713"/>
                    </a:cubicBezTo>
                    <a:cubicBezTo>
                      <a:pt x="2904" y="683"/>
                      <a:pt x="2904" y="633"/>
                      <a:pt x="2873" y="603"/>
                    </a:cubicBezTo>
                    <a:close/>
                    <a:moveTo>
                      <a:pt x="1930" y="383"/>
                    </a:moveTo>
                    <a:cubicBezTo>
                      <a:pt x="1362" y="216"/>
                      <a:pt x="1362" y="216"/>
                      <a:pt x="1362" y="216"/>
                    </a:cubicBezTo>
                    <a:cubicBezTo>
                      <a:pt x="1211" y="151"/>
                      <a:pt x="1035" y="221"/>
                      <a:pt x="970" y="371"/>
                    </a:cubicBezTo>
                    <a:cubicBezTo>
                      <a:pt x="752" y="875"/>
                      <a:pt x="752" y="875"/>
                      <a:pt x="752" y="875"/>
                    </a:cubicBezTo>
                    <a:cubicBezTo>
                      <a:pt x="743" y="893"/>
                      <a:pt x="738" y="914"/>
                      <a:pt x="737" y="935"/>
                    </a:cubicBezTo>
                    <a:cubicBezTo>
                      <a:pt x="731" y="1030"/>
                      <a:pt x="803" y="1112"/>
                      <a:pt x="898" y="1118"/>
                    </a:cubicBezTo>
                    <a:cubicBezTo>
                      <a:pt x="969" y="1122"/>
                      <a:pt x="1033" y="1083"/>
                      <a:pt x="1063" y="1022"/>
                    </a:cubicBezTo>
                    <a:cubicBezTo>
                      <a:pt x="1153" y="814"/>
                      <a:pt x="1153" y="814"/>
                      <a:pt x="1153" y="814"/>
                    </a:cubicBezTo>
                    <a:cubicBezTo>
                      <a:pt x="1181" y="749"/>
                      <a:pt x="1248" y="694"/>
                      <a:pt x="1323" y="699"/>
                    </a:cubicBezTo>
                    <a:cubicBezTo>
                      <a:pt x="1358" y="701"/>
                      <a:pt x="1390" y="714"/>
                      <a:pt x="1416" y="733"/>
                    </a:cubicBezTo>
                    <a:cubicBezTo>
                      <a:pt x="2073" y="1390"/>
                      <a:pt x="2073" y="1390"/>
                      <a:pt x="2073" y="1390"/>
                    </a:cubicBezTo>
                    <a:cubicBezTo>
                      <a:pt x="2073" y="1390"/>
                      <a:pt x="2073" y="1390"/>
                      <a:pt x="2073" y="1390"/>
                    </a:cubicBezTo>
                    <a:cubicBezTo>
                      <a:pt x="2153" y="1470"/>
                      <a:pt x="2153" y="1470"/>
                      <a:pt x="2153" y="1470"/>
                    </a:cubicBezTo>
                    <a:cubicBezTo>
                      <a:pt x="2173" y="1490"/>
                      <a:pt x="2184" y="1516"/>
                      <a:pt x="2184" y="1544"/>
                    </a:cubicBezTo>
                    <a:cubicBezTo>
                      <a:pt x="2184" y="1571"/>
                      <a:pt x="2173" y="1597"/>
                      <a:pt x="2153" y="1617"/>
                    </a:cubicBezTo>
                    <a:cubicBezTo>
                      <a:pt x="2134" y="1636"/>
                      <a:pt x="2108" y="1647"/>
                      <a:pt x="2080" y="1647"/>
                    </a:cubicBezTo>
                    <a:cubicBezTo>
                      <a:pt x="2052" y="1647"/>
                      <a:pt x="2026" y="1636"/>
                      <a:pt x="2006" y="1617"/>
                    </a:cubicBezTo>
                    <a:cubicBezTo>
                      <a:pt x="1719" y="1329"/>
                      <a:pt x="1719" y="1329"/>
                      <a:pt x="1719" y="1329"/>
                    </a:cubicBezTo>
                    <a:cubicBezTo>
                      <a:pt x="1704" y="1315"/>
                      <a:pt x="1680" y="1315"/>
                      <a:pt x="1665" y="1329"/>
                    </a:cubicBezTo>
                    <a:cubicBezTo>
                      <a:pt x="1658" y="1337"/>
                      <a:pt x="1654" y="1346"/>
                      <a:pt x="1654" y="1356"/>
                    </a:cubicBezTo>
                    <a:cubicBezTo>
                      <a:pt x="1654" y="1366"/>
                      <a:pt x="1658" y="1376"/>
                      <a:pt x="1665" y="1383"/>
                    </a:cubicBezTo>
                    <a:cubicBezTo>
                      <a:pt x="1953" y="1671"/>
                      <a:pt x="1953" y="1671"/>
                      <a:pt x="1953" y="1671"/>
                    </a:cubicBezTo>
                    <a:cubicBezTo>
                      <a:pt x="1972" y="1690"/>
                      <a:pt x="1983" y="1716"/>
                      <a:pt x="1983" y="1744"/>
                    </a:cubicBezTo>
                    <a:cubicBezTo>
                      <a:pt x="1983" y="1772"/>
                      <a:pt x="1972" y="1798"/>
                      <a:pt x="1953" y="1817"/>
                    </a:cubicBezTo>
                    <a:cubicBezTo>
                      <a:pt x="1912" y="1858"/>
                      <a:pt x="1846" y="1858"/>
                      <a:pt x="1806" y="1817"/>
                    </a:cubicBezTo>
                    <a:cubicBezTo>
                      <a:pt x="1806" y="1817"/>
                      <a:pt x="1553" y="1565"/>
                      <a:pt x="1522" y="1533"/>
                    </a:cubicBezTo>
                    <a:cubicBezTo>
                      <a:pt x="1519" y="1531"/>
                      <a:pt x="1518" y="1530"/>
                      <a:pt x="1518" y="1530"/>
                    </a:cubicBezTo>
                    <a:cubicBezTo>
                      <a:pt x="1504" y="1515"/>
                      <a:pt x="1479" y="1515"/>
                      <a:pt x="1465" y="1530"/>
                    </a:cubicBezTo>
                    <a:cubicBezTo>
                      <a:pt x="1450" y="1545"/>
                      <a:pt x="1450" y="1569"/>
                      <a:pt x="1465" y="1583"/>
                    </a:cubicBezTo>
                    <a:cubicBezTo>
                      <a:pt x="1752" y="1871"/>
                      <a:pt x="1752" y="1871"/>
                      <a:pt x="1752" y="1871"/>
                    </a:cubicBezTo>
                    <a:cubicBezTo>
                      <a:pt x="1772" y="1891"/>
                      <a:pt x="1783" y="1917"/>
                      <a:pt x="1783" y="1944"/>
                    </a:cubicBezTo>
                    <a:cubicBezTo>
                      <a:pt x="1783" y="1972"/>
                      <a:pt x="1772" y="1998"/>
                      <a:pt x="1752" y="2018"/>
                    </a:cubicBezTo>
                    <a:cubicBezTo>
                      <a:pt x="1712" y="2058"/>
                      <a:pt x="1646" y="2058"/>
                      <a:pt x="1605" y="2018"/>
                    </a:cubicBezTo>
                    <a:cubicBezTo>
                      <a:pt x="1605" y="2018"/>
                      <a:pt x="1353" y="1765"/>
                      <a:pt x="1321" y="1734"/>
                    </a:cubicBezTo>
                    <a:cubicBezTo>
                      <a:pt x="1319" y="1731"/>
                      <a:pt x="1318" y="1730"/>
                      <a:pt x="1318" y="1730"/>
                    </a:cubicBezTo>
                    <a:cubicBezTo>
                      <a:pt x="1303" y="1715"/>
                      <a:pt x="1279" y="1715"/>
                      <a:pt x="1264" y="1730"/>
                    </a:cubicBezTo>
                    <a:cubicBezTo>
                      <a:pt x="1257" y="1738"/>
                      <a:pt x="1253" y="1747"/>
                      <a:pt x="1253" y="1757"/>
                    </a:cubicBezTo>
                    <a:cubicBezTo>
                      <a:pt x="1253" y="1767"/>
                      <a:pt x="1257" y="1776"/>
                      <a:pt x="1264" y="1784"/>
                    </a:cubicBezTo>
                    <a:cubicBezTo>
                      <a:pt x="1552" y="2072"/>
                      <a:pt x="1552" y="2072"/>
                      <a:pt x="1552" y="2072"/>
                    </a:cubicBezTo>
                    <a:cubicBezTo>
                      <a:pt x="1571" y="2091"/>
                      <a:pt x="1582" y="2117"/>
                      <a:pt x="1582" y="2145"/>
                    </a:cubicBezTo>
                    <a:cubicBezTo>
                      <a:pt x="1582" y="2173"/>
                      <a:pt x="1571" y="2199"/>
                      <a:pt x="1552" y="2218"/>
                    </a:cubicBezTo>
                    <a:cubicBezTo>
                      <a:pt x="1532" y="2238"/>
                      <a:pt x="1506" y="2249"/>
                      <a:pt x="1478" y="2249"/>
                    </a:cubicBezTo>
                    <a:cubicBezTo>
                      <a:pt x="1451" y="2249"/>
                      <a:pt x="1425" y="2238"/>
                      <a:pt x="1405" y="2218"/>
                    </a:cubicBezTo>
                    <a:cubicBezTo>
                      <a:pt x="1283" y="2097"/>
                      <a:pt x="1283" y="2097"/>
                      <a:pt x="1283" y="2097"/>
                    </a:cubicBezTo>
                    <a:cubicBezTo>
                      <a:pt x="1323" y="2041"/>
                      <a:pt x="1318" y="1965"/>
                      <a:pt x="1268" y="1915"/>
                    </a:cubicBezTo>
                    <a:cubicBezTo>
                      <a:pt x="1216" y="1863"/>
                      <a:pt x="1133" y="1859"/>
                      <a:pt x="1077" y="1904"/>
                    </a:cubicBezTo>
                    <a:cubicBezTo>
                      <a:pt x="1122" y="1848"/>
                      <a:pt x="1119" y="1766"/>
                      <a:pt x="1068" y="1715"/>
                    </a:cubicBezTo>
                    <a:cubicBezTo>
                      <a:pt x="1018" y="1665"/>
                      <a:pt x="942" y="1660"/>
                      <a:pt x="887" y="1699"/>
                    </a:cubicBezTo>
                    <a:cubicBezTo>
                      <a:pt x="883" y="1695"/>
                      <a:pt x="883" y="1695"/>
                      <a:pt x="883" y="1695"/>
                    </a:cubicBezTo>
                    <a:cubicBezTo>
                      <a:pt x="922" y="1640"/>
                      <a:pt x="916" y="1563"/>
                      <a:pt x="867" y="1514"/>
                    </a:cubicBezTo>
                    <a:cubicBezTo>
                      <a:pt x="818" y="1465"/>
                      <a:pt x="742" y="1460"/>
                      <a:pt x="687" y="1498"/>
                    </a:cubicBezTo>
                    <a:cubicBezTo>
                      <a:pt x="683" y="1494"/>
                      <a:pt x="683" y="1494"/>
                      <a:pt x="683" y="1494"/>
                    </a:cubicBezTo>
                    <a:cubicBezTo>
                      <a:pt x="721" y="1439"/>
                      <a:pt x="716" y="1363"/>
                      <a:pt x="667" y="1313"/>
                    </a:cubicBezTo>
                    <a:cubicBezTo>
                      <a:pt x="617" y="1265"/>
                      <a:pt x="541" y="1259"/>
                      <a:pt x="486" y="1298"/>
                    </a:cubicBezTo>
                    <a:cubicBezTo>
                      <a:pt x="69" y="880"/>
                      <a:pt x="69" y="880"/>
                      <a:pt x="69" y="880"/>
                    </a:cubicBezTo>
                    <a:cubicBezTo>
                      <a:pt x="54" y="865"/>
                      <a:pt x="30" y="865"/>
                      <a:pt x="15" y="880"/>
                    </a:cubicBezTo>
                    <a:cubicBezTo>
                      <a:pt x="0" y="895"/>
                      <a:pt x="0" y="919"/>
                      <a:pt x="15" y="934"/>
                    </a:cubicBezTo>
                    <a:cubicBezTo>
                      <a:pt x="430" y="1349"/>
                      <a:pt x="430" y="1349"/>
                      <a:pt x="430" y="1349"/>
                    </a:cubicBezTo>
                    <a:cubicBezTo>
                      <a:pt x="382" y="1397"/>
                      <a:pt x="382" y="1397"/>
                      <a:pt x="382" y="1397"/>
                    </a:cubicBezTo>
                    <a:cubicBezTo>
                      <a:pt x="299" y="1481"/>
                      <a:pt x="299" y="1481"/>
                      <a:pt x="299" y="1481"/>
                    </a:cubicBezTo>
                    <a:cubicBezTo>
                      <a:pt x="243" y="1537"/>
                      <a:pt x="243" y="1626"/>
                      <a:pt x="299" y="1682"/>
                    </a:cubicBezTo>
                    <a:cubicBezTo>
                      <a:pt x="354" y="1737"/>
                      <a:pt x="444" y="1737"/>
                      <a:pt x="499" y="1682"/>
                    </a:cubicBezTo>
                    <a:cubicBezTo>
                      <a:pt x="444" y="1737"/>
                      <a:pt x="444" y="1827"/>
                      <a:pt x="499" y="1882"/>
                    </a:cubicBezTo>
                    <a:cubicBezTo>
                      <a:pt x="554" y="1938"/>
                      <a:pt x="644" y="1938"/>
                      <a:pt x="700" y="1882"/>
                    </a:cubicBezTo>
                    <a:cubicBezTo>
                      <a:pt x="644" y="1938"/>
                      <a:pt x="644" y="2027"/>
                      <a:pt x="700" y="2083"/>
                    </a:cubicBezTo>
                    <a:cubicBezTo>
                      <a:pt x="751" y="2135"/>
                      <a:pt x="833" y="2137"/>
                      <a:pt x="889" y="2092"/>
                    </a:cubicBezTo>
                    <a:cubicBezTo>
                      <a:pt x="844" y="2148"/>
                      <a:pt x="848" y="2231"/>
                      <a:pt x="900" y="2283"/>
                    </a:cubicBezTo>
                    <a:cubicBezTo>
                      <a:pt x="955" y="2339"/>
                      <a:pt x="1045" y="2339"/>
                      <a:pt x="1101" y="2283"/>
                    </a:cubicBezTo>
                    <a:cubicBezTo>
                      <a:pt x="1184" y="2199"/>
                      <a:pt x="1184" y="2199"/>
                      <a:pt x="1184" y="2199"/>
                    </a:cubicBezTo>
                    <a:cubicBezTo>
                      <a:pt x="1232" y="2152"/>
                      <a:pt x="1232" y="2152"/>
                      <a:pt x="1232" y="2152"/>
                    </a:cubicBezTo>
                    <a:cubicBezTo>
                      <a:pt x="1351" y="2272"/>
                      <a:pt x="1351" y="2272"/>
                      <a:pt x="1351" y="2272"/>
                    </a:cubicBezTo>
                    <a:cubicBezTo>
                      <a:pt x="1385" y="2306"/>
                      <a:pt x="1430" y="2325"/>
                      <a:pt x="1478" y="2325"/>
                    </a:cubicBezTo>
                    <a:cubicBezTo>
                      <a:pt x="1526" y="2325"/>
                      <a:pt x="1571" y="2306"/>
                      <a:pt x="1605" y="2272"/>
                    </a:cubicBezTo>
                    <a:cubicBezTo>
                      <a:pt x="1639" y="2238"/>
                      <a:pt x="1658" y="2193"/>
                      <a:pt x="1658" y="2145"/>
                    </a:cubicBezTo>
                    <a:cubicBezTo>
                      <a:pt x="1658" y="2137"/>
                      <a:pt x="1657" y="2129"/>
                      <a:pt x="1656" y="2122"/>
                    </a:cubicBezTo>
                    <a:cubicBezTo>
                      <a:pt x="1709" y="2129"/>
                      <a:pt x="1765" y="2113"/>
                      <a:pt x="1806" y="2072"/>
                    </a:cubicBezTo>
                    <a:cubicBezTo>
                      <a:pt x="1840" y="2038"/>
                      <a:pt x="1859" y="1993"/>
                      <a:pt x="1859" y="1944"/>
                    </a:cubicBezTo>
                    <a:cubicBezTo>
                      <a:pt x="1859" y="1937"/>
                      <a:pt x="1857" y="1929"/>
                      <a:pt x="1856" y="1921"/>
                    </a:cubicBezTo>
                    <a:cubicBezTo>
                      <a:pt x="1910" y="1928"/>
                      <a:pt x="1966" y="1912"/>
                      <a:pt x="2006" y="1871"/>
                    </a:cubicBezTo>
                    <a:cubicBezTo>
                      <a:pt x="2040" y="1837"/>
                      <a:pt x="2059" y="1792"/>
                      <a:pt x="2059" y="1744"/>
                    </a:cubicBezTo>
                    <a:cubicBezTo>
                      <a:pt x="2059" y="1736"/>
                      <a:pt x="2058" y="1729"/>
                      <a:pt x="2057" y="1721"/>
                    </a:cubicBezTo>
                    <a:cubicBezTo>
                      <a:pt x="2065" y="1722"/>
                      <a:pt x="2072" y="1723"/>
                      <a:pt x="2080" y="1723"/>
                    </a:cubicBezTo>
                    <a:cubicBezTo>
                      <a:pt x="2128" y="1723"/>
                      <a:pt x="2173" y="1705"/>
                      <a:pt x="2207" y="1671"/>
                    </a:cubicBezTo>
                    <a:cubicBezTo>
                      <a:pt x="2241" y="1637"/>
                      <a:pt x="2260" y="1592"/>
                      <a:pt x="2260" y="1544"/>
                    </a:cubicBezTo>
                    <a:cubicBezTo>
                      <a:pt x="2260" y="1495"/>
                      <a:pt x="2241" y="1450"/>
                      <a:pt x="2207" y="1416"/>
                    </a:cubicBezTo>
                    <a:cubicBezTo>
                      <a:pt x="2127" y="1336"/>
                      <a:pt x="2127" y="1336"/>
                      <a:pt x="2127" y="1336"/>
                    </a:cubicBezTo>
                    <a:cubicBezTo>
                      <a:pt x="2511" y="956"/>
                      <a:pt x="2511" y="956"/>
                      <a:pt x="2511" y="956"/>
                    </a:cubicBezTo>
                    <a:cubicBezTo>
                      <a:pt x="1930" y="383"/>
                      <a:pt x="1930" y="383"/>
                      <a:pt x="1930" y="383"/>
                    </a:cubicBezTo>
                    <a:close/>
                    <a:moveTo>
                      <a:pt x="1930" y="383"/>
                    </a:moveTo>
                    <a:cubicBezTo>
                      <a:pt x="1930" y="383"/>
                      <a:pt x="1930" y="383"/>
                      <a:pt x="1930" y="38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+mn-ea"/>
                </a:endParaRPr>
              </a:p>
            </p:txBody>
          </p:sp>
        </p:grpSp>
        <p:sp>
          <p:nvSpPr>
            <p:cNvPr id="43" name="矩形 42"/>
            <p:cNvSpPr/>
            <p:nvPr/>
          </p:nvSpPr>
          <p:spPr>
            <a:xfrm>
              <a:off x="9318680" y="2535359"/>
              <a:ext cx="93610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文本</a:t>
              </a:r>
              <a:endParaRPr lang="en-US" altLang="zh-CN" sz="1800" b="1" dirty="0">
                <a:solidFill>
                  <a:schemeClr val="accent1"/>
                </a:solidFill>
                <a:latin typeface="+mn-ea"/>
                <a:cs typeface="Arial" panose="020B0604020202020204" pitchFamily="34" charset="0"/>
              </a:endParaRPr>
            </a:p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标题</a:t>
              </a:r>
              <a:endParaRPr lang="zh-CN" altLang="en-US" sz="1800" b="1" dirty="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44" name="Rectangle 28"/>
            <p:cNvSpPr/>
            <p:nvPr/>
          </p:nvSpPr>
          <p:spPr>
            <a:xfrm>
              <a:off x="9016906" y="3380947"/>
              <a:ext cx="1584176" cy="1785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ts val="22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单击此处添加文字阐述，添加简短问题说明文字，具体说明文字在此处添加此处单击此处</a:t>
              </a:r>
            </a:p>
          </p:txBody>
        </p:sp>
      </p:grpSp>
      <p:sp>
        <p:nvSpPr>
          <p:cNvPr id="47" name="矩形 46"/>
          <p:cNvSpPr/>
          <p:nvPr/>
        </p:nvSpPr>
        <p:spPr>
          <a:xfrm>
            <a:off x="1054646" y="1347821"/>
            <a:ext cx="10513168" cy="641813"/>
          </a:xfrm>
          <a:prstGeom prst="rect">
            <a:avLst/>
          </a:prstGeom>
        </p:spPr>
        <p:txBody>
          <a:bodyPr wrap="square" lIns="86967" tIns="43483" rIns="86967" bIns="43483">
            <a:spAutoFit/>
          </a:bodyPr>
          <a:lstStyle/>
          <a:p>
            <a:pPr lvl="0" algn="just" defTabSz="914400"/>
            <a:r>
              <a:rPr lang="zh-CN" altLang="en-US" sz="1800" dirty="0">
                <a:solidFill>
                  <a:srgbClr val="694F07">
                    <a:lumMod val="50000"/>
                  </a:srgbClr>
                </a:solidFill>
                <a:latin typeface="+mn-ea"/>
              </a:rPr>
              <a:t>      单击此处添加文字阐述，添加简短问题说明文字，具体说明文字在此处添加此处。单击此处添加文字阐述，添加简短问题说明文字，具体说明文字在此处添加此处。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49" name="组合 48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51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0" name="矩形 49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81611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5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8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5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0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47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5" name="组合 32"/>
          <p:cNvGrpSpPr>
            <a:grpSpLocks/>
          </p:cNvGrpSpPr>
          <p:nvPr/>
        </p:nvGrpSpPr>
        <p:grpSpPr bwMode="auto">
          <a:xfrm>
            <a:off x="-144673" y="3342362"/>
            <a:ext cx="3956296" cy="675372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16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+mn-ea"/>
                <a:sym typeface="宋体" pitchFamily="2" charset="-122"/>
              </a:endParaRPr>
            </a:p>
          </p:txBody>
        </p:sp>
        <p:sp>
          <p:nvSpPr>
            <p:cNvPr id="17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+mn-ea"/>
                <a:sym typeface="宋体" pitchFamily="2" charset="-122"/>
              </a:endParaRPr>
            </a:p>
          </p:txBody>
        </p:sp>
      </p:grpSp>
      <p:sp>
        <p:nvSpPr>
          <p:cNvPr id="18" name="椭圆 35"/>
          <p:cNvSpPr>
            <a:spLocks noChangeArrowheads="1"/>
          </p:cNvSpPr>
          <p:nvPr/>
        </p:nvSpPr>
        <p:spPr bwMode="auto">
          <a:xfrm>
            <a:off x="1813748" y="1589356"/>
            <a:ext cx="1413749" cy="141426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121917" tIns="60958" rIns="121917" bIns="60958" anchor="ctr"/>
          <a:lstStyle/>
          <a:p>
            <a:pPr algn="ctr"/>
            <a:endParaRPr lang="zh-CN" altLang="zh-CN">
              <a:solidFill>
                <a:srgbClr val="FFFFFF"/>
              </a:solidFill>
              <a:latin typeface="+mn-ea"/>
              <a:sym typeface="宋体" pitchFamily="2" charset="-122"/>
            </a:endParaRPr>
          </a:p>
        </p:txBody>
      </p:sp>
      <p:grpSp>
        <p:nvGrpSpPr>
          <p:cNvPr id="19" name="组合 36"/>
          <p:cNvGrpSpPr>
            <a:grpSpLocks/>
          </p:cNvGrpSpPr>
          <p:nvPr/>
        </p:nvGrpSpPr>
        <p:grpSpPr bwMode="auto">
          <a:xfrm flipV="1">
            <a:off x="3657125" y="3441868"/>
            <a:ext cx="2579881" cy="675374"/>
            <a:chOff x="0" y="0"/>
            <a:chExt cx="1935168" cy="506624"/>
          </a:xfrm>
          <a:solidFill>
            <a:schemeClr val="accent2"/>
          </a:solidFill>
        </p:grpSpPr>
        <p:sp>
          <p:nvSpPr>
            <p:cNvPr id="20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+mn-ea"/>
                <a:sym typeface="宋体" pitchFamily="2" charset="-122"/>
              </a:endParaRPr>
            </a:p>
          </p:txBody>
        </p:sp>
        <p:sp>
          <p:nvSpPr>
            <p:cNvPr id="21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+mn-ea"/>
                <a:sym typeface="宋体" pitchFamily="2" charset="-122"/>
              </a:endParaRPr>
            </a:p>
          </p:txBody>
        </p:sp>
      </p:grpSp>
      <p:sp>
        <p:nvSpPr>
          <p:cNvPr id="22" name="椭圆 39"/>
          <p:cNvSpPr>
            <a:spLocks noChangeArrowheads="1"/>
          </p:cNvSpPr>
          <p:nvPr/>
        </p:nvSpPr>
        <p:spPr bwMode="auto">
          <a:xfrm>
            <a:off x="4325904" y="4348010"/>
            <a:ext cx="1413749" cy="141426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lIns="121917" tIns="60958" rIns="121917" bIns="60958" anchor="ctr"/>
          <a:lstStyle/>
          <a:p>
            <a:pPr algn="ctr"/>
            <a:endParaRPr lang="zh-CN" altLang="zh-CN">
              <a:solidFill>
                <a:srgbClr val="FFFFFF"/>
              </a:solidFill>
              <a:latin typeface="+mn-ea"/>
              <a:sym typeface="宋体" pitchFamily="2" charset="-122"/>
            </a:endParaRPr>
          </a:p>
        </p:txBody>
      </p:sp>
      <p:grpSp>
        <p:nvGrpSpPr>
          <p:cNvPr id="23" name="组合 40"/>
          <p:cNvGrpSpPr>
            <a:grpSpLocks/>
          </p:cNvGrpSpPr>
          <p:nvPr/>
        </p:nvGrpSpPr>
        <p:grpSpPr bwMode="auto">
          <a:xfrm>
            <a:off x="6086741" y="3342362"/>
            <a:ext cx="2581997" cy="675372"/>
            <a:chOff x="0" y="0"/>
            <a:chExt cx="1935168" cy="506624"/>
          </a:xfrm>
          <a:solidFill>
            <a:schemeClr val="accent3"/>
          </a:solidFill>
        </p:grpSpPr>
        <p:sp>
          <p:nvSpPr>
            <p:cNvPr id="26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+mn-ea"/>
                <a:sym typeface="宋体" pitchFamily="2" charset="-122"/>
              </a:endParaRPr>
            </a:p>
          </p:txBody>
        </p:sp>
        <p:sp>
          <p:nvSpPr>
            <p:cNvPr id="27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+mn-ea"/>
                <a:sym typeface="宋体" pitchFamily="2" charset="-122"/>
              </a:endParaRPr>
            </a:p>
          </p:txBody>
        </p:sp>
      </p:grpSp>
      <p:sp>
        <p:nvSpPr>
          <p:cNvPr id="28" name="椭圆 43"/>
          <p:cNvSpPr>
            <a:spLocks noChangeArrowheads="1"/>
          </p:cNvSpPr>
          <p:nvPr/>
        </p:nvSpPr>
        <p:spPr bwMode="auto">
          <a:xfrm>
            <a:off x="6670865" y="1589356"/>
            <a:ext cx="1413749" cy="14142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lIns="121917" tIns="60958" rIns="121917" bIns="60958" anchor="ctr"/>
          <a:lstStyle/>
          <a:p>
            <a:pPr algn="ctr"/>
            <a:endParaRPr lang="zh-CN" altLang="zh-CN">
              <a:solidFill>
                <a:srgbClr val="FFFFFF"/>
              </a:solidFill>
              <a:latin typeface="+mn-ea"/>
              <a:sym typeface="宋体" pitchFamily="2" charset="-122"/>
            </a:endParaRPr>
          </a:p>
        </p:txBody>
      </p:sp>
      <p:sp>
        <p:nvSpPr>
          <p:cNvPr id="29" name="椭圆 45"/>
          <p:cNvSpPr>
            <a:spLocks noChangeArrowheads="1"/>
          </p:cNvSpPr>
          <p:nvPr/>
        </p:nvSpPr>
        <p:spPr bwMode="auto">
          <a:xfrm>
            <a:off x="9096249" y="4348010"/>
            <a:ext cx="1413749" cy="14142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lIns="121917" tIns="60958" rIns="121917" bIns="60958" anchor="ctr"/>
          <a:lstStyle/>
          <a:p>
            <a:pPr algn="ctr"/>
            <a:endParaRPr lang="zh-CN" altLang="zh-CN">
              <a:solidFill>
                <a:srgbClr val="FFFFFF"/>
              </a:solidFill>
              <a:latin typeface="+mn-ea"/>
              <a:sym typeface="宋体" pitchFamily="2" charset="-122"/>
            </a:endParaRPr>
          </a:p>
        </p:txBody>
      </p:sp>
      <p:sp>
        <p:nvSpPr>
          <p:cNvPr id="30" name="TextBox 46"/>
          <p:cNvSpPr>
            <a:spLocks noChangeArrowheads="1"/>
          </p:cNvSpPr>
          <p:nvPr/>
        </p:nvSpPr>
        <p:spPr bwMode="auto">
          <a:xfrm>
            <a:off x="1126654" y="4773670"/>
            <a:ext cx="2636164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defTabSz="1088232"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75000"/>
                  </a:prstClr>
                </a:solidFill>
                <a:latin typeface="+mn-ea"/>
              </a:rPr>
              <a:t>      单击此处添加文字阐述，添加简短问题说明文字，具体说明文字在此处添加此处单击此处添加文字阐述，添加简短问题说明文字</a:t>
            </a:r>
            <a:endParaRPr lang="en-US" altLang="zh-CN" sz="1400" dirty="0">
              <a:solidFill>
                <a:prstClr val="black"/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31" name="TextBox 47"/>
          <p:cNvSpPr>
            <a:spLocks noChangeArrowheads="1"/>
          </p:cNvSpPr>
          <p:nvPr/>
        </p:nvSpPr>
        <p:spPr bwMode="auto">
          <a:xfrm>
            <a:off x="1724860" y="4419994"/>
            <a:ext cx="1593642" cy="24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50000"/>
                  </a:schemeClr>
                </a:solidFill>
                <a:latin typeface="+mn-ea"/>
                <a:sym typeface="微软雅黑" pitchFamily="34" charset="-122"/>
              </a:rPr>
              <a:t>添加标题内容</a:t>
            </a:r>
          </a:p>
        </p:txBody>
      </p:sp>
      <p:sp>
        <p:nvSpPr>
          <p:cNvPr id="32" name="TextBox 50"/>
          <p:cNvSpPr>
            <a:spLocks noChangeArrowheads="1"/>
          </p:cNvSpPr>
          <p:nvPr/>
        </p:nvSpPr>
        <p:spPr bwMode="auto">
          <a:xfrm>
            <a:off x="1724860" y="3607006"/>
            <a:ext cx="1593642" cy="24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+mn-ea"/>
                <a:sym typeface="微软雅黑" pitchFamily="34" charset="-122"/>
              </a:rPr>
              <a:t>输入文本内容</a:t>
            </a:r>
          </a:p>
        </p:txBody>
      </p:sp>
      <p:sp>
        <p:nvSpPr>
          <p:cNvPr id="33" name="TextBox 51"/>
          <p:cNvSpPr>
            <a:spLocks noChangeArrowheads="1"/>
          </p:cNvSpPr>
          <p:nvPr/>
        </p:nvSpPr>
        <p:spPr bwMode="auto">
          <a:xfrm>
            <a:off x="4150244" y="3607006"/>
            <a:ext cx="1593642" cy="24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+mn-ea"/>
                <a:sym typeface="微软雅黑" pitchFamily="34" charset="-122"/>
              </a:rPr>
              <a:t>输入文本内容</a:t>
            </a:r>
          </a:p>
        </p:txBody>
      </p:sp>
      <p:sp>
        <p:nvSpPr>
          <p:cNvPr id="34" name="TextBox 52"/>
          <p:cNvSpPr>
            <a:spLocks noChangeArrowheads="1"/>
          </p:cNvSpPr>
          <p:nvPr/>
        </p:nvSpPr>
        <p:spPr bwMode="auto">
          <a:xfrm>
            <a:off x="6687796" y="3607006"/>
            <a:ext cx="1591526" cy="24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+mn-ea"/>
                <a:sym typeface="微软雅黑" pitchFamily="34" charset="-122"/>
              </a:rPr>
              <a:t>输入文本内容</a:t>
            </a:r>
          </a:p>
        </p:txBody>
      </p:sp>
      <p:grpSp>
        <p:nvGrpSpPr>
          <p:cNvPr id="35" name="组合 53"/>
          <p:cNvGrpSpPr>
            <a:grpSpLocks/>
          </p:cNvGrpSpPr>
          <p:nvPr/>
        </p:nvGrpSpPr>
        <p:grpSpPr bwMode="auto">
          <a:xfrm flipV="1">
            <a:off x="8512125" y="3441866"/>
            <a:ext cx="3822962" cy="675375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36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+mn-ea"/>
                <a:sym typeface="宋体" pitchFamily="2" charset="-122"/>
              </a:endParaRPr>
            </a:p>
          </p:txBody>
        </p:sp>
        <p:sp>
          <p:nvSpPr>
            <p:cNvPr id="37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+mn-ea"/>
                <a:sym typeface="宋体" pitchFamily="2" charset="-122"/>
              </a:endParaRPr>
            </a:p>
          </p:txBody>
        </p:sp>
      </p:grpSp>
      <p:sp>
        <p:nvSpPr>
          <p:cNvPr id="38" name="TextBox 56"/>
          <p:cNvSpPr>
            <a:spLocks noChangeArrowheads="1"/>
          </p:cNvSpPr>
          <p:nvPr/>
        </p:nvSpPr>
        <p:spPr bwMode="auto">
          <a:xfrm>
            <a:off x="8918472" y="3607006"/>
            <a:ext cx="1593643" cy="24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+mn-ea"/>
                <a:sym typeface="微软雅黑" pitchFamily="34" charset="-122"/>
              </a:rPr>
              <a:t>输入文本内容</a:t>
            </a:r>
          </a:p>
        </p:txBody>
      </p:sp>
      <p:sp>
        <p:nvSpPr>
          <p:cNvPr id="39" name="TextBox 57"/>
          <p:cNvSpPr>
            <a:spLocks noChangeArrowheads="1"/>
          </p:cNvSpPr>
          <p:nvPr/>
        </p:nvSpPr>
        <p:spPr bwMode="auto">
          <a:xfrm>
            <a:off x="3686787" y="1843415"/>
            <a:ext cx="2477373" cy="1218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ts val="1867"/>
              </a:lnSpc>
            </a:pPr>
            <a:r>
              <a:rPr lang="zh-CN" altLang="en-US" sz="1400" dirty="0">
                <a:solidFill>
                  <a:prstClr val="black">
                    <a:lumMod val="75000"/>
                  </a:prstClr>
                </a:solidFill>
                <a:latin typeface="+mn-ea"/>
              </a:rPr>
              <a:t> 单击此处添加文字阐述，添加简短问题说明文字，具体说明文字在此处添加此处单击此处添加文字阐述，添加简短问题说明文字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微软雅黑" pitchFamily="34" charset="-122"/>
            </a:endParaRPr>
          </a:p>
        </p:txBody>
      </p:sp>
      <p:sp>
        <p:nvSpPr>
          <p:cNvPr id="40" name="TextBox 58"/>
          <p:cNvSpPr>
            <a:spLocks noChangeArrowheads="1"/>
          </p:cNvSpPr>
          <p:nvPr/>
        </p:nvSpPr>
        <p:spPr bwMode="auto">
          <a:xfrm>
            <a:off x="4237015" y="1451740"/>
            <a:ext cx="1591526" cy="247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50000"/>
                  </a:schemeClr>
                </a:solidFill>
                <a:latin typeface="+mn-ea"/>
                <a:sym typeface="微软雅黑" pitchFamily="34" charset="-122"/>
              </a:rPr>
              <a:t>添加标题内容</a:t>
            </a:r>
          </a:p>
        </p:txBody>
      </p:sp>
      <p:sp>
        <p:nvSpPr>
          <p:cNvPr id="41" name="TextBox 59"/>
          <p:cNvSpPr>
            <a:spLocks noChangeArrowheads="1"/>
          </p:cNvSpPr>
          <p:nvPr/>
        </p:nvSpPr>
        <p:spPr bwMode="auto">
          <a:xfrm>
            <a:off x="6262508" y="4826488"/>
            <a:ext cx="2496994" cy="974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ts val="1867"/>
              </a:lnSpc>
            </a:pPr>
            <a:r>
              <a:rPr lang="zh-CN" altLang="en-US" sz="1400" dirty="0">
                <a:solidFill>
                  <a:prstClr val="black">
                    <a:lumMod val="75000"/>
                  </a:prstClr>
                </a:solidFill>
                <a:latin typeface="+mn-ea"/>
              </a:rPr>
              <a:t>单击此处添加文字阐述，添加简短问题说明文字，具体说明文字在此处添加此处单击此处添加文字阐述，添加简短问题说明文字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微软雅黑" pitchFamily="34" charset="-122"/>
            </a:endParaRPr>
          </a:p>
        </p:txBody>
      </p:sp>
      <p:sp>
        <p:nvSpPr>
          <p:cNvPr id="42" name="TextBox 62"/>
          <p:cNvSpPr>
            <a:spLocks noChangeArrowheads="1"/>
          </p:cNvSpPr>
          <p:nvPr/>
        </p:nvSpPr>
        <p:spPr bwMode="auto">
          <a:xfrm>
            <a:off x="6579861" y="4434815"/>
            <a:ext cx="1593642" cy="24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50000"/>
                  </a:schemeClr>
                </a:solidFill>
                <a:latin typeface="+mn-ea"/>
                <a:sym typeface="微软雅黑" pitchFamily="34" charset="-122"/>
              </a:rPr>
              <a:t>添加标题内容</a:t>
            </a:r>
          </a:p>
        </p:txBody>
      </p:sp>
      <p:sp>
        <p:nvSpPr>
          <p:cNvPr id="43" name="TextBox 63"/>
          <p:cNvSpPr>
            <a:spLocks noChangeArrowheads="1"/>
          </p:cNvSpPr>
          <p:nvPr/>
        </p:nvSpPr>
        <p:spPr bwMode="auto">
          <a:xfrm>
            <a:off x="8543478" y="1843415"/>
            <a:ext cx="2477373" cy="1218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ts val="1867"/>
              </a:lnSpc>
            </a:pPr>
            <a:r>
              <a:rPr lang="zh-CN" altLang="en-US" sz="1400" dirty="0">
                <a:solidFill>
                  <a:prstClr val="black">
                    <a:lumMod val="75000"/>
                  </a:prstClr>
                </a:solidFill>
                <a:latin typeface="+mn-ea"/>
              </a:rPr>
              <a:t> 单击此处添加文字阐述，添加简短问题说明文字，具体说明文字在此处添加此处单击此处添加文字阐述，添加简短问题说明文字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微软雅黑" pitchFamily="34" charset="-122"/>
            </a:endParaRPr>
          </a:p>
        </p:txBody>
      </p:sp>
      <p:sp>
        <p:nvSpPr>
          <p:cNvPr id="44" name="TextBox 66"/>
          <p:cNvSpPr>
            <a:spLocks noChangeArrowheads="1"/>
          </p:cNvSpPr>
          <p:nvPr/>
        </p:nvSpPr>
        <p:spPr bwMode="auto">
          <a:xfrm>
            <a:off x="8918472" y="1451740"/>
            <a:ext cx="1593643" cy="247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50000"/>
                  </a:schemeClr>
                </a:solidFill>
                <a:latin typeface="+mn-ea"/>
                <a:sym typeface="微软雅黑" pitchFamily="34" charset="-122"/>
              </a:rPr>
              <a:t>添加标题内容</a:t>
            </a:r>
          </a:p>
        </p:txBody>
      </p:sp>
      <p:sp>
        <p:nvSpPr>
          <p:cNvPr id="45" name="TextBox 67"/>
          <p:cNvSpPr>
            <a:spLocks noChangeArrowheads="1"/>
          </p:cNvSpPr>
          <p:nvPr/>
        </p:nvSpPr>
        <p:spPr bwMode="auto">
          <a:xfrm>
            <a:off x="2146022" y="1968327"/>
            <a:ext cx="749202" cy="65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+mn-ea"/>
                <a:sym typeface="微软雅黑" pitchFamily="34" charset="-122"/>
              </a:rPr>
              <a:t>添加标题</a:t>
            </a:r>
          </a:p>
        </p:txBody>
      </p:sp>
      <p:sp>
        <p:nvSpPr>
          <p:cNvPr id="46" name="TextBox 68"/>
          <p:cNvSpPr>
            <a:spLocks noChangeArrowheads="1"/>
          </p:cNvSpPr>
          <p:nvPr/>
        </p:nvSpPr>
        <p:spPr bwMode="auto">
          <a:xfrm>
            <a:off x="7003140" y="1968327"/>
            <a:ext cx="747085" cy="65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+mn-ea"/>
                <a:sym typeface="微软雅黑" pitchFamily="34" charset="-122"/>
              </a:rPr>
              <a:t>添加标题</a:t>
            </a:r>
          </a:p>
        </p:txBody>
      </p:sp>
      <p:sp>
        <p:nvSpPr>
          <p:cNvPr id="47" name="TextBox 70"/>
          <p:cNvSpPr>
            <a:spLocks noChangeArrowheads="1"/>
          </p:cNvSpPr>
          <p:nvPr/>
        </p:nvSpPr>
        <p:spPr bwMode="auto">
          <a:xfrm>
            <a:off x="4658178" y="4726983"/>
            <a:ext cx="749202" cy="65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+mn-ea"/>
                <a:sym typeface="微软雅黑" pitchFamily="34" charset="-122"/>
              </a:rPr>
              <a:t>添加标题</a:t>
            </a:r>
          </a:p>
        </p:txBody>
      </p:sp>
      <p:sp>
        <p:nvSpPr>
          <p:cNvPr id="48" name="TextBox 72"/>
          <p:cNvSpPr>
            <a:spLocks noChangeArrowheads="1"/>
          </p:cNvSpPr>
          <p:nvPr/>
        </p:nvSpPr>
        <p:spPr bwMode="auto">
          <a:xfrm>
            <a:off x="9428524" y="4726983"/>
            <a:ext cx="749202" cy="65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+mn-ea"/>
                <a:sym typeface="微软雅黑" pitchFamily="34" charset="-122"/>
              </a:rPr>
              <a:t>添加标题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50" name="组合 49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52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" name="矩形 50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73437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>
                                          <p:cBhvr>
                                            <p:cTn id="30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>
                                          <p:cBhvr>
                                            <p:cTn id="35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39" dur="6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44" dur="6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6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6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49" dur="6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54" dur="6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6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6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5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>
                                          <p:cBhvr>
                                            <p:cTn id="62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>
                                          <p:cBhvr>
                                            <p:cTn id="67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69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71" dur="6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6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6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76" dur="6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6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6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81" dur="6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6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6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86" dur="6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9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>
                                          <p:cBhvr>
                                            <p:cTn id="94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>
                                          <p:cBhvr>
                                            <p:cTn id="99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10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103" dur="6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6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6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108" dur="6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6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6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113" dur="6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118" dur="6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6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6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1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1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>
                                          <p:cBhvr>
                                            <p:cTn id="126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>
                                          <p:cBhvr>
                                            <p:cTn id="131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33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135" dur="6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6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6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140" dur="6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6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6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145" dur="6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150" dur="6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6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6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8" grpId="0" bldLvl="0" animBg="1" autoUpdateAnimBg="0"/>
          <p:bldP spid="22" grpId="0" bldLvl="0" animBg="1" autoUpdateAnimBg="0"/>
          <p:bldP spid="28" grpId="0" bldLvl="0" animBg="1" autoUpdateAnimBg="0"/>
          <p:bldP spid="29" grpId="0" bldLvl="0" animBg="1" autoUpdateAnimBg="0"/>
          <p:bldP spid="30" grpId="0" bldLvl="0" autoUpdateAnimBg="0"/>
          <p:bldP spid="31" grpId="0" bldLvl="0" autoUpdateAnimBg="0"/>
          <p:bldP spid="32" grpId="0" bldLvl="0" autoUpdateAnimBg="0"/>
          <p:bldP spid="33" grpId="0" bldLvl="0" autoUpdateAnimBg="0"/>
          <p:bldP spid="34" grpId="0" bldLvl="0" autoUpdateAnimBg="0"/>
          <p:bldP spid="38" grpId="0" bldLvl="0" autoUpdateAnimBg="0"/>
          <p:bldP spid="39" grpId="0" bldLvl="0" autoUpdateAnimBg="0"/>
          <p:bldP spid="40" grpId="0" bldLvl="0" autoUpdateAnimBg="0"/>
          <p:bldP spid="41" grpId="0" bldLvl="0" autoUpdateAnimBg="0"/>
          <p:bldP spid="42" grpId="0" bldLvl="0" autoUpdateAnimBg="0"/>
          <p:bldP spid="43" grpId="0" bldLvl="0" autoUpdateAnimBg="0"/>
          <p:bldP spid="44" grpId="0" bldLvl="0" autoUpdateAnimBg="0"/>
          <p:bldP spid="45" grpId="0" bldLvl="0" autoUpdateAnimBg="0"/>
          <p:bldP spid="46" grpId="0" bldLvl="0" autoUpdateAnimBg="0"/>
          <p:bldP spid="47" grpId="0" bldLvl="0" autoUpdateAnimBg="0"/>
          <p:bldP spid="48" grpId="0" bldLvl="0" autoUpdateAnimBg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>
                                          <p:cBhvr>
                                            <p:cTn id="30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>
                                          <p:cBhvr>
                                            <p:cTn id="35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39" dur="6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44" dur="6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6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6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49" dur="6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54" dur="6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6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6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5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>
                                          <p:cBhvr>
                                            <p:cTn id="62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>
                                          <p:cBhvr>
                                            <p:cTn id="67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69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71" dur="6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6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6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76" dur="6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6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6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81" dur="6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6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6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86" dur="6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9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>
                                          <p:cBhvr>
                                            <p:cTn id="94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>
                                          <p:cBhvr>
                                            <p:cTn id="99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10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103" dur="6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6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6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108" dur="6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6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6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113" dur="6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118" dur="6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6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6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1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1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>
                                          <p:cBhvr>
                                            <p:cTn id="126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>
                                          <p:cBhvr>
                                            <p:cTn id="131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33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135" dur="6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6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6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140" dur="6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6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6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145" dur="6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>
                                          <p:cBhvr>
                                            <p:cTn id="150" dur="6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6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6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8" grpId="0" bldLvl="0" animBg="1" autoUpdateAnimBg="0"/>
          <p:bldP spid="22" grpId="0" bldLvl="0" animBg="1" autoUpdateAnimBg="0"/>
          <p:bldP spid="28" grpId="0" bldLvl="0" animBg="1" autoUpdateAnimBg="0"/>
          <p:bldP spid="29" grpId="0" bldLvl="0" animBg="1" autoUpdateAnimBg="0"/>
          <p:bldP spid="30" grpId="0" bldLvl="0" autoUpdateAnimBg="0"/>
          <p:bldP spid="31" grpId="0" bldLvl="0" autoUpdateAnimBg="0"/>
          <p:bldP spid="32" grpId="0" bldLvl="0" autoUpdateAnimBg="0"/>
          <p:bldP spid="33" grpId="0" bldLvl="0" autoUpdateAnimBg="0"/>
          <p:bldP spid="34" grpId="0" bldLvl="0" autoUpdateAnimBg="0"/>
          <p:bldP spid="38" grpId="0" bldLvl="0" autoUpdateAnimBg="0"/>
          <p:bldP spid="39" grpId="0" bldLvl="0" autoUpdateAnimBg="0"/>
          <p:bldP spid="40" grpId="0" bldLvl="0" autoUpdateAnimBg="0"/>
          <p:bldP spid="41" grpId="0" bldLvl="0" autoUpdateAnimBg="0"/>
          <p:bldP spid="42" grpId="0" bldLvl="0" autoUpdateAnimBg="0"/>
          <p:bldP spid="43" grpId="0" bldLvl="0" autoUpdateAnimBg="0"/>
          <p:bldP spid="44" grpId="0" bldLvl="0" autoUpdateAnimBg="0"/>
          <p:bldP spid="45" grpId="0" bldLvl="0" autoUpdateAnimBg="0"/>
          <p:bldP spid="46" grpId="0" bldLvl="0" autoUpdateAnimBg="0"/>
          <p:bldP spid="47" grpId="0" bldLvl="0" autoUpdateAnimBg="0"/>
          <p:bldP spid="48" grpId="0" bldLvl="0" autoUpdateAnimBg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Rectangle 57"/>
          <p:cNvSpPr/>
          <p:nvPr/>
        </p:nvSpPr>
        <p:spPr>
          <a:xfrm>
            <a:off x="487186" y="3805793"/>
            <a:ext cx="2676948" cy="220224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 defTabSz="1219170">
              <a:spcBef>
                <a:spcPct val="20000"/>
              </a:spcBef>
              <a:defRPr/>
            </a:pPr>
            <a:endParaRPr lang="en-US" sz="13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6" name="Rectangle 27"/>
          <p:cNvSpPr/>
          <p:nvPr/>
        </p:nvSpPr>
        <p:spPr>
          <a:xfrm>
            <a:off x="3343399" y="1424249"/>
            <a:ext cx="2676948" cy="2202248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 defTabSz="1219170">
              <a:spcBef>
                <a:spcPct val="20000"/>
              </a:spcBef>
              <a:defRPr/>
            </a:pPr>
            <a:endParaRPr lang="en-US" b="1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7" name="Down Arrow Callout 31"/>
          <p:cNvSpPr/>
          <p:nvPr/>
        </p:nvSpPr>
        <p:spPr>
          <a:xfrm>
            <a:off x="487186" y="1424247"/>
            <a:ext cx="2676948" cy="2663117"/>
          </a:xfrm>
          <a:prstGeom prst="downArrowCallout">
            <a:avLst>
              <a:gd name="adj1" fmla="val 23554"/>
              <a:gd name="adj2" fmla="val 10346"/>
              <a:gd name="adj3" fmla="val 10003"/>
              <a:gd name="adj4" fmla="val 89997"/>
            </a:avLst>
          </a:prstGeom>
          <a:solidFill>
            <a:schemeClr val="accent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 defTabSz="1219170">
              <a:spcBef>
                <a:spcPct val="20000"/>
              </a:spcBef>
              <a:defRPr/>
            </a:pPr>
            <a:endParaRPr lang="en-US" sz="5900" dirty="0">
              <a:solidFill>
                <a:schemeClr val="bg1"/>
              </a:solidFill>
              <a:latin typeface="+mn-ea"/>
            </a:endParaRPr>
          </a:p>
          <a:p>
            <a:pPr algn="ctr">
              <a:lnSpc>
                <a:spcPts val="1867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单击此处添加文字阐述，添加简短问题说明文字，具体说明文字在此处添加此处单击此处</a:t>
            </a:r>
            <a:endParaRPr lang="en-US" altLang="zh-CN" sz="1400" dirty="0">
              <a:solidFill>
                <a:schemeClr val="bg1"/>
              </a:solidFill>
              <a:latin typeface="+mn-ea"/>
              <a:sym typeface="微软雅黑" pitchFamily="34" charset="-122"/>
            </a:endParaRPr>
          </a:p>
        </p:txBody>
      </p:sp>
      <p:sp>
        <p:nvSpPr>
          <p:cNvPr id="18" name="Up Arrow Callout 59"/>
          <p:cNvSpPr/>
          <p:nvPr/>
        </p:nvSpPr>
        <p:spPr>
          <a:xfrm>
            <a:off x="3343399" y="3319093"/>
            <a:ext cx="2676948" cy="2688949"/>
          </a:xfrm>
          <a:prstGeom prst="upArrowCallout">
            <a:avLst>
              <a:gd name="adj1" fmla="val 25000"/>
              <a:gd name="adj2" fmla="val 9346"/>
              <a:gd name="adj3" fmla="val 11156"/>
              <a:gd name="adj4" fmla="val 88844"/>
            </a:avLst>
          </a:prstGeom>
          <a:solidFill>
            <a:schemeClr val="accent2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 defTabSz="1219170">
              <a:spcBef>
                <a:spcPct val="20000"/>
              </a:spcBef>
              <a:defRPr/>
            </a:pPr>
            <a:endParaRPr lang="en-US" sz="5300" dirty="0">
              <a:latin typeface="+mn-ea"/>
            </a:endParaRPr>
          </a:p>
          <a:p>
            <a:pPr lvl="0" algn="ctr">
              <a:lnSpc>
                <a:spcPts val="1867"/>
              </a:lnSpc>
            </a:pPr>
            <a:r>
              <a:rPr lang="zh-CN" altLang="en-US" sz="1600" dirty="0">
                <a:solidFill>
                  <a:prstClr val="white"/>
                </a:solidFill>
                <a:latin typeface="+mn-ea"/>
              </a:rPr>
              <a:t>单击此处添加文字阐述，添加简短问题说明文字，具体说明文字在此处添加此处单击此处</a:t>
            </a:r>
            <a:endParaRPr lang="en-US" altLang="zh-CN" sz="1400" dirty="0">
              <a:solidFill>
                <a:prstClr val="white"/>
              </a:solidFill>
              <a:latin typeface="+mn-ea"/>
              <a:sym typeface="微软雅黑" pitchFamily="34" charset="-122"/>
            </a:endParaRPr>
          </a:p>
        </p:txBody>
      </p:sp>
      <p:sp>
        <p:nvSpPr>
          <p:cNvPr id="19" name="Rectangle 13"/>
          <p:cNvSpPr/>
          <p:nvPr/>
        </p:nvSpPr>
        <p:spPr>
          <a:xfrm>
            <a:off x="6170336" y="3805793"/>
            <a:ext cx="2676948" cy="2202248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 defTabSz="1219170">
              <a:spcBef>
                <a:spcPct val="20000"/>
              </a:spcBef>
              <a:defRPr/>
            </a:pPr>
            <a:endParaRPr lang="en-US" sz="13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0" name="Down Arrow Callout 14"/>
          <p:cNvSpPr/>
          <p:nvPr/>
        </p:nvSpPr>
        <p:spPr>
          <a:xfrm>
            <a:off x="6170336" y="1424247"/>
            <a:ext cx="2676948" cy="2663117"/>
          </a:xfrm>
          <a:prstGeom prst="downArrowCallout">
            <a:avLst>
              <a:gd name="adj1" fmla="val 23554"/>
              <a:gd name="adj2" fmla="val 10346"/>
              <a:gd name="adj3" fmla="val 10003"/>
              <a:gd name="adj4" fmla="val 89997"/>
            </a:avLst>
          </a:prstGeom>
          <a:solidFill>
            <a:schemeClr val="accent3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 defTabSz="1219170">
              <a:spcBef>
                <a:spcPct val="20000"/>
              </a:spcBef>
              <a:defRPr/>
            </a:pPr>
            <a:r>
              <a:rPr lang="en-US" sz="1300" dirty="0">
                <a:latin typeface="+mn-ea"/>
              </a:rPr>
              <a:t> </a:t>
            </a:r>
          </a:p>
          <a:p>
            <a:pPr algn="ctr">
              <a:lnSpc>
                <a:spcPts val="1867"/>
              </a:lnSpc>
            </a:pP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/>
            </a:r>
            <a:br>
              <a:rPr lang="en-US" sz="16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</a:b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  <a:t/>
            </a:r>
            <a:br>
              <a:rPr lang="en-US" sz="1600" b="1" dirty="0">
                <a:solidFill>
                  <a:schemeClr val="bg1">
                    <a:lumMod val="95000"/>
                  </a:schemeClr>
                </a:solidFill>
                <a:latin typeface="+mn-ea"/>
              </a:rPr>
            </a:b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单击此处添加文字阐述，添加简短问题说明文字，具体说明文字在此处添加此处单击此处</a:t>
            </a:r>
            <a:endParaRPr lang="en-US" altLang="zh-CN" sz="1400" dirty="0">
              <a:solidFill>
                <a:schemeClr val="bg1"/>
              </a:solidFill>
              <a:latin typeface="+mn-ea"/>
              <a:sym typeface="微软雅黑" pitchFamily="34" charset="-122"/>
            </a:endParaRPr>
          </a:p>
        </p:txBody>
      </p:sp>
      <p:sp>
        <p:nvSpPr>
          <p:cNvPr id="21" name="Rectangle 17"/>
          <p:cNvSpPr/>
          <p:nvPr/>
        </p:nvSpPr>
        <p:spPr>
          <a:xfrm>
            <a:off x="9011912" y="1424249"/>
            <a:ext cx="2676948" cy="2202248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 defTabSz="1219170">
              <a:spcBef>
                <a:spcPct val="20000"/>
              </a:spcBef>
              <a:defRPr/>
            </a:pPr>
            <a:endParaRPr lang="en-US" sz="13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2" name="Up Arrow Callout 18"/>
          <p:cNvSpPr/>
          <p:nvPr/>
        </p:nvSpPr>
        <p:spPr>
          <a:xfrm>
            <a:off x="9011912" y="3319093"/>
            <a:ext cx="2676948" cy="2688949"/>
          </a:xfrm>
          <a:prstGeom prst="upArrowCallout">
            <a:avLst>
              <a:gd name="adj1" fmla="val 25000"/>
              <a:gd name="adj2" fmla="val 9346"/>
              <a:gd name="adj3" fmla="val 11156"/>
              <a:gd name="adj4" fmla="val 88844"/>
            </a:avLst>
          </a:prstGeom>
          <a:solidFill>
            <a:schemeClr val="accent4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>
              <a:lnSpc>
                <a:spcPts val="1867"/>
              </a:lnSpc>
            </a:pPr>
            <a:endParaRPr lang="en-US" sz="8000" dirty="0">
              <a:latin typeface="+mn-ea"/>
            </a:endParaRPr>
          </a:p>
          <a:p>
            <a:pPr algn="ctr">
              <a:lnSpc>
                <a:spcPts val="1867"/>
              </a:lnSpc>
            </a:pPr>
            <a:endParaRPr lang="en-US" sz="8000" dirty="0">
              <a:latin typeface="+mn-ea"/>
            </a:endParaRPr>
          </a:p>
          <a:p>
            <a:pPr algn="ctr">
              <a:lnSpc>
                <a:spcPts val="1867"/>
              </a:lnSpc>
            </a:pPr>
            <a:r>
              <a:rPr lang="en-US" sz="8000" dirty="0">
                <a:latin typeface="+mn-ea"/>
              </a:rPr>
              <a:t/>
            </a:r>
            <a:br>
              <a:rPr lang="en-US" sz="8000" dirty="0">
                <a:latin typeface="+mn-ea"/>
              </a:rPr>
            </a:b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单击此处添加文字阐述，添加简短问题说明文字，具体说明文字在此处添加此处单击此处</a:t>
            </a:r>
            <a:endParaRPr lang="en-US" altLang="zh-CN" sz="1400" dirty="0">
              <a:solidFill>
                <a:schemeClr val="bg1"/>
              </a:solidFill>
              <a:latin typeface="+mn-ea"/>
              <a:sym typeface="微软雅黑" pitchFamily="34" charset="-122"/>
            </a:endParaRPr>
          </a:p>
        </p:txBody>
      </p:sp>
      <p:sp>
        <p:nvSpPr>
          <p:cNvPr id="23" name="Freeform 12"/>
          <p:cNvSpPr>
            <a:spLocks noEditPoints="1"/>
          </p:cNvSpPr>
          <p:nvPr/>
        </p:nvSpPr>
        <p:spPr bwMode="auto">
          <a:xfrm>
            <a:off x="1553547" y="1608637"/>
            <a:ext cx="537946" cy="786193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ea"/>
            </a:endParaRPr>
          </a:p>
        </p:txBody>
      </p:sp>
      <p:sp>
        <p:nvSpPr>
          <p:cNvPr id="26" name="Freeform 56"/>
          <p:cNvSpPr>
            <a:spLocks noEditPoints="1"/>
          </p:cNvSpPr>
          <p:nvPr/>
        </p:nvSpPr>
        <p:spPr bwMode="auto">
          <a:xfrm>
            <a:off x="4367884" y="3874293"/>
            <a:ext cx="624208" cy="624434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ea"/>
            </a:endParaRPr>
          </a:p>
        </p:txBody>
      </p:sp>
      <p:sp>
        <p:nvSpPr>
          <p:cNvPr id="27" name="Freeform 86"/>
          <p:cNvSpPr>
            <a:spLocks noEditPoints="1"/>
          </p:cNvSpPr>
          <p:nvPr/>
        </p:nvSpPr>
        <p:spPr bwMode="auto">
          <a:xfrm>
            <a:off x="10183097" y="3805792"/>
            <a:ext cx="399760" cy="672853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ea"/>
            </a:endParaRPr>
          </a:p>
        </p:txBody>
      </p:sp>
      <p:sp>
        <p:nvSpPr>
          <p:cNvPr id="28" name="Freeform 171"/>
          <p:cNvSpPr>
            <a:spLocks/>
          </p:cNvSpPr>
          <p:nvPr/>
        </p:nvSpPr>
        <p:spPr bwMode="auto">
          <a:xfrm>
            <a:off x="7170398" y="1771317"/>
            <a:ext cx="635721" cy="460835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2" y="44"/>
              </a:cxn>
              <a:cxn ang="0">
                <a:pos x="61" y="45"/>
              </a:cxn>
              <a:cxn ang="0">
                <a:pos x="60" y="44"/>
              </a:cxn>
              <a:cxn ang="0">
                <a:pos x="45" y="30"/>
              </a:cxn>
              <a:cxn ang="0">
                <a:pos x="45" y="36"/>
              </a:cxn>
              <a:cxn ang="0">
                <a:pos x="35" y="46"/>
              </a:cxn>
              <a:cxn ang="0">
                <a:pos x="10" y="46"/>
              </a:cxn>
              <a:cxn ang="0">
                <a:pos x="0" y="36"/>
              </a:cxn>
              <a:cxn ang="0">
                <a:pos x="0" y="10"/>
              </a:cxn>
              <a:cxn ang="0">
                <a:pos x="10" y="0"/>
              </a:cxn>
              <a:cxn ang="0">
                <a:pos x="35" y="0"/>
              </a:cxn>
              <a:cxn ang="0">
                <a:pos x="45" y="10"/>
              </a:cxn>
              <a:cxn ang="0">
                <a:pos x="45" y="16"/>
              </a:cxn>
              <a:cxn ang="0">
                <a:pos x="60" y="2"/>
              </a:cxn>
              <a:cxn ang="0">
                <a:pos x="61" y="1"/>
              </a:cxn>
              <a:cxn ang="0">
                <a:pos x="62" y="1"/>
              </a:cxn>
              <a:cxn ang="0">
                <a:pos x="64" y="4"/>
              </a:cxn>
              <a:cxn ang="0">
                <a:pos x="64" y="42"/>
              </a:cxn>
            </a:cxnLst>
            <a:rect l="0" t="0" r="r" b="b"/>
            <a:pathLst>
              <a:path w="64" h="46">
                <a:moveTo>
                  <a:pt x="64" y="42"/>
                </a:moveTo>
                <a:cubicBezTo>
                  <a:pt x="64" y="43"/>
                  <a:pt x="63" y="44"/>
                  <a:pt x="62" y="44"/>
                </a:cubicBezTo>
                <a:cubicBezTo>
                  <a:pt x="62" y="45"/>
                  <a:pt x="62" y="45"/>
                  <a:pt x="61" y="45"/>
                </a:cubicBezTo>
                <a:cubicBezTo>
                  <a:pt x="61" y="45"/>
                  <a:pt x="60" y="44"/>
                  <a:pt x="60" y="4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41"/>
                  <a:pt x="41" y="46"/>
                  <a:pt x="35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4" y="46"/>
                  <a:pt x="0" y="41"/>
                  <a:pt x="0" y="36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41" y="0"/>
                  <a:pt x="45" y="5"/>
                  <a:pt x="45" y="10"/>
                </a:cubicBezTo>
                <a:cubicBezTo>
                  <a:pt x="45" y="16"/>
                  <a:pt x="45" y="16"/>
                  <a:pt x="45" y="16"/>
                </a:cubicBezTo>
                <a:cubicBezTo>
                  <a:pt x="60" y="2"/>
                  <a:pt x="60" y="2"/>
                  <a:pt x="60" y="2"/>
                </a:cubicBezTo>
                <a:cubicBezTo>
                  <a:pt x="60" y="1"/>
                  <a:pt x="61" y="1"/>
                  <a:pt x="61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63" y="2"/>
                  <a:pt x="64" y="3"/>
                  <a:pt x="64" y="4"/>
                </a:cubicBezTo>
                <a:lnTo>
                  <a:pt x="64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ea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30" name="组合 29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32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1" name="矩形 30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93228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1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5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1" presetID="2" presetClass="entr" presetSubtype="1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0" presetID="5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6" presetID="2" presetClass="entr" presetSubtype="1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1" presetID="5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1" presetID="2" presetClass="entr" presetSubtype="1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0" presetID="5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6" grpId="0" animBg="1"/>
          <p:bldP spid="27" grpId="0" animBg="1"/>
          <p:bldP spid="2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1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5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1" presetID="2" presetClass="entr" presetSubtype="1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0" presetID="5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6" presetID="2" presetClass="entr" presetSubtype="1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1" presetID="5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1" presetID="2" presetClass="entr" presetSubtype="1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0" presetID="5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6" grpId="0" animBg="1"/>
          <p:bldP spid="27" grpId="0" animBg="1"/>
          <p:bldP spid="28" grpId="0" animBg="1"/>
        </p:bldLst>
      </p:timing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42" name="Group 14"/>
          <p:cNvGrpSpPr/>
          <p:nvPr/>
        </p:nvGrpSpPr>
        <p:grpSpPr>
          <a:xfrm>
            <a:off x="5378442" y="3063008"/>
            <a:ext cx="1414483" cy="1619499"/>
            <a:chOff x="5379142" y="2991066"/>
            <a:chExt cx="1414667" cy="1619124"/>
          </a:xfrm>
          <a:solidFill>
            <a:schemeClr val="accent1"/>
          </a:solidFill>
        </p:grpSpPr>
        <p:sp>
          <p:nvSpPr>
            <p:cNvPr id="43" name="Shape 1723"/>
            <p:cNvSpPr/>
            <p:nvPr/>
          </p:nvSpPr>
          <p:spPr>
            <a:xfrm rot="18900000">
              <a:off x="5379143" y="2991066"/>
              <a:ext cx="1414666" cy="1414666"/>
            </a:xfrm>
            <a:prstGeom prst="roundRect">
              <a:avLst>
                <a:gd name="adj" fmla="val 15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4" name="Shape 1726"/>
            <p:cNvSpPr/>
            <p:nvPr/>
          </p:nvSpPr>
          <p:spPr>
            <a:xfrm rot="18900000">
              <a:off x="5379142" y="3195523"/>
              <a:ext cx="1414666" cy="1414667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45" name="Group 12"/>
          <p:cNvGrpSpPr/>
          <p:nvPr/>
        </p:nvGrpSpPr>
        <p:grpSpPr>
          <a:xfrm>
            <a:off x="3563407" y="3271399"/>
            <a:ext cx="1414483" cy="1619499"/>
            <a:chOff x="3563871" y="3199409"/>
            <a:chExt cx="1414666" cy="1619124"/>
          </a:xfrm>
          <a:solidFill>
            <a:schemeClr val="accent1"/>
          </a:solidFill>
        </p:grpSpPr>
        <p:sp>
          <p:nvSpPr>
            <p:cNvPr id="46" name="Shape 1722"/>
            <p:cNvSpPr/>
            <p:nvPr/>
          </p:nvSpPr>
          <p:spPr>
            <a:xfrm rot="8100000">
              <a:off x="3563871" y="3403867"/>
              <a:ext cx="1414666" cy="1414666"/>
            </a:xfrm>
            <a:prstGeom prst="roundRect">
              <a:avLst>
                <a:gd name="adj" fmla="val 15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+mn-ea"/>
              </a:endParaRPr>
            </a:p>
          </p:txBody>
        </p:sp>
        <p:sp>
          <p:nvSpPr>
            <p:cNvPr id="47" name="Shape 1729"/>
            <p:cNvSpPr/>
            <p:nvPr/>
          </p:nvSpPr>
          <p:spPr>
            <a:xfrm rot="8100000">
              <a:off x="3563871" y="3199409"/>
              <a:ext cx="1414666" cy="1414667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48" name="Group 11"/>
          <p:cNvGrpSpPr/>
          <p:nvPr/>
        </p:nvGrpSpPr>
        <p:grpSpPr>
          <a:xfrm>
            <a:off x="1742849" y="3063008"/>
            <a:ext cx="1414483" cy="1619499"/>
            <a:chOff x="1743076" y="2991066"/>
            <a:chExt cx="1414666" cy="1619124"/>
          </a:xfrm>
          <a:solidFill>
            <a:schemeClr val="accent1"/>
          </a:solidFill>
        </p:grpSpPr>
        <p:sp>
          <p:nvSpPr>
            <p:cNvPr id="49" name="Shape 1721"/>
            <p:cNvSpPr/>
            <p:nvPr/>
          </p:nvSpPr>
          <p:spPr>
            <a:xfrm rot="18900000">
              <a:off x="1743076" y="2991066"/>
              <a:ext cx="1414666" cy="1414666"/>
            </a:xfrm>
            <a:prstGeom prst="roundRect">
              <a:avLst>
                <a:gd name="adj" fmla="val 15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50" name="Shape 1732"/>
            <p:cNvSpPr/>
            <p:nvPr/>
          </p:nvSpPr>
          <p:spPr>
            <a:xfrm rot="18900000">
              <a:off x="1743076" y="3195523"/>
              <a:ext cx="1414666" cy="1414667"/>
            </a:xfrm>
            <a:prstGeom prst="roundRect">
              <a:avLst>
                <a:gd name="adj" fmla="val 15000"/>
              </a:avLst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51" name="Group 15"/>
          <p:cNvGrpSpPr/>
          <p:nvPr/>
        </p:nvGrpSpPr>
        <p:grpSpPr>
          <a:xfrm>
            <a:off x="7199000" y="3271399"/>
            <a:ext cx="1414483" cy="1619500"/>
            <a:chOff x="7199937" y="3199409"/>
            <a:chExt cx="1414666" cy="1619125"/>
          </a:xfrm>
          <a:solidFill>
            <a:schemeClr val="accent1"/>
          </a:solidFill>
        </p:grpSpPr>
        <p:sp>
          <p:nvSpPr>
            <p:cNvPr id="52" name="Shape 1724"/>
            <p:cNvSpPr/>
            <p:nvPr/>
          </p:nvSpPr>
          <p:spPr>
            <a:xfrm rot="8100000">
              <a:off x="7199937" y="3403868"/>
              <a:ext cx="1414666" cy="1414666"/>
            </a:xfrm>
            <a:prstGeom prst="roundRect">
              <a:avLst>
                <a:gd name="adj" fmla="val 15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+mn-ea"/>
              </a:endParaRPr>
            </a:p>
          </p:txBody>
        </p:sp>
        <p:sp>
          <p:nvSpPr>
            <p:cNvPr id="53" name="Shape 1735"/>
            <p:cNvSpPr/>
            <p:nvPr/>
          </p:nvSpPr>
          <p:spPr>
            <a:xfrm rot="8100000">
              <a:off x="7199937" y="3199409"/>
              <a:ext cx="1414666" cy="1414667"/>
            </a:xfrm>
            <a:prstGeom prst="roundRect">
              <a:avLst>
                <a:gd name="adj" fmla="val 15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54" name="Group 16"/>
          <p:cNvGrpSpPr/>
          <p:nvPr/>
        </p:nvGrpSpPr>
        <p:grpSpPr>
          <a:xfrm>
            <a:off x="9014036" y="3063008"/>
            <a:ext cx="1414483" cy="1619499"/>
            <a:chOff x="9015209" y="2991066"/>
            <a:chExt cx="1414666" cy="1619124"/>
          </a:xfrm>
          <a:solidFill>
            <a:schemeClr val="accent1"/>
          </a:solidFill>
        </p:grpSpPr>
        <p:sp>
          <p:nvSpPr>
            <p:cNvPr id="55" name="Shape 1725"/>
            <p:cNvSpPr/>
            <p:nvPr/>
          </p:nvSpPr>
          <p:spPr>
            <a:xfrm rot="18900000">
              <a:off x="9015209" y="2991066"/>
              <a:ext cx="1414666" cy="1414666"/>
            </a:xfrm>
            <a:prstGeom prst="roundRect">
              <a:avLst>
                <a:gd name="adj" fmla="val 15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+mn-ea"/>
              </a:endParaRPr>
            </a:p>
          </p:txBody>
        </p:sp>
        <p:sp>
          <p:nvSpPr>
            <p:cNvPr id="56" name="Shape 1738"/>
            <p:cNvSpPr/>
            <p:nvPr/>
          </p:nvSpPr>
          <p:spPr>
            <a:xfrm rot="18900000">
              <a:off x="9015209" y="3195523"/>
              <a:ext cx="1414666" cy="1414667"/>
            </a:xfrm>
            <a:prstGeom prst="roundRect">
              <a:avLst>
                <a:gd name="adj" fmla="val 15000"/>
              </a:avLst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4500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+mn-ea"/>
              </a:endParaRPr>
            </a:p>
          </p:txBody>
        </p:sp>
      </p:grpSp>
      <p:sp>
        <p:nvSpPr>
          <p:cNvPr id="57" name="Text Placeholder 4"/>
          <p:cNvSpPr txBox="1">
            <a:spLocks/>
          </p:cNvSpPr>
          <p:nvPr/>
        </p:nvSpPr>
        <p:spPr>
          <a:xfrm>
            <a:off x="1844760" y="3841095"/>
            <a:ext cx="1210661" cy="267827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+mn-ea"/>
              </a:rPr>
              <a:t>点击输入标题内容</a:t>
            </a:r>
            <a:endParaRPr lang="en-GB" altLang="zh-CN" sz="1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3662555" y="3841095"/>
            <a:ext cx="1210661" cy="267827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+mn-ea"/>
              </a:rPr>
              <a:t>点击输入标题内容</a:t>
            </a:r>
            <a:endParaRPr lang="en-GB" altLang="zh-CN" sz="1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9" name="Text Placeholder 4"/>
          <p:cNvSpPr txBox="1">
            <a:spLocks/>
          </p:cNvSpPr>
          <p:nvPr/>
        </p:nvSpPr>
        <p:spPr>
          <a:xfrm>
            <a:off x="5479640" y="3841095"/>
            <a:ext cx="1210661" cy="267827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+mn-ea"/>
              </a:rPr>
              <a:t>点击输入标题内容</a:t>
            </a:r>
            <a:endParaRPr lang="en-GB" altLang="zh-CN" sz="1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7297435" y="3841095"/>
            <a:ext cx="1210661" cy="267827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+mn-ea"/>
              </a:rPr>
              <a:t>点击输入标题内容</a:t>
            </a:r>
            <a:endParaRPr lang="en-GB" altLang="zh-CN" sz="1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1" name="Text Placeholder 4"/>
          <p:cNvSpPr txBox="1">
            <a:spLocks/>
          </p:cNvSpPr>
          <p:nvPr/>
        </p:nvSpPr>
        <p:spPr>
          <a:xfrm>
            <a:off x="9115947" y="3841095"/>
            <a:ext cx="1210661" cy="267827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+mn-ea"/>
              </a:rPr>
              <a:t>点击输入标题内容</a:t>
            </a:r>
            <a:endParaRPr lang="en-GB" altLang="zh-CN" sz="1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2" name="TextBox 21"/>
          <p:cNvSpPr txBox="1"/>
          <p:nvPr/>
        </p:nvSpPr>
        <p:spPr>
          <a:xfrm>
            <a:off x="1295298" y="1599860"/>
            <a:ext cx="2495651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 单击此处添加文字阐述，添加简短问题说明文字，具体说明文字在此处添加此处。单击此处添加文字阐述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63" name="TextBox 22"/>
          <p:cNvSpPr txBox="1"/>
          <p:nvPr/>
        </p:nvSpPr>
        <p:spPr>
          <a:xfrm>
            <a:off x="3119264" y="5229635"/>
            <a:ext cx="2615902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 单击此处添加文字阐述，添加简短问题说明文字，具体说明文字在此处添加此处。单击此处添加文字阐述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+mn-ea"/>
            </a:endParaRPr>
          </a:p>
        </p:txBody>
      </p:sp>
      <p:sp>
        <p:nvSpPr>
          <p:cNvPr id="64" name="TextBox 23"/>
          <p:cNvSpPr txBox="1"/>
          <p:nvPr/>
        </p:nvSpPr>
        <p:spPr>
          <a:xfrm>
            <a:off x="4935444" y="1557586"/>
            <a:ext cx="2527913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 单击此处添加文字阐述，添加简短问题说明文字，具体说明文字在此处添加此处。单击此处添加文字阐述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+mn-ea"/>
            </a:endParaRPr>
          </a:p>
        </p:txBody>
      </p:sp>
      <p:sp>
        <p:nvSpPr>
          <p:cNvPr id="65" name="TextBox 24"/>
          <p:cNvSpPr txBox="1"/>
          <p:nvPr/>
        </p:nvSpPr>
        <p:spPr>
          <a:xfrm>
            <a:off x="6752994" y="5229635"/>
            <a:ext cx="2726587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 单击此处添加文字阐述，添加简短问题说明文字，具体说明文字在此处添加此处。单击此处添加文字阐述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+mn-ea"/>
            </a:endParaRPr>
          </a:p>
        </p:txBody>
      </p:sp>
      <p:sp>
        <p:nvSpPr>
          <p:cNvPr id="66" name="TextBox 25"/>
          <p:cNvSpPr txBox="1"/>
          <p:nvPr/>
        </p:nvSpPr>
        <p:spPr>
          <a:xfrm>
            <a:off x="8551644" y="1599860"/>
            <a:ext cx="280014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 单击此处添加文字阐述，添加简短问题说明文字，具体说明文字在此处添加此处。单击此处添加文字阐述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+mn-ea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41" name="组合 40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68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7" name="矩形 66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94639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5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3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3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8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5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5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6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6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0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7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7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57" grpId="0" build="p"/>
          <p:bldP spid="58" grpId="0" build="p"/>
          <p:bldP spid="59" grpId="0" build="p"/>
          <p:bldP spid="60" grpId="0" build="p"/>
          <p:bldP spid="61" grpId="0" build="p"/>
          <p:bldP spid="62" grpId="0"/>
          <p:bldP spid="63" grpId="0"/>
          <p:bldP spid="64" grpId="0"/>
          <p:bldP spid="65" grpId="0"/>
          <p:bldP spid="6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2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5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3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3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8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5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5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9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6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6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0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7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7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57" grpId="0" build="p"/>
          <p:bldP spid="58" grpId="0" build="p"/>
          <p:bldP spid="59" grpId="0" build="p"/>
          <p:bldP spid="60" grpId="0" build="p"/>
          <p:bldP spid="61" grpId="0" build="p"/>
          <p:bldP spid="62" grpId="0"/>
          <p:bldP spid="63" grpId="0"/>
          <p:bldP spid="64" grpId="0"/>
          <p:bldP spid="65" grpId="0"/>
          <p:bldP spid="66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38992" y="2900164"/>
            <a:ext cx="4888662" cy="95256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400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添加章节标题</a:t>
            </a:r>
          </a:p>
        </p:txBody>
      </p:sp>
      <p:sp>
        <p:nvSpPr>
          <p:cNvPr id="8" name="圆角矩形 7"/>
          <p:cNvSpPr/>
          <p:nvPr/>
        </p:nvSpPr>
        <p:spPr>
          <a:xfrm rot="2700000">
            <a:off x="2741673" y="3039767"/>
            <a:ext cx="1940824" cy="194012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4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91150" y="3975520"/>
            <a:ext cx="3888432" cy="100796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spc="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单击此处添加文字阐述，添加简短问题说明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5447134" y="3933178"/>
            <a:ext cx="460851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710830" y="3039416"/>
            <a:ext cx="1880087" cy="15676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8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8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42678" y="570266"/>
            <a:ext cx="2808312" cy="75905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600" spc="400" dirty="0" err="1">
                <a:solidFill>
                  <a:schemeClr val="accent1"/>
                </a:solidFill>
                <a:latin typeface="Impact" pitchFamily="34" charset="0"/>
              </a:rPr>
              <a:t>ranspage</a:t>
            </a:r>
            <a:endParaRPr lang="zh-CN" altLang="en-US" sz="3600" spc="400" dirty="0">
              <a:solidFill>
                <a:schemeClr val="accent1"/>
              </a:solidFill>
              <a:latin typeface="Impact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86694" y="1210324"/>
            <a:ext cx="2223112" cy="87715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spc="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过渡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1856579" y="1286474"/>
            <a:ext cx="8415091" cy="0"/>
          </a:xfrm>
          <a:prstGeom prst="line">
            <a:avLst/>
          </a:prstGeom>
          <a:ln w="1905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22598" y="117426"/>
            <a:ext cx="99211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>
                <a:solidFill>
                  <a:schemeClr val="accent1"/>
                </a:solidFill>
                <a:latin typeface="Impact" pitchFamily="34" charset="0"/>
              </a:rPr>
              <a:t>T</a:t>
            </a:r>
            <a:endParaRPr lang="zh-CN" altLang="en-US" sz="13800" dirty="0">
              <a:solidFill>
                <a:schemeClr val="accent1"/>
              </a:solidFill>
              <a:latin typeface="Impact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0286919" y="639808"/>
            <a:ext cx="1784464" cy="1141032"/>
            <a:chOff x="10231340" y="566022"/>
            <a:chExt cx="1784464" cy="1141032"/>
          </a:xfrm>
        </p:grpSpPr>
        <p:grpSp>
          <p:nvGrpSpPr>
            <p:cNvPr id="21" name="组合 20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23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99810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2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5" grpId="0"/>
      <p:bldP spid="14" grpId="0"/>
      <p:bldP spid="32" grpId="0"/>
      <p:bldP spid="33" grpId="0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38992" y="2900164"/>
            <a:ext cx="4888662" cy="95256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400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添加章节标题</a:t>
            </a:r>
          </a:p>
        </p:txBody>
      </p:sp>
      <p:sp>
        <p:nvSpPr>
          <p:cNvPr id="8" name="圆角矩形 7"/>
          <p:cNvSpPr/>
          <p:nvPr/>
        </p:nvSpPr>
        <p:spPr>
          <a:xfrm rot="2700000">
            <a:off x="2741673" y="3039767"/>
            <a:ext cx="1940824" cy="194012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4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91150" y="3975520"/>
            <a:ext cx="3888432" cy="100796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spc="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单击此处添加文字阐述，添加简短问题说明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5447134" y="3933178"/>
            <a:ext cx="460851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710830" y="3039416"/>
            <a:ext cx="1880087" cy="15676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8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8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42678" y="570266"/>
            <a:ext cx="2808312" cy="75905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600" spc="400" dirty="0" err="1">
                <a:solidFill>
                  <a:schemeClr val="accent1"/>
                </a:solidFill>
                <a:latin typeface="Impact" pitchFamily="34" charset="0"/>
              </a:rPr>
              <a:t>ranspage</a:t>
            </a:r>
            <a:endParaRPr lang="zh-CN" altLang="en-US" sz="3600" spc="400" dirty="0">
              <a:solidFill>
                <a:schemeClr val="accent1"/>
              </a:solidFill>
              <a:latin typeface="Impact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86694" y="1210324"/>
            <a:ext cx="2223112" cy="87715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spc="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过渡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1856579" y="1286474"/>
            <a:ext cx="8415091" cy="0"/>
          </a:xfrm>
          <a:prstGeom prst="line">
            <a:avLst/>
          </a:prstGeom>
          <a:ln w="1905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22598" y="117426"/>
            <a:ext cx="99211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>
                <a:solidFill>
                  <a:schemeClr val="accent1"/>
                </a:solidFill>
                <a:latin typeface="Impact" pitchFamily="34" charset="0"/>
              </a:rPr>
              <a:t>T</a:t>
            </a:r>
            <a:endParaRPr lang="zh-CN" altLang="en-US" sz="13800" dirty="0">
              <a:solidFill>
                <a:schemeClr val="accent1"/>
              </a:solidFill>
              <a:latin typeface="Impact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0286919" y="639808"/>
            <a:ext cx="1784464" cy="1141032"/>
            <a:chOff x="10231340" y="566022"/>
            <a:chExt cx="1784464" cy="1141032"/>
          </a:xfrm>
        </p:grpSpPr>
        <p:grpSp>
          <p:nvGrpSpPr>
            <p:cNvPr id="21" name="组合 20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23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74993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2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5" grpId="0"/>
      <p:bldP spid="14" grpId="0"/>
      <p:bldP spid="32" grpId="0"/>
      <p:bldP spid="33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646934" y="1629594"/>
            <a:ext cx="1987291" cy="2089633"/>
            <a:chOff x="2959100" y="1998663"/>
            <a:chExt cx="1490662" cy="1566862"/>
          </a:xfrm>
          <a:solidFill>
            <a:schemeClr val="accent2"/>
          </a:solidFill>
        </p:grpSpPr>
        <p:sp>
          <p:nvSpPr>
            <p:cNvPr id="16" name="Freeform 96"/>
            <p:cNvSpPr>
              <a:spLocks/>
            </p:cNvSpPr>
            <p:nvPr/>
          </p:nvSpPr>
          <p:spPr bwMode="auto">
            <a:xfrm>
              <a:off x="2959100" y="1998663"/>
              <a:ext cx="1490662" cy="1566862"/>
            </a:xfrm>
            <a:custGeom>
              <a:avLst/>
              <a:gdLst>
                <a:gd name="T0" fmla="*/ 401 w 477"/>
                <a:gd name="T1" fmla="*/ 70 h 499"/>
                <a:gd name="T2" fmla="*/ 319 w 477"/>
                <a:gd name="T3" fmla="*/ 17 h 499"/>
                <a:gd name="T4" fmla="*/ 228 w 477"/>
                <a:gd name="T5" fmla="*/ 0 h 499"/>
                <a:gd name="T6" fmla="*/ 228 w 477"/>
                <a:gd name="T7" fmla="*/ 52 h 499"/>
                <a:gd name="T8" fmla="*/ 300 w 477"/>
                <a:gd name="T9" fmla="*/ 65 h 499"/>
                <a:gd name="T10" fmla="*/ 365 w 477"/>
                <a:gd name="T11" fmla="*/ 107 h 499"/>
                <a:gd name="T12" fmla="*/ 409 w 477"/>
                <a:gd name="T13" fmla="*/ 171 h 499"/>
                <a:gd name="T14" fmla="*/ 426 w 477"/>
                <a:gd name="T15" fmla="*/ 249 h 499"/>
                <a:gd name="T16" fmla="*/ 412 w 477"/>
                <a:gd name="T17" fmla="*/ 322 h 499"/>
                <a:gd name="T18" fmla="*/ 380 w 477"/>
                <a:gd name="T19" fmla="*/ 376 h 499"/>
                <a:gd name="T20" fmla="*/ 326 w 477"/>
                <a:gd name="T21" fmla="*/ 422 h 499"/>
                <a:gd name="T22" fmla="*/ 228 w 477"/>
                <a:gd name="T23" fmla="*/ 447 h 499"/>
                <a:gd name="T24" fmla="*/ 175 w 477"/>
                <a:gd name="T25" fmla="*/ 440 h 499"/>
                <a:gd name="T26" fmla="*/ 118 w 477"/>
                <a:gd name="T27" fmla="*/ 414 h 499"/>
                <a:gd name="T28" fmla="*/ 47 w 477"/>
                <a:gd name="T29" fmla="*/ 330 h 499"/>
                <a:gd name="T30" fmla="*/ 0 w 477"/>
                <a:gd name="T31" fmla="*/ 351 h 499"/>
                <a:gd name="T32" fmla="*/ 89 w 477"/>
                <a:gd name="T33" fmla="*/ 457 h 499"/>
                <a:gd name="T34" fmla="*/ 161 w 477"/>
                <a:gd name="T35" fmla="*/ 490 h 499"/>
                <a:gd name="T36" fmla="*/ 228 w 477"/>
                <a:gd name="T37" fmla="*/ 499 h 499"/>
                <a:gd name="T38" fmla="*/ 351 w 477"/>
                <a:gd name="T39" fmla="*/ 466 h 499"/>
                <a:gd name="T40" fmla="*/ 419 w 477"/>
                <a:gd name="T41" fmla="*/ 409 h 499"/>
                <a:gd name="T42" fmla="*/ 460 w 477"/>
                <a:gd name="T43" fmla="*/ 340 h 499"/>
                <a:gd name="T44" fmla="*/ 477 w 477"/>
                <a:gd name="T45" fmla="*/ 249 h 499"/>
                <a:gd name="T46" fmla="*/ 457 w 477"/>
                <a:gd name="T47" fmla="*/ 150 h 499"/>
                <a:gd name="T48" fmla="*/ 401 w 477"/>
                <a:gd name="T49" fmla="*/ 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7" h="499">
                  <a:moveTo>
                    <a:pt x="401" y="70"/>
                  </a:moveTo>
                  <a:cubicBezTo>
                    <a:pt x="377" y="47"/>
                    <a:pt x="349" y="29"/>
                    <a:pt x="319" y="17"/>
                  </a:cubicBezTo>
                  <a:cubicBezTo>
                    <a:pt x="290" y="6"/>
                    <a:pt x="259" y="0"/>
                    <a:pt x="228" y="0"/>
                  </a:cubicBezTo>
                  <a:cubicBezTo>
                    <a:pt x="228" y="52"/>
                    <a:pt x="228" y="52"/>
                    <a:pt x="228" y="52"/>
                  </a:cubicBezTo>
                  <a:cubicBezTo>
                    <a:pt x="253" y="52"/>
                    <a:pt x="277" y="56"/>
                    <a:pt x="300" y="65"/>
                  </a:cubicBezTo>
                  <a:cubicBezTo>
                    <a:pt x="324" y="75"/>
                    <a:pt x="346" y="89"/>
                    <a:pt x="365" y="107"/>
                  </a:cubicBezTo>
                  <a:cubicBezTo>
                    <a:pt x="384" y="125"/>
                    <a:pt x="399" y="147"/>
                    <a:pt x="409" y="171"/>
                  </a:cubicBezTo>
                  <a:cubicBezTo>
                    <a:pt x="420" y="196"/>
                    <a:pt x="426" y="222"/>
                    <a:pt x="426" y="249"/>
                  </a:cubicBezTo>
                  <a:cubicBezTo>
                    <a:pt x="426" y="274"/>
                    <a:pt x="421" y="299"/>
                    <a:pt x="412" y="322"/>
                  </a:cubicBezTo>
                  <a:cubicBezTo>
                    <a:pt x="404" y="341"/>
                    <a:pt x="394" y="360"/>
                    <a:pt x="380" y="376"/>
                  </a:cubicBezTo>
                  <a:cubicBezTo>
                    <a:pt x="364" y="395"/>
                    <a:pt x="346" y="410"/>
                    <a:pt x="326" y="422"/>
                  </a:cubicBezTo>
                  <a:cubicBezTo>
                    <a:pt x="296" y="438"/>
                    <a:pt x="262" y="447"/>
                    <a:pt x="228" y="447"/>
                  </a:cubicBezTo>
                  <a:cubicBezTo>
                    <a:pt x="210" y="447"/>
                    <a:pt x="192" y="445"/>
                    <a:pt x="175" y="440"/>
                  </a:cubicBezTo>
                  <a:cubicBezTo>
                    <a:pt x="154" y="434"/>
                    <a:pt x="136" y="426"/>
                    <a:pt x="118" y="414"/>
                  </a:cubicBezTo>
                  <a:cubicBezTo>
                    <a:pt x="87" y="393"/>
                    <a:pt x="62" y="364"/>
                    <a:pt x="47" y="330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9" y="394"/>
                    <a:pt x="50" y="431"/>
                    <a:pt x="89" y="457"/>
                  </a:cubicBezTo>
                  <a:cubicBezTo>
                    <a:pt x="111" y="472"/>
                    <a:pt x="135" y="483"/>
                    <a:pt x="161" y="490"/>
                  </a:cubicBezTo>
                  <a:cubicBezTo>
                    <a:pt x="182" y="496"/>
                    <a:pt x="205" y="499"/>
                    <a:pt x="228" y="499"/>
                  </a:cubicBezTo>
                  <a:cubicBezTo>
                    <a:pt x="271" y="499"/>
                    <a:pt x="314" y="488"/>
                    <a:pt x="351" y="466"/>
                  </a:cubicBezTo>
                  <a:cubicBezTo>
                    <a:pt x="377" y="452"/>
                    <a:pt x="400" y="432"/>
                    <a:pt x="419" y="409"/>
                  </a:cubicBezTo>
                  <a:cubicBezTo>
                    <a:pt x="437" y="389"/>
                    <a:pt x="451" y="365"/>
                    <a:pt x="460" y="340"/>
                  </a:cubicBezTo>
                  <a:cubicBezTo>
                    <a:pt x="472" y="311"/>
                    <a:pt x="477" y="281"/>
                    <a:pt x="477" y="249"/>
                  </a:cubicBezTo>
                  <a:cubicBezTo>
                    <a:pt x="477" y="215"/>
                    <a:pt x="470" y="181"/>
                    <a:pt x="457" y="150"/>
                  </a:cubicBezTo>
                  <a:cubicBezTo>
                    <a:pt x="444" y="120"/>
                    <a:pt x="425" y="93"/>
                    <a:pt x="401" y="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17" name="Freeform 99"/>
            <p:cNvSpPr>
              <a:spLocks/>
            </p:cNvSpPr>
            <p:nvPr/>
          </p:nvSpPr>
          <p:spPr bwMode="auto">
            <a:xfrm>
              <a:off x="3940175" y="3051175"/>
              <a:ext cx="106362" cy="106362"/>
            </a:xfrm>
            <a:custGeom>
              <a:avLst/>
              <a:gdLst>
                <a:gd name="T0" fmla="*/ 32 w 34"/>
                <a:gd name="T1" fmla="*/ 26 h 34"/>
                <a:gd name="T2" fmla="*/ 27 w 34"/>
                <a:gd name="T3" fmla="*/ 21 h 34"/>
                <a:gd name="T4" fmla="*/ 25 w 34"/>
                <a:gd name="T5" fmla="*/ 11 h 34"/>
                <a:gd name="T6" fmla="*/ 15 w 34"/>
                <a:gd name="T7" fmla="*/ 9 h 34"/>
                <a:gd name="T8" fmla="*/ 8 w 34"/>
                <a:gd name="T9" fmla="*/ 2 h 34"/>
                <a:gd name="T10" fmla="*/ 2 w 34"/>
                <a:gd name="T11" fmla="*/ 2 h 34"/>
                <a:gd name="T12" fmla="*/ 2 w 34"/>
                <a:gd name="T13" fmla="*/ 8 h 34"/>
                <a:gd name="T14" fmla="*/ 9 w 34"/>
                <a:gd name="T15" fmla="*/ 15 h 34"/>
                <a:gd name="T16" fmla="*/ 11 w 34"/>
                <a:gd name="T17" fmla="*/ 25 h 34"/>
                <a:gd name="T18" fmla="*/ 21 w 34"/>
                <a:gd name="T19" fmla="*/ 27 h 34"/>
                <a:gd name="T20" fmla="*/ 26 w 34"/>
                <a:gd name="T21" fmla="*/ 32 h 34"/>
                <a:gd name="T22" fmla="*/ 32 w 34"/>
                <a:gd name="T23" fmla="*/ 32 h 34"/>
                <a:gd name="T24" fmla="*/ 32 w 34"/>
                <a:gd name="T25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4">
                  <a:moveTo>
                    <a:pt x="32" y="26"/>
                  </a:moveTo>
                  <a:cubicBezTo>
                    <a:pt x="27" y="21"/>
                    <a:pt x="27" y="21"/>
                    <a:pt x="27" y="21"/>
                  </a:cubicBezTo>
                  <a:cubicBezTo>
                    <a:pt x="28" y="18"/>
                    <a:pt x="27" y="14"/>
                    <a:pt x="25" y="11"/>
                  </a:cubicBezTo>
                  <a:cubicBezTo>
                    <a:pt x="22" y="9"/>
                    <a:pt x="18" y="8"/>
                    <a:pt x="15" y="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6"/>
                    <a:pt x="2" y="8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9"/>
                    <a:pt x="8" y="23"/>
                    <a:pt x="11" y="25"/>
                  </a:cubicBezTo>
                  <a:cubicBezTo>
                    <a:pt x="14" y="28"/>
                    <a:pt x="17" y="29"/>
                    <a:pt x="21" y="27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8" y="34"/>
                    <a:pt x="30" y="34"/>
                    <a:pt x="32" y="32"/>
                  </a:cubicBezTo>
                  <a:cubicBezTo>
                    <a:pt x="34" y="31"/>
                    <a:pt x="34" y="28"/>
                    <a:pt x="3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18" name="Freeform 100"/>
            <p:cNvSpPr>
              <a:spLocks/>
            </p:cNvSpPr>
            <p:nvPr/>
          </p:nvSpPr>
          <p:spPr bwMode="auto">
            <a:xfrm>
              <a:off x="3297238" y="2406650"/>
              <a:ext cx="104775" cy="106362"/>
            </a:xfrm>
            <a:custGeom>
              <a:avLst/>
              <a:gdLst>
                <a:gd name="T0" fmla="*/ 32 w 34"/>
                <a:gd name="T1" fmla="*/ 26 h 34"/>
                <a:gd name="T2" fmla="*/ 25 w 34"/>
                <a:gd name="T3" fmla="*/ 19 h 34"/>
                <a:gd name="T4" fmla="*/ 23 w 34"/>
                <a:gd name="T5" fmla="*/ 9 h 34"/>
                <a:gd name="T6" fmla="*/ 13 w 34"/>
                <a:gd name="T7" fmla="*/ 6 h 34"/>
                <a:gd name="T8" fmla="*/ 8 w 34"/>
                <a:gd name="T9" fmla="*/ 1 h 34"/>
                <a:gd name="T10" fmla="*/ 2 w 34"/>
                <a:gd name="T11" fmla="*/ 1 h 34"/>
                <a:gd name="T12" fmla="*/ 2 w 34"/>
                <a:gd name="T13" fmla="*/ 8 h 34"/>
                <a:gd name="T14" fmla="*/ 7 w 34"/>
                <a:gd name="T15" fmla="*/ 12 h 34"/>
                <a:gd name="T16" fmla="*/ 9 w 34"/>
                <a:gd name="T17" fmla="*/ 22 h 34"/>
                <a:gd name="T18" fmla="*/ 19 w 34"/>
                <a:gd name="T19" fmla="*/ 25 h 34"/>
                <a:gd name="T20" fmla="*/ 26 w 34"/>
                <a:gd name="T21" fmla="*/ 32 h 34"/>
                <a:gd name="T22" fmla="*/ 32 w 34"/>
                <a:gd name="T23" fmla="*/ 32 h 34"/>
                <a:gd name="T24" fmla="*/ 32 w 34"/>
                <a:gd name="T25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4">
                  <a:moveTo>
                    <a:pt x="32" y="26"/>
                  </a:moveTo>
                  <a:cubicBezTo>
                    <a:pt x="25" y="19"/>
                    <a:pt x="25" y="19"/>
                    <a:pt x="25" y="19"/>
                  </a:cubicBezTo>
                  <a:cubicBezTo>
                    <a:pt x="26" y="15"/>
                    <a:pt x="26" y="11"/>
                    <a:pt x="23" y="9"/>
                  </a:cubicBezTo>
                  <a:cubicBezTo>
                    <a:pt x="20" y="6"/>
                    <a:pt x="16" y="5"/>
                    <a:pt x="13" y="6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0"/>
                    <a:pt x="4" y="0"/>
                    <a:pt x="2" y="1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6"/>
                    <a:pt x="6" y="20"/>
                    <a:pt x="9" y="22"/>
                  </a:cubicBezTo>
                  <a:cubicBezTo>
                    <a:pt x="12" y="25"/>
                    <a:pt x="16" y="26"/>
                    <a:pt x="19" y="25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8" y="34"/>
                    <a:pt x="31" y="34"/>
                    <a:pt x="32" y="32"/>
                  </a:cubicBezTo>
                  <a:cubicBezTo>
                    <a:pt x="34" y="30"/>
                    <a:pt x="34" y="27"/>
                    <a:pt x="3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19" name="Freeform 101"/>
            <p:cNvSpPr>
              <a:spLocks/>
            </p:cNvSpPr>
            <p:nvPr/>
          </p:nvSpPr>
          <p:spPr bwMode="auto">
            <a:xfrm>
              <a:off x="4059238" y="2752725"/>
              <a:ext cx="133350" cy="58737"/>
            </a:xfrm>
            <a:custGeom>
              <a:avLst/>
              <a:gdLst>
                <a:gd name="T0" fmla="*/ 38 w 43"/>
                <a:gd name="T1" fmla="*/ 5 h 19"/>
                <a:gd name="T2" fmla="*/ 31 w 43"/>
                <a:gd name="T3" fmla="*/ 5 h 19"/>
                <a:gd name="T4" fmla="*/ 23 w 43"/>
                <a:gd name="T5" fmla="*/ 0 h 19"/>
                <a:gd name="T6" fmla="*/ 14 w 43"/>
                <a:gd name="T7" fmla="*/ 5 h 19"/>
                <a:gd name="T8" fmla="*/ 4 w 43"/>
                <a:gd name="T9" fmla="*/ 5 h 19"/>
                <a:gd name="T10" fmla="*/ 0 w 43"/>
                <a:gd name="T11" fmla="*/ 9 h 19"/>
                <a:gd name="T12" fmla="*/ 4 w 43"/>
                <a:gd name="T13" fmla="*/ 14 h 19"/>
                <a:gd name="T14" fmla="*/ 14 w 43"/>
                <a:gd name="T15" fmla="*/ 14 h 19"/>
                <a:gd name="T16" fmla="*/ 23 w 43"/>
                <a:gd name="T17" fmla="*/ 19 h 19"/>
                <a:gd name="T18" fmla="*/ 31 w 43"/>
                <a:gd name="T19" fmla="*/ 14 h 19"/>
                <a:gd name="T20" fmla="*/ 38 w 43"/>
                <a:gd name="T21" fmla="*/ 14 h 19"/>
                <a:gd name="T22" fmla="*/ 43 w 43"/>
                <a:gd name="T23" fmla="*/ 9 h 19"/>
                <a:gd name="T24" fmla="*/ 38 w 43"/>
                <a:gd name="T25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9">
                  <a:moveTo>
                    <a:pt x="38" y="5"/>
                  </a:moveTo>
                  <a:cubicBezTo>
                    <a:pt x="31" y="5"/>
                    <a:pt x="31" y="5"/>
                    <a:pt x="31" y="5"/>
                  </a:cubicBezTo>
                  <a:cubicBezTo>
                    <a:pt x="30" y="2"/>
                    <a:pt x="27" y="0"/>
                    <a:pt x="23" y="0"/>
                  </a:cubicBezTo>
                  <a:cubicBezTo>
                    <a:pt x="19" y="0"/>
                    <a:pt x="16" y="2"/>
                    <a:pt x="1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0" y="7"/>
                    <a:pt x="0" y="9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17"/>
                    <a:pt x="19" y="19"/>
                    <a:pt x="23" y="19"/>
                  </a:cubicBezTo>
                  <a:cubicBezTo>
                    <a:pt x="27" y="19"/>
                    <a:pt x="30" y="17"/>
                    <a:pt x="31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41" y="14"/>
                    <a:pt x="43" y="12"/>
                    <a:pt x="43" y="9"/>
                  </a:cubicBezTo>
                  <a:cubicBezTo>
                    <a:pt x="43" y="7"/>
                    <a:pt x="41" y="5"/>
                    <a:pt x="3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20" name="Freeform 102"/>
            <p:cNvSpPr>
              <a:spLocks/>
            </p:cNvSpPr>
            <p:nvPr/>
          </p:nvSpPr>
          <p:spPr bwMode="auto">
            <a:xfrm>
              <a:off x="3149600" y="2752725"/>
              <a:ext cx="134937" cy="58737"/>
            </a:xfrm>
            <a:custGeom>
              <a:avLst/>
              <a:gdLst>
                <a:gd name="T0" fmla="*/ 39 w 43"/>
                <a:gd name="T1" fmla="*/ 5 h 19"/>
                <a:gd name="T2" fmla="*/ 29 w 43"/>
                <a:gd name="T3" fmla="*/ 5 h 19"/>
                <a:gd name="T4" fmla="*/ 20 w 43"/>
                <a:gd name="T5" fmla="*/ 0 h 19"/>
                <a:gd name="T6" fmla="*/ 11 w 43"/>
                <a:gd name="T7" fmla="*/ 5 h 19"/>
                <a:gd name="T8" fmla="*/ 4 w 43"/>
                <a:gd name="T9" fmla="*/ 5 h 19"/>
                <a:gd name="T10" fmla="*/ 0 w 43"/>
                <a:gd name="T11" fmla="*/ 9 h 19"/>
                <a:gd name="T12" fmla="*/ 4 w 43"/>
                <a:gd name="T13" fmla="*/ 14 h 19"/>
                <a:gd name="T14" fmla="*/ 11 w 43"/>
                <a:gd name="T15" fmla="*/ 14 h 19"/>
                <a:gd name="T16" fmla="*/ 20 w 43"/>
                <a:gd name="T17" fmla="*/ 19 h 19"/>
                <a:gd name="T18" fmla="*/ 29 w 43"/>
                <a:gd name="T19" fmla="*/ 14 h 19"/>
                <a:gd name="T20" fmla="*/ 39 w 43"/>
                <a:gd name="T21" fmla="*/ 14 h 19"/>
                <a:gd name="T22" fmla="*/ 43 w 43"/>
                <a:gd name="T23" fmla="*/ 9 h 19"/>
                <a:gd name="T24" fmla="*/ 39 w 43"/>
                <a:gd name="T25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9">
                  <a:moveTo>
                    <a:pt x="39" y="5"/>
                  </a:moveTo>
                  <a:cubicBezTo>
                    <a:pt x="29" y="5"/>
                    <a:pt x="29" y="5"/>
                    <a:pt x="29" y="5"/>
                  </a:cubicBezTo>
                  <a:cubicBezTo>
                    <a:pt x="27" y="2"/>
                    <a:pt x="24" y="0"/>
                    <a:pt x="20" y="0"/>
                  </a:cubicBezTo>
                  <a:cubicBezTo>
                    <a:pt x="16" y="0"/>
                    <a:pt x="13" y="2"/>
                    <a:pt x="11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0" y="7"/>
                    <a:pt x="0" y="9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3" y="17"/>
                    <a:pt x="16" y="19"/>
                    <a:pt x="20" y="19"/>
                  </a:cubicBezTo>
                  <a:cubicBezTo>
                    <a:pt x="24" y="19"/>
                    <a:pt x="27" y="17"/>
                    <a:pt x="29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1" y="14"/>
                    <a:pt x="43" y="12"/>
                    <a:pt x="43" y="9"/>
                  </a:cubicBezTo>
                  <a:cubicBezTo>
                    <a:pt x="43" y="7"/>
                    <a:pt x="41" y="5"/>
                    <a:pt x="3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21" name="Freeform 103"/>
            <p:cNvSpPr>
              <a:spLocks/>
            </p:cNvSpPr>
            <p:nvPr/>
          </p:nvSpPr>
          <p:spPr bwMode="auto">
            <a:xfrm>
              <a:off x="3940175" y="2406650"/>
              <a:ext cx="106362" cy="106362"/>
            </a:xfrm>
            <a:custGeom>
              <a:avLst/>
              <a:gdLst>
                <a:gd name="T0" fmla="*/ 32 w 34"/>
                <a:gd name="T1" fmla="*/ 1 h 34"/>
                <a:gd name="T2" fmla="*/ 26 w 34"/>
                <a:gd name="T3" fmla="*/ 1 h 34"/>
                <a:gd name="T4" fmla="*/ 21 w 34"/>
                <a:gd name="T5" fmla="*/ 6 h 34"/>
                <a:gd name="T6" fmla="*/ 11 w 34"/>
                <a:gd name="T7" fmla="*/ 9 h 34"/>
                <a:gd name="T8" fmla="*/ 9 w 34"/>
                <a:gd name="T9" fmla="*/ 19 h 34"/>
                <a:gd name="T10" fmla="*/ 2 w 34"/>
                <a:gd name="T11" fmla="*/ 26 h 34"/>
                <a:gd name="T12" fmla="*/ 2 w 34"/>
                <a:gd name="T13" fmla="*/ 32 h 34"/>
                <a:gd name="T14" fmla="*/ 8 w 34"/>
                <a:gd name="T15" fmla="*/ 32 h 34"/>
                <a:gd name="T16" fmla="*/ 15 w 34"/>
                <a:gd name="T17" fmla="*/ 25 h 34"/>
                <a:gd name="T18" fmla="*/ 25 w 34"/>
                <a:gd name="T19" fmla="*/ 22 h 34"/>
                <a:gd name="T20" fmla="*/ 27 w 34"/>
                <a:gd name="T21" fmla="*/ 13 h 34"/>
                <a:gd name="T22" fmla="*/ 32 w 34"/>
                <a:gd name="T23" fmla="*/ 8 h 34"/>
                <a:gd name="T24" fmla="*/ 32 w 34"/>
                <a:gd name="T2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4">
                  <a:moveTo>
                    <a:pt x="32" y="1"/>
                  </a:moveTo>
                  <a:cubicBezTo>
                    <a:pt x="30" y="0"/>
                    <a:pt x="28" y="0"/>
                    <a:pt x="26" y="1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17" y="5"/>
                    <a:pt x="14" y="6"/>
                    <a:pt x="11" y="9"/>
                  </a:cubicBezTo>
                  <a:cubicBezTo>
                    <a:pt x="8" y="11"/>
                    <a:pt x="7" y="15"/>
                    <a:pt x="9" y="19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0" y="27"/>
                    <a:pt x="0" y="30"/>
                    <a:pt x="2" y="32"/>
                  </a:cubicBezTo>
                  <a:cubicBezTo>
                    <a:pt x="3" y="34"/>
                    <a:pt x="6" y="34"/>
                    <a:pt x="8" y="32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8" y="26"/>
                    <a:pt x="22" y="25"/>
                    <a:pt x="25" y="22"/>
                  </a:cubicBezTo>
                  <a:cubicBezTo>
                    <a:pt x="27" y="20"/>
                    <a:pt x="28" y="16"/>
                    <a:pt x="27" y="1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4" y="6"/>
                    <a:pt x="34" y="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22" name="Freeform 104"/>
            <p:cNvSpPr>
              <a:spLocks/>
            </p:cNvSpPr>
            <p:nvPr/>
          </p:nvSpPr>
          <p:spPr bwMode="auto">
            <a:xfrm>
              <a:off x="3297238" y="3051175"/>
              <a:ext cx="104775" cy="106362"/>
            </a:xfrm>
            <a:custGeom>
              <a:avLst/>
              <a:gdLst>
                <a:gd name="T0" fmla="*/ 32 w 34"/>
                <a:gd name="T1" fmla="*/ 2 h 34"/>
                <a:gd name="T2" fmla="*/ 26 w 34"/>
                <a:gd name="T3" fmla="*/ 2 h 34"/>
                <a:gd name="T4" fmla="*/ 19 w 34"/>
                <a:gd name="T5" fmla="*/ 9 h 34"/>
                <a:gd name="T6" fmla="*/ 9 w 34"/>
                <a:gd name="T7" fmla="*/ 11 h 34"/>
                <a:gd name="T8" fmla="*/ 7 w 34"/>
                <a:gd name="T9" fmla="*/ 21 h 34"/>
                <a:gd name="T10" fmla="*/ 2 w 34"/>
                <a:gd name="T11" fmla="*/ 26 h 34"/>
                <a:gd name="T12" fmla="*/ 2 w 34"/>
                <a:gd name="T13" fmla="*/ 32 h 34"/>
                <a:gd name="T14" fmla="*/ 8 w 34"/>
                <a:gd name="T15" fmla="*/ 32 h 34"/>
                <a:gd name="T16" fmla="*/ 13 w 34"/>
                <a:gd name="T17" fmla="*/ 27 h 34"/>
                <a:gd name="T18" fmla="*/ 23 w 34"/>
                <a:gd name="T19" fmla="*/ 25 h 34"/>
                <a:gd name="T20" fmla="*/ 25 w 34"/>
                <a:gd name="T21" fmla="*/ 15 h 34"/>
                <a:gd name="T22" fmla="*/ 32 w 34"/>
                <a:gd name="T23" fmla="*/ 8 h 34"/>
                <a:gd name="T24" fmla="*/ 32 w 34"/>
                <a:gd name="T25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4">
                  <a:moveTo>
                    <a:pt x="32" y="2"/>
                  </a:moveTo>
                  <a:cubicBezTo>
                    <a:pt x="31" y="0"/>
                    <a:pt x="28" y="0"/>
                    <a:pt x="26" y="2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6" y="8"/>
                    <a:pt x="12" y="9"/>
                    <a:pt x="9" y="11"/>
                  </a:cubicBezTo>
                  <a:cubicBezTo>
                    <a:pt x="6" y="14"/>
                    <a:pt x="6" y="18"/>
                    <a:pt x="7" y="21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0" y="28"/>
                    <a:pt x="0" y="31"/>
                    <a:pt x="2" y="32"/>
                  </a:cubicBezTo>
                  <a:cubicBezTo>
                    <a:pt x="4" y="34"/>
                    <a:pt x="6" y="34"/>
                    <a:pt x="8" y="32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6" y="29"/>
                    <a:pt x="20" y="28"/>
                    <a:pt x="23" y="25"/>
                  </a:cubicBezTo>
                  <a:cubicBezTo>
                    <a:pt x="26" y="23"/>
                    <a:pt x="26" y="19"/>
                    <a:pt x="25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4" y="6"/>
                    <a:pt x="34" y="4"/>
                    <a:pt x="3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23" name="Freeform 105"/>
            <p:cNvSpPr>
              <a:spLocks/>
            </p:cNvSpPr>
            <p:nvPr/>
          </p:nvSpPr>
          <p:spPr bwMode="auto">
            <a:xfrm>
              <a:off x="3640138" y="2259013"/>
              <a:ext cx="61912" cy="134937"/>
            </a:xfrm>
            <a:custGeom>
              <a:avLst/>
              <a:gdLst>
                <a:gd name="T0" fmla="*/ 14 w 20"/>
                <a:gd name="T1" fmla="*/ 11 h 43"/>
                <a:gd name="T2" fmla="*/ 14 w 20"/>
                <a:gd name="T3" fmla="*/ 4 h 43"/>
                <a:gd name="T4" fmla="*/ 10 w 20"/>
                <a:gd name="T5" fmla="*/ 0 h 43"/>
                <a:gd name="T6" fmla="*/ 6 w 20"/>
                <a:gd name="T7" fmla="*/ 4 h 43"/>
                <a:gd name="T8" fmla="*/ 6 w 20"/>
                <a:gd name="T9" fmla="*/ 11 h 43"/>
                <a:gd name="T10" fmla="*/ 0 w 20"/>
                <a:gd name="T11" fmla="*/ 20 h 43"/>
                <a:gd name="T12" fmla="*/ 6 w 20"/>
                <a:gd name="T13" fmla="*/ 28 h 43"/>
                <a:gd name="T14" fmla="*/ 6 w 20"/>
                <a:gd name="T15" fmla="*/ 38 h 43"/>
                <a:gd name="T16" fmla="*/ 10 w 20"/>
                <a:gd name="T17" fmla="*/ 43 h 43"/>
                <a:gd name="T18" fmla="*/ 14 w 20"/>
                <a:gd name="T19" fmla="*/ 38 h 43"/>
                <a:gd name="T20" fmla="*/ 14 w 20"/>
                <a:gd name="T21" fmla="*/ 28 h 43"/>
                <a:gd name="T22" fmla="*/ 20 w 20"/>
                <a:gd name="T23" fmla="*/ 20 h 43"/>
                <a:gd name="T24" fmla="*/ 14 w 20"/>
                <a:gd name="T25" fmla="*/ 1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43">
                  <a:moveTo>
                    <a:pt x="14" y="11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4" y="1"/>
                    <a:pt x="12" y="0"/>
                    <a:pt x="10" y="0"/>
                  </a:cubicBezTo>
                  <a:cubicBezTo>
                    <a:pt x="8" y="0"/>
                    <a:pt x="6" y="1"/>
                    <a:pt x="6" y="4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2" y="13"/>
                    <a:pt x="0" y="16"/>
                    <a:pt x="0" y="20"/>
                  </a:cubicBezTo>
                  <a:cubicBezTo>
                    <a:pt x="0" y="23"/>
                    <a:pt x="2" y="27"/>
                    <a:pt x="6" y="2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41"/>
                    <a:pt x="8" y="43"/>
                    <a:pt x="10" y="43"/>
                  </a:cubicBezTo>
                  <a:cubicBezTo>
                    <a:pt x="12" y="43"/>
                    <a:pt x="14" y="41"/>
                    <a:pt x="14" y="3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7" y="27"/>
                    <a:pt x="20" y="23"/>
                    <a:pt x="20" y="20"/>
                  </a:cubicBezTo>
                  <a:cubicBezTo>
                    <a:pt x="20" y="16"/>
                    <a:pt x="17" y="13"/>
                    <a:pt x="1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26" name="Freeform 106"/>
            <p:cNvSpPr>
              <a:spLocks/>
            </p:cNvSpPr>
            <p:nvPr/>
          </p:nvSpPr>
          <p:spPr bwMode="auto">
            <a:xfrm>
              <a:off x="3640138" y="3170238"/>
              <a:ext cx="61912" cy="134937"/>
            </a:xfrm>
            <a:custGeom>
              <a:avLst/>
              <a:gdLst>
                <a:gd name="T0" fmla="*/ 14 w 20"/>
                <a:gd name="T1" fmla="*/ 15 h 43"/>
                <a:gd name="T2" fmla="*/ 14 w 20"/>
                <a:gd name="T3" fmla="*/ 5 h 43"/>
                <a:gd name="T4" fmla="*/ 10 w 20"/>
                <a:gd name="T5" fmla="*/ 0 h 43"/>
                <a:gd name="T6" fmla="*/ 6 w 20"/>
                <a:gd name="T7" fmla="*/ 5 h 43"/>
                <a:gd name="T8" fmla="*/ 6 w 20"/>
                <a:gd name="T9" fmla="*/ 15 h 43"/>
                <a:gd name="T10" fmla="*/ 0 w 20"/>
                <a:gd name="T11" fmla="*/ 23 h 43"/>
                <a:gd name="T12" fmla="*/ 6 w 20"/>
                <a:gd name="T13" fmla="*/ 32 h 43"/>
                <a:gd name="T14" fmla="*/ 6 w 20"/>
                <a:gd name="T15" fmla="*/ 39 h 43"/>
                <a:gd name="T16" fmla="*/ 10 w 20"/>
                <a:gd name="T17" fmla="*/ 43 h 43"/>
                <a:gd name="T18" fmla="*/ 14 w 20"/>
                <a:gd name="T19" fmla="*/ 39 h 43"/>
                <a:gd name="T20" fmla="*/ 14 w 20"/>
                <a:gd name="T21" fmla="*/ 32 h 43"/>
                <a:gd name="T22" fmla="*/ 20 w 20"/>
                <a:gd name="T23" fmla="*/ 23 h 43"/>
                <a:gd name="T24" fmla="*/ 14 w 20"/>
                <a:gd name="T25" fmla="*/ 1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43">
                  <a:moveTo>
                    <a:pt x="14" y="15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8" y="0"/>
                    <a:pt x="6" y="2"/>
                    <a:pt x="6" y="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2" y="16"/>
                    <a:pt x="0" y="19"/>
                    <a:pt x="0" y="23"/>
                  </a:cubicBezTo>
                  <a:cubicBezTo>
                    <a:pt x="0" y="27"/>
                    <a:pt x="2" y="30"/>
                    <a:pt x="6" y="32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41"/>
                    <a:pt x="8" y="43"/>
                    <a:pt x="10" y="43"/>
                  </a:cubicBezTo>
                  <a:cubicBezTo>
                    <a:pt x="12" y="43"/>
                    <a:pt x="14" y="41"/>
                    <a:pt x="14" y="39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7" y="30"/>
                    <a:pt x="20" y="27"/>
                    <a:pt x="20" y="23"/>
                  </a:cubicBezTo>
                  <a:cubicBezTo>
                    <a:pt x="20" y="19"/>
                    <a:pt x="17" y="16"/>
                    <a:pt x="1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27" name="Oval 107"/>
            <p:cNvSpPr>
              <a:spLocks noChangeArrowheads="1"/>
            </p:cNvSpPr>
            <p:nvPr/>
          </p:nvSpPr>
          <p:spPr bwMode="auto">
            <a:xfrm>
              <a:off x="3556000" y="2667000"/>
              <a:ext cx="231775" cy="23018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38622" y="1629594"/>
            <a:ext cx="2078296" cy="2089633"/>
            <a:chOff x="1112838" y="1998663"/>
            <a:chExt cx="1558925" cy="1566862"/>
          </a:xfrm>
          <a:solidFill>
            <a:schemeClr val="accent1"/>
          </a:solidFill>
        </p:grpSpPr>
        <p:sp>
          <p:nvSpPr>
            <p:cNvPr id="29" name="Freeform 95"/>
            <p:cNvSpPr>
              <a:spLocks/>
            </p:cNvSpPr>
            <p:nvPr/>
          </p:nvSpPr>
          <p:spPr bwMode="auto">
            <a:xfrm>
              <a:off x="1112838" y="1998663"/>
              <a:ext cx="1558925" cy="1566862"/>
            </a:xfrm>
            <a:custGeom>
              <a:avLst/>
              <a:gdLst>
                <a:gd name="T0" fmla="*/ 422 w 499"/>
                <a:gd name="T1" fmla="*/ 70 h 499"/>
                <a:gd name="T2" fmla="*/ 340 w 499"/>
                <a:gd name="T3" fmla="*/ 17 h 499"/>
                <a:gd name="T4" fmla="*/ 250 w 499"/>
                <a:gd name="T5" fmla="*/ 0 h 499"/>
                <a:gd name="T6" fmla="*/ 250 w 499"/>
                <a:gd name="T7" fmla="*/ 52 h 499"/>
                <a:gd name="T8" fmla="*/ 321 w 499"/>
                <a:gd name="T9" fmla="*/ 65 h 499"/>
                <a:gd name="T10" fmla="*/ 387 w 499"/>
                <a:gd name="T11" fmla="*/ 107 h 499"/>
                <a:gd name="T12" fmla="*/ 431 w 499"/>
                <a:gd name="T13" fmla="*/ 171 h 499"/>
                <a:gd name="T14" fmla="*/ 447 w 499"/>
                <a:gd name="T15" fmla="*/ 249 h 499"/>
                <a:gd name="T16" fmla="*/ 434 w 499"/>
                <a:gd name="T17" fmla="*/ 322 h 499"/>
                <a:gd name="T18" fmla="*/ 401 w 499"/>
                <a:gd name="T19" fmla="*/ 376 h 499"/>
                <a:gd name="T20" fmla="*/ 347 w 499"/>
                <a:gd name="T21" fmla="*/ 422 h 499"/>
                <a:gd name="T22" fmla="*/ 250 w 499"/>
                <a:gd name="T23" fmla="*/ 447 h 499"/>
                <a:gd name="T24" fmla="*/ 196 w 499"/>
                <a:gd name="T25" fmla="*/ 440 h 499"/>
                <a:gd name="T26" fmla="*/ 140 w 499"/>
                <a:gd name="T27" fmla="*/ 414 h 499"/>
                <a:gd name="T28" fmla="*/ 69 w 499"/>
                <a:gd name="T29" fmla="*/ 330 h 499"/>
                <a:gd name="T30" fmla="*/ 52 w 499"/>
                <a:gd name="T31" fmla="*/ 249 h 499"/>
                <a:gd name="T32" fmla="*/ 65 w 499"/>
                <a:gd name="T33" fmla="*/ 179 h 499"/>
                <a:gd name="T34" fmla="*/ 16 w 499"/>
                <a:gd name="T35" fmla="*/ 161 h 499"/>
                <a:gd name="T36" fmla="*/ 0 w 499"/>
                <a:gd name="T37" fmla="*/ 249 h 499"/>
                <a:gd name="T38" fmla="*/ 22 w 499"/>
                <a:gd name="T39" fmla="*/ 351 h 499"/>
                <a:gd name="T40" fmla="*/ 111 w 499"/>
                <a:gd name="T41" fmla="*/ 457 h 499"/>
                <a:gd name="T42" fmla="*/ 182 w 499"/>
                <a:gd name="T43" fmla="*/ 490 h 499"/>
                <a:gd name="T44" fmla="*/ 250 w 499"/>
                <a:gd name="T45" fmla="*/ 499 h 499"/>
                <a:gd name="T46" fmla="*/ 373 w 499"/>
                <a:gd name="T47" fmla="*/ 466 h 499"/>
                <a:gd name="T48" fmla="*/ 441 w 499"/>
                <a:gd name="T49" fmla="*/ 409 h 499"/>
                <a:gd name="T50" fmla="*/ 482 w 499"/>
                <a:gd name="T51" fmla="*/ 340 h 499"/>
                <a:gd name="T52" fmla="*/ 499 w 499"/>
                <a:gd name="T53" fmla="*/ 249 h 499"/>
                <a:gd name="T54" fmla="*/ 478 w 499"/>
                <a:gd name="T55" fmla="*/ 150 h 499"/>
                <a:gd name="T56" fmla="*/ 422 w 499"/>
                <a:gd name="T57" fmla="*/ 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99" h="499">
                  <a:moveTo>
                    <a:pt x="422" y="70"/>
                  </a:moveTo>
                  <a:cubicBezTo>
                    <a:pt x="399" y="47"/>
                    <a:pt x="371" y="29"/>
                    <a:pt x="340" y="17"/>
                  </a:cubicBezTo>
                  <a:cubicBezTo>
                    <a:pt x="311" y="6"/>
                    <a:pt x="281" y="0"/>
                    <a:pt x="250" y="0"/>
                  </a:cubicBezTo>
                  <a:cubicBezTo>
                    <a:pt x="250" y="52"/>
                    <a:pt x="250" y="52"/>
                    <a:pt x="250" y="52"/>
                  </a:cubicBezTo>
                  <a:cubicBezTo>
                    <a:pt x="274" y="52"/>
                    <a:pt x="299" y="56"/>
                    <a:pt x="321" y="65"/>
                  </a:cubicBezTo>
                  <a:cubicBezTo>
                    <a:pt x="346" y="75"/>
                    <a:pt x="368" y="89"/>
                    <a:pt x="387" y="107"/>
                  </a:cubicBezTo>
                  <a:cubicBezTo>
                    <a:pt x="406" y="125"/>
                    <a:pt x="421" y="147"/>
                    <a:pt x="431" y="171"/>
                  </a:cubicBezTo>
                  <a:cubicBezTo>
                    <a:pt x="442" y="196"/>
                    <a:pt x="447" y="222"/>
                    <a:pt x="447" y="249"/>
                  </a:cubicBezTo>
                  <a:cubicBezTo>
                    <a:pt x="447" y="274"/>
                    <a:pt x="443" y="299"/>
                    <a:pt x="434" y="322"/>
                  </a:cubicBezTo>
                  <a:cubicBezTo>
                    <a:pt x="426" y="341"/>
                    <a:pt x="415" y="360"/>
                    <a:pt x="401" y="376"/>
                  </a:cubicBezTo>
                  <a:cubicBezTo>
                    <a:pt x="386" y="395"/>
                    <a:pt x="368" y="410"/>
                    <a:pt x="347" y="422"/>
                  </a:cubicBezTo>
                  <a:cubicBezTo>
                    <a:pt x="318" y="438"/>
                    <a:pt x="284" y="447"/>
                    <a:pt x="250" y="447"/>
                  </a:cubicBezTo>
                  <a:cubicBezTo>
                    <a:pt x="231" y="447"/>
                    <a:pt x="213" y="445"/>
                    <a:pt x="196" y="440"/>
                  </a:cubicBezTo>
                  <a:cubicBezTo>
                    <a:pt x="176" y="434"/>
                    <a:pt x="157" y="426"/>
                    <a:pt x="140" y="414"/>
                  </a:cubicBezTo>
                  <a:cubicBezTo>
                    <a:pt x="109" y="393"/>
                    <a:pt x="84" y="364"/>
                    <a:pt x="69" y="330"/>
                  </a:cubicBezTo>
                  <a:cubicBezTo>
                    <a:pt x="57" y="305"/>
                    <a:pt x="52" y="277"/>
                    <a:pt x="52" y="249"/>
                  </a:cubicBezTo>
                  <a:cubicBezTo>
                    <a:pt x="52" y="225"/>
                    <a:pt x="56" y="201"/>
                    <a:pt x="65" y="179"/>
                  </a:cubicBezTo>
                  <a:cubicBezTo>
                    <a:pt x="16" y="161"/>
                    <a:pt x="16" y="161"/>
                    <a:pt x="16" y="161"/>
                  </a:cubicBezTo>
                  <a:cubicBezTo>
                    <a:pt x="6" y="189"/>
                    <a:pt x="0" y="219"/>
                    <a:pt x="0" y="249"/>
                  </a:cubicBezTo>
                  <a:cubicBezTo>
                    <a:pt x="0" y="285"/>
                    <a:pt x="7" y="319"/>
                    <a:pt x="22" y="351"/>
                  </a:cubicBezTo>
                  <a:cubicBezTo>
                    <a:pt x="41" y="394"/>
                    <a:pt x="72" y="431"/>
                    <a:pt x="111" y="457"/>
                  </a:cubicBezTo>
                  <a:cubicBezTo>
                    <a:pt x="133" y="472"/>
                    <a:pt x="157" y="483"/>
                    <a:pt x="182" y="490"/>
                  </a:cubicBezTo>
                  <a:cubicBezTo>
                    <a:pt x="204" y="496"/>
                    <a:pt x="227" y="499"/>
                    <a:pt x="250" y="499"/>
                  </a:cubicBezTo>
                  <a:cubicBezTo>
                    <a:pt x="293" y="499"/>
                    <a:pt x="335" y="488"/>
                    <a:pt x="373" y="466"/>
                  </a:cubicBezTo>
                  <a:cubicBezTo>
                    <a:pt x="399" y="452"/>
                    <a:pt x="422" y="432"/>
                    <a:pt x="441" y="409"/>
                  </a:cubicBezTo>
                  <a:cubicBezTo>
                    <a:pt x="458" y="389"/>
                    <a:pt x="472" y="365"/>
                    <a:pt x="482" y="340"/>
                  </a:cubicBezTo>
                  <a:cubicBezTo>
                    <a:pt x="493" y="311"/>
                    <a:pt x="499" y="281"/>
                    <a:pt x="499" y="249"/>
                  </a:cubicBezTo>
                  <a:cubicBezTo>
                    <a:pt x="499" y="215"/>
                    <a:pt x="492" y="181"/>
                    <a:pt x="478" y="150"/>
                  </a:cubicBezTo>
                  <a:cubicBezTo>
                    <a:pt x="465" y="120"/>
                    <a:pt x="446" y="93"/>
                    <a:pt x="422" y="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30" name="Freeform 108"/>
            <p:cNvSpPr>
              <a:spLocks/>
            </p:cNvSpPr>
            <p:nvPr/>
          </p:nvSpPr>
          <p:spPr bwMode="auto">
            <a:xfrm>
              <a:off x="2143125" y="3051175"/>
              <a:ext cx="103187" cy="106362"/>
            </a:xfrm>
            <a:custGeom>
              <a:avLst/>
              <a:gdLst>
                <a:gd name="T0" fmla="*/ 32 w 33"/>
                <a:gd name="T1" fmla="*/ 26 h 34"/>
                <a:gd name="T2" fmla="*/ 27 w 33"/>
                <a:gd name="T3" fmla="*/ 21 h 34"/>
                <a:gd name="T4" fmla="*/ 24 w 33"/>
                <a:gd name="T5" fmla="*/ 11 h 34"/>
                <a:gd name="T6" fmla="*/ 14 w 33"/>
                <a:gd name="T7" fmla="*/ 9 h 34"/>
                <a:gd name="T8" fmla="*/ 7 w 33"/>
                <a:gd name="T9" fmla="*/ 2 h 34"/>
                <a:gd name="T10" fmla="*/ 1 w 33"/>
                <a:gd name="T11" fmla="*/ 2 h 34"/>
                <a:gd name="T12" fmla="*/ 1 w 33"/>
                <a:gd name="T13" fmla="*/ 8 h 34"/>
                <a:gd name="T14" fmla="*/ 8 w 33"/>
                <a:gd name="T15" fmla="*/ 15 h 34"/>
                <a:gd name="T16" fmla="*/ 11 w 33"/>
                <a:gd name="T17" fmla="*/ 25 h 34"/>
                <a:gd name="T18" fmla="*/ 21 w 33"/>
                <a:gd name="T19" fmla="*/ 27 h 34"/>
                <a:gd name="T20" fmla="*/ 26 w 33"/>
                <a:gd name="T21" fmla="*/ 32 h 34"/>
                <a:gd name="T22" fmla="*/ 32 w 33"/>
                <a:gd name="T23" fmla="*/ 32 h 34"/>
                <a:gd name="T24" fmla="*/ 32 w 33"/>
                <a:gd name="T25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34">
                  <a:moveTo>
                    <a:pt x="32" y="26"/>
                  </a:moveTo>
                  <a:cubicBezTo>
                    <a:pt x="27" y="21"/>
                    <a:pt x="27" y="21"/>
                    <a:pt x="27" y="21"/>
                  </a:cubicBezTo>
                  <a:cubicBezTo>
                    <a:pt x="28" y="18"/>
                    <a:pt x="27" y="14"/>
                    <a:pt x="24" y="11"/>
                  </a:cubicBezTo>
                  <a:cubicBezTo>
                    <a:pt x="22" y="9"/>
                    <a:pt x="18" y="8"/>
                    <a:pt x="14" y="9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9"/>
                    <a:pt x="8" y="23"/>
                    <a:pt x="11" y="25"/>
                  </a:cubicBezTo>
                  <a:cubicBezTo>
                    <a:pt x="13" y="28"/>
                    <a:pt x="17" y="29"/>
                    <a:pt x="21" y="27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7" y="34"/>
                    <a:pt x="30" y="34"/>
                    <a:pt x="32" y="32"/>
                  </a:cubicBezTo>
                  <a:cubicBezTo>
                    <a:pt x="33" y="31"/>
                    <a:pt x="33" y="28"/>
                    <a:pt x="3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31" name="Freeform 109"/>
            <p:cNvSpPr>
              <a:spLocks/>
            </p:cNvSpPr>
            <p:nvPr/>
          </p:nvSpPr>
          <p:spPr bwMode="auto">
            <a:xfrm>
              <a:off x="1500188" y="2406650"/>
              <a:ext cx="106362" cy="106362"/>
            </a:xfrm>
            <a:custGeom>
              <a:avLst/>
              <a:gdLst>
                <a:gd name="T0" fmla="*/ 32 w 34"/>
                <a:gd name="T1" fmla="*/ 26 h 34"/>
                <a:gd name="T2" fmla="*/ 25 w 34"/>
                <a:gd name="T3" fmla="*/ 19 h 34"/>
                <a:gd name="T4" fmla="*/ 23 w 34"/>
                <a:gd name="T5" fmla="*/ 9 h 34"/>
                <a:gd name="T6" fmla="*/ 13 w 34"/>
                <a:gd name="T7" fmla="*/ 6 h 34"/>
                <a:gd name="T8" fmla="*/ 8 w 34"/>
                <a:gd name="T9" fmla="*/ 1 h 34"/>
                <a:gd name="T10" fmla="*/ 2 w 34"/>
                <a:gd name="T11" fmla="*/ 1 h 34"/>
                <a:gd name="T12" fmla="*/ 2 w 34"/>
                <a:gd name="T13" fmla="*/ 8 h 34"/>
                <a:gd name="T14" fmla="*/ 7 w 34"/>
                <a:gd name="T15" fmla="*/ 12 h 34"/>
                <a:gd name="T16" fmla="*/ 9 w 34"/>
                <a:gd name="T17" fmla="*/ 22 h 34"/>
                <a:gd name="T18" fmla="*/ 19 w 34"/>
                <a:gd name="T19" fmla="*/ 25 h 34"/>
                <a:gd name="T20" fmla="*/ 26 w 34"/>
                <a:gd name="T21" fmla="*/ 32 h 34"/>
                <a:gd name="T22" fmla="*/ 32 w 34"/>
                <a:gd name="T23" fmla="*/ 32 h 34"/>
                <a:gd name="T24" fmla="*/ 32 w 34"/>
                <a:gd name="T25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4">
                  <a:moveTo>
                    <a:pt x="32" y="26"/>
                  </a:moveTo>
                  <a:cubicBezTo>
                    <a:pt x="25" y="19"/>
                    <a:pt x="25" y="19"/>
                    <a:pt x="25" y="19"/>
                  </a:cubicBezTo>
                  <a:cubicBezTo>
                    <a:pt x="26" y="15"/>
                    <a:pt x="25" y="11"/>
                    <a:pt x="23" y="9"/>
                  </a:cubicBezTo>
                  <a:cubicBezTo>
                    <a:pt x="20" y="6"/>
                    <a:pt x="16" y="5"/>
                    <a:pt x="13" y="6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6"/>
                    <a:pt x="6" y="20"/>
                    <a:pt x="9" y="22"/>
                  </a:cubicBezTo>
                  <a:cubicBezTo>
                    <a:pt x="12" y="25"/>
                    <a:pt x="15" y="26"/>
                    <a:pt x="19" y="25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8" y="34"/>
                    <a:pt x="30" y="34"/>
                    <a:pt x="32" y="32"/>
                  </a:cubicBezTo>
                  <a:cubicBezTo>
                    <a:pt x="34" y="30"/>
                    <a:pt x="34" y="27"/>
                    <a:pt x="3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32" name="Freeform 110"/>
            <p:cNvSpPr>
              <a:spLocks/>
            </p:cNvSpPr>
            <p:nvPr/>
          </p:nvSpPr>
          <p:spPr bwMode="auto">
            <a:xfrm>
              <a:off x="2259013" y="2752725"/>
              <a:ext cx="138112" cy="58737"/>
            </a:xfrm>
            <a:custGeom>
              <a:avLst/>
              <a:gdLst>
                <a:gd name="T0" fmla="*/ 39 w 44"/>
                <a:gd name="T1" fmla="*/ 5 h 19"/>
                <a:gd name="T2" fmla="*/ 32 w 44"/>
                <a:gd name="T3" fmla="*/ 5 h 19"/>
                <a:gd name="T4" fmla="*/ 24 w 44"/>
                <a:gd name="T5" fmla="*/ 0 h 19"/>
                <a:gd name="T6" fmla="*/ 15 w 44"/>
                <a:gd name="T7" fmla="*/ 5 h 19"/>
                <a:gd name="T8" fmla="*/ 5 w 44"/>
                <a:gd name="T9" fmla="*/ 5 h 19"/>
                <a:gd name="T10" fmla="*/ 0 w 44"/>
                <a:gd name="T11" fmla="*/ 9 h 19"/>
                <a:gd name="T12" fmla="*/ 5 w 44"/>
                <a:gd name="T13" fmla="*/ 14 h 19"/>
                <a:gd name="T14" fmla="*/ 15 w 44"/>
                <a:gd name="T15" fmla="*/ 14 h 19"/>
                <a:gd name="T16" fmla="*/ 24 w 44"/>
                <a:gd name="T17" fmla="*/ 19 h 19"/>
                <a:gd name="T18" fmla="*/ 32 w 44"/>
                <a:gd name="T19" fmla="*/ 14 h 19"/>
                <a:gd name="T20" fmla="*/ 39 w 44"/>
                <a:gd name="T21" fmla="*/ 14 h 19"/>
                <a:gd name="T22" fmla="*/ 44 w 44"/>
                <a:gd name="T23" fmla="*/ 9 h 19"/>
                <a:gd name="T24" fmla="*/ 39 w 44"/>
                <a:gd name="T25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19">
                  <a:moveTo>
                    <a:pt x="39" y="5"/>
                  </a:moveTo>
                  <a:cubicBezTo>
                    <a:pt x="32" y="5"/>
                    <a:pt x="32" y="5"/>
                    <a:pt x="32" y="5"/>
                  </a:cubicBezTo>
                  <a:cubicBezTo>
                    <a:pt x="31" y="2"/>
                    <a:pt x="27" y="0"/>
                    <a:pt x="24" y="0"/>
                  </a:cubicBezTo>
                  <a:cubicBezTo>
                    <a:pt x="20" y="0"/>
                    <a:pt x="16" y="2"/>
                    <a:pt x="1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2" y="5"/>
                    <a:pt x="0" y="7"/>
                    <a:pt x="0" y="9"/>
                  </a:cubicBezTo>
                  <a:cubicBezTo>
                    <a:pt x="0" y="12"/>
                    <a:pt x="2" y="14"/>
                    <a:pt x="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7" y="17"/>
                    <a:pt x="20" y="19"/>
                    <a:pt x="24" y="19"/>
                  </a:cubicBezTo>
                  <a:cubicBezTo>
                    <a:pt x="27" y="19"/>
                    <a:pt x="31" y="17"/>
                    <a:pt x="32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2" y="14"/>
                    <a:pt x="44" y="12"/>
                    <a:pt x="44" y="9"/>
                  </a:cubicBezTo>
                  <a:cubicBezTo>
                    <a:pt x="44" y="7"/>
                    <a:pt x="42" y="5"/>
                    <a:pt x="3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33" name="Freeform 111"/>
            <p:cNvSpPr>
              <a:spLocks/>
            </p:cNvSpPr>
            <p:nvPr/>
          </p:nvSpPr>
          <p:spPr bwMode="auto">
            <a:xfrm>
              <a:off x="1354138" y="2752725"/>
              <a:ext cx="133350" cy="58737"/>
            </a:xfrm>
            <a:custGeom>
              <a:avLst/>
              <a:gdLst>
                <a:gd name="T0" fmla="*/ 38 w 43"/>
                <a:gd name="T1" fmla="*/ 5 h 19"/>
                <a:gd name="T2" fmla="*/ 28 w 43"/>
                <a:gd name="T3" fmla="*/ 5 h 19"/>
                <a:gd name="T4" fmla="*/ 20 w 43"/>
                <a:gd name="T5" fmla="*/ 0 h 19"/>
                <a:gd name="T6" fmla="*/ 11 w 43"/>
                <a:gd name="T7" fmla="*/ 5 h 19"/>
                <a:gd name="T8" fmla="*/ 4 w 43"/>
                <a:gd name="T9" fmla="*/ 5 h 19"/>
                <a:gd name="T10" fmla="*/ 0 w 43"/>
                <a:gd name="T11" fmla="*/ 9 h 19"/>
                <a:gd name="T12" fmla="*/ 4 w 43"/>
                <a:gd name="T13" fmla="*/ 14 h 19"/>
                <a:gd name="T14" fmla="*/ 11 w 43"/>
                <a:gd name="T15" fmla="*/ 14 h 19"/>
                <a:gd name="T16" fmla="*/ 20 w 43"/>
                <a:gd name="T17" fmla="*/ 19 h 19"/>
                <a:gd name="T18" fmla="*/ 28 w 43"/>
                <a:gd name="T19" fmla="*/ 14 h 19"/>
                <a:gd name="T20" fmla="*/ 38 w 43"/>
                <a:gd name="T21" fmla="*/ 14 h 19"/>
                <a:gd name="T22" fmla="*/ 43 w 43"/>
                <a:gd name="T23" fmla="*/ 9 h 19"/>
                <a:gd name="T24" fmla="*/ 38 w 43"/>
                <a:gd name="T25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9">
                  <a:moveTo>
                    <a:pt x="38" y="5"/>
                  </a:moveTo>
                  <a:cubicBezTo>
                    <a:pt x="28" y="5"/>
                    <a:pt x="28" y="5"/>
                    <a:pt x="28" y="5"/>
                  </a:cubicBezTo>
                  <a:cubicBezTo>
                    <a:pt x="27" y="2"/>
                    <a:pt x="24" y="0"/>
                    <a:pt x="20" y="0"/>
                  </a:cubicBezTo>
                  <a:cubicBezTo>
                    <a:pt x="16" y="0"/>
                    <a:pt x="13" y="2"/>
                    <a:pt x="11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0" y="7"/>
                    <a:pt x="0" y="9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3" y="17"/>
                    <a:pt x="16" y="19"/>
                    <a:pt x="20" y="19"/>
                  </a:cubicBezTo>
                  <a:cubicBezTo>
                    <a:pt x="24" y="19"/>
                    <a:pt x="27" y="17"/>
                    <a:pt x="28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41" y="14"/>
                    <a:pt x="43" y="12"/>
                    <a:pt x="43" y="9"/>
                  </a:cubicBezTo>
                  <a:cubicBezTo>
                    <a:pt x="43" y="7"/>
                    <a:pt x="41" y="5"/>
                    <a:pt x="3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34" name="Freeform 112"/>
            <p:cNvSpPr>
              <a:spLocks/>
            </p:cNvSpPr>
            <p:nvPr/>
          </p:nvSpPr>
          <p:spPr bwMode="auto">
            <a:xfrm>
              <a:off x="2143125" y="2406650"/>
              <a:ext cx="103187" cy="106362"/>
            </a:xfrm>
            <a:custGeom>
              <a:avLst/>
              <a:gdLst>
                <a:gd name="T0" fmla="*/ 32 w 33"/>
                <a:gd name="T1" fmla="*/ 1 h 34"/>
                <a:gd name="T2" fmla="*/ 26 w 33"/>
                <a:gd name="T3" fmla="*/ 1 h 34"/>
                <a:gd name="T4" fmla="*/ 21 w 33"/>
                <a:gd name="T5" fmla="*/ 6 h 34"/>
                <a:gd name="T6" fmla="*/ 11 w 33"/>
                <a:gd name="T7" fmla="*/ 9 h 34"/>
                <a:gd name="T8" fmla="*/ 8 w 33"/>
                <a:gd name="T9" fmla="*/ 19 h 34"/>
                <a:gd name="T10" fmla="*/ 1 w 33"/>
                <a:gd name="T11" fmla="*/ 26 h 34"/>
                <a:gd name="T12" fmla="*/ 1 w 33"/>
                <a:gd name="T13" fmla="*/ 32 h 34"/>
                <a:gd name="T14" fmla="*/ 7 w 33"/>
                <a:gd name="T15" fmla="*/ 32 h 34"/>
                <a:gd name="T16" fmla="*/ 14 w 33"/>
                <a:gd name="T17" fmla="*/ 25 h 34"/>
                <a:gd name="T18" fmla="*/ 24 w 33"/>
                <a:gd name="T19" fmla="*/ 22 h 34"/>
                <a:gd name="T20" fmla="*/ 27 w 33"/>
                <a:gd name="T21" fmla="*/ 13 h 34"/>
                <a:gd name="T22" fmla="*/ 32 w 33"/>
                <a:gd name="T23" fmla="*/ 8 h 34"/>
                <a:gd name="T24" fmla="*/ 32 w 33"/>
                <a:gd name="T2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34">
                  <a:moveTo>
                    <a:pt x="32" y="1"/>
                  </a:moveTo>
                  <a:cubicBezTo>
                    <a:pt x="30" y="0"/>
                    <a:pt x="27" y="0"/>
                    <a:pt x="26" y="1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17" y="5"/>
                    <a:pt x="13" y="6"/>
                    <a:pt x="11" y="9"/>
                  </a:cubicBezTo>
                  <a:cubicBezTo>
                    <a:pt x="8" y="11"/>
                    <a:pt x="7" y="15"/>
                    <a:pt x="8" y="19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7"/>
                    <a:pt x="0" y="30"/>
                    <a:pt x="1" y="32"/>
                  </a:cubicBezTo>
                  <a:cubicBezTo>
                    <a:pt x="3" y="34"/>
                    <a:pt x="6" y="34"/>
                    <a:pt x="7" y="32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8" y="26"/>
                    <a:pt x="22" y="25"/>
                    <a:pt x="24" y="22"/>
                  </a:cubicBezTo>
                  <a:cubicBezTo>
                    <a:pt x="27" y="20"/>
                    <a:pt x="28" y="16"/>
                    <a:pt x="27" y="1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6"/>
                    <a:pt x="33" y="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35" name="Freeform 113"/>
            <p:cNvSpPr>
              <a:spLocks/>
            </p:cNvSpPr>
            <p:nvPr/>
          </p:nvSpPr>
          <p:spPr bwMode="auto">
            <a:xfrm>
              <a:off x="1500188" y="3051175"/>
              <a:ext cx="106362" cy="106362"/>
            </a:xfrm>
            <a:custGeom>
              <a:avLst/>
              <a:gdLst>
                <a:gd name="T0" fmla="*/ 32 w 34"/>
                <a:gd name="T1" fmla="*/ 2 h 34"/>
                <a:gd name="T2" fmla="*/ 26 w 34"/>
                <a:gd name="T3" fmla="*/ 2 h 34"/>
                <a:gd name="T4" fmla="*/ 19 w 34"/>
                <a:gd name="T5" fmla="*/ 9 h 34"/>
                <a:gd name="T6" fmla="*/ 9 w 34"/>
                <a:gd name="T7" fmla="*/ 11 h 34"/>
                <a:gd name="T8" fmla="*/ 7 w 34"/>
                <a:gd name="T9" fmla="*/ 21 h 34"/>
                <a:gd name="T10" fmla="*/ 2 w 34"/>
                <a:gd name="T11" fmla="*/ 26 h 34"/>
                <a:gd name="T12" fmla="*/ 2 w 34"/>
                <a:gd name="T13" fmla="*/ 32 h 34"/>
                <a:gd name="T14" fmla="*/ 8 w 34"/>
                <a:gd name="T15" fmla="*/ 32 h 34"/>
                <a:gd name="T16" fmla="*/ 13 w 34"/>
                <a:gd name="T17" fmla="*/ 27 h 34"/>
                <a:gd name="T18" fmla="*/ 23 w 34"/>
                <a:gd name="T19" fmla="*/ 25 h 34"/>
                <a:gd name="T20" fmla="*/ 25 w 34"/>
                <a:gd name="T21" fmla="*/ 15 h 34"/>
                <a:gd name="T22" fmla="*/ 32 w 34"/>
                <a:gd name="T23" fmla="*/ 8 h 34"/>
                <a:gd name="T24" fmla="*/ 32 w 34"/>
                <a:gd name="T25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4">
                  <a:moveTo>
                    <a:pt x="32" y="2"/>
                  </a:moveTo>
                  <a:cubicBezTo>
                    <a:pt x="30" y="0"/>
                    <a:pt x="28" y="0"/>
                    <a:pt x="26" y="2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5" y="8"/>
                    <a:pt x="12" y="9"/>
                    <a:pt x="9" y="11"/>
                  </a:cubicBezTo>
                  <a:cubicBezTo>
                    <a:pt x="6" y="14"/>
                    <a:pt x="6" y="18"/>
                    <a:pt x="7" y="21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0" y="28"/>
                    <a:pt x="0" y="31"/>
                    <a:pt x="2" y="32"/>
                  </a:cubicBezTo>
                  <a:cubicBezTo>
                    <a:pt x="3" y="34"/>
                    <a:pt x="6" y="34"/>
                    <a:pt x="8" y="32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6" y="29"/>
                    <a:pt x="20" y="28"/>
                    <a:pt x="23" y="25"/>
                  </a:cubicBezTo>
                  <a:cubicBezTo>
                    <a:pt x="25" y="23"/>
                    <a:pt x="26" y="19"/>
                    <a:pt x="25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4" y="6"/>
                    <a:pt x="34" y="4"/>
                    <a:pt x="3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36" name="Freeform 114"/>
            <p:cNvSpPr>
              <a:spLocks/>
            </p:cNvSpPr>
            <p:nvPr/>
          </p:nvSpPr>
          <p:spPr bwMode="auto">
            <a:xfrm>
              <a:off x="1844675" y="2259013"/>
              <a:ext cx="58737" cy="134937"/>
            </a:xfrm>
            <a:custGeom>
              <a:avLst/>
              <a:gdLst>
                <a:gd name="T0" fmla="*/ 14 w 19"/>
                <a:gd name="T1" fmla="*/ 11 h 43"/>
                <a:gd name="T2" fmla="*/ 14 w 19"/>
                <a:gd name="T3" fmla="*/ 4 h 43"/>
                <a:gd name="T4" fmla="*/ 10 w 19"/>
                <a:gd name="T5" fmla="*/ 0 h 43"/>
                <a:gd name="T6" fmla="*/ 5 w 19"/>
                <a:gd name="T7" fmla="*/ 4 h 43"/>
                <a:gd name="T8" fmla="*/ 5 w 19"/>
                <a:gd name="T9" fmla="*/ 11 h 43"/>
                <a:gd name="T10" fmla="*/ 0 w 19"/>
                <a:gd name="T11" fmla="*/ 20 h 43"/>
                <a:gd name="T12" fmla="*/ 5 w 19"/>
                <a:gd name="T13" fmla="*/ 28 h 43"/>
                <a:gd name="T14" fmla="*/ 5 w 19"/>
                <a:gd name="T15" fmla="*/ 38 h 43"/>
                <a:gd name="T16" fmla="*/ 10 w 19"/>
                <a:gd name="T17" fmla="*/ 43 h 43"/>
                <a:gd name="T18" fmla="*/ 14 w 19"/>
                <a:gd name="T19" fmla="*/ 38 h 43"/>
                <a:gd name="T20" fmla="*/ 14 w 19"/>
                <a:gd name="T21" fmla="*/ 28 h 43"/>
                <a:gd name="T22" fmla="*/ 19 w 19"/>
                <a:gd name="T23" fmla="*/ 20 h 43"/>
                <a:gd name="T24" fmla="*/ 14 w 19"/>
                <a:gd name="T25" fmla="*/ 1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43">
                  <a:moveTo>
                    <a:pt x="14" y="11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4" y="1"/>
                    <a:pt x="12" y="0"/>
                    <a:pt x="10" y="0"/>
                  </a:cubicBezTo>
                  <a:cubicBezTo>
                    <a:pt x="7" y="0"/>
                    <a:pt x="5" y="1"/>
                    <a:pt x="5" y="4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3"/>
                    <a:pt x="0" y="16"/>
                    <a:pt x="0" y="20"/>
                  </a:cubicBezTo>
                  <a:cubicBezTo>
                    <a:pt x="0" y="23"/>
                    <a:pt x="2" y="27"/>
                    <a:pt x="5" y="2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41"/>
                    <a:pt x="7" y="43"/>
                    <a:pt x="10" y="43"/>
                  </a:cubicBezTo>
                  <a:cubicBezTo>
                    <a:pt x="12" y="43"/>
                    <a:pt x="14" y="41"/>
                    <a:pt x="14" y="3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7" y="27"/>
                    <a:pt x="19" y="23"/>
                    <a:pt x="19" y="20"/>
                  </a:cubicBezTo>
                  <a:cubicBezTo>
                    <a:pt x="19" y="16"/>
                    <a:pt x="17" y="13"/>
                    <a:pt x="1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37" name="Freeform 115"/>
            <p:cNvSpPr>
              <a:spLocks/>
            </p:cNvSpPr>
            <p:nvPr/>
          </p:nvSpPr>
          <p:spPr bwMode="auto">
            <a:xfrm>
              <a:off x="1844675" y="3170238"/>
              <a:ext cx="58737" cy="134937"/>
            </a:xfrm>
            <a:custGeom>
              <a:avLst/>
              <a:gdLst>
                <a:gd name="T0" fmla="*/ 14 w 19"/>
                <a:gd name="T1" fmla="*/ 15 h 43"/>
                <a:gd name="T2" fmla="*/ 14 w 19"/>
                <a:gd name="T3" fmla="*/ 5 h 43"/>
                <a:gd name="T4" fmla="*/ 10 w 19"/>
                <a:gd name="T5" fmla="*/ 0 h 43"/>
                <a:gd name="T6" fmla="*/ 5 w 19"/>
                <a:gd name="T7" fmla="*/ 5 h 43"/>
                <a:gd name="T8" fmla="*/ 5 w 19"/>
                <a:gd name="T9" fmla="*/ 15 h 43"/>
                <a:gd name="T10" fmla="*/ 0 w 19"/>
                <a:gd name="T11" fmla="*/ 23 h 43"/>
                <a:gd name="T12" fmla="*/ 5 w 19"/>
                <a:gd name="T13" fmla="*/ 32 h 43"/>
                <a:gd name="T14" fmla="*/ 5 w 19"/>
                <a:gd name="T15" fmla="*/ 39 h 43"/>
                <a:gd name="T16" fmla="*/ 10 w 19"/>
                <a:gd name="T17" fmla="*/ 43 h 43"/>
                <a:gd name="T18" fmla="*/ 14 w 19"/>
                <a:gd name="T19" fmla="*/ 39 h 43"/>
                <a:gd name="T20" fmla="*/ 14 w 19"/>
                <a:gd name="T21" fmla="*/ 32 h 43"/>
                <a:gd name="T22" fmla="*/ 19 w 19"/>
                <a:gd name="T23" fmla="*/ 23 h 43"/>
                <a:gd name="T24" fmla="*/ 14 w 19"/>
                <a:gd name="T25" fmla="*/ 1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43">
                  <a:moveTo>
                    <a:pt x="14" y="15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7" y="0"/>
                    <a:pt x="5" y="2"/>
                    <a:pt x="5" y="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16"/>
                    <a:pt x="0" y="19"/>
                    <a:pt x="0" y="23"/>
                  </a:cubicBezTo>
                  <a:cubicBezTo>
                    <a:pt x="0" y="27"/>
                    <a:pt x="2" y="30"/>
                    <a:pt x="5" y="32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1"/>
                    <a:pt x="7" y="43"/>
                    <a:pt x="10" y="43"/>
                  </a:cubicBezTo>
                  <a:cubicBezTo>
                    <a:pt x="12" y="43"/>
                    <a:pt x="14" y="41"/>
                    <a:pt x="14" y="39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7" y="30"/>
                    <a:pt x="19" y="27"/>
                    <a:pt x="19" y="23"/>
                  </a:cubicBezTo>
                  <a:cubicBezTo>
                    <a:pt x="19" y="19"/>
                    <a:pt x="17" y="16"/>
                    <a:pt x="1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38" name="Oval 116"/>
            <p:cNvSpPr>
              <a:spLocks noChangeArrowheads="1"/>
            </p:cNvSpPr>
            <p:nvPr/>
          </p:nvSpPr>
          <p:spPr bwMode="auto">
            <a:xfrm>
              <a:off x="1758950" y="2667000"/>
              <a:ext cx="228600" cy="23018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9263558" y="1629594"/>
            <a:ext cx="1695229" cy="2089633"/>
            <a:chOff x="6735763" y="1998663"/>
            <a:chExt cx="1271587" cy="1566862"/>
          </a:xfrm>
          <a:solidFill>
            <a:schemeClr val="accent4"/>
          </a:solidFill>
        </p:grpSpPr>
        <p:sp>
          <p:nvSpPr>
            <p:cNvPr id="40" name="Freeform 98"/>
            <p:cNvSpPr>
              <a:spLocks/>
            </p:cNvSpPr>
            <p:nvPr/>
          </p:nvSpPr>
          <p:spPr bwMode="auto">
            <a:xfrm>
              <a:off x="7229475" y="1998663"/>
              <a:ext cx="777875" cy="1566862"/>
            </a:xfrm>
            <a:custGeom>
              <a:avLst/>
              <a:gdLst>
                <a:gd name="T0" fmla="*/ 173 w 249"/>
                <a:gd name="T1" fmla="*/ 70 h 499"/>
                <a:gd name="T2" fmla="*/ 90 w 249"/>
                <a:gd name="T3" fmla="*/ 17 h 499"/>
                <a:gd name="T4" fmla="*/ 0 w 249"/>
                <a:gd name="T5" fmla="*/ 0 h 499"/>
                <a:gd name="T6" fmla="*/ 0 w 249"/>
                <a:gd name="T7" fmla="*/ 52 h 499"/>
                <a:gd name="T8" fmla="*/ 72 w 249"/>
                <a:gd name="T9" fmla="*/ 65 h 499"/>
                <a:gd name="T10" fmla="*/ 137 w 249"/>
                <a:gd name="T11" fmla="*/ 107 h 499"/>
                <a:gd name="T12" fmla="*/ 181 w 249"/>
                <a:gd name="T13" fmla="*/ 171 h 499"/>
                <a:gd name="T14" fmla="*/ 197 w 249"/>
                <a:gd name="T15" fmla="*/ 249 h 499"/>
                <a:gd name="T16" fmla="*/ 184 w 249"/>
                <a:gd name="T17" fmla="*/ 322 h 499"/>
                <a:gd name="T18" fmla="*/ 152 w 249"/>
                <a:gd name="T19" fmla="*/ 376 h 499"/>
                <a:gd name="T20" fmla="*/ 97 w 249"/>
                <a:gd name="T21" fmla="*/ 422 h 499"/>
                <a:gd name="T22" fmla="*/ 0 w 249"/>
                <a:gd name="T23" fmla="*/ 447 h 499"/>
                <a:gd name="T24" fmla="*/ 0 w 249"/>
                <a:gd name="T25" fmla="*/ 499 h 499"/>
                <a:gd name="T26" fmla="*/ 123 w 249"/>
                <a:gd name="T27" fmla="*/ 466 h 499"/>
                <a:gd name="T28" fmla="*/ 191 w 249"/>
                <a:gd name="T29" fmla="*/ 409 h 499"/>
                <a:gd name="T30" fmla="*/ 232 w 249"/>
                <a:gd name="T31" fmla="*/ 340 h 499"/>
                <a:gd name="T32" fmla="*/ 249 w 249"/>
                <a:gd name="T33" fmla="*/ 249 h 499"/>
                <a:gd name="T34" fmla="*/ 229 w 249"/>
                <a:gd name="T35" fmla="*/ 150 h 499"/>
                <a:gd name="T36" fmla="*/ 173 w 249"/>
                <a:gd name="T37" fmla="*/ 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9" h="499">
                  <a:moveTo>
                    <a:pt x="173" y="70"/>
                  </a:moveTo>
                  <a:cubicBezTo>
                    <a:pt x="149" y="47"/>
                    <a:pt x="121" y="29"/>
                    <a:pt x="90" y="17"/>
                  </a:cubicBezTo>
                  <a:cubicBezTo>
                    <a:pt x="61" y="6"/>
                    <a:pt x="31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4" y="52"/>
                    <a:pt x="49" y="56"/>
                    <a:pt x="72" y="65"/>
                  </a:cubicBezTo>
                  <a:cubicBezTo>
                    <a:pt x="96" y="75"/>
                    <a:pt x="118" y="89"/>
                    <a:pt x="137" y="107"/>
                  </a:cubicBezTo>
                  <a:cubicBezTo>
                    <a:pt x="156" y="125"/>
                    <a:pt x="171" y="147"/>
                    <a:pt x="181" y="171"/>
                  </a:cubicBezTo>
                  <a:cubicBezTo>
                    <a:pt x="192" y="196"/>
                    <a:pt x="197" y="222"/>
                    <a:pt x="197" y="249"/>
                  </a:cubicBezTo>
                  <a:cubicBezTo>
                    <a:pt x="197" y="274"/>
                    <a:pt x="193" y="299"/>
                    <a:pt x="184" y="322"/>
                  </a:cubicBezTo>
                  <a:cubicBezTo>
                    <a:pt x="176" y="341"/>
                    <a:pt x="165" y="360"/>
                    <a:pt x="152" y="376"/>
                  </a:cubicBezTo>
                  <a:cubicBezTo>
                    <a:pt x="136" y="395"/>
                    <a:pt x="118" y="410"/>
                    <a:pt x="97" y="422"/>
                  </a:cubicBezTo>
                  <a:cubicBezTo>
                    <a:pt x="68" y="438"/>
                    <a:pt x="34" y="447"/>
                    <a:pt x="0" y="447"/>
                  </a:cubicBezTo>
                  <a:cubicBezTo>
                    <a:pt x="0" y="499"/>
                    <a:pt x="0" y="499"/>
                    <a:pt x="0" y="499"/>
                  </a:cubicBezTo>
                  <a:cubicBezTo>
                    <a:pt x="43" y="499"/>
                    <a:pt x="85" y="488"/>
                    <a:pt x="123" y="466"/>
                  </a:cubicBezTo>
                  <a:cubicBezTo>
                    <a:pt x="149" y="452"/>
                    <a:pt x="172" y="432"/>
                    <a:pt x="191" y="409"/>
                  </a:cubicBezTo>
                  <a:cubicBezTo>
                    <a:pt x="208" y="389"/>
                    <a:pt x="222" y="365"/>
                    <a:pt x="232" y="340"/>
                  </a:cubicBezTo>
                  <a:cubicBezTo>
                    <a:pt x="243" y="311"/>
                    <a:pt x="249" y="281"/>
                    <a:pt x="249" y="249"/>
                  </a:cubicBezTo>
                  <a:cubicBezTo>
                    <a:pt x="249" y="215"/>
                    <a:pt x="242" y="181"/>
                    <a:pt x="229" y="150"/>
                  </a:cubicBezTo>
                  <a:cubicBezTo>
                    <a:pt x="215" y="120"/>
                    <a:pt x="196" y="93"/>
                    <a:pt x="173" y="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41" name="Freeform 117"/>
            <p:cNvSpPr>
              <a:spLocks/>
            </p:cNvSpPr>
            <p:nvPr/>
          </p:nvSpPr>
          <p:spPr bwMode="auto">
            <a:xfrm>
              <a:off x="7523163" y="3051175"/>
              <a:ext cx="106362" cy="106362"/>
            </a:xfrm>
            <a:custGeom>
              <a:avLst/>
              <a:gdLst>
                <a:gd name="T0" fmla="*/ 33 w 34"/>
                <a:gd name="T1" fmla="*/ 26 h 34"/>
                <a:gd name="T2" fmla="*/ 28 w 34"/>
                <a:gd name="T3" fmla="*/ 21 h 34"/>
                <a:gd name="T4" fmla="*/ 25 w 34"/>
                <a:gd name="T5" fmla="*/ 11 h 34"/>
                <a:gd name="T6" fmla="*/ 15 w 34"/>
                <a:gd name="T7" fmla="*/ 9 h 34"/>
                <a:gd name="T8" fmla="*/ 8 w 34"/>
                <a:gd name="T9" fmla="*/ 2 h 34"/>
                <a:gd name="T10" fmla="*/ 2 w 34"/>
                <a:gd name="T11" fmla="*/ 2 h 34"/>
                <a:gd name="T12" fmla="*/ 2 w 34"/>
                <a:gd name="T13" fmla="*/ 8 h 34"/>
                <a:gd name="T14" fmla="*/ 9 w 34"/>
                <a:gd name="T15" fmla="*/ 15 h 34"/>
                <a:gd name="T16" fmla="*/ 11 w 34"/>
                <a:gd name="T17" fmla="*/ 25 h 34"/>
                <a:gd name="T18" fmla="*/ 21 w 34"/>
                <a:gd name="T19" fmla="*/ 27 h 34"/>
                <a:gd name="T20" fmla="*/ 26 w 34"/>
                <a:gd name="T21" fmla="*/ 32 h 34"/>
                <a:gd name="T22" fmla="*/ 33 w 34"/>
                <a:gd name="T23" fmla="*/ 32 h 34"/>
                <a:gd name="T24" fmla="*/ 33 w 34"/>
                <a:gd name="T25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4">
                  <a:moveTo>
                    <a:pt x="33" y="26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9" y="18"/>
                    <a:pt x="28" y="14"/>
                    <a:pt x="25" y="11"/>
                  </a:cubicBezTo>
                  <a:cubicBezTo>
                    <a:pt x="23" y="9"/>
                    <a:pt x="19" y="8"/>
                    <a:pt x="15" y="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6"/>
                    <a:pt x="2" y="8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9"/>
                    <a:pt x="9" y="23"/>
                    <a:pt x="11" y="25"/>
                  </a:cubicBezTo>
                  <a:cubicBezTo>
                    <a:pt x="14" y="28"/>
                    <a:pt x="18" y="29"/>
                    <a:pt x="21" y="27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8" y="34"/>
                    <a:pt x="31" y="34"/>
                    <a:pt x="33" y="32"/>
                  </a:cubicBezTo>
                  <a:cubicBezTo>
                    <a:pt x="34" y="31"/>
                    <a:pt x="34" y="28"/>
                    <a:pt x="3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42" name="Freeform 118"/>
            <p:cNvSpPr>
              <a:spLocks/>
            </p:cNvSpPr>
            <p:nvPr/>
          </p:nvSpPr>
          <p:spPr bwMode="auto">
            <a:xfrm>
              <a:off x="6883400" y="2406650"/>
              <a:ext cx="106362" cy="106362"/>
            </a:xfrm>
            <a:custGeom>
              <a:avLst/>
              <a:gdLst>
                <a:gd name="T0" fmla="*/ 32 w 34"/>
                <a:gd name="T1" fmla="*/ 26 h 34"/>
                <a:gd name="T2" fmla="*/ 25 w 34"/>
                <a:gd name="T3" fmla="*/ 19 h 34"/>
                <a:gd name="T4" fmla="*/ 23 w 34"/>
                <a:gd name="T5" fmla="*/ 9 h 34"/>
                <a:gd name="T6" fmla="*/ 13 w 34"/>
                <a:gd name="T7" fmla="*/ 6 h 34"/>
                <a:gd name="T8" fmla="*/ 8 w 34"/>
                <a:gd name="T9" fmla="*/ 1 h 34"/>
                <a:gd name="T10" fmla="*/ 2 w 34"/>
                <a:gd name="T11" fmla="*/ 1 h 34"/>
                <a:gd name="T12" fmla="*/ 2 w 34"/>
                <a:gd name="T13" fmla="*/ 8 h 34"/>
                <a:gd name="T14" fmla="*/ 6 w 34"/>
                <a:gd name="T15" fmla="*/ 12 h 34"/>
                <a:gd name="T16" fmla="*/ 9 w 34"/>
                <a:gd name="T17" fmla="*/ 22 h 34"/>
                <a:gd name="T18" fmla="*/ 19 w 34"/>
                <a:gd name="T19" fmla="*/ 25 h 34"/>
                <a:gd name="T20" fmla="*/ 26 w 34"/>
                <a:gd name="T21" fmla="*/ 32 h 34"/>
                <a:gd name="T22" fmla="*/ 32 w 34"/>
                <a:gd name="T23" fmla="*/ 32 h 34"/>
                <a:gd name="T24" fmla="*/ 32 w 34"/>
                <a:gd name="T25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4">
                  <a:moveTo>
                    <a:pt x="32" y="26"/>
                  </a:moveTo>
                  <a:cubicBezTo>
                    <a:pt x="25" y="19"/>
                    <a:pt x="25" y="19"/>
                    <a:pt x="25" y="19"/>
                  </a:cubicBezTo>
                  <a:cubicBezTo>
                    <a:pt x="26" y="15"/>
                    <a:pt x="25" y="11"/>
                    <a:pt x="23" y="9"/>
                  </a:cubicBezTo>
                  <a:cubicBezTo>
                    <a:pt x="20" y="6"/>
                    <a:pt x="16" y="5"/>
                    <a:pt x="13" y="6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6"/>
                    <a:pt x="6" y="20"/>
                    <a:pt x="9" y="22"/>
                  </a:cubicBezTo>
                  <a:cubicBezTo>
                    <a:pt x="11" y="25"/>
                    <a:pt x="15" y="26"/>
                    <a:pt x="19" y="25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8" y="34"/>
                    <a:pt x="30" y="34"/>
                    <a:pt x="32" y="32"/>
                  </a:cubicBezTo>
                  <a:cubicBezTo>
                    <a:pt x="34" y="30"/>
                    <a:pt x="34" y="27"/>
                    <a:pt x="3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43" name="Freeform 119"/>
            <p:cNvSpPr>
              <a:spLocks/>
            </p:cNvSpPr>
            <p:nvPr/>
          </p:nvSpPr>
          <p:spPr bwMode="auto">
            <a:xfrm>
              <a:off x="7642225" y="2752725"/>
              <a:ext cx="133350" cy="58737"/>
            </a:xfrm>
            <a:custGeom>
              <a:avLst/>
              <a:gdLst>
                <a:gd name="T0" fmla="*/ 39 w 43"/>
                <a:gd name="T1" fmla="*/ 5 h 19"/>
                <a:gd name="T2" fmla="*/ 32 w 43"/>
                <a:gd name="T3" fmla="*/ 5 h 19"/>
                <a:gd name="T4" fmla="*/ 23 w 43"/>
                <a:gd name="T5" fmla="*/ 0 h 19"/>
                <a:gd name="T6" fmla="*/ 15 w 43"/>
                <a:gd name="T7" fmla="*/ 5 h 19"/>
                <a:gd name="T8" fmla="*/ 5 w 43"/>
                <a:gd name="T9" fmla="*/ 5 h 19"/>
                <a:gd name="T10" fmla="*/ 0 w 43"/>
                <a:gd name="T11" fmla="*/ 9 h 19"/>
                <a:gd name="T12" fmla="*/ 5 w 43"/>
                <a:gd name="T13" fmla="*/ 14 h 19"/>
                <a:gd name="T14" fmla="*/ 15 w 43"/>
                <a:gd name="T15" fmla="*/ 14 h 19"/>
                <a:gd name="T16" fmla="*/ 23 w 43"/>
                <a:gd name="T17" fmla="*/ 19 h 19"/>
                <a:gd name="T18" fmla="*/ 32 w 43"/>
                <a:gd name="T19" fmla="*/ 14 h 19"/>
                <a:gd name="T20" fmla="*/ 39 w 43"/>
                <a:gd name="T21" fmla="*/ 14 h 19"/>
                <a:gd name="T22" fmla="*/ 43 w 43"/>
                <a:gd name="T23" fmla="*/ 9 h 19"/>
                <a:gd name="T24" fmla="*/ 39 w 43"/>
                <a:gd name="T25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9">
                  <a:moveTo>
                    <a:pt x="39" y="5"/>
                  </a:moveTo>
                  <a:cubicBezTo>
                    <a:pt x="32" y="5"/>
                    <a:pt x="32" y="5"/>
                    <a:pt x="32" y="5"/>
                  </a:cubicBezTo>
                  <a:cubicBezTo>
                    <a:pt x="30" y="2"/>
                    <a:pt x="27" y="0"/>
                    <a:pt x="23" y="0"/>
                  </a:cubicBezTo>
                  <a:cubicBezTo>
                    <a:pt x="20" y="0"/>
                    <a:pt x="16" y="2"/>
                    <a:pt x="1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2" y="5"/>
                    <a:pt x="0" y="7"/>
                    <a:pt x="0" y="9"/>
                  </a:cubicBezTo>
                  <a:cubicBezTo>
                    <a:pt x="0" y="12"/>
                    <a:pt x="2" y="14"/>
                    <a:pt x="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7"/>
                    <a:pt x="20" y="19"/>
                    <a:pt x="23" y="19"/>
                  </a:cubicBezTo>
                  <a:cubicBezTo>
                    <a:pt x="27" y="19"/>
                    <a:pt x="30" y="17"/>
                    <a:pt x="32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1" y="14"/>
                    <a:pt x="43" y="12"/>
                    <a:pt x="43" y="9"/>
                  </a:cubicBezTo>
                  <a:cubicBezTo>
                    <a:pt x="43" y="7"/>
                    <a:pt x="41" y="5"/>
                    <a:pt x="3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44" name="Freeform 120"/>
            <p:cNvSpPr>
              <a:spLocks/>
            </p:cNvSpPr>
            <p:nvPr/>
          </p:nvSpPr>
          <p:spPr bwMode="auto">
            <a:xfrm>
              <a:off x="6735763" y="2752725"/>
              <a:ext cx="134937" cy="58737"/>
            </a:xfrm>
            <a:custGeom>
              <a:avLst/>
              <a:gdLst>
                <a:gd name="T0" fmla="*/ 38 w 43"/>
                <a:gd name="T1" fmla="*/ 5 h 19"/>
                <a:gd name="T2" fmla="*/ 28 w 43"/>
                <a:gd name="T3" fmla="*/ 5 h 19"/>
                <a:gd name="T4" fmla="*/ 20 w 43"/>
                <a:gd name="T5" fmla="*/ 0 h 19"/>
                <a:gd name="T6" fmla="*/ 11 w 43"/>
                <a:gd name="T7" fmla="*/ 5 h 19"/>
                <a:gd name="T8" fmla="*/ 4 w 43"/>
                <a:gd name="T9" fmla="*/ 5 h 19"/>
                <a:gd name="T10" fmla="*/ 0 w 43"/>
                <a:gd name="T11" fmla="*/ 9 h 19"/>
                <a:gd name="T12" fmla="*/ 4 w 43"/>
                <a:gd name="T13" fmla="*/ 14 h 19"/>
                <a:gd name="T14" fmla="*/ 11 w 43"/>
                <a:gd name="T15" fmla="*/ 14 h 19"/>
                <a:gd name="T16" fmla="*/ 20 w 43"/>
                <a:gd name="T17" fmla="*/ 19 h 19"/>
                <a:gd name="T18" fmla="*/ 28 w 43"/>
                <a:gd name="T19" fmla="*/ 14 h 19"/>
                <a:gd name="T20" fmla="*/ 38 w 43"/>
                <a:gd name="T21" fmla="*/ 14 h 19"/>
                <a:gd name="T22" fmla="*/ 43 w 43"/>
                <a:gd name="T23" fmla="*/ 9 h 19"/>
                <a:gd name="T24" fmla="*/ 38 w 43"/>
                <a:gd name="T25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9">
                  <a:moveTo>
                    <a:pt x="38" y="5"/>
                  </a:moveTo>
                  <a:cubicBezTo>
                    <a:pt x="28" y="5"/>
                    <a:pt x="28" y="5"/>
                    <a:pt x="28" y="5"/>
                  </a:cubicBezTo>
                  <a:cubicBezTo>
                    <a:pt x="27" y="2"/>
                    <a:pt x="23" y="0"/>
                    <a:pt x="20" y="0"/>
                  </a:cubicBezTo>
                  <a:cubicBezTo>
                    <a:pt x="16" y="0"/>
                    <a:pt x="13" y="2"/>
                    <a:pt x="11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0" y="7"/>
                    <a:pt x="0" y="9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3" y="17"/>
                    <a:pt x="16" y="19"/>
                    <a:pt x="20" y="19"/>
                  </a:cubicBezTo>
                  <a:cubicBezTo>
                    <a:pt x="23" y="19"/>
                    <a:pt x="27" y="17"/>
                    <a:pt x="28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41" y="14"/>
                    <a:pt x="43" y="12"/>
                    <a:pt x="43" y="9"/>
                  </a:cubicBezTo>
                  <a:cubicBezTo>
                    <a:pt x="43" y="7"/>
                    <a:pt x="41" y="5"/>
                    <a:pt x="3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45" name="Freeform 121"/>
            <p:cNvSpPr>
              <a:spLocks/>
            </p:cNvSpPr>
            <p:nvPr/>
          </p:nvSpPr>
          <p:spPr bwMode="auto">
            <a:xfrm>
              <a:off x="7523163" y="2406650"/>
              <a:ext cx="106362" cy="106362"/>
            </a:xfrm>
            <a:custGeom>
              <a:avLst/>
              <a:gdLst>
                <a:gd name="T0" fmla="*/ 33 w 34"/>
                <a:gd name="T1" fmla="*/ 1 h 34"/>
                <a:gd name="T2" fmla="*/ 26 w 34"/>
                <a:gd name="T3" fmla="*/ 1 h 34"/>
                <a:gd name="T4" fmla="*/ 21 w 34"/>
                <a:gd name="T5" fmla="*/ 6 h 34"/>
                <a:gd name="T6" fmla="*/ 11 w 34"/>
                <a:gd name="T7" fmla="*/ 9 h 34"/>
                <a:gd name="T8" fmla="*/ 9 w 34"/>
                <a:gd name="T9" fmla="*/ 19 h 34"/>
                <a:gd name="T10" fmla="*/ 2 w 34"/>
                <a:gd name="T11" fmla="*/ 26 h 34"/>
                <a:gd name="T12" fmla="*/ 2 w 34"/>
                <a:gd name="T13" fmla="*/ 32 h 34"/>
                <a:gd name="T14" fmla="*/ 8 w 34"/>
                <a:gd name="T15" fmla="*/ 32 h 34"/>
                <a:gd name="T16" fmla="*/ 15 w 34"/>
                <a:gd name="T17" fmla="*/ 25 h 34"/>
                <a:gd name="T18" fmla="*/ 25 w 34"/>
                <a:gd name="T19" fmla="*/ 22 h 34"/>
                <a:gd name="T20" fmla="*/ 28 w 34"/>
                <a:gd name="T21" fmla="*/ 13 h 34"/>
                <a:gd name="T22" fmla="*/ 33 w 34"/>
                <a:gd name="T23" fmla="*/ 8 h 34"/>
                <a:gd name="T24" fmla="*/ 33 w 34"/>
                <a:gd name="T2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4">
                  <a:moveTo>
                    <a:pt x="33" y="1"/>
                  </a:moveTo>
                  <a:cubicBezTo>
                    <a:pt x="31" y="0"/>
                    <a:pt x="28" y="0"/>
                    <a:pt x="26" y="1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18" y="5"/>
                    <a:pt x="14" y="6"/>
                    <a:pt x="11" y="9"/>
                  </a:cubicBezTo>
                  <a:cubicBezTo>
                    <a:pt x="9" y="11"/>
                    <a:pt x="8" y="15"/>
                    <a:pt x="9" y="19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0" y="27"/>
                    <a:pt x="0" y="30"/>
                    <a:pt x="2" y="32"/>
                  </a:cubicBezTo>
                  <a:cubicBezTo>
                    <a:pt x="4" y="34"/>
                    <a:pt x="7" y="34"/>
                    <a:pt x="8" y="32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9" y="26"/>
                    <a:pt x="23" y="25"/>
                    <a:pt x="25" y="22"/>
                  </a:cubicBezTo>
                  <a:cubicBezTo>
                    <a:pt x="28" y="20"/>
                    <a:pt x="29" y="16"/>
                    <a:pt x="28" y="13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4" y="6"/>
                    <a:pt x="34" y="3"/>
                    <a:pt x="3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46" name="Freeform 122"/>
            <p:cNvSpPr>
              <a:spLocks/>
            </p:cNvSpPr>
            <p:nvPr/>
          </p:nvSpPr>
          <p:spPr bwMode="auto">
            <a:xfrm>
              <a:off x="6883400" y="3051175"/>
              <a:ext cx="106362" cy="106362"/>
            </a:xfrm>
            <a:custGeom>
              <a:avLst/>
              <a:gdLst>
                <a:gd name="T0" fmla="*/ 32 w 34"/>
                <a:gd name="T1" fmla="*/ 2 h 34"/>
                <a:gd name="T2" fmla="*/ 26 w 34"/>
                <a:gd name="T3" fmla="*/ 2 h 34"/>
                <a:gd name="T4" fmla="*/ 19 w 34"/>
                <a:gd name="T5" fmla="*/ 9 h 34"/>
                <a:gd name="T6" fmla="*/ 9 w 34"/>
                <a:gd name="T7" fmla="*/ 11 h 34"/>
                <a:gd name="T8" fmla="*/ 6 w 34"/>
                <a:gd name="T9" fmla="*/ 21 h 34"/>
                <a:gd name="T10" fmla="*/ 2 w 34"/>
                <a:gd name="T11" fmla="*/ 26 h 34"/>
                <a:gd name="T12" fmla="*/ 2 w 34"/>
                <a:gd name="T13" fmla="*/ 32 h 34"/>
                <a:gd name="T14" fmla="*/ 8 w 34"/>
                <a:gd name="T15" fmla="*/ 32 h 34"/>
                <a:gd name="T16" fmla="*/ 13 w 34"/>
                <a:gd name="T17" fmla="*/ 27 h 34"/>
                <a:gd name="T18" fmla="*/ 23 w 34"/>
                <a:gd name="T19" fmla="*/ 25 h 34"/>
                <a:gd name="T20" fmla="*/ 25 w 34"/>
                <a:gd name="T21" fmla="*/ 15 h 34"/>
                <a:gd name="T22" fmla="*/ 32 w 34"/>
                <a:gd name="T23" fmla="*/ 8 h 34"/>
                <a:gd name="T24" fmla="*/ 32 w 34"/>
                <a:gd name="T25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4">
                  <a:moveTo>
                    <a:pt x="32" y="2"/>
                  </a:moveTo>
                  <a:cubicBezTo>
                    <a:pt x="30" y="0"/>
                    <a:pt x="28" y="0"/>
                    <a:pt x="26" y="2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5" y="8"/>
                    <a:pt x="11" y="9"/>
                    <a:pt x="9" y="11"/>
                  </a:cubicBezTo>
                  <a:cubicBezTo>
                    <a:pt x="6" y="14"/>
                    <a:pt x="5" y="18"/>
                    <a:pt x="6" y="21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0" y="28"/>
                    <a:pt x="0" y="31"/>
                    <a:pt x="2" y="32"/>
                  </a:cubicBezTo>
                  <a:cubicBezTo>
                    <a:pt x="3" y="34"/>
                    <a:pt x="6" y="34"/>
                    <a:pt x="8" y="32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6" y="29"/>
                    <a:pt x="20" y="28"/>
                    <a:pt x="23" y="25"/>
                  </a:cubicBezTo>
                  <a:cubicBezTo>
                    <a:pt x="25" y="23"/>
                    <a:pt x="26" y="19"/>
                    <a:pt x="25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4" y="6"/>
                    <a:pt x="34" y="4"/>
                    <a:pt x="3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47" name="Freeform 123"/>
            <p:cNvSpPr>
              <a:spLocks/>
            </p:cNvSpPr>
            <p:nvPr/>
          </p:nvSpPr>
          <p:spPr bwMode="auto">
            <a:xfrm>
              <a:off x="7226300" y="2259013"/>
              <a:ext cx="58737" cy="134937"/>
            </a:xfrm>
            <a:custGeom>
              <a:avLst/>
              <a:gdLst>
                <a:gd name="T0" fmla="*/ 14 w 19"/>
                <a:gd name="T1" fmla="*/ 11 h 43"/>
                <a:gd name="T2" fmla="*/ 14 w 19"/>
                <a:gd name="T3" fmla="*/ 4 h 43"/>
                <a:gd name="T4" fmla="*/ 9 w 19"/>
                <a:gd name="T5" fmla="*/ 0 h 43"/>
                <a:gd name="T6" fmla="*/ 5 w 19"/>
                <a:gd name="T7" fmla="*/ 4 h 43"/>
                <a:gd name="T8" fmla="*/ 5 w 19"/>
                <a:gd name="T9" fmla="*/ 11 h 43"/>
                <a:gd name="T10" fmla="*/ 0 w 19"/>
                <a:gd name="T11" fmla="*/ 20 h 43"/>
                <a:gd name="T12" fmla="*/ 5 w 19"/>
                <a:gd name="T13" fmla="*/ 28 h 43"/>
                <a:gd name="T14" fmla="*/ 5 w 19"/>
                <a:gd name="T15" fmla="*/ 38 h 43"/>
                <a:gd name="T16" fmla="*/ 9 w 19"/>
                <a:gd name="T17" fmla="*/ 43 h 43"/>
                <a:gd name="T18" fmla="*/ 14 w 19"/>
                <a:gd name="T19" fmla="*/ 38 h 43"/>
                <a:gd name="T20" fmla="*/ 14 w 19"/>
                <a:gd name="T21" fmla="*/ 28 h 43"/>
                <a:gd name="T22" fmla="*/ 19 w 19"/>
                <a:gd name="T23" fmla="*/ 20 h 43"/>
                <a:gd name="T24" fmla="*/ 14 w 19"/>
                <a:gd name="T25" fmla="*/ 1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43">
                  <a:moveTo>
                    <a:pt x="14" y="11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4" y="1"/>
                    <a:pt x="12" y="0"/>
                    <a:pt x="9" y="0"/>
                  </a:cubicBezTo>
                  <a:cubicBezTo>
                    <a:pt x="7" y="0"/>
                    <a:pt x="5" y="1"/>
                    <a:pt x="5" y="4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3"/>
                    <a:pt x="0" y="16"/>
                    <a:pt x="0" y="20"/>
                  </a:cubicBezTo>
                  <a:cubicBezTo>
                    <a:pt x="0" y="23"/>
                    <a:pt x="2" y="27"/>
                    <a:pt x="5" y="2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41"/>
                    <a:pt x="7" y="43"/>
                    <a:pt x="9" y="43"/>
                  </a:cubicBezTo>
                  <a:cubicBezTo>
                    <a:pt x="12" y="43"/>
                    <a:pt x="14" y="41"/>
                    <a:pt x="14" y="3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7" y="27"/>
                    <a:pt x="19" y="23"/>
                    <a:pt x="19" y="20"/>
                  </a:cubicBezTo>
                  <a:cubicBezTo>
                    <a:pt x="19" y="16"/>
                    <a:pt x="17" y="13"/>
                    <a:pt x="1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48" name="Freeform 124"/>
            <p:cNvSpPr>
              <a:spLocks/>
            </p:cNvSpPr>
            <p:nvPr/>
          </p:nvSpPr>
          <p:spPr bwMode="auto">
            <a:xfrm>
              <a:off x="7226300" y="3170238"/>
              <a:ext cx="58737" cy="134937"/>
            </a:xfrm>
            <a:custGeom>
              <a:avLst/>
              <a:gdLst>
                <a:gd name="T0" fmla="*/ 14 w 19"/>
                <a:gd name="T1" fmla="*/ 15 h 43"/>
                <a:gd name="T2" fmla="*/ 14 w 19"/>
                <a:gd name="T3" fmla="*/ 5 h 43"/>
                <a:gd name="T4" fmla="*/ 9 w 19"/>
                <a:gd name="T5" fmla="*/ 0 h 43"/>
                <a:gd name="T6" fmla="*/ 5 w 19"/>
                <a:gd name="T7" fmla="*/ 5 h 43"/>
                <a:gd name="T8" fmla="*/ 5 w 19"/>
                <a:gd name="T9" fmla="*/ 15 h 43"/>
                <a:gd name="T10" fmla="*/ 0 w 19"/>
                <a:gd name="T11" fmla="*/ 23 h 43"/>
                <a:gd name="T12" fmla="*/ 5 w 19"/>
                <a:gd name="T13" fmla="*/ 32 h 43"/>
                <a:gd name="T14" fmla="*/ 5 w 19"/>
                <a:gd name="T15" fmla="*/ 39 h 43"/>
                <a:gd name="T16" fmla="*/ 9 w 19"/>
                <a:gd name="T17" fmla="*/ 43 h 43"/>
                <a:gd name="T18" fmla="*/ 14 w 19"/>
                <a:gd name="T19" fmla="*/ 39 h 43"/>
                <a:gd name="T20" fmla="*/ 14 w 19"/>
                <a:gd name="T21" fmla="*/ 32 h 43"/>
                <a:gd name="T22" fmla="*/ 19 w 19"/>
                <a:gd name="T23" fmla="*/ 23 h 43"/>
                <a:gd name="T24" fmla="*/ 14 w 19"/>
                <a:gd name="T25" fmla="*/ 1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43">
                  <a:moveTo>
                    <a:pt x="14" y="15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4" y="2"/>
                    <a:pt x="12" y="0"/>
                    <a:pt x="9" y="0"/>
                  </a:cubicBezTo>
                  <a:cubicBezTo>
                    <a:pt x="7" y="0"/>
                    <a:pt x="5" y="2"/>
                    <a:pt x="5" y="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16"/>
                    <a:pt x="0" y="19"/>
                    <a:pt x="0" y="23"/>
                  </a:cubicBezTo>
                  <a:cubicBezTo>
                    <a:pt x="0" y="27"/>
                    <a:pt x="2" y="30"/>
                    <a:pt x="5" y="32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1"/>
                    <a:pt x="7" y="43"/>
                    <a:pt x="9" y="43"/>
                  </a:cubicBezTo>
                  <a:cubicBezTo>
                    <a:pt x="12" y="43"/>
                    <a:pt x="14" y="41"/>
                    <a:pt x="14" y="39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7" y="30"/>
                    <a:pt x="19" y="27"/>
                    <a:pt x="19" y="23"/>
                  </a:cubicBezTo>
                  <a:cubicBezTo>
                    <a:pt x="19" y="19"/>
                    <a:pt x="17" y="16"/>
                    <a:pt x="1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49" name="Oval 125"/>
            <p:cNvSpPr>
              <a:spLocks noChangeArrowheads="1"/>
            </p:cNvSpPr>
            <p:nvPr/>
          </p:nvSpPr>
          <p:spPr bwMode="auto">
            <a:xfrm>
              <a:off x="7142163" y="2667000"/>
              <a:ext cx="228600" cy="23018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599262" y="1629594"/>
            <a:ext cx="1722742" cy="2089633"/>
            <a:chOff x="4937125" y="1998663"/>
            <a:chExt cx="1292225" cy="1566862"/>
          </a:xfrm>
          <a:solidFill>
            <a:schemeClr val="accent3"/>
          </a:solidFill>
        </p:grpSpPr>
        <p:sp>
          <p:nvSpPr>
            <p:cNvPr id="51" name="Freeform 97"/>
            <p:cNvSpPr>
              <a:spLocks/>
            </p:cNvSpPr>
            <p:nvPr/>
          </p:nvSpPr>
          <p:spPr bwMode="auto">
            <a:xfrm>
              <a:off x="5018088" y="1998663"/>
              <a:ext cx="1211262" cy="1566862"/>
            </a:xfrm>
            <a:custGeom>
              <a:avLst/>
              <a:gdLst>
                <a:gd name="T0" fmla="*/ 311 w 388"/>
                <a:gd name="T1" fmla="*/ 70 h 499"/>
                <a:gd name="T2" fmla="*/ 229 w 388"/>
                <a:gd name="T3" fmla="*/ 17 h 499"/>
                <a:gd name="T4" fmla="*/ 138 w 388"/>
                <a:gd name="T5" fmla="*/ 0 h 499"/>
                <a:gd name="T6" fmla="*/ 138 w 388"/>
                <a:gd name="T7" fmla="*/ 52 h 499"/>
                <a:gd name="T8" fmla="*/ 210 w 388"/>
                <a:gd name="T9" fmla="*/ 65 h 499"/>
                <a:gd name="T10" fmla="*/ 275 w 388"/>
                <a:gd name="T11" fmla="*/ 107 h 499"/>
                <a:gd name="T12" fmla="*/ 320 w 388"/>
                <a:gd name="T13" fmla="*/ 171 h 499"/>
                <a:gd name="T14" fmla="*/ 336 w 388"/>
                <a:gd name="T15" fmla="*/ 249 h 499"/>
                <a:gd name="T16" fmla="*/ 323 w 388"/>
                <a:gd name="T17" fmla="*/ 322 h 499"/>
                <a:gd name="T18" fmla="*/ 290 w 388"/>
                <a:gd name="T19" fmla="*/ 376 h 499"/>
                <a:gd name="T20" fmla="*/ 236 w 388"/>
                <a:gd name="T21" fmla="*/ 422 h 499"/>
                <a:gd name="T22" fmla="*/ 138 w 388"/>
                <a:gd name="T23" fmla="*/ 447 h 499"/>
                <a:gd name="T24" fmla="*/ 85 w 388"/>
                <a:gd name="T25" fmla="*/ 440 h 499"/>
                <a:gd name="T26" fmla="*/ 29 w 388"/>
                <a:gd name="T27" fmla="*/ 414 h 499"/>
                <a:gd name="T28" fmla="*/ 0 w 388"/>
                <a:gd name="T29" fmla="*/ 457 h 499"/>
                <a:gd name="T30" fmla="*/ 71 w 388"/>
                <a:gd name="T31" fmla="*/ 490 h 499"/>
                <a:gd name="T32" fmla="*/ 138 w 388"/>
                <a:gd name="T33" fmla="*/ 499 h 499"/>
                <a:gd name="T34" fmla="*/ 261 w 388"/>
                <a:gd name="T35" fmla="*/ 466 h 499"/>
                <a:gd name="T36" fmla="*/ 330 w 388"/>
                <a:gd name="T37" fmla="*/ 409 h 499"/>
                <a:gd name="T38" fmla="*/ 371 w 388"/>
                <a:gd name="T39" fmla="*/ 340 h 499"/>
                <a:gd name="T40" fmla="*/ 388 w 388"/>
                <a:gd name="T41" fmla="*/ 249 h 499"/>
                <a:gd name="T42" fmla="*/ 367 w 388"/>
                <a:gd name="T43" fmla="*/ 150 h 499"/>
                <a:gd name="T44" fmla="*/ 311 w 388"/>
                <a:gd name="T45" fmla="*/ 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8" h="499">
                  <a:moveTo>
                    <a:pt x="311" y="70"/>
                  </a:moveTo>
                  <a:cubicBezTo>
                    <a:pt x="287" y="47"/>
                    <a:pt x="260" y="29"/>
                    <a:pt x="229" y="17"/>
                  </a:cubicBezTo>
                  <a:cubicBezTo>
                    <a:pt x="200" y="6"/>
                    <a:pt x="170" y="0"/>
                    <a:pt x="138" y="0"/>
                  </a:cubicBezTo>
                  <a:cubicBezTo>
                    <a:pt x="138" y="52"/>
                    <a:pt x="138" y="52"/>
                    <a:pt x="138" y="52"/>
                  </a:cubicBezTo>
                  <a:cubicBezTo>
                    <a:pt x="163" y="52"/>
                    <a:pt x="187" y="56"/>
                    <a:pt x="210" y="65"/>
                  </a:cubicBezTo>
                  <a:cubicBezTo>
                    <a:pt x="235" y="75"/>
                    <a:pt x="256" y="89"/>
                    <a:pt x="275" y="107"/>
                  </a:cubicBezTo>
                  <a:cubicBezTo>
                    <a:pt x="294" y="125"/>
                    <a:pt x="309" y="147"/>
                    <a:pt x="320" y="171"/>
                  </a:cubicBezTo>
                  <a:cubicBezTo>
                    <a:pt x="331" y="196"/>
                    <a:pt x="336" y="222"/>
                    <a:pt x="336" y="249"/>
                  </a:cubicBezTo>
                  <a:cubicBezTo>
                    <a:pt x="336" y="274"/>
                    <a:pt x="332" y="299"/>
                    <a:pt x="323" y="322"/>
                  </a:cubicBezTo>
                  <a:cubicBezTo>
                    <a:pt x="315" y="341"/>
                    <a:pt x="304" y="360"/>
                    <a:pt x="290" y="376"/>
                  </a:cubicBezTo>
                  <a:cubicBezTo>
                    <a:pt x="275" y="395"/>
                    <a:pt x="257" y="410"/>
                    <a:pt x="236" y="422"/>
                  </a:cubicBezTo>
                  <a:cubicBezTo>
                    <a:pt x="206" y="438"/>
                    <a:pt x="173" y="447"/>
                    <a:pt x="138" y="447"/>
                  </a:cubicBezTo>
                  <a:cubicBezTo>
                    <a:pt x="120" y="447"/>
                    <a:pt x="102" y="445"/>
                    <a:pt x="85" y="440"/>
                  </a:cubicBezTo>
                  <a:cubicBezTo>
                    <a:pt x="65" y="434"/>
                    <a:pt x="46" y="426"/>
                    <a:pt x="29" y="414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22" y="472"/>
                    <a:pt x="46" y="483"/>
                    <a:pt x="71" y="490"/>
                  </a:cubicBezTo>
                  <a:cubicBezTo>
                    <a:pt x="93" y="496"/>
                    <a:pt x="115" y="499"/>
                    <a:pt x="138" y="499"/>
                  </a:cubicBezTo>
                  <a:cubicBezTo>
                    <a:pt x="181" y="499"/>
                    <a:pt x="224" y="488"/>
                    <a:pt x="261" y="466"/>
                  </a:cubicBezTo>
                  <a:cubicBezTo>
                    <a:pt x="287" y="452"/>
                    <a:pt x="310" y="432"/>
                    <a:pt x="330" y="409"/>
                  </a:cubicBezTo>
                  <a:cubicBezTo>
                    <a:pt x="347" y="389"/>
                    <a:pt x="361" y="365"/>
                    <a:pt x="371" y="340"/>
                  </a:cubicBezTo>
                  <a:cubicBezTo>
                    <a:pt x="382" y="311"/>
                    <a:pt x="388" y="281"/>
                    <a:pt x="388" y="249"/>
                  </a:cubicBezTo>
                  <a:cubicBezTo>
                    <a:pt x="388" y="215"/>
                    <a:pt x="381" y="181"/>
                    <a:pt x="367" y="150"/>
                  </a:cubicBezTo>
                  <a:cubicBezTo>
                    <a:pt x="354" y="120"/>
                    <a:pt x="335" y="93"/>
                    <a:pt x="311" y="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52" name="Freeform 126"/>
            <p:cNvSpPr>
              <a:spLocks/>
            </p:cNvSpPr>
            <p:nvPr/>
          </p:nvSpPr>
          <p:spPr bwMode="auto">
            <a:xfrm>
              <a:off x="5727700" y="3051175"/>
              <a:ext cx="104775" cy="106362"/>
            </a:xfrm>
            <a:custGeom>
              <a:avLst/>
              <a:gdLst>
                <a:gd name="T0" fmla="*/ 32 w 34"/>
                <a:gd name="T1" fmla="*/ 26 h 34"/>
                <a:gd name="T2" fmla="*/ 27 w 34"/>
                <a:gd name="T3" fmla="*/ 21 h 34"/>
                <a:gd name="T4" fmla="*/ 25 w 34"/>
                <a:gd name="T5" fmla="*/ 11 h 34"/>
                <a:gd name="T6" fmla="*/ 15 w 34"/>
                <a:gd name="T7" fmla="*/ 9 h 34"/>
                <a:gd name="T8" fmla="*/ 8 w 34"/>
                <a:gd name="T9" fmla="*/ 2 h 34"/>
                <a:gd name="T10" fmla="*/ 2 w 34"/>
                <a:gd name="T11" fmla="*/ 2 h 34"/>
                <a:gd name="T12" fmla="*/ 2 w 34"/>
                <a:gd name="T13" fmla="*/ 8 h 34"/>
                <a:gd name="T14" fmla="*/ 9 w 34"/>
                <a:gd name="T15" fmla="*/ 15 h 34"/>
                <a:gd name="T16" fmla="*/ 11 w 34"/>
                <a:gd name="T17" fmla="*/ 25 h 34"/>
                <a:gd name="T18" fmla="*/ 21 w 34"/>
                <a:gd name="T19" fmla="*/ 27 h 34"/>
                <a:gd name="T20" fmla="*/ 26 w 34"/>
                <a:gd name="T21" fmla="*/ 32 h 34"/>
                <a:gd name="T22" fmla="*/ 32 w 34"/>
                <a:gd name="T23" fmla="*/ 32 h 34"/>
                <a:gd name="T24" fmla="*/ 32 w 34"/>
                <a:gd name="T25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4">
                  <a:moveTo>
                    <a:pt x="32" y="26"/>
                  </a:moveTo>
                  <a:cubicBezTo>
                    <a:pt x="27" y="21"/>
                    <a:pt x="27" y="21"/>
                    <a:pt x="27" y="21"/>
                  </a:cubicBezTo>
                  <a:cubicBezTo>
                    <a:pt x="28" y="18"/>
                    <a:pt x="28" y="14"/>
                    <a:pt x="25" y="11"/>
                  </a:cubicBezTo>
                  <a:cubicBezTo>
                    <a:pt x="22" y="9"/>
                    <a:pt x="18" y="8"/>
                    <a:pt x="15" y="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4" y="0"/>
                    <a:pt x="2" y="2"/>
                  </a:cubicBezTo>
                  <a:cubicBezTo>
                    <a:pt x="0" y="4"/>
                    <a:pt x="0" y="6"/>
                    <a:pt x="2" y="8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9"/>
                    <a:pt x="9" y="23"/>
                    <a:pt x="11" y="25"/>
                  </a:cubicBezTo>
                  <a:cubicBezTo>
                    <a:pt x="14" y="28"/>
                    <a:pt x="18" y="29"/>
                    <a:pt x="21" y="27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8" y="34"/>
                    <a:pt x="31" y="34"/>
                    <a:pt x="32" y="32"/>
                  </a:cubicBezTo>
                  <a:cubicBezTo>
                    <a:pt x="34" y="31"/>
                    <a:pt x="34" y="28"/>
                    <a:pt x="3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53" name="Freeform 127"/>
            <p:cNvSpPr>
              <a:spLocks/>
            </p:cNvSpPr>
            <p:nvPr/>
          </p:nvSpPr>
          <p:spPr bwMode="auto">
            <a:xfrm>
              <a:off x="5086350" y="2406650"/>
              <a:ext cx="103187" cy="106362"/>
            </a:xfrm>
            <a:custGeom>
              <a:avLst/>
              <a:gdLst>
                <a:gd name="T0" fmla="*/ 32 w 33"/>
                <a:gd name="T1" fmla="*/ 26 h 34"/>
                <a:gd name="T2" fmla="*/ 25 w 33"/>
                <a:gd name="T3" fmla="*/ 19 h 34"/>
                <a:gd name="T4" fmla="*/ 22 w 33"/>
                <a:gd name="T5" fmla="*/ 9 h 34"/>
                <a:gd name="T6" fmla="*/ 12 w 33"/>
                <a:gd name="T7" fmla="*/ 6 h 34"/>
                <a:gd name="T8" fmla="*/ 7 w 33"/>
                <a:gd name="T9" fmla="*/ 1 h 34"/>
                <a:gd name="T10" fmla="*/ 1 w 33"/>
                <a:gd name="T11" fmla="*/ 1 h 34"/>
                <a:gd name="T12" fmla="*/ 1 w 33"/>
                <a:gd name="T13" fmla="*/ 8 h 34"/>
                <a:gd name="T14" fmla="*/ 6 w 33"/>
                <a:gd name="T15" fmla="*/ 12 h 34"/>
                <a:gd name="T16" fmla="*/ 8 w 33"/>
                <a:gd name="T17" fmla="*/ 22 h 34"/>
                <a:gd name="T18" fmla="*/ 18 w 33"/>
                <a:gd name="T19" fmla="*/ 25 h 34"/>
                <a:gd name="T20" fmla="*/ 26 w 33"/>
                <a:gd name="T21" fmla="*/ 32 h 34"/>
                <a:gd name="T22" fmla="*/ 32 w 33"/>
                <a:gd name="T23" fmla="*/ 32 h 34"/>
                <a:gd name="T24" fmla="*/ 32 w 33"/>
                <a:gd name="T25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34">
                  <a:moveTo>
                    <a:pt x="32" y="26"/>
                  </a:moveTo>
                  <a:cubicBezTo>
                    <a:pt x="25" y="19"/>
                    <a:pt x="25" y="19"/>
                    <a:pt x="25" y="19"/>
                  </a:cubicBezTo>
                  <a:cubicBezTo>
                    <a:pt x="26" y="15"/>
                    <a:pt x="25" y="11"/>
                    <a:pt x="22" y="9"/>
                  </a:cubicBezTo>
                  <a:cubicBezTo>
                    <a:pt x="20" y="6"/>
                    <a:pt x="16" y="5"/>
                    <a:pt x="12" y="6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3" y="0"/>
                    <a:pt x="1" y="1"/>
                  </a:cubicBezTo>
                  <a:cubicBezTo>
                    <a:pt x="0" y="3"/>
                    <a:pt x="0" y="6"/>
                    <a:pt x="1" y="8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6"/>
                    <a:pt x="6" y="20"/>
                    <a:pt x="8" y="22"/>
                  </a:cubicBezTo>
                  <a:cubicBezTo>
                    <a:pt x="11" y="25"/>
                    <a:pt x="15" y="26"/>
                    <a:pt x="18" y="25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7" y="34"/>
                    <a:pt x="30" y="34"/>
                    <a:pt x="32" y="32"/>
                  </a:cubicBezTo>
                  <a:cubicBezTo>
                    <a:pt x="33" y="30"/>
                    <a:pt x="33" y="27"/>
                    <a:pt x="3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54" name="Freeform 128"/>
            <p:cNvSpPr>
              <a:spLocks/>
            </p:cNvSpPr>
            <p:nvPr/>
          </p:nvSpPr>
          <p:spPr bwMode="auto">
            <a:xfrm>
              <a:off x="5845175" y="2752725"/>
              <a:ext cx="134937" cy="58737"/>
            </a:xfrm>
            <a:custGeom>
              <a:avLst/>
              <a:gdLst>
                <a:gd name="T0" fmla="*/ 39 w 43"/>
                <a:gd name="T1" fmla="*/ 5 h 19"/>
                <a:gd name="T2" fmla="*/ 32 w 43"/>
                <a:gd name="T3" fmla="*/ 5 h 19"/>
                <a:gd name="T4" fmla="*/ 23 w 43"/>
                <a:gd name="T5" fmla="*/ 0 h 19"/>
                <a:gd name="T6" fmla="*/ 14 w 43"/>
                <a:gd name="T7" fmla="*/ 5 h 19"/>
                <a:gd name="T8" fmla="*/ 4 w 43"/>
                <a:gd name="T9" fmla="*/ 5 h 19"/>
                <a:gd name="T10" fmla="*/ 0 w 43"/>
                <a:gd name="T11" fmla="*/ 9 h 19"/>
                <a:gd name="T12" fmla="*/ 4 w 43"/>
                <a:gd name="T13" fmla="*/ 14 h 19"/>
                <a:gd name="T14" fmla="*/ 14 w 43"/>
                <a:gd name="T15" fmla="*/ 14 h 19"/>
                <a:gd name="T16" fmla="*/ 23 w 43"/>
                <a:gd name="T17" fmla="*/ 19 h 19"/>
                <a:gd name="T18" fmla="*/ 32 w 43"/>
                <a:gd name="T19" fmla="*/ 14 h 19"/>
                <a:gd name="T20" fmla="*/ 39 w 43"/>
                <a:gd name="T21" fmla="*/ 14 h 19"/>
                <a:gd name="T22" fmla="*/ 43 w 43"/>
                <a:gd name="T23" fmla="*/ 9 h 19"/>
                <a:gd name="T24" fmla="*/ 39 w 43"/>
                <a:gd name="T25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9">
                  <a:moveTo>
                    <a:pt x="39" y="5"/>
                  </a:moveTo>
                  <a:cubicBezTo>
                    <a:pt x="32" y="5"/>
                    <a:pt x="32" y="5"/>
                    <a:pt x="32" y="5"/>
                  </a:cubicBezTo>
                  <a:cubicBezTo>
                    <a:pt x="30" y="2"/>
                    <a:pt x="27" y="0"/>
                    <a:pt x="23" y="0"/>
                  </a:cubicBezTo>
                  <a:cubicBezTo>
                    <a:pt x="19" y="0"/>
                    <a:pt x="16" y="2"/>
                    <a:pt x="1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0" y="7"/>
                    <a:pt x="0" y="9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17"/>
                    <a:pt x="19" y="19"/>
                    <a:pt x="23" y="19"/>
                  </a:cubicBezTo>
                  <a:cubicBezTo>
                    <a:pt x="27" y="19"/>
                    <a:pt x="30" y="17"/>
                    <a:pt x="32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1" y="14"/>
                    <a:pt x="43" y="12"/>
                    <a:pt x="43" y="9"/>
                  </a:cubicBezTo>
                  <a:cubicBezTo>
                    <a:pt x="43" y="7"/>
                    <a:pt x="41" y="5"/>
                    <a:pt x="3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55" name="Freeform 129"/>
            <p:cNvSpPr>
              <a:spLocks/>
            </p:cNvSpPr>
            <p:nvPr/>
          </p:nvSpPr>
          <p:spPr bwMode="auto">
            <a:xfrm>
              <a:off x="4937125" y="2752725"/>
              <a:ext cx="133350" cy="58737"/>
            </a:xfrm>
            <a:custGeom>
              <a:avLst/>
              <a:gdLst>
                <a:gd name="T0" fmla="*/ 39 w 43"/>
                <a:gd name="T1" fmla="*/ 5 h 19"/>
                <a:gd name="T2" fmla="*/ 29 w 43"/>
                <a:gd name="T3" fmla="*/ 5 h 19"/>
                <a:gd name="T4" fmla="*/ 20 w 43"/>
                <a:gd name="T5" fmla="*/ 0 h 19"/>
                <a:gd name="T6" fmla="*/ 12 w 43"/>
                <a:gd name="T7" fmla="*/ 5 h 19"/>
                <a:gd name="T8" fmla="*/ 5 w 43"/>
                <a:gd name="T9" fmla="*/ 5 h 19"/>
                <a:gd name="T10" fmla="*/ 0 w 43"/>
                <a:gd name="T11" fmla="*/ 9 h 19"/>
                <a:gd name="T12" fmla="*/ 5 w 43"/>
                <a:gd name="T13" fmla="*/ 14 h 19"/>
                <a:gd name="T14" fmla="*/ 12 w 43"/>
                <a:gd name="T15" fmla="*/ 14 h 19"/>
                <a:gd name="T16" fmla="*/ 20 w 43"/>
                <a:gd name="T17" fmla="*/ 19 h 19"/>
                <a:gd name="T18" fmla="*/ 29 w 43"/>
                <a:gd name="T19" fmla="*/ 14 h 19"/>
                <a:gd name="T20" fmla="*/ 39 w 43"/>
                <a:gd name="T21" fmla="*/ 14 h 19"/>
                <a:gd name="T22" fmla="*/ 43 w 43"/>
                <a:gd name="T23" fmla="*/ 9 h 19"/>
                <a:gd name="T24" fmla="*/ 39 w 43"/>
                <a:gd name="T25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9">
                  <a:moveTo>
                    <a:pt x="39" y="5"/>
                  </a:moveTo>
                  <a:cubicBezTo>
                    <a:pt x="29" y="5"/>
                    <a:pt x="29" y="5"/>
                    <a:pt x="29" y="5"/>
                  </a:cubicBezTo>
                  <a:cubicBezTo>
                    <a:pt x="27" y="2"/>
                    <a:pt x="24" y="0"/>
                    <a:pt x="20" y="0"/>
                  </a:cubicBezTo>
                  <a:cubicBezTo>
                    <a:pt x="17" y="0"/>
                    <a:pt x="13" y="2"/>
                    <a:pt x="12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2" y="5"/>
                    <a:pt x="0" y="7"/>
                    <a:pt x="0" y="9"/>
                  </a:cubicBezTo>
                  <a:cubicBezTo>
                    <a:pt x="0" y="12"/>
                    <a:pt x="2" y="14"/>
                    <a:pt x="5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3" y="17"/>
                    <a:pt x="17" y="19"/>
                    <a:pt x="20" y="19"/>
                  </a:cubicBezTo>
                  <a:cubicBezTo>
                    <a:pt x="24" y="19"/>
                    <a:pt x="27" y="17"/>
                    <a:pt x="29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1" y="14"/>
                    <a:pt x="43" y="12"/>
                    <a:pt x="43" y="9"/>
                  </a:cubicBezTo>
                  <a:cubicBezTo>
                    <a:pt x="43" y="7"/>
                    <a:pt x="41" y="5"/>
                    <a:pt x="3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56" name="Freeform 130"/>
            <p:cNvSpPr>
              <a:spLocks/>
            </p:cNvSpPr>
            <p:nvPr/>
          </p:nvSpPr>
          <p:spPr bwMode="auto">
            <a:xfrm>
              <a:off x="5727700" y="2406650"/>
              <a:ext cx="104775" cy="106362"/>
            </a:xfrm>
            <a:custGeom>
              <a:avLst/>
              <a:gdLst>
                <a:gd name="T0" fmla="*/ 32 w 34"/>
                <a:gd name="T1" fmla="*/ 1 h 34"/>
                <a:gd name="T2" fmla="*/ 26 w 34"/>
                <a:gd name="T3" fmla="*/ 1 h 34"/>
                <a:gd name="T4" fmla="*/ 21 w 34"/>
                <a:gd name="T5" fmla="*/ 6 h 34"/>
                <a:gd name="T6" fmla="*/ 11 w 34"/>
                <a:gd name="T7" fmla="*/ 9 h 34"/>
                <a:gd name="T8" fmla="*/ 9 w 34"/>
                <a:gd name="T9" fmla="*/ 19 h 34"/>
                <a:gd name="T10" fmla="*/ 2 w 34"/>
                <a:gd name="T11" fmla="*/ 26 h 34"/>
                <a:gd name="T12" fmla="*/ 2 w 34"/>
                <a:gd name="T13" fmla="*/ 32 h 34"/>
                <a:gd name="T14" fmla="*/ 8 w 34"/>
                <a:gd name="T15" fmla="*/ 32 h 34"/>
                <a:gd name="T16" fmla="*/ 15 w 34"/>
                <a:gd name="T17" fmla="*/ 25 h 34"/>
                <a:gd name="T18" fmla="*/ 25 w 34"/>
                <a:gd name="T19" fmla="*/ 22 h 34"/>
                <a:gd name="T20" fmla="*/ 27 w 34"/>
                <a:gd name="T21" fmla="*/ 13 h 34"/>
                <a:gd name="T22" fmla="*/ 32 w 34"/>
                <a:gd name="T23" fmla="*/ 8 h 34"/>
                <a:gd name="T24" fmla="*/ 32 w 34"/>
                <a:gd name="T2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4">
                  <a:moveTo>
                    <a:pt x="32" y="1"/>
                  </a:moveTo>
                  <a:cubicBezTo>
                    <a:pt x="31" y="0"/>
                    <a:pt x="28" y="0"/>
                    <a:pt x="26" y="1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18" y="5"/>
                    <a:pt x="14" y="6"/>
                    <a:pt x="11" y="9"/>
                  </a:cubicBezTo>
                  <a:cubicBezTo>
                    <a:pt x="9" y="11"/>
                    <a:pt x="8" y="15"/>
                    <a:pt x="9" y="19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0" y="27"/>
                    <a:pt x="0" y="30"/>
                    <a:pt x="2" y="32"/>
                  </a:cubicBezTo>
                  <a:cubicBezTo>
                    <a:pt x="4" y="34"/>
                    <a:pt x="6" y="34"/>
                    <a:pt x="8" y="32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8" y="26"/>
                    <a:pt x="22" y="25"/>
                    <a:pt x="25" y="22"/>
                  </a:cubicBezTo>
                  <a:cubicBezTo>
                    <a:pt x="28" y="20"/>
                    <a:pt x="28" y="16"/>
                    <a:pt x="27" y="1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4" y="6"/>
                    <a:pt x="34" y="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57" name="Freeform 131"/>
            <p:cNvSpPr>
              <a:spLocks/>
            </p:cNvSpPr>
            <p:nvPr/>
          </p:nvSpPr>
          <p:spPr bwMode="auto">
            <a:xfrm>
              <a:off x="5086350" y="3051175"/>
              <a:ext cx="103187" cy="106362"/>
            </a:xfrm>
            <a:custGeom>
              <a:avLst/>
              <a:gdLst>
                <a:gd name="T0" fmla="*/ 32 w 33"/>
                <a:gd name="T1" fmla="*/ 2 h 34"/>
                <a:gd name="T2" fmla="*/ 26 w 33"/>
                <a:gd name="T3" fmla="*/ 2 h 34"/>
                <a:gd name="T4" fmla="*/ 18 w 33"/>
                <a:gd name="T5" fmla="*/ 9 h 34"/>
                <a:gd name="T6" fmla="*/ 8 w 33"/>
                <a:gd name="T7" fmla="*/ 11 h 34"/>
                <a:gd name="T8" fmla="*/ 6 w 33"/>
                <a:gd name="T9" fmla="*/ 21 h 34"/>
                <a:gd name="T10" fmla="*/ 1 w 33"/>
                <a:gd name="T11" fmla="*/ 26 h 34"/>
                <a:gd name="T12" fmla="*/ 1 w 33"/>
                <a:gd name="T13" fmla="*/ 32 h 34"/>
                <a:gd name="T14" fmla="*/ 7 w 33"/>
                <a:gd name="T15" fmla="*/ 32 h 34"/>
                <a:gd name="T16" fmla="*/ 12 w 33"/>
                <a:gd name="T17" fmla="*/ 27 h 34"/>
                <a:gd name="T18" fmla="*/ 22 w 33"/>
                <a:gd name="T19" fmla="*/ 25 h 34"/>
                <a:gd name="T20" fmla="*/ 25 w 33"/>
                <a:gd name="T21" fmla="*/ 15 h 34"/>
                <a:gd name="T22" fmla="*/ 32 w 33"/>
                <a:gd name="T23" fmla="*/ 8 h 34"/>
                <a:gd name="T24" fmla="*/ 32 w 33"/>
                <a:gd name="T25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34">
                  <a:moveTo>
                    <a:pt x="32" y="2"/>
                  </a:moveTo>
                  <a:cubicBezTo>
                    <a:pt x="30" y="0"/>
                    <a:pt x="27" y="0"/>
                    <a:pt x="26" y="2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5" y="8"/>
                    <a:pt x="11" y="9"/>
                    <a:pt x="8" y="11"/>
                  </a:cubicBezTo>
                  <a:cubicBezTo>
                    <a:pt x="6" y="14"/>
                    <a:pt x="5" y="18"/>
                    <a:pt x="6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8"/>
                    <a:pt x="0" y="31"/>
                    <a:pt x="1" y="32"/>
                  </a:cubicBezTo>
                  <a:cubicBezTo>
                    <a:pt x="3" y="34"/>
                    <a:pt x="6" y="34"/>
                    <a:pt x="7" y="32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6" y="29"/>
                    <a:pt x="20" y="28"/>
                    <a:pt x="22" y="25"/>
                  </a:cubicBezTo>
                  <a:cubicBezTo>
                    <a:pt x="25" y="23"/>
                    <a:pt x="26" y="19"/>
                    <a:pt x="25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6"/>
                    <a:pt x="33" y="4"/>
                    <a:pt x="3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58" name="Freeform 132"/>
            <p:cNvSpPr>
              <a:spLocks/>
            </p:cNvSpPr>
            <p:nvPr/>
          </p:nvSpPr>
          <p:spPr bwMode="auto">
            <a:xfrm>
              <a:off x="5430838" y="2259013"/>
              <a:ext cx="58737" cy="134937"/>
            </a:xfrm>
            <a:custGeom>
              <a:avLst/>
              <a:gdLst>
                <a:gd name="T0" fmla="*/ 14 w 19"/>
                <a:gd name="T1" fmla="*/ 11 h 43"/>
                <a:gd name="T2" fmla="*/ 14 w 19"/>
                <a:gd name="T3" fmla="*/ 4 h 43"/>
                <a:gd name="T4" fmla="*/ 9 w 19"/>
                <a:gd name="T5" fmla="*/ 0 h 43"/>
                <a:gd name="T6" fmla="*/ 5 w 19"/>
                <a:gd name="T7" fmla="*/ 4 h 43"/>
                <a:gd name="T8" fmla="*/ 5 w 19"/>
                <a:gd name="T9" fmla="*/ 11 h 43"/>
                <a:gd name="T10" fmla="*/ 0 w 19"/>
                <a:gd name="T11" fmla="*/ 20 h 43"/>
                <a:gd name="T12" fmla="*/ 5 w 19"/>
                <a:gd name="T13" fmla="*/ 28 h 43"/>
                <a:gd name="T14" fmla="*/ 5 w 19"/>
                <a:gd name="T15" fmla="*/ 38 h 43"/>
                <a:gd name="T16" fmla="*/ 9 w 19"/>
                <a:gd name="T17" fmla="*/ 43 h 43"/>
                <a:gd name="T18" fmla="*/ 14 w 19"/>
                <a:gd name="T19" fmla="*/ 38 h 43"/>
                <a:gd name="T20" fmla="*/ 14 w 19"/>
                <a:gd name="T21" fmla="*/ 28 h 43"/>
                <a:gd name="T22" fmla="*/ 19 w 19"/>
                <a:gd name="T23" fmla="*/ 20 h 43"/>
                <a:gd name="T24" fmla="*/ 14 w 19"/>
                <a:gd name="T25" fmla="*/ 1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43">
                  <a:moveTo>
                    <a:pt x="14" y="11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4" y="1"/>
                    <a:pt x="12" y="0"/>
                    <a:pt x="9" y="0"/>
                  </a:cubicBezTo>
                  <a:cubicBezTo>
                    <a:pt x="7" y="0"/>
                    <a:pt x="5" y="1"/>
                    <a:pt x="5" y="4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3"/>
                    <a:pt x="0" y="16"/>
                    <a:pt x="0" y="20"/>
                  </a:cubicBezTo>
                  <a:cubicBezTo>
                    <a:pt x="0" y="23"/>
                    <a:pt x="2" y="27"/>
                    <a:pt x="5" y="2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41"/>
                    <a:pt x="7" y="43"/>
                    <a:pt x="9" y="43"/>
                  </a:cubicBezTo>
                  <a:cubicBezTo>
                    <a:pt x="12" y="43"/>
                    <a:pt x="14" y="41"/>
                    <a:pt x="14" y="3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7" y="27"/>
                    <a:pt x="19" y="23"/>
                    <a:pt x="19" y="20"/>
                  </a:cubicBezTo>
                  <a:cubicBezTo>
                    <a:pt x="19" y="16"/>
                    <a:pt x="17" y="13"/>
                    <a:pt x="1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59" name="Freeform 133"/>
            <p:cNvSpPr>
              <a:spLocks/>
            </p:cNvSpPr>
            <p:nvPr/>
          </p:nvSpPr>
          <p:spPr bwMode="auto">
            <a:xfrm>
              <a:off x="5430838" y="3170238"/>
              <a:ext cx="58737" cy="134937"/>
            </a:xfrm>
            <a:custGeom>
              <a:avLst/>
              <a:gdLst>
                <a:gd name="T0" fmla="*/ 14 w 19"/>
                <a:gd name="T1" fmla="*/ 15 h 43"/>
                <a:gd name="T2" fmla="*/ 14 w 19"/>
                <a:gd name="T3" fmla="*/ 5 h 43"/>
                <a:gd name="T4" fmla="*/ 9 w 19"/>
                <a:gd name="T5" fmla="*/ 0 h 43"/>
                <a:gd name="T6" fmla="*/ 5 w 19"/>
                <a:gd name="T7" fmla="*/ 5 h 43"/>
                <a:gd name="T8" fmla="*/ 5 w 19"/>
                <a:gd name="T9" fmla="*/ 15 h 43"/>
                <a:gd name="T10" fmla="*/ 0 w 19"/>
                <a:gd name="T11" fmla="*/ 23 h 43"/>
                <a:gd name="T12" fmla="*/ 5 w 19"/>
                <a:gd name="T13" fmla="*/ 32 h 43"/>
                <a:gd name="T14" fmla="*/ 5 w 19"/>
                <a:gd name="T15" fmla="*/ 39 h 43"/>
                <a:gd name="T16" fmla="*/ 9 w 19"/>
                <a:gd name="T17" fmla="*/ 43 h 43"/>
                <a:gd name="T18" fmla="*/ 14 w 19"/>
                <a:gd name="T19" fmla="*/ 39 h 43"/>
                <a:gd name="T20" fmla="*/ 14 w 19"/>
                <a:gd name="T21" fmla="*/ 32 h 43"/>
                <a:gd name="T22" fmla="*/ 19 w 19"/>
                <a:gd name="T23" fmla="*/ 23 h 43"/>
                <a:gd name="T24" fmla="*/ 14 w 19"/>
                <a:gd name="T25" fmla="*/ 1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43">
                  <a:moveTo>
                    <a:pt x="14" y="15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4" y="2"/>
                    <a:pt x="12" y="0"/>
                    <a:pt x="9" y="0"/>
                  </a:cubicBezTo>
                  <a:cubicBezTo>
                    <a:pt x="7" y="0"/>
                    <a:pt x="5" y="2"/>
                    <a:pt x="5" y="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16"/>
                    <a:pt x="0" y="19"/>
                    <a:pt x="0" y="23"/>
                  </a:cubicBezTo>
                  <a:cubicBezTo>
                    <a:pt x="0" y="27"/>
                    <a:pt x="2" y="30"/>
                    <a:pt x="5" y="32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1"/>
                    <a:pt x="7" y="43"/>
                    <a:pt x="9" y="43"/>
                  </a:cubicBezTo>
                  <a:cubicBezTo>
                    <a:pt x="12" y="43"/>
                    <a:pt x="14" y="41"/>
                    <a:pt x="14" y="39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7" y="30"/>
                    <a:pt x="19" y="27"/>
                    <a:pt x="19" y="23"/>
                  </a:cubicBezTo>
                  <a:cubicBezTo>
                    <a:pt x="19" y="19"/>
                    <a:pt x="17" y="16"/>
                    <a:pt x="1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  <p:sp>
          <p:nvSpPr>
            <p:cNvPr id="60" name="Oval 134"/>
            <p:cNvSpPr>
              <a:spLocks noChangeArrowheads="1"/>
            </p:cNvSpPr>
            <p:nvPr/>
          </p:nvSpPr>
          <p:spPr bwMode="auto">
            <a:xfrm>
              <a:off x="5345113" y="2667000"/>
              <a:ext cx="228600" cy="23018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50590" y="4166761"/>
            <a:ext cx="2565891" cy="1639297"/>
            <a:chOff x="8693259" y="1784643"/>
            <a:chExt cx="2693398" cy="1639297"/>
          </a:xfrm>
        </p:grpSpPr>
        <p:sp>
          <p:nvSpPr>
            <p:cNvPr id="62" name="TextBox 57"/>
            <p:cNvSpPr>
              <a:spLocks noChangeArrowheads="1"/>
            </p:cNvSpPr>
            <p:nvPr/>
          </p:nvSpPr>
          <p:spPr bwMode="auto">
            <a:xfrm>
              <a:off x="8693259" y="2205658"/>
              <a:ext cx="2693398" cy="1218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867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</a:prstClr>
                  </a:solidFill>
                  <a:latin typeface="+mn-ea"/>
                </a:rPr>
                <a:t>     单击此处添加文字阐述，添加简短问题说明文字，具体说明文字在此处添加此处单击此处添加文字阐述，添加简短问题说明文字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微软雅黑" pitchFamily="34" charset="-122"/>
              </a:endParaRPr>
            </a:p>
          </p:txBody>
        </p:sp>
        <p:sp>
          <p:nvSpPr>
            <p:cNvPr id="63" name="TextBox 58"/>
            <p:cNvSpPr>
              <a:spLocks noChangeArrowheads="1"/>
            </p:cNvSpPr>
            <p:nvPr/>
          </p:nvSpPr>
          <p:spPr bwMode="auto">
            <a:xfrm>
              <a:off x="9281336" y="1784643"/>
              <a:ext cx="15915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1800" b="1" dirty="0">
                  <a:solidFill>
                    <a:schemeClr val="tx1">
                      <a:lumMod val="50000"/>
                    </a:schemeClr>
                  </a:solidFill>
                  <a:latin typeface="+mn-ea"/>
                  <a:sym typeface="微软雅黑" pitchFamily="34" charset="-122"/>
                </a:rPr>
                <a:t>添加标题内容</a:t>
              </a:r>
            </a:p>
          </p:txBody>
        </p:sp>
        <p:cxnSp>
          <p:nvCxnSpPr>
            <p:cNvPr id="64" name="直接连接符 63"/>
            <p:cNvCxnSpPr/>
            <p:nvPr/>
          </p:nvCxnSpPr>
          <p:spPr>
            <a:xfrm>
              <a:off x="8990492" y="2133650"/>
              <a:ext cx="2217282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组合 64"/>
          <p:cNvGrpSpPr/>
          <p:nvPr/>
        </p:nvGrpSpPr>
        <p:grpSpPr>
          <a:xfrm>
            <a:off x="3360479" y="4166761"/>
            <a:ext cx="2565891" cy="1639297"/>
            <a:chOff x="8693259" y="1784643"/>
            <a:chExt cx="2693398" cy="1639297"/>
          </a:xfrm>
        </p:grpSpPr>
        <p:sp>
          <p:nvSpPr>
            <p:cNvPr id="66" name="TextBox 57"/>
            <p:cNvSpPr>
              <a:spLocks noChangeArrowheads="1"/>
            </p:cNvSpPr>
            <p:nvPr/>
          </p:nvSpPr>
          <p:spPr bwMode="auto">
            <a:xfrm>
              <a:off x="8693259" y="2205658"/>
              <a:ext cx="2693398" cy="1218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867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</a:prstClr>
                  </a:solidFill>
                  <a:latin typeface="+mn-ea"/>
                </a:rPr>
                <a:t>     单击此处添加文字阐述，添加简短问题说明文字，具体说明文字在此处添加此处单击此处添加文字阐述，添加简短问题说明文字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微软雅黑" pitchFamily="34" charset="-122"/>
              </a:endParaRPr>
            </a:p>
          </p:txBody>
        </p:sp>
        <p:sp>
          <p:nvSpPr>
            <p:cNvPr id="67" name="TextBox 58"/>
            <p:cNvSpPr>
              <a:spLocks noChangeArrowheads="1"/>
            </p:cNvSpPr>
            <p:nvPr/>
          </p:nvSpPr>
          <p:spPr bwMode="auto">
            <a:xfrm>
              <a:off x="9281336" y="1784643"/>
              <a:ext cx="15915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1800" b="1" dirty="0">
                  <a:solidFill>
                    <a:schemeClr val="tx1">
                      <a:lumMod val="50000"/>
                    </a:schemeClr>
                  </a:solidFill>
                  <a:latin typeface="+mn-ea"/>
                  <a:sym typeface="微软雅黑" pitchFamily="34" charset="-122"/>
                </a:rPr>
                <a:t>添加标题内容</a:t>
              </a:r>
            </a:p>
          </p:txBody>
        </p:sp>
        <p:cxnSp>
          <p:nvCxnSpPr>
            <p:cNvPr id="68" name="直接连接符 67"/>
            <p:cNvCxnSpPr/>
            <p:nvPr/>
          </p:nvCxnSpPr>
          <p:spPr>
            <a:xfrm>
              <a:off x="8990492" y="2133650"/>
              <a:ext cx="2217282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组合 68"/>
          <p:cNvGrpSpPr/>
          <p:nvPr/>
        </p:nvGrpSpPr>
        <p:grpSpPr>
          <a:xfrm>
            <a:off x="6170368" y="4166761"/>
            <a:ext cx="2565891" cy="1639297"/>
            <a:chOff x="8693259" y="1784643"/>
            <a:chExt cx="2693398" cy="1639297"/>
          </a:xfrm>
        </p:grpSpPr>
        <p:sp>
          <p:nvSpPr>
            <p:cNvPr id="70" name="TextBox 57"/>
            <p:cNvSpPr>
              <a:spLocks noChangeArrowheads="1"/>
            </p:cNvSpPr>
            <p:nvPr/>
          </p:nvSpPr>
          <p:spPr bwMode="auto">
            <a:xfrm>
              <a:off x="8693259" y="2205658"/>
              <a:ext cx="2693398" cy="1218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867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</a:prstClr>
                  </a:solidFill>
                  <a:latin typeface="+mn-ea"/>
                </a:rPr>
                <a:t>     单击此处添加文字阐述，添加简短问题说明文字，具体说明文字在此处添加此处单击此处添加文字阐述，添加简短问题说明文字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微软雅黑" pitchFamily="34" charset="-122"/>
              </a:endParaRPr>
            </a:p>
          </p:txBody>
        </p:sp>
        <p:sp>
          <p:nvSpPr>
            <p:cNvPr id="80" name="TextBox 58"/>
            <p:cNvSpPr>
              <a:spLocks noChangeArrowheads="1"/>
            </p:cNvSpPr>
            <p:nvPr/>
          </p:nvSpPr>
          <p:spPr bwMode="auto">
            <a:xfrm>
              <a:off x="9281336" y="1784643"/>
              <a:ext cx="15915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1800" b="1" dirty="0">
                  <a:solidFill>
                    <a:schemeClr val="tx1">
                      <a:lumMod val="50000"/>
                    </a:schemeClr>
                  </a:solidFill>
                  <a:latin typeface="+mn-ea"/>
                  <a:sym typeface="微软雅黑" pitchFamily="34" charset="-122"/>
                </a:rPr>
                <a:t>添加标题内容</a:t>
              </a:r>
            </a:p>
          </p:txBody>
        </p:sp>
        <p:cxnSp>
          <p:nvCxnSpPr>
            <p:cNvPr id="81" name="直接连接符 80"/>
            <p:cNvCxnSpPr/>
            <p:nvPr/>
          </p:nvCxnSpPr>
          <p:spPr>
            <a:xfrm>
              <a:off x="8990492" y="2133650"/>
              <a:ext cx="2217282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组合 81"/>
          <p:cNvGrpSpPr/>
          <p:nvPr/>
        </p:nvGrpSpPr>
        <p:grpSpPr>
          <a:xfrm>
            <a:off x="8980256" y="4166761"/>
            <a:ext cx="2565891" cy="1639297"/>
            <a:chOff x="8693259" y="1784643"/>
            <a:chExt cx="2693398" cy="1639297"/>
          </a:xfrm>
        </p:grpSpPr>
        <p:sp>
          <p:nvSpPr>
            <p:cNvPr id="83" name="TextBox 57"/>
            <p:cNvSpPr>
              <a:spLocks noChangeArrowheads="1"/>
            </p:cNvSpPr>
            <p:nvPr/>
          </p:nvSpPr>
          <p:spPr bwMode="auto">
            <a:xfrm>
              <a:off x="8693259" y="2205658"/>
              <a:ext cx="2693398" cy="1218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867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</a:prstClr>
                  </a:solidFill>
                  <a:latin typeface="+mn-ea"/>
                </a:rPr>
                <a:t>     单击此处添加文字阐述，添加简短问题说明文字，具体说明文字在此处添加此处单击此处添加文字阐述，添加简短问题说明文字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微软雅黑" pitchFamily="34" charset="-122"/>
              </a:endParaRPr>
            </a:p>
          </p:txBody>
        </p:sp>
        <p:sp>
          <p:nvSpPr>
            <p:cNvPr id="84" name="TextBox 58"/>
            <p:cNvSpPr>
              <a:spLocks noChangeArrowheads="1"/>
            </p:cNvSpPr>
            <p:nvPr/>
          </p:nvSpPr>
          <p:spPr bwMode="auto">
            <a:xfrm>
              <a:off x="9281336" y="1784643"/>
              <a:ext cx="15915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1800" b="1" dirty="0">
                  <a:solidFill>
                    <a:schemeClr val="tx1">
                      <a:lumMod val="50000"/>
                    </a:schemeClr>
                  </a:solidFill>
                  <a:latin typeface="+mn-ea"/>
                  <a:sym typeface="微软雅黑" pitchFamily="34" charset="-122"/>
                </a:rPr>
                <a:t>添加标题内容</a:t>
              </a:r>
            </a:p>
          </p:txBody>
        </p:sp>
        <p:cxnSp>
          <p:nvCxnSpPr>
            <p:cNvPr id="85" name="直接连接符 84"/>
            <p:cNvCxnSpPr/>
            <p:nvPr/>
          </p:nvCxnSpPr>
          <p:spPr>
            <a:xfrm>
              <a:off x="8990492" y="2133650"/>
              <a:ext cx="2217282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组合 85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87" name="组合 86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89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8" name="矩形 87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49650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2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7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43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8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2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54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6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5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2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65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7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8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7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4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8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2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5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5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2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6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</p:bldLst>
      </p:timing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Oval 10"/>
          <p:cNvSpPr>
            <a:spLocks noChangeArrowheads="1"/>
          </p:cNvSpPr>
          <p:nvPr/>
        </p:nvSpPr>
        <p:spPr bwMode="auto">
          <a:xfrm>
            <a:off x="4931321" y="1432256"/>
            <a:ext cx="585788" cy="5859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 algn="ctr">
              <a:buFontTx/>
              <a:buNone/>
            </a:pPr>
            <a:r>
              <a:rPr lang="en-US" altLang="zh-CN" sz="2400" b="1">
                <a:solidFill>
                  <a:srgbClr val="FFFFFF"/>
                </a:solidFill>
                <a:latin typeface="+mn-ea"/>
              </a:rPr>
              <a:t>1</a:t>
            </a:r>
            <a:endParaRPr lang="zh-CN" altLang="en-US" sz="24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6" name="Oval 11"/>
          <p:cNvSpPr>
            <a:spLocks noChangeArrowheads="1"/>
          </p:cNvSpPr>
          <p:nvPr/>
        </p:nvSpPr>
        <p:spPr bwMode="auto">
          <a:xfrm>
            <a:off x="4931321" y="5417804"/>
            <a:ext cx="585788" cy="5859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 algn="ctr">
              <a:buFontTx/>
              <a:buNone/>
            </a:pPr>
            <a:r>
              <a:rPr lang="en-US" altLang="zh-CN" sz="2400" b="1">
                <a:solidFill>
                  <a:srgbClr val="FFFFFF"/>
                </a:solidFill>
                <a:latin typeface="+mn-ea"/>
              </a:rPr>
              <a:t>5</a:t>
            </a:r>
            <a:endParaRPr lang="zh-CN" altLang="en-US" sz="24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7" name="Oval 12"/>
          <p:cNvSpPr>
            <a:spLocks noChangeArrowheads="1"/>
          </p:cNvSpPr>
          <p:nvPr/>
        </p:nvSpPr>
        <p:spPr bwMode="auto">
          <a:xfrm>
            <a:off x="5636172" y="4492078"/>
            <a:ext cx="587375" cy="58592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 algn="ctr">
              <a:buFontTx/>
              <a:buNone/>
            </a:pPr>
            <a:r>
              <a:rPr lang="en-US" altLang="zh-CN" sz="2400" b="1">
                <a:solidFill>
                  <a:srgbClr val="FFFFFF"/>
                </a:solidFill>
                <a:latin typeface="+mn-ea"/>
              </a:rPr>
              <a:t>4</a:t>
            </a:r>
            <a:endParaRPr lang="zh-CN" altLang="en-US" sz="24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5636172" y="2357984"/>
            <a:ext cx="587375" cy="58592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 algn="ctr">
              <a:buFontTx/>
              <a:buNone/>
            </a:pPr>
            <a:r>
              <a:rPr lang="en-US" altLang="zh-CN" sz="2400" b="1">
                <a:solidFill>
                  <a:srgbClr val="FFFFFF"/>
                </a:solidFill>
                <a:latin typeface="+mn-ea"/>
              </a:rPr>
              <a:t>2</a:t>
            </a:r>
            <a:endParaRPr lang="zh-CN" altLang="en-US" sz="24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5864771" y="3425031"/>
            <a:ext cx="585788" cy="58592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 algn="ctr">
              <a:buFontTx/>
              <a:buNone/>
            </a:pPr>
            <a:r>
              <a:rPr lang="en-US" altLang="zh-CN" sz="2400" b="1">
                <a:solidFill>
                  <a:srgbClr val="FFFFFF"/>
                </a:solidFill>
                <a:latin typeface="+mn-ea"/>
              </a:rPr>
              <a:t>3</a:t>
            </a:r>
            <a:endParaRPr lang="zh-CN" altLang="en-US" sz="24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0" name="TextBox 9"/>
          <p:cNvSpPr txBox="1">
            <a:spLocks noChangeArrowheads="1"/>
          </p:cNvSpPr>
          <p:nvPr/>
        </p:nvSpPr>
        <p:spPr bwMode="auto">
          <a:xfrm>
            <a:off x="5636172" y="1394285"/>
            <a:ext cx="5199063" cy="523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vl="0" eaLnBrk="1" hangingPunct="1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单击此处添加文字阐述，添加简短问题说明文字，具体说明文字在此处。单击此处添加文字阐述，添加简短问题</a:t>
            </a:r>
            <a:endParaRPr lang="en-US" altLang="zh-CN" dirty="0">
              <a:solidFill>
                <a:prstClr val="black">
                  <a:lumMod val="75000"/>
                  <a:lumOff val="25000"/>
                </a:prstClr>
              </a:solidFill>
              <a:latin typeface="+mn-ea"/>
              <a:ea typeface="+mn-ea"/>
            </a:endParaRPr>
          </a:p>
        </p:txBody>
      </p:sp>
      <p:sp>
        <p:nvSpPr>
          <p:cNvPr id="21" name="TextBox 10"/>
          <p:cNvSpPr txBox="1">
            <a:spLocks noChangeArrowheads="1"/>
          </p:cNvSpPr>
          <p:nvPr/>
        </p:nvSpPr>
        <p:spPr bwMode="auto">
          <a:xfrm>
            <a:off x="6369596" y="2302408"/>
            <a:ext cx="4694238" cy="523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vl="0" eaLnBrk="1" hangingPunct="1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单击此处添加文字阐述，添加简短问题说明文字，具体说明文字在此处。单击此处添加文字阐述，添加简短问题</a:t>
            </a:r>
            <a:endParaRPr lang="en-US" altLang="zh-CN" dirty="0">
              <a:solidFill>
                <a:prstClr val="black">
                  <a:lumMod val="75000"/>
                  <a:lumOff val="25000"/>
                </a:prstClr>
              </a:solidFill>
              <a:latin typeface="+mn-ea"/>
              <a:ea typeface="+mn-ea"/>
            </a:endParaRPr>
          </a:p>
        </p:txBody>
      </p:sp>
      <p:sp>
        <p:nvSpPr>
          <p:cNvPr id="22" name="TextBox 11"/>
          <p:cNvSpPr txBox="1">
            <a:spLocks noChangeArrowheads="1"/>
          </p:cNvSpPr>
          <p:nvPr/>
        </p:nvSpPr>
        <p:spPr bwMode="auto">
          <a:xfrm>
            <a:off x="6547396" y="3298002"/>
            <a:ext cx="4516438" cy="73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vl="0" eaLnBrk="1" hangingPunct="1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单击此处添加文字阐述，添加简短问题说明文字，具体说明文字在此处。单击此处添加文字阐述，添加简短问题</a:t>
            </a:r>
            <a:endParaRPr lang="en-US" altLang="zh-CN" dirty="0">
              <a:solidFill>
                <a:prstClr val="black">
                  <a:lumMod val="75000"/>
                  <a:lumOff val="25000"/>
                </a:prstClr>
              </a:solidFill>
              <a:latin typeface="+mn-ea"/>
              <a:ea typeface="+mn-ea"/>
            </a:endParaRP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6288634" y="4439678"/>
            <a:ext cx="4343400" cy="73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vl="0" eaLnBrk="1" hangingPunct="1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单击此处添加文字阐述，添加简短问题说明文字，具体说明文字在此处。单击此处添加文字阐述，添加简短问题</a:t>
            </a:r>
            <a:endParaRPr lang="en-US" altLang="zh-CN" dirty="0">
              <a:solidFill>
                <a:prstClr val="black">
                  <a:lumMod val="75000"/>
                  <a:lumOff val="25000"/>
                </a:prstClr>
              </a:solidFill>
              <a:latin typeface="+mn-ea"/>
              <a:ea typeface="+mn-ea"/>
            </a:endParaRPr>
          </a:p>
        </p:txBody>
      </p:sp>
      <p:sp>
        <p:nvSpPr>
          <p:cNvPr id="26" name="TextBox 13"/>
          <p:cNvSpPr txBox="1">
            <a:spLocks noChangeArrowheads="1"/>
          </p:cNvSpPr>
          <p:nvPr/>
        </p:nvSpPr>
        <p:spPr bwMode="auto">
          <a:xfrm>
            <a:off x="5796510" y="5428111"/>
            <a:ext cx="4764087" cy="523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vl="0" eaLnBrk="1" hangingPunct="1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单击此处添加文字阐述，添加简短问题说明文字，具体说明文字在此处。单击此处添加文字阐述，添加简短问题</a:t>
            </a:r>
            <a:endParaRPr lang="en-US" altLang="zh-CN" dirty="0">
              <a:solidFill>
                <a:prstClr val="black">
                  <a:lumMod val="75000"/>
                  <a:lumOff val="25000"/>
                </a:prstClr>
              </a:solidFill>
              <a:latin typeface="+mn-ea"/>
              <a:ea typeface="+mn-ea"/>
            </a:endParaRPr>
          </a:p>
        </p:txBody>
      </p:sp>
      <p:sp>
        <p:nvSpPr>
          <p:cNvPr id="27" name="Oval 7"/>
          <p:cNvSpPr>
            <a:spLocks noChangeArrowheads="1"/>
          </p:cNvSpPr>
          <p:nvPr/>
        </p:nvSpPr>
        <p:spPr bwMode="auto">
          <a:xfrm>
            <a:off x="1054646" y="1476718"/>
            <a:ext cx="4452938" cy="445079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buFontTx/>
              <a:buNone/>
            </a:pPr>
            <a:endParaRPr lang="zh-CN" altLang="en-US">
              <a:latin typeface="+mn-ea"/>
            </a:endParaRPr>
          </a:p>
        </p:txBody>
      </p:sp>
      <p:sp>
        <p:nvSpPr>
          <p:cNvPr id="28" name="Oval 8"/>
          <p:cNvSpPr>
            <a:spLocks noChangeArrowheads="1"/>
          </p:cNvSpPr>
          <p:nvPr/>
        </p:nvSpPr>
        <p:spPr bwMode="auto">
          <a:xfrm>
            <a:off x="1359446" y="1780001"/>
            <a:ext cx="3843338" cy="3844227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>
              <a:buFontTx/>
              <a:buNone/>
            </a:pPr>
            <a:endParaRPr lang="zh-CN" altLang="en-US">
              <a:latin typeface="+mn-ea"/>
            </a:endParaRPr>
          </a:p>
        </p:txBody>
      </p:sp>
      <p:sp>
        <p:nvSpPr>
          <p:cNvPr id="29" name="Oval 9"/>
          <p:cNvSpPr>
            <a:spLocks noChangeArrowheads="1"/>
          </p:cNvSpPr>
          <p:nvPr/>
        </p:nvSpPr>
        <p:spPr bwMode="auto">
          <a:xfrm>
            <a:off x="1151484" y="4504781"/>
            <a:ext cx="1085850" cy="10861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buFontTx/>
              <a:buNone/>
            </a:pPr>
            <a:endParaRPr lang="zh-CN" altLang="en-US">
              <a:latin typeface="+mn-ea"/>
            </a:endParaRPr>
          </a:p>
        </p:txBody>
      </p:sp>
      <p:sp>
        <p:nvSpPr>
          <p:cNvPr id="30" name="TextBox 17"/>
          <p:cNvSpPr txBox="1">
            <a:spLocks noChangeArrowheads="1"/>
          </p:cNvSpPr>
          <p:nvPr/>
        </p:nvSpPr>
        <p:spPr bwMode="auto">
          <a:xfrm>
            <a:off x="1307059" y="4688974"/>
            <a:ext cx="7747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Tx/>
              <a:buNone/>
            </a:pPr>
            <a:r>
              <a:rPr lang="zh-CN" altLang="en-US" sz="2000" dirty="0">
                <a:solidFill>
                  <a:srgbClr val="FFFFFF"/>
                </a:solidFill>
                <a:latin typeface="+mn-ea"/>
                <a:ea typeface="+mn-ea"/>
              </a:rPr>
              <a:t>文本标题</a:t>
            </a:r>
            <a:endParaRPr lang="en-US" altLang="zh-CN" sz="2000" dirty="0">
              <a:solidFill>
                <a:srgbClr val="FFFFFF"/>
              </a:solidFill>
              <a:latin typeface="+mn-ea"/>
              <a:ea typeface="+mn-ea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32" name="组合 31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34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19740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29608E-6 1.11111E-6 L -0.17354 0.29051 " pathEditMode="relative" rAng="0" ptsTypes="AA">
                                          <p:cBhvr>
                                            <p:cTn id="44" dur="500" spd="-999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ppt_x,ppt_y</p:attrName>
                                            </p:attrNameLst>
                                          </p:cBhvr>
                                          <p:rCtr x="-8600" y="14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35202E-6 -2.59259E-6 L -0.23143 0.15556 " pathEditMode="relative" rAng="0" ptsTypes="AA">
                                          <p:cBhvr>
                                            <p:cTn id="46" dur="500" spd="-999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ppt_x,ppt_y</p:attrName>
                                            </p:attrNameLst>
                                          </p:cBhvr>
                                          <p:rCtr x="-11500" y="78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7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-0.25 0 E" pathEditMode="relative" rAng="0" ptsTypes="">
                                          <p:cBhvr>
                                            <p:cTn id="48" dur="500" spd="-999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ppt_x,ppt_y</p:attrName>
                                            </p:attrNameLst>
                                          </p:cBhvr>
                                          <p:rCtr x="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9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35202E-6 -3.7037E-6 L -0.23143 -0.15555 " pathEditMode="relative" rAng="0" ptsTypes="AA">
                                          <p:cBhvr>
                                            <p:cTn id="50" dur="500" spd="-999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ppt_x,ppt_y</p:attrName>
                                            </p:attrNameLst>
                                          </p:cBhvr>
                                          <p:rCtr x="-11500" y="-77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1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29608E-6 2.59259E-6 L -0.17354 -0.29051 " pathEditMode="relative" rAng="0" ptsTypes="AA">
                                          <p:cBhvr>
                                            <p:cTn id="52" dur="500" spd="-999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ppt_x,ppt_y</p:attrName>
                                            </p:attrNameLst>
                                          </p:cBhvr>
                                          <p:rCtr x="-8600" y="-1440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0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7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    <p:cBhvr>
                                            <p:cTn id="7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ppt_x,ppt_y</p:attrName>
                                            </p:attrNameLst>
                                          </p:cBhvr>
                                          <p:rCtr x="0" y="0"/>
                                        </p:animMotion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7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    <p:cBhvr>
                                            <p:cTn id="7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ppt_x,ppt_y</p:attrName>
                                            </p:attrNameLst>
                                          </p:cBhvr>
                                          <p:rCtr x="0" y="0"/>
                                        </p:animMotion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 animBg="1" autoUpdateAnimBg="0"/>
          <p:bldP spid="15" grpId="1" animBg="1" autoUpdateAnimBg="0"/>
          <p:bldP spid="16" grpId="0" animBg="1" autoUpdateAnimBg="0"/>
          <p:bldP spid="16" grpId="1" animBg="1" autoUpdateAnimBg="0"/>
          <p:bldP spid="17" grpId="0" animBg="1" autoUpdateAnimBg="0"/>
          <p:bldP spid="17" grpId="1" animBg="1" autoUpdateAnimBg="0"/>
          <p:bldP spid="18" grpId="0" animBg="1" autoUpdateAnimBg="0"/>
          <p:bldP spid="18" grpId="1" animBg="1" autoUpdateAnimBg="0"/>
          <p:bldP spid="19" grpId="0" animBg="1" autoUpdateAnimBg="0"/>
          <p:bldP spid="19" grpId="1" animBg="1" autoUpdateAnimBg="0"/>
          <p:bldP spid="20" grpId="0" autoUpdateAnimBg="0"/>
          <p:bldP spid="21" grpId="0" autoUpdateAnimBg="0"/>
          <p:bldP spid="22" grpId="0" autoUpdateAnimBg="0"/>
          <p:bldP spid="23" grpId="0" autoUpdateAnimBg="0"/>
          <p:bldP spid="26" grpId="0" autoUpdateAnimBg="0"/>
          <p:bldP spid="27" grpId="0" animBg="1" autoUpdateAnimBg="0"/>
          <p:bldP spid="28" grpId="0" animBg="1" autoUpdateAnimBg="0"/>
          <p:bldP spid="29" grpId="0" animBg="1" autoUpdateAnimBg="0"/>
          <p:bldP spid="30" grpId="0" autoUpdateAnimBg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29608E-6 1.11111E-6 L -0.17354 0.29051 " pathEditMode="relative" rAng="0" ptsTypes="AA">
                                          <p:cBhvr>
                                            <p:cTn id="44" dur="500" spd="-999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ppt_x,ppt_y</p:attrName>
                                            </p:attrNameLst>
                                          </p:cBhvr>
                                          <p:rCtr x="-8600" y="14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35202E-6 -2.59259E-6 L -0.23143 0.15556 " pathEditMode="relative" rAng="0" ptsTypes="AA">
                                          <p:cBhvr>
                                            <p:cTn id="46" dur="500" spd="-999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ppt_x,ppt_y</p:attrName>
                                            </p:attrNameLst>
                                          </p:cBhvr>
                                          <p:rCtr x="-11500" y="78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7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-0.25 0 E" pathEditMode="relative" rAng="0" ptsTypes="">
                                          <p:cBhvr>
                                            <p:cTn id="48" dur="500" spd="-999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ppt_x,ppt_y</p:attrName>
                                            </p:attrNameLst>
                                          </p:cBhvr>
                                          <p:rCtr x="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9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35202E-6 -3.7037E-6 L -0.23143 -0.15555 " pathEditMode="relative" rAng="0" ptsTypes="AA">
                                          <p:cBhvr>
                                            <p:cTn id="50" dur="500" spd="-999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ppt_x,ppt_y</p:attrName>
                                            </p:attrNameLst>
                                          </p:cBhvr>
                                          <p:rCtr x="-11500" y="-77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1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29608E-6 2.59259E-6 L -0.17354 -0.29051 " pathEditMode="relative" rAng="0" ptsTypes="AA">
                                          <p:cBhvr>
                                            <p:cTn id="52" dur="500" spd="-999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ppt_x,ppt_y</p:attrName>
                                            </p:attrNameLst>
                                          </p:cBhvr>
                                          <p:rCtr x="-8600" y="-1440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0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7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    <p:cBhvr>
                                            <p:cTn id="7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ppt_x,ppt_y</p:attrName>
                                            </p:attrNameLst>
                                          </p:cBhvr>
                                          <p:rCtr x="0" y="0"/>
                                        </p:animMotion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7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    <p:cBhvr>
                                            <p:cTn id="7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ppt_x,ppt_y</p:attrName>
                                            </p:attrNameLst>
                                          </p:cBhvr>
                                          <p:rCtr x="0" y="0"/>
                                        </p:animMotion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 animBg="1" autoUpdateAnimBg="0"/>
          <p:bldP spid="15" grpId="1" animBg="1" autoUpdateAnimBg="0"/>
          <p:bldP spid="16" grpId="0" animBg="1" autoUpdateAnimBg="0"/>
          <p:bldP spid="16" grpId="1" animBg="1" autoUpdateAnimBg="0"/>
          <p:bldP spid="17" grpId="0" animBg="1" autoUpdateAnimBg="0"/>
          <p:bldP spid="17" grpId="1" animBg="1" autoUpdateAnimBg="0"/>
          <p:bldP spid="18" grpId="0" animBg="1" autoUpdateAnimBg="0"/>
          <p:bldP spid="18" grpId="1" animBg="1" autoUpdateAnimBg="0"/>
          <p:bldP spid="19" grpId="0" animBg="1" autoUpdateAnimBg="0"/>
          <p:bldP spid="19" grpId="1" animBg="1" autoUpdateAnimBg="0"/>
          <p:bldP spid="20" grpId="0" autoUpdateAnimBg="0"/>
          <p:bldP spid="21" grpId="0" autoUpdateAnimBg="0"/>
          <p:bldP spid="22" grpId="0" autoUpdateAnimBg="0"/>
          <p:bldP spid="23" grpId="0" autoUpdateAnimBg="0"/>
          <p:bldP spid="26" grpId="0" autoUpdateAnimBg="0"/>
          <p:bldP spid="27" grpId="0" animBg="1" autoUpdateAnimBg="0"/>
          <p:bldP spid="28" grpId="0" animBg="1" autoUpdateAnimBg="0"/>
          <p:bldP spid="29" grpId="0" animBg="1" autoUpdateAnimBg="0"/>
          <p:bldP spid="30" grpId="0" autoUpdateAnimBg="0"/>
        </p:bldLst>
      </p:timing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590849" y="4653930"/>
            <a:ext cx="2449887" cy="1464204"/>
            <a:chOff x="3590849" y="4653930"/>
            <a:chExt cx="2449887" cy="1464204"/>
          </a:xfrm>
        </p:grpSpPr>
        <p:sp>
          <p:nvSpPr>
            <p:cNvPr id="16" name="矩形 1"/>
            <p:cNvSpPr/>
            <p:nvPr/>
          </p:nvSpPr>
          <p:spPr>
            <a:xfrm>
              <a:off x="3590849" y="4653930"/>
              <a:ext cx="164193" cy="1464204"/>
            </a:xfrm>
            <a:custGeom>
              <a:avLst/>
              <a:gdLst>
                <a:gd name="connsiteX0" fmla="*/ 0 w 76913"/>
                <a:gd name="connsiteY0" fmla="*/ 0 h 756269"/>
                <a:gd name="connsiteX1" fmla="*/ 76913 w 76913"/>
                <a:gd name="connsiteY1" fmla="*/ 0 h 756269"/>
                <a:gd name="connsiteX2" fmla="*/ 76913 w 76913"/>
                <a:gd name="connsiteY2" fmla="*/ 756269 h 756269"/>
                <a:gd name="connsiteX3" fmla="*/ 0 w 76913"/>
                <a:gd name="connsiteY3" fmla="*/ 756269 h 756269"/>
                <a:gd name="connsiteX4" fmla="*/ 0 w 76913"/>
                <a:gd name="connsiteY4" fmla="*/ 0 h 756269"/>
                <a:gd name="connsiteX0" fmla="*/ 239 w 77152"/>
                <a:gd name="connsiteY0" fmla="*/ 0 h 756269"/>
                <a:gd name="connsiteX1" fmla="*/ 77152 w 77152"/>
                <a:gd name="connsiteY1" fmla="*/ 0 h 756269"/>
                <a:gd name="connsiteX2" fmla="*/ 77152 w 77152"/>
                <a:gd name="connsiteY2" fmla="*/ 756269 h 756269"/>
                <a:gd name="connsiteX3" fmla="*/ 239 w 77152"/>
                <a:gd name="connsiteY3" fmla="*/ 756269 h 756269"/>
                <a:gd name="connsiteX4" fmla="*/ 0 w 77152"/>
                <a:gd name="connsiteY4" fmla="*/ 383842 h 756269"/>
                <a:gd name="connsiteX5" fmla="*/ 239 w 77152"/>
                <a:gd name="connsiteY5" fmla="*/ 0 h 756269"/>
                <a:gd name="connsiteX0" fmla="*/ 5768 w 82681"/>
                <a:gd name="connsiteY0" fmla="*/ 0 h 756269"/>
                <a:gd name="connsiteX1" fmla="*/ 82681 w 82681"/>
                <a:gd name="connsiteY1" fmla="*/ 0 h 756269"/>
                <a:gd name="connsiteX2" fmla="*/ 82681 w 82681"/>
                <a:gd name="connsiteY2" fmla="*/ 756269 h 756269"/>
                <a:gd name="connsiteX3" fmla="*/ 5768 w 82681"/>
                <a:gd name="connsiteY3" fmla="*/ 756269 h 756269"/>
                <a:gd name="connsiteX4" fmla="*/ 5529 w 82681"/>
                <a:gd name="connsiteY4" fmla="*/ 383842 h 756269"/>
                <a:gd name="connsiteX5" fmla="*/ 5529 w 82681"/>
                <a:gd name="connsiteY5" fmla="*/ 336217 h 756269"/>
                <a:gd name="connsiteX6" fmla="*/ 5768 w 82681"/>
                <a:gd name="connsiteY6" fmla="*/ 0 h 756269"/>
                <a:gd name="connsiteX0" fmla="*/ 5768 w 82681"/>
                <a:gd name="connsiteY0" fmla="*/ 0 h 756269"/>
                <a:gd name="connsiteX1" fmla="*/ 82681 w 82681"/>
                <a:gd name="connsiteY1" fmla="*/ 0 h 756269"/>
                <a:gd name="connsiteX2" fmla="*/ 82681 w 82681"/>
                <a:gd name="connsiteY2" fmla="*/ 756269 h 756269"/>
                <a:gd name="connsiteX3" fmla="*/ 5768 w 82681"/>
                <a:gd name="connsiteY3" fmla="*/ 756269 h 756269"/>
                <a:gd name="connsiteX4" fmla="*/ 5530 w 82681"/>
                <a:gd name="connsiteY4" fmla="*/ 438610 h 756269"/>
                <a:gd name="connsiteX5" fmla="*/ 5529 w 82681"/>
                <a:gd name="connsiteY5" fmla="*/ 383842 h 756269"/>
                <a:gd name="connsiteX6" fmla="*/ 5529 w 82681"/>
                <a:gd name="connsiteY6" fmla="*/ 336217 h 756269"/>
                <a:gd name="connsiteX7" fmla="*/ 5768 w 82681"/>
                <a:gd name="connsiteY7" fmla="*/ 0 h 756269"/>
                <a:gd name="connsiteX0" fmla="*/ 5768 w 82681"/>
                <a:gd name="connsiteY0" fmla="*/ 0 h 756269"/>
                <a:gd name="connsiteX1" fmla="*/ 82681 w 82681"/>
                <a:gd name="connsiteY1" fmla="*/ 0 h 756269"/>
                <a:gd name="connsiteX2" fmla="*/ 82681 w 82681"/>
                <a:gd name="connsiteY2" fmla="*/ 756269 h 756269"/>
                <a:gd name="connsiteX3" fmla="*/ 5768 w 82681"/>
                <a:gd name="connsiteY3" fmla="*/ 756269 h 756269"/>
                <a:gd name="connsiteX4" fmla="*/ 5530 w 82681"/>
                <a:gd name="connsiteY4" fmla="*/ 438610 h 756269"/>
                <a:gd name="connsiteX5" fmla="*/ 5529 w 82681"/>
                <a:gd name="connsiteY5" fmla="*/ 383842 h 756269"/>
                <a:gd name="connsiteX6" fmla="*/ 5529 w 82681"/>
                <a:gd name="connsiteY6" fmla="*/ 336217 h 756269"/>
                <a:gd name="connsiteX7" fmla="*/ 5768 w 82681"/>
                <a:gd name="connsiteY7" fmla="*/ 0 h 756269"/>
                <a:gd name="connsiteX0" fmla="*/ 5768 w 82681"/>
                <a:gd name="connsiteY0" fmla="*/ 0 h 756269"/>
                <a:gd name="connsiteX1" fmla="*/ 82681 w 82681"/>
                <a:gd name="connsiteY1" fmla="*/ 0 h 756269"/>
                <a:gd name="connsiteX2" fmla="*/ 82681 w 82681"/>
                <a:gd name="connsiteY2" fmla="*/ 756269 h 756269"/>
                <a:gd name="connsiteX3" fmla="*/ 5768 w 82681"/>
                <a:gd name="connsiteY3" fmla="*/ 756269 h 756269"/>
                <a:gd name="connsiteX4" fmla="*/ 5530 w 82681"/>
                <a:gd name="connsiteY4" fmla="*/ 438610 h 756269"/>
                <a:gd name="connsiteX5" fmla="*/ 5529 w 82681"/>
                <a:gd name="connsiteY5" fmla="*/ 383842 h 756269"/>
                <a:gd name="connsiteX6" fmla="*/ 5529 w 82681"/>
                <a:gd name="connsiteY6" fmla="*/ 336217 h 756269"/>
                <a:gd name="connsiteX7" fmla="*/ 5768 w 82681"/>
                <a:gd name="connsiteY7" fmla="*/ 0 h 756269"/>
                <a:gd name="connsiteX0" fmla="*/ 485 w 77398"/>
                <a:gd name="connsiteY0" fmla="*/ 0 h 756269"/>
                <a:gd name="connsiteX1" fmla="*/ 77398 w 77398"/>
                <a:gd name="connsiteY1" fmla="*/ 0 h 756269"/>
                <a:gd name="connsiteX2" fmla="*/ 77398 w 77398"/>
                <a:gd name="connsiteY2" fmla="*/ 756269 h 756269"/>
                <a:gd name="connsiteX3" fmla="*/ 485 w 77398"/>
                <a:gd name="connsiteY3" fmla="*/ 756269 h 756269"/>
                <a:gd name="connsiteX4" fmla="*/ 247 w 77398"/>
                <a:gd name="connsiteY4" fmla="*/ 438610 h 756269"/>
                <a:gd name="connsiteX5" fmla="*/ 246 w 77398"/>
                <a:gd name="connsiteY5" fmla="*/ 383842 h 756269"/>
                <a:gd name="connsiteX6" fmla="*/ 246 w 77398"/>
                <a:gd name="connsiteY6" fmla="*/ 336217 h 756269"/>
                <a:gd name="connsiteX7" fmla="*/ 485 w 77398"/>
                <a:gd name="connsiteY7" fmla="*/ 0 h 756269"/>
                <a:gd name="connsiteX0" fmla="*/ 24052 w 100965"/>
                <a:gd name="connsiteY0" fmla="*/ 0 h 756269"/>
                <a:gd name="connsiteX1" fmla="*/ 100965 w 100965"/>
                <a:gd name="connsiteY1" fmla="*/ 0 h 756269"/>
                <a:gd name="connsiteX2" fmla="*/ 100965 w 100965"/>
                <a:gd name="connsiteY2" fmla="*/ 756269 h 756269"/>
                <a:gd name="connsiteX3" fmla="*/ 24052 w 100965"/>
                <a:gd name="connsiteY3" fmla="*/ 756269 h 756269"/>
                <a:gd name="connsiteX4" fmla="*/ 23814 w 100965"/>
                <a:gd name="connsiteY4" fmla="*/ 438610 h 756269"/>
                <a:gd name="connsiteX5" fmla="*/ 0 w 100965"/>
                <a:gd name="connsiteY5" fmla="*/ 383842 h 756269"/>
                <a:gd name="connsiteX6" fmla="*/ 23813 w 100965"/>
                <a:gd name="connsiteY6" fmla="*/ 336217 h 756269"/>
                <a:gd name="connsiteX7" fmla="*/ 24052 w 100965"/>
                <a:gd name="connsiteY7" fmla="*/ 0 h 756269"/>
                <a:gd name="connsiteX0" fmla="*/ 24052 w 100965"/>
                <a:gd name="connsiteY0" fmla="*/ 0 h 756269"/>
                <a:gd name="connsiteX1" fmla="*/ 100965 w 100965"/>
                <a:gd name="connsiteY1" fmla="*/ 0 h 756269"/>
                <a:gd name="connsiteX2" fmla="*/ 100965 w 100965"/>
                <a:gd name="connsiteY2" fmla="*/ 756269 h 756269"/>
                <a:gd name="connsiteX3" fmla="*/ 24052 w 100965"/>
                <a:gd name="connsiteY3" fmla="*/ 756269 h 756269"/>
                <a:gd name="connsiteX4" fmla="*/ 23814 w 100965"/>
                <a:gd name="connsiteY4" fmla="*/ 438610 h 756269"/>
                <a:gd name="connsiteX5" fmla="*/ 0 w 100965"/>
                <a:gd name="connsiteY5" fmla="*/ 383842 h 756269"/>
                <a:gd name="connsiteX6" fmla="*/ 23813 w 100965"/>
                <a:gd name="connsiteY6" fmla="*/ 336217 h 756269"/>
                <a:gd name="connsiteX7" fmla="*/ 24052 w 100965"/>
                <a:gd name="connsiteY7" fmla="*/ 0 h 756269"/>
                <a:gd name="connsiteX0" fmla="*/ 24052 w 100965"/>
                <a:gd name="connsiteY0" fmla="*/ 0 h 756269"/>
                <a:gd name="connsiteX1" fmla="*/ 100965 w 100965"/>
                <a:gd name="connsiteY1" fmla="*/ 0 h 756269"/>
                <a:gd name="connsiteX2" fmla="*/ 100965 w 100965"/>
                <a:gd name="connsiteY2" fmla="*/ 756269 h 756269"/>
                <a:gd name="connsiteX3" fmla="*/ 24052 w 100965"/>
                <a:gd name="connsiteY3" fmla="*/ 756269 h 756269"/>
                <a:gd name="connsiteX4" fmla="*/ 23814 w 100965"/>
                <a:gd name="connsiteY4" fmla="*/ 438610 h 756269"/>
                <a:gd name="connsiteX5" fmla="*/ 0 w 100965"/>
                <a:gd name="connsiteY5" fmla="*/ 383842 h 756269"/>
                <a:gd name="connsiteX6" fmla="*/ 23813 w 100965"/>
                <a:gd name="connsiteY6" fmla="*/ 336217 h 756269"/>
                <a:gd name="connsiteX7" fmla="*/ 24052 w 100965"/>
                <a:gd name="connsiteY7" fmla="*/ 0 h 756269"/>
                <a:gd name="connsiteX0" fmla="*/ 24205 w 101118"/>
                <a:gd name="connsiteY0" fmla="*/ 0 h 756269"/>
                <a:gd name="connsiteX1" fmla="*/ 101118 w 101118"/>
                <a:gd name="connsiteY1" fmla="*/ 0 h 756269"/>
                <a:gd name="connsiteX2" fmla="*/ 101118 w 101118"/>
                <a:gd name="connsiteY2" fmla="*/ 756269 h 756269"/>
                <a:gd name="connsiteX3" fmla="*/ 24205 w 101118"/>
                <a:gd name="connsiteY3" fmla="*/ 756269 h 756269"/>
                <a:gd name="connsiteX4" fmla="*/ 23967 w 101118"/>
                <a:gd name="connsiteY4" fmla="*/ 438610 h 756269"/>
                <a:gd name="connsiteX5" fmla="*/ 153 w 101118"/>
                <a:gd name="connsiteY5" fmla="*/ 383842 h 756269"/>
                <a:gd name="connsiteX6" fmla="*/ 23966 w 101118"/>
                <a:gd name="connsiteY6" fmla="*/ 336217 h 756269"/>
                <a:gd name="connsiteX7" fmla="*/ 24205 w 101118"/>
                <a:gd name="connsiteY7" fmla="*/ 0 h 756269"/>
                <a:gd name="connsiteX0" fmla="*/ 21839 w 98752"/>
                <a:gd name="connsiteY0" fmla="*/ 0 h 756269"/>
                <a:gd name="connsiteX1" fmla="*/ 98752 w 98752"/>
                <a:gd name="connsiteY1" fmla="*/ 0 h 756269"/>
                <a:gd name="connsiteX2" fmla="*/ 98752 w 98752"/>
                <a:gd name="connsiteY2" fmla="*/ 756269 h 756269"/>
                <a:gd name="connsiteX3" fmla="*/ 21839 w 98752"/>
                <a:gd name="connsiteY3" fmla="*/ 756269 h 756269"/>
                <a:gd name="connsiteX4" fmla="*/ 21601 w 98752"/>
                <a:gd name="connsiteY4" fmla="*/ 438610 h 756269"/>
                <a:gd name="connsiteX5" fmla="*/ 168 w 98752"/>
                <a:gd name="connsiteY5" fmla="*/ 388605 h 756269"/>
                <a:gd name="connsiteX6" fmla="*/ 21600 w 98752"/>
                <a:gd name="connsiteY6" fmla="*/ 336217 h 756269"/>
                <a:gd name="connsiteX7" fmla="*/ 21839 w 98752"/>
                <a:gd name="connsiteY7" fmla="*/ 0 h 756269"/>
                <a:gd name="connsiteX0" fmla="*/ 21825 w 98738"/>
                <a:gd name="connsiteY0" fmla="*/ 0 h 756269"/>
                <a:gd name="connsiteX1" fmla="*/ 98738 w 98738"/>
                <a:gd name="connsiteY1" fmla="*/ 0 h 756269"/>
                <a:gd name="connsiteX2" fmla="*/ 98738 w 98738"/>
                <a:gd name="connsiteY2" fmla="*/ 756269 h 756269"/>
                <a:gd name="connsiteX3" fmla="*/ 21825 w 98738"/>
                <a:gd name="connsiteY3" fmla="*/ 756269 h 756269"/>
                <a:gd name="connsiteX4" fmla="*/ 21587 w 98738"/>
                <a:gd name="connsiteY4" fmla="*/ 438610 h 756269"/>
                <a:gd name="connsiteX5" fmla="*/ 154 w 98738"/>
                <a:gd name="connsiteY5" fmla="*/ 388605 h 756269"/>
                <a:gd name="connsiteX6" fmla="*/ 21586 w 98738"/>
                <a:gd name="connsiteY6" fmla="*/ 336217 h 756269"/>
                <a:gd name="connsiteX7" fmla="*/ 21825 w 98738"/>
                <a:gd name="connsiteY7" fmla="*/ 0 h 756269"/>
                <a:gd name="connsiteX0" fmla="*/ 21825 w 98738"/>
                <a:gd name="connsiteY0" fmla="*/ 0 h 756269"/>
                <a:gd name="connsiteX1" fmla="*/ 98738 w 98738"/>
                <a:gd name="connsiteY1" fmla="*/ 0 h 756269"/>
                <a:gd name="connsiteX2" fmla="*/ 98738 w 98738"/>
                <a:gd name="connsiteY2" fmla="*/ 756269 h 756269"/>
                <a:gd name="connsiteX3" fmla="*/ 21825 w 98738"/>
                <a:gd name="connsiteY3" fmla="*/ 756269 h 756269"/>
                <a:gd name="connsiteX4" fmla="*/ 21587 w 98738"/>
                <a:gd name="connsiteY4" fmla="*/ 438610 h 756269"/>
                <a:gd name="connsiteX5" fmla="*/ 154 w 98738"/>
                <a:gd name="connsiteY5" fmla="*/ 388605 h 756269"/>
                <a:gd name="connsiteX6" fmla="*/ 21586 w 98738"/>
                <a:gd name="connsiteY6" fmla="*/ 336217 h 756269"/>
                <a:gd name="connsiteX7" fmla="*/ 21825 w 98738"/>
                <a:gd name="connsiteY7" fmla="*/ 0 h 756269"/>
                <a:gd name="connsiteX0" fmla="*/ 21825 w 98738"/>
                <a:gd name="connsiteY0" fmla="*/ 0 h 756269"/>
                <a:gd name="connsiteX1" fmla="*/ 98738 w 98738"/>
                <a:gd name="connsiteY1" fmla="*/ 0 h 756269"/>
                <a:gd name="connsiteX2" fmla="*/ 98738 w 98738"/>
                <a:gd name="connsiteY2" fmla="*/ 756269 h 756269"/>
                <a:gd name="connsiteX3" fmla="*/ 21825 w 98738"/>
                <a:gd name="connsiteY3" fmla="*/ 756269 h 756269"/>
                <a:gd name="connsiteX4" fmla="*/ 21587 w 98738"/>
                <a:gd name="connsiteY4" fmla="*/ 438610 h 756269"/>
                <a:gd name="connsiteX5" fmla="*/ 154 w 98738"/>
                <a:gd name="connsiteY5" fmla="*/ 388605 h 756269"/>
                <a:gd name="connsiteX6" fmla="*/ 21586 w 98738"/>
                <a:gd name="connsiteY6" fmla="*/ 336217 h 756269"/>
                <a:gd name="connsiteX7" fmla="*/ 21825 w 98738"/>
                <a:gd name="connsiteY7" fmla="*/ 0 h 756269"/>
                <a:gd name="connsiteX0" fmla="*/ 21825 w 98738"/>
                <a:gd name="connsiteY0" fmla="*/ 0 h 756269"/>
                <a:gd name="connsiteX1" fmla="*/ 98738 w 98738"/>
                <a:gd name="connsiteY1" fmla="*/ 0 h 756269"/>
                <a:gd name="connsiteX2" fmla="*/ 98738 w 98738"/>
                <a:gd name="connsiteY2" fmla="*/ 756269 h 756269"/>
                <a:gd name="connsiteX3" fmla="*/ 21825 w 98738"/>
                <a:gd name="connsiteY3" fmla="*/ 756269 h 756269"/>
                <a:gd name="connsiteX4" fmla="*/ 21587 w 98738"/>
                <a:gd name="connsiteY4" fmla="*/ 426704 h 756269"/>
                <a:gd name="connsiteX5" fmla="*/ 154 w 98738"/>
                <a:gd name="connsiteY5" fmla="*/ 388605 h 756269"/>
                <a:gd name="connsiteX6" fmla="*/ 21586 w 98738"/>
                <a:gd name="connsiteY6" fmla="*/ 336217 h 756269"/>
                <a:gd name="connsiteX7" fmla="*/ 21825 w 98738"/>
                <a:gd name="connsiteY7" fmla="*/ 0 h 756269"/>
                <a:gd name="connsiteX0" fmla="*/ 28935 w 105848"/>
                <a:gd name="connsiteY0" fmla="*/ 0 h 756269"/>
                <a:gd name="connsiteX1" fmla="*/ 105848 w 105848"/>
                <a:gd name="connsiteY1" fmla="*/ 0 h 756269"/>
                <a:gd name="connsiteX2" fmla="*/ 105848 w 105848"/>
                <a:gd name="connsiteY2" fmla="*/ 756269 h 756269"/>
                <a:gd name="connsiteX3" fmla="*/ 28935 w 105848"/>
                <a:gd name="connsiteY3" fmla="*/ 756269 h 756269"/>
                <a:gd name="connsiteX4" fmla="*/ 28697 w 105848"/>
                <a:gd name="connsiteY4" fmla="*/ 426704 h 756269"/>
                <a:gd name="connsiteX5" fmla="*/ 121 w 105848"/>
                <a:gd name="connsiteY5" fmla="*/ 381461 h 756269"/>
                <a:gd name="connsiteX6" fmla="*/ 28696 w 105848"/>
                <a:gd name="connsiteY6" fmla="*/ 336217 h 756269"/>
                <a:gd name="connsiteX7" fmla="*/ 28935 w 105848"/>
                <a:gd name="connsiteY7" fmla="*/ 0 h 756269"/>
                <a:gd name="connsiteX0" fmla="*/ 28935 w 105848"/>
                <a:gd name="connsiteY0" fmla="*/ 0 h 756269"/>
                <a:gd name="connsiteX1" fmla="*/ 105848 w 105848"/>
                <a:gd name="connsiteY1" fmla="*/ 0 h 756269"/>
                <a:gd name="connsiteX2" fmla="*/ 105848 w 105848"/>
                <a:gd name="connsiteY2" fmla="*/ 756269 h 756269"/>
                <a:gd name="connsiteX3" fmla="*/ 28935 w 105848"/>
                <a:gd name="connsiteY3" fmla="*/ 756269 h 756269"/>
                <a:gd name="connsiteX4" fmla="*/ 28697 w 105848"/>
                <a:gd name="connsiteY4" fmla="*/ 426704 h 756269"/>
                <a:gd name="connsiteX5" fmla="*/ 121 w 105848"/>
                <a:gd name="connsiteY5" fmla="*/ 386224 h 756269"/>
                <a:gd name="connsiteX6" fmla="*/ 28696 w 105848"/>
                <a:gd name="connsiteY6" fmla="*/ 336217 h 756269"/>
                <a:gd name="connsiteX7" fmla="*/ 28935 w 105848"/>
                <a:gd name="connsiteY7" fmla="*/ 0 h 756269"/>
                <a:gd name="connsiteX0" fmla="*/ 28935 w 105848"/>
                <a:gd name="connsiteY0" fmla="*/ 0 h 756269"/>
                <a:gd name="connsiteX1" fmla="*/ 105848 w 105848"/>
                <a:gd name="connsiteY1" fmla="*/ 0 h 756269"/>
                <a:gd name="connsiteX2" fmla="*/ 105848 w 105848"/>
                <a:gd name="connsiteY2" fmla="*/ 756269 h 756269"/>
                <a:gd name="connsiteX3" fmla="*/ 28935 w 105848"/>
                <a:gd name="connsiteY3" fmla="*/ 756269 h 756269"/>
                <a:gd name="connsiteX4" fmla="*/ 28697 w 105848"/>
                <a:gd name="connsiteY4" fmla="*/ 426704 h 756269"/>
                <a:gd name="connsiteX5" fmla="*/ 121 w 105848"/>
                <a:gd name="connsiteY5" fmla="*/ 379080 h 756269"/>
                <a:gd name="connsiteX6" fmla="*/ 28696 w 105848"/>
                <a:gd name="connsiteY6" fmla="*/ 336217 h 756269"/>
                <a:gd name="connsiteX7" fmla="*/ 28935 w 105848"/>
                <a:gd name="connsiteY7" fmla="*/ 0 h 756269"/>
                <a:gd name="connsiteX0" fmla="*/ 40810 w 117723"/>
                <a:gd name="connsiteY0" fmla="*/ 0 h 756269"/>
                <a:gd name="connsiteX1" fmla="*/ 117723 w 117723"/>
                <a:gd name="connsiteY1" fmla="*/ 0 h 756269"/>
                <a:gd name="connsiteX2" fmla="*/ 117723 w 117723"/>
                <a:gd name="connsiteY2" fmla="*/ 756269 h 756269"/>
                <a:gd name="connsiteX3" fmla="*/ 40810 w 117723"/>
                <a:gd name="connsiteY3" fmla="*/ 756269 h 756269"/>
                <a:gd name="connsiteX4" fmla="*/ 40572 w 117723"/>
                <a:gd name="connsiteY4" fmla="*/ 426704 h 756269"/>
                <a:gd name="connsiteX5" fmla="*/ 90 w 117723"/>
                <a:gd name="connsiteY5" fmla="*/ 379080 h 756269"/>
                <a:gd name="connsiteX6" fmla="*/ 40571 w 117723"/>
                <a:gd name="connsiteY6" fmla="*/ 336217 h 756269"/>
                <a:gd name="connsiteX7" fmla="*/ 40810 w 117723"/>
                <a:gd name="connsiteY7" fmla="*/ 0 h 756269"/>
                <a:gd name="connsiteX0" fmla="*/ 40810 w 117723"/>
                <a:gd name="connsiteY0" fmla="*/ 0 h 756269"/>
                <a:gd name="connsiteX1" fmla="*/ 117723 w 117723"/>
                <a:gd name="connsiteY1" fmla="*/ 0 h 756269"/>
                <a:gd name="connsiteX2" fmla="*/ 117723 w 117723"/>
                <a:gd name="connsiteY2" fmla="*/ 756269 h 756269"/>
                <a:gd name="connsiteX3" fmla="*/ 40810 w 117723"/>
                <a:gd name="connsiteY3" fmla="*/ 756269 h 756269"/>
                <a:gd name="connsiteX4" fmla="*/ 40572 w 117723"/>
                <a:gd name="connsiteY4" fmla="*/ 426704 h 756269"/>
                <a:gd name="connsiteX5" fmla="*/ 90 w 117723"/>
                <a:gd name="connsiteY5" fmla="*/ 383842 h 756269"/>
                <a:gd name="connsiteX6" fmla="*/ 40571 w 117723"/>
                <a:gd name="connsiteY6" fmla="*/ 336217 h 756269"/>
                <a:gd name="connsiteX7" fmla="*/ 40810 w 117723"/>
                <a:gd name="connsiteY7" fmla="*/ 0 h 756269"/>
                <a:gd name="connsiteX0" fmla="*/ 43187 w 120100"/>
                <a:gd name="connsiteY0" fmla="*/ 0 h 756269"/>
                <a:gd name="connsiteX1" fmla="*/ 120100 w 120100"/>
                <a:gd name="connsiteY1" fmla="*/ 0 h 756269"/>
                <a:gd name="connsiteX2" fmla="*/ 120100 w 120100"/>
                <a:gd name="connsiteY2" fmla="*/ 756269 h 756269"/>
                <a:gd name="connsiteX3" fmla="*/ 43187 w 120100"/>
                <a:gd name="connsiteY3" fmla="*/ 756269 h 756269"/>
                <a:gd name="connsiteX4" fmla="*/ 42949 w 120100"/>
                <a:gd name="connsiteY4" fmla="*/ 426704 h 756269"/>
                <a:gd name="connsiteX5" fmla="*/ 86 w 120100"/>
                <a:gd name="connsiteY5" fmla="*/ 376698 h 756269"/>
                <a:gd name="connsiteX6" fmla="*/ 42948 w 120100"/>
                <a:gd name="connsiteY6" fmla="*/ 336217 h 756269"/>
                <a:gd name="connsiteX7" fmla="*/ 43187 w 120100"/>
                <a:gd name="connsiteY7" fmla="*/ 0 h 756269"/>
                <a:gd name="connsiteX0" fmla="*/ 43187 w 120100"/>
                <a:gd name="connsiteY0" fmla="*/ 0 h 756269"/>
                <a:gd name="connsiteX1" fmla="*/ 120100 w 120100"/>
                <a:gd name="connsiteY1" fmla="*/ 0 h 756269"/>
                <a:gd name="connsiteX2" fmla="*/ 120100 w 120100"/>
                <a:gd name="connsiteY2" fmla="*/ 756269 h 756269"/>
                <a:gd name="connsiteX3" fmla="*/ 43187 w 120100"/>
                <a:gd name="connsiteY3" fmla="*/ 756269 h 756269"/>
                <a:gd name="connsiteX4" fmla="*/ 42949 w 120100"/>
                <a:gd name="connsiteY4" fmla="*/ 426704 h 756269"/>
                <a:gd name="connsiteX5" fmla="*/ 86 w 120100"/>
                <a:gd name="connsiteY5" fmla="*/ 376698 h 756269"/>
                <a:gd name="connsiteX6" fmla="*/ 42948 w 120100"/>
                <a:gd name="connsiteY6" fmla="*/ 336217 h 756269"/>
                <a:gd name="connsiteX7" fmla="*/ 43187 w 120100"/>
                <a:gd name="connsiteY7" fmla="*/ 0 h 756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0100" h="756269">
                  <a:moveTo>
                    <a:pt x="43187" y="0"/>
                  </a:moveTo>
                  <a:lnTo>
                    <a:pt x="120100" y="0"/>
                  </a:lnTo>
                  <a:lnTo>
                    <a:pt x="120100" y="756269"/>
                  </a:lnTo>
                  <a:lnTo>
                    <a:pt x="43187" y="756269"/>
                  </a:lnTo>
                  <a:cubicBezTo>
                    <a:pt x="44617" y="700944"/>
                    <a:pt x="42989" y="488775"/>
                    <a:pt x="42949" y="426704"/>
                  </a:cubicBezTo>
                  <a:cubicBezTo>
                    <a:pt x="45290" y="426545"/>
                    <a:pt x="-2295" y="379476"/>
                    <a:pt x="86" y="376698"/>
                  </a:cubicBezTo>
                  <a:cubicBezTo>
                    <a:pt x="46" y="370983"/>
                    <a:pt x="45290" y="343041"/>
                    <a:pt x="42948" y="336217"/>
                  </a:cubicBezTo>
                  <a:cubicBezTo>
                    <a:pt x="42988" y="272243"/>
                    <a:pt x="44616" y="63180"/>
                    <a:pt x="4318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17" tIns="60958" rIns="121917" bIns="60958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prstClr val="black"/>
                </a:solidFill>
                <a:latin typeface="+mn-ea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3928776" y="4672609"/>
              <a:ext cx="2111960" cy="1445525"/>
              <a:chOff x="3928776" y="4672609"/>
              <a:chExt cx="2111960" cy="1445525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3928776" y="4672609"/>
                <a:ext cx="2111960" cy="144552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121917" tIns="60958" rIns="121917" bIns="60958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+mn-ea"/>
                </a:endParaRPr>
              </a:p>
            </p:txBody>
          </p:sp>
          <p:sp>
            <p:nvSpPr>
              <p:cNvPr id="19" name="Freeform 9"/>
              <p:cNvSpPr>
                <a:spLocks noEditPoints="1"/>
              </p:cNvSpPr>
              <p:nvPr/>
            </p:nvSpPr>
            <p:spPr bwMode="auto">
              <a:xfrm>
                <a:off x="4538510" y="5111416"/>
                <a:ext cx="752430" cy="589873"/>
              </a:xfrm>
              <a:custGeom>
                <a:avLst/>
                <a:gdLst>
                  <a:gd name="T0" fmla="*/ 2734 w 2822"/>
                  <a:gd name="T1" fmla="*/ 134 h 2210"/>
                  <a:gd name="T2" fmla="*/ 2612 w 2822"/>
                  <a:gd name="T3" fmla="*/ 209 h 2210"/>
                  <a:gd name="T4" fmla="*/ 2583 w 2822"/>
                  <a:gd name="T5" fmla="*/ 333 h 2210"/>
                  <a:gd name="T6" fmla="*/ 720 w 2822"/>
                  <a:gd name="T7" fmla="*/ 333 h 2210"/>
                  <a:gd name="T8" fmla="*/ 666 w 2822"/>
                  <a:gd name="T9" fmla="*/ 80 h 2210"/>
                  <a:gd name="T10" fmla="*/ 567 w 2822"/>
                  <a:gd name="T11" fmla="*/ 0 h 2210"/>
                  <a:gd name="T12" fmla="*/ 101 w 2822"/>
                  <a:gd name="T13" fmla="*/ 0 h 2210"/>
                  <a:gd name="T14" fmla="*/ 0 w 2822"/>
                  <a:gd name="T15" fmla="*/ 101 h 2210"/>
                  <a:gd name="T16" fmla="*/ 101 w 2822"/>
                  <a:gd name="T17" fmla="*/ 203 h 2210"/>
                  <a:gd name="T18" fmla="*/ 485 w 2822"/>
                  <a:gd name="T19" fmla="*/ 203 h 2210"/>
                  <a:gd name="T20" fmla="*/ 746 w 2822"/>
                  <a:gd name="T21" fmla="*/ 1432 h 2210"/>
                  <a:gd name="T22" fmla="*/ 846 w 2822"/>
                  <a:gd name="T23" fmla="*/ 1512 h 2210"/>
                  <a:gd name="T24" fmla="*/ 2435 w 2822"/>
                  <a:gd name="T25" fmla="*/ 1512 h 2210"/>
                  <a:gd name="T26" fmla="*/ 2534 w 2822"/>
                  <a:gd name="T27" fmla="*/ 1433 h 2210"/>
                  <a:gd name="T28" fmla="*/ 2809 w 2822"/>
                  <a:gd name="T29" fmla="*/ 255 h 2210"/>
                  <a:gd name="T30" fmla="*/ 2734 w 2822"/>
                  <a:gd name="T31" fmla="*/ 134 h 2210"/>
                  <a:gd name="T32" fmla="*/ 1404 w 2822"/>
                  <a:gd name="T33" fmla="*/ 842 h 2210"/>
                  <a:gd name="T34" fmla="*/ 1404 w 2822"/>
                  <a:gd name="T35" fmla="*/ 536 h 2210"/>
                  <a:gd name="T36" fmla="*/ 1895 w 2822"/>
                  <a:gd name="T37" fmla="*/ 536 h 2210"/>
                  <a:gd name="T38" fmla="*/ 1895 w 2822"/>
                  <a:gd name="T39" fmla="*/ 842 h 2210"/>
                  <a:gd name="T40" fmla="*/ 1404 w 2822"/>
                  <a:gd name="T41" fmla="*/ 842 h 2210"/>
                  <a:gd name="T42" fmla="*/ 1895 w 2822"/>
                  <a:gd name="T43" fmla="*/ 963 h 2210"/>
                  <a:gd name="T44" fmla="*/ 1895 w 2822"/>
                  <a:gd name="T45" fmla="*/ 1309 h 2210"/>
                  <a:gd name="T46" fmla="*/ 1404 w 2822"/>
                  <a:gd name="T47" fmla="*/ 1309 h 2210"/>
                  <a:gd name="T48" fmla="*/ 1404 w 2822"/>
                  <a:gd name="T49" fmla="*/ 963 h 2210"/>
                  <a:gd name="T50" fmla="*/ 1895 w 2822"/>
                  <a:gd name="T51" fmla="*/ 963 h 2210"/>
                  <a:gd name="T52" fmla="*/ 2017 w 2822"/>
                  <a:gd name="T53" fmla="*/ 536 h 2210"/>
                  <a:gd name="T54" fmla="*/ 2536 w 2822"/>
                  <a:gd name="T55" fmla="*/ 536 h 2210"/>
                  <a:gd name="T56" fmla="*/ 2464 w 2822"/>
                  <a:gd name="T57" fmla="*/ 842 h 2210"/>
                  <a:gd name="T58" fmla="*/ 2017 w 2822"/>
                  <a:gd name="T59" fmla="*/ 842 h 2210"/>
                  <a:gd name="T60" fmla="*/ 2017 w 2822"/>
                  <a:gd name="T61" fmla="*/ 536 h 2210"/>
                  <a:gd name="T62" fmla="*/ 1282 w 2822"/>
                  <a:gd name="T63" fmla="*/ 536 h 2210"/>
                  <a:gd name="T64" fmla="*/ 1282 w 2822"/>
                  <a:gd name="T65" fmla="*/ 842 h 2210"/>
                  <a:gd name="T66" fmla="*/ 828 w 2822"/>
                  <a:gd name="T67" fmla="*/ 842 h 2210"/>
                  <a:gd name="T68" fmla="*/ 763 w 2822"/>
                  <a:gd name="T69" fmla="*/ 536 h 2210"/>
                  <a:gd name="T70" fmla="*/ 1282 w 2822"/>
                  <a:gd name="T71" fmla="*/ 536 h 2210"/>
                  <a:gd name="T72" fmla="*/ 854 w 2822"/>
                  <a:gd name="T73" fmla="*/ 963 h 2210"/>
                  <a:gd name="T74" fmla="*/ 1282 w 2822"/>
                  <a:gd name="T75" fmla="*/ 963 h 2210"/>
                  <a:gd name="T76" fmla="*/ 1282 w 2822"/>
                  <a:gd name="T77" fmla="*/ 1309 h 2210"/>
                  <a:gd name="T78" fmla="*/ 928 w 2822"/>
                  <a:gd name="T79" fmla="*/ 1309 h 2210"/>
                  <a:gd name="T80" fmla="*/ 854 w 2822"/>
                  <a:gd name="T81" fmla="*/ 963 h 2210"/>
                  <a:gd name="T82" fmla="*/ 2355 w 2822"/>
                  <a:gd name="T83" fmla="*/ 1309 h 2210"/>
                  <a:gd name="T84" fmla="*/ 2017 w 2822"/>
                  <a:gd name="T85" fmla="*/ 1309 h 2210"/>
                  <a:gd name="T86" fmla="*/ 2017 w 2822"/>
                  <a:gd name="T87" fmla="*/ 963 h 2210"/>
                  <a:gd name="T88" fmla="*/ 2436 w 2822"/>
                  <a:gd name="T89" fmla="*/ 963 h 2210"/>
                  <a:gd name="T90" fmla="*/ 2355 w 2822"/>
                  <a:gd name="T91" fmla="*/ 1309 h 2210"/>
                  <a:gd name="T92" fmla="*/ 1153 w 2822"/>
                  <a:gd name="T93" fmla="*/ 1757 h 2210"/>
                  <a:gd name="T94" fmla="*/ 927 w 2822"/>
                  <a:gd name="T95" fmla="*/ 1984 h 2210"/>
                  <a:gd name="T96" fmla="*/ 1153 w 2822"/>
                  <a:gd name="T97" fmla="*/ 2210 h 2210"/>
                  <a:gd name="T98" fmla="*/ 1379 w 2822"/>
                  <a:gd name="T99" fmla="*/ 1984 h 2210"/>
                  <a:gd name="T100" fmla="*/ 1153 w 2822"/>
                  <a:gd name="T101" fmla="*/ 1757 h 2210"/>
                  <a:gd name="T102" fmla="*/ 2126 w 2822"/>
                  <a:gd name="T103" fmla="*/ 1757 h 2210"/>
                  <a:gd name="T104" fmla="*/ 1900 w 2822"/>
                  <a:gd name="T105" fmla="*/ 1984 h 2210"/>
                  <a:gd name="T106" fmla="*/ 2126 w 2822"/>
                  <a:gd name="T107" fmla="*/ 2210 h 2210"/>
                  <a:gd name="T108" fmla="*/ 2353 w 2822"/>
                  <a:gd name="T109" fmla="*/ 1984 h 2210"/>
                  <a:gd name="T110" fmla="*/ 2126 w 2822"/>
                  <a:gd name="T111" fmla="*/ 1757 h 2210"/>
                  <a:gd name="T112" fmla="*/ 2126 w 2822"/>
                  <a:gd name="T113" fmla="*/ 1757 h 2210"/>
                  <a:gd name="T114" fmla="*/ 2126 w 2822"/>
                  <a:gd name="T115" fmla="*/ 1757 h 2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22" h="2210">
                    <a:moveTo>
                      <a:pt x="2734" y="134"/>
                    </a:moveTo>
                    <a:cubicBezTo>
                      <a:pt x="2679" y="121"/>
                      <a:pt x="2625" y="155"/>
                      <a:pt x="2612" y="209"/>
                    </a:cubicBezTo>
                    <a:cubicBezTo>
                      <a:pt x="2583" y="333"/>
                      <a:pt x="2583" y="333"/>
                      <a:pt x="2583" y="333"/>
                    </a:cubicBezTo>
                    <a:cubicBezTo>
                      <a:pt x="720" y="333"/>
                      <a:pt x="720" y="333"/>
                      <a:pt x="720" y="333"/>
                    </a:cubicBezTo>
                    <a:cubicBezTo>
                      <a:pt x="666" y="80"/>
                      <a:pt x="666" y="80"/>
                      <a:pt x="666" y="80"/>
                    </a:cubicBezTo>
                    <a:cubicBezTo>
                      <a:pt x="656" y="33"/>
                      <a:pt x="615" y="0"/>
                      <a:pt x="567" y="0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45" y="0"/>
                      <a:pt x="0" y="45"/>
                      <a:pt x="0" y="101"/>
                    </a:cubicBezTo>
                    <a:cubicBezTo>
                      <a:pt x="0" y="157"/>
                      <a:pt x="45" y="203"/>
                      <a:pt x="101" y="203"/>
                    </a:cubicBezTo>
                    <a:cubicBezTo>
                      <a:pt x="485" y="203"/>
                      <a:pt x="485" y="203"/>
                      <a:pt x="485" y="203"/>
                    </a:cubicBezTo>
                    <a:cubicBezTo>
                      <a:pt x="746" y="1432"/>
                      <a:pt x="746" y="1432"/>
                      <a:pt x="746" y="1432"/>
                    </a:cubicBezTo>
                    <a:cubicBezTo>
                      <a:pt x="756" y="1478"/>
                      <a:pt x="798" y="1512"/>
                      <a:pt x="846" y="1512"/>
                    </a:cubicBezTo>
                    <a:cubicBezTo>
                      <a:pt x="2435" y="1512"/>
                      <a:pt x="2435" y="1512"/>
                      <a:pt x="2435" y="1512"/>
                    </a:cubicBezTo>
                    <a:cubicBezTo>
                      <a:pt x="2482" y="1512"/>
                      <a:pt x="2523" y="1479"/>
                      <a:pt x="2534" y="1433"/>
                    </a:cubicBezTo>
                    <a:cubicBezTo>
                      <a:pt x="2809" y="255"/>
                      <a:pt x="2809" y="255"/>
                      <a:pt x="2809" y="255"/>
                    </a:cubicBezTo>
                    <a:cubicBezTo>
                      <a:pt x="2822" y="201"/>
                      <a:pt x="2788" y="146"/>
                      <a:pt x="2734" y="134"/>
                    </a:cubicBezTo>
                    <a:close/>
                    <a:moveTo>
                      <a:pt x="1404" y="842"/>
                    </a:moveTo>
                    <a:cubicBezTo>
                      <a:pt x="1404" y="536"/>
                      <a:pt x="1404" y="536"/>
                      <a:pt x="1404" y="536"/>
                    </a:cubicBezTo>
                    <a:cubicBezTo>
                      <a:pt x="1895" y="536"/>
                      <a:pt x="1895" y="536"/>
                      <a:pt x="1895" y="536"/>
                    </a:cubicBezTo>
                    <a:cubicBezTo>
                      <a:pt x="1895" y="842"/>
                      <a:pt x="1895" y="842"/>
                      <a:pt x="1895" y="842"/>
                    </a:cubicBezTo>
                    <a:cubicBezTo>
                      <a:pt x="1404" y="842"/>
                      <a:pt x="1404" y="842"/>
                      <a:pt x="1404" y="842"/>
                    </a:cubicBezTo>
                    <a:close/>
                    <a:moveTo>
                      <a:pt x="1895" y="963"/>
                    </a:moveTo>
                    <a:cubicBezTo>
                      <a:pt x="1895" y="1309"/>
                      <a:pt x="1895" y="1309"/>
                      <a:pt x="1895" y="1309"/>
                    </a:cubicBezTo>
                    <a:cubicBezTo>
                      <a:pt x="1404" y="1309"/>
                      <a:pt x="1404" y="1309"/>
                      <a:pt x="1404" y="1309"/>
                    </a:cubicBezTo>
                    <a:cubicBezTo>
                      <a:pt x="1404" y="963"/>
                      <a:pt x="1404" y="963"/>
                      <a:pt x="1404" y="963"/>
                    </a:cubicBezTo>
                    <a:cubicBezTo>
                      <a:pt x="1895" y="963"/>
                      <a:pt x="1895" y="963"/>
                      <a:pt x="1895" y="963"/>
                    </a:cubicBezTo>
                    <a:close/>
                    <a:moveTo>
                      <a:pt x="2017" y="536"/>
                    </a:moveTo>
                    <a:cubicBezTo>
                      <a:pt x="2536" y="536"/>
                      <a:pt x="2536" y="536"/>
                      <a:pt x="2536" y="536"/>
                    </a:cubicBezTo>
                    <a:cubicBezTo>
                      <a:pt x="2464" y="842"/>
                      <a:pt x="2464" y="842"/>
                      <a:pt x="2464" y="842"/>
                    </a:cubicBezTo>
                    <a:cubicBezTo>
                      <a:pt x="2017" y="842"/>
                      <a:pt x="2017" y="842"/>
                      <a:pt x="2017" y="842"/>
                    </a:cubicBezTo>
                    <a:cubicBezTo>
                      <a:pt x="2017" y="536"/>
                      <a:pt x="2017" y="536"/>
                      <a:pt x="2017" y="536"/>
                    </a:cubicBezTo>
                    <a:close/>
                    <a:moveTo>
                      <a:pt x="1282" y="536"/>
                    </a:moveTo>
                    <a:cubicBezTo>
                      <a:pt x="1282" y="842"/>
                      <a:pt x="1282" y="842"/>
                      <a:pt x="1282" y="842"/>
                    </a:cubicBezTo>
                    <a:cubicBezTo>
                      <a:pt x="828" y="842"/>
                      <a:pt x="828" y="842"/>
                      <a:pt x="828" y="842"/>
                    </a:cubicBezTo>
                    <a:cubicBezTo>
                      <a:pt x="763" y="536"/>
                      <a:pt x="763" y="536"/>
                      <a:pt x="763" y="536"/>
                    </a:cubicBezTo>
                    <a:cubicBezTo>
                      <a:pt x="1282" y="536"/>
                      <a:pt x="1282" y="536"/>
                      <a:pt x="1282" y="536"/>
                    </a:cubicBezTo>
                    <a:close/>
                    <a:moveTo>
                      <a:pt x="854" y="963"/>
                    </a:moveTo>
                    <a:cubicBezTo>
                      <a:pt x="1282" y="963"/>
                      <a:pt x="1282" y="963"/>
                      <a:pt x="1282" y="963"/>
                    </a:cubicBezTo>
                    <a:cubicBezTo>
                      <a:pt x="1282" y="1309"/>
                      <a:pt x="1282" y="1309"/>
                      <a:pt x="1282" y="1309"/>
                    </a:cubicBezTo>
                    <a:cubicBezTo>
                      <a:pt x="928" y="1309"/>
                      <a:pt x="928" y="1309"/>
                      <a:pt x="928" y="1309"/>
                    </a:cubicBezTo>
                    <a:cubicBezTo>
                      <a:pt x="854" y="963"/>
                      <a:pt x="854" y="963"/>
                      <a:pt x="854" y="963"/>
                    </a:cubicBezTo>
                    <a:close/>
                    <a:moveTo>
                      <a:pt x="2355" y="1309"/>
                    </a:moveTo>
                    <a:cubicBezTo>
                      <a:pt x="2017" y="1309"/>
                      <a:pt x="2017" y="1309"/>
                      <a:pt x="2017" y="1309"/>
                    </a:cubicBezTo>
                    <a:cubicBezTo>
                      <a:pt x="2017" y="963"/>
                      <a:pt x="2017" y="963"/>
                      <a:pt x="2017" y="963"/>
                    </a:cubicBezTo>
                    <a:cubicBezTo>
                      <a:pt x="2436" y="963"/>
                      <a:pt x="2436" y="963"/>
                      <a:pt x="2436" y="963"/>
                    </a:cubicBezTo>
                    <a:cubicBezTo>
                      <a:pt x="2355" y="1309"/>
                      <a:pt x="2355" y="1309"/>
                      <a:pt x="2355" y="1309"/>
                    </a:cubicBezTo>
                    <a:close/>
                    <a:moveTo>
                      <a:pt x="1153" y="1757"/>
                    </a:moveTo>
                    <a:cubicBezTo>
                      <a:pt x="1028" y="1757"/>
                      <a:pt x="927" y="1859"/>
                      <a:pt x="927" y="1984"/>
                    </a:cubicBezTo>
                    <a:cubicBezTo>
                      <a:pt x="927" y="2109"/>
                      <a:pt x="1028" y="2210"/>
                      <a:pt x="1153" y="2210"/>
                    </a:cubicBezTo>
                    <a:cubicBezTo>
                      <a:pt x="1278" y="2210"/>
                      <a:pt x="1379" y="2109"/>
                      <a:pt x="1379" y="1984"/>
                    </a:cubicBezTo>
                    <a:cubicBezTo>
                      <a:pt x="1379" y="1859"/>
                      <a:pt x="1278" y="1757"/>
                      <a:pt x="1153" y="1757"/>
                    </a:cubicBezTo>
                    <a:close/>
                    <a:moveTo>
                      <a:pt x="2126" y="1757"/>
                    </a:moveTo>
                    <a:cubicBezTo>
                      <a:pt x="2001" y="1757"/>
                      <a:pt x="1900" y="1859"/>
                      <a:pt x="1900" y="1984"/>
                    </a:cubicBezTo>
                    <a:cubicBezTo>
                      <a:pt x="1900" y="2109"/>
                      <a:pt x="2001" y="2210"/>
                      <a:pt x="2126" y="2210"/>
                    </a:cubicBezTo>
                    <a:cubicBezTo>
                      <a:pt x="2251" y="2210"/>
                      <a:pt x="2353" y="2109"/>
                      <a:pt x="2353" y="1984"/>
                    </a:cubicBezTo>
                    <a:cubicBezTo>
                      <a:pt x="2353" y="1859"/>
                      <a:pt x="2251" y="1757"/>
                      <a:pt x="2126" y="1757"/>
                    </a:cubicBezTo>
                    <a:close/>
                    <a:moveTo>
                      <a:pt x="2126" y="1757"/>
                    </a:moveTo>
                    <a:cubicBezTo>
                      <a:pt x="2126" y="1757"/>
                      <a:pt x="2126" y="1757"/>
                      <a:pt x="2126" y="175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121917" tIns="60958" rIns="121917" bIns="60958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+mn-ea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1328791" y="3303635"/>
            <a:ext cx="2479161" cy="1008592"/>
            <a:chOff x="1328791" y="3303635"/>
            <a:chExt cx="2479161" cy="1008592"/>
          </a:xfrm>
        </p:grpSpPr>
        <p:sp>
          <p:nvSpPr>
            <p:cNvPr id="21" name="矩形 1"/>
            <p:cNvSpPr/>
            <p:nvPr/>
          </p:nvSpPr>
          <p:spPr>
            <a:xfrm rot="10800000">
              <a:off x="3647840" y="3303635"/>
              <a:ext cx="160112" cy="1008592"/>
            </a:xfrm>
            <a:custGeom>
              <a:avLst/>
              <a:gdLst>
                <a:gd name="connsiteX0" fmla="*/ 0 w 76913"/>
                <a:gd name="connsiteY0" fmla="*/ 0 h 756269"/>
                <a:gd name="connsiteX1" fmla="*/ 76913 w 76913"/>
                <a:gd name="connsiteY1" fmla="*/ 0 h 756269"/>
                <a:gd name="connsiteX2" fmla="*/ 76913 w 76913"/>
                <a:gd name="connsiteY2" fmla="*/ 756269 h 756269"/>
                <a:gd name="connsiteX3" fmla="*/ 0 w 76913"/>
                <a:gd name="connsiteY3" fmla="*/ 756269 h 756269"/>
                <a:gd name="connsiteX4" fmla="*/ 0 w 76913"/>
                <a:gd name="connsiteY4" fmla="*/ 0 h 756269"/>
                <a:gd name="connsiteX0" fmla="*/ 239 w 77152"/>
                <a:gd name="connsiteY0" fmla="*/ 0 h 756269"/>
                <a:gd name="connsiteX1" fmla="*/ 77152 w 77152"/>
                <a:gd name="connsiteY1" fmla="*/ 0 h 756269"/>
                <a:gd name="connsiteX2" fmla="*/ 77152 w 77152"/>
                <a:gd name="connsiteY2" fmla="*/ 756269 h 756269"/>
                <a:gd name="connsiteX3" fmla="*/ 239 w 77152"/>
                <a:gd name="connsiteY3" fmla="*/ 756269 h 756269"/>
                <a:gd name="connsiteX4" fmla="*/ 0 w 77152"/>
                <a:gd name="connsiteY4" fmla="*/ 383842 h 756269"/>
                <a:gd name="connsiteX5" fmla="*/ 239 w 77152"/>
                <a:gd name="connsiteY5" fmla="*/ 0 h 756269"/>
                <a:gd name="connsiteX0" fmla="*/ 5768 w 82681"/>
                <a:gd name="connsiteY0" fmla="*/ 0 h 756269"/>
                <a:gd name="connsiteX1" fmla="*/ 82681 w 82681"/>
                <a:gd name="connsiteY1" fmla="*/ 0 h 756269"/>
                <a:gd name="connsiteX2" fmla="*/ 82681 w 82681"/>
                <a:gd name="connsiteY2" fmla="*/ 756269 h 756269"/>
                <a:gd name="connsiteX3" fmla="*/ 5768 w 82681"/>
                <a:gd name="connsiteY3" fmla="*/ 756269 h 756269"/>
                <a:gd name="connsiteX4" fmla="*/ 5529 w 82681"/>
                <a:gd name="connsiteY4" fmla="*/ 383842 h 756269"/>
                <a:gd name="connsiteX5" fmla="*/ 5529 w 82681"/>
                <a:gd name="connsiteY5" fmla="*/ 336217 h 756269"/>
                <a:gd name="connsiteX6" fmla="*/ 5768 w 82681"/>
                <a:gd name="connsiteY6" fmla="*/ 0 h 756269"/>
                <a:gd name="connsiteX0" fmla="*/ 5768 w 82681"/>
                <a:gd name="connsiteY0" fmla="*/ 0 h 756269"/>
                <a:gd name="connsiteX1" fmla="*/ 82681 w 82681"/>
                <a:gd name="connsiteY1" fmla="*/ 0 h 756269"/>
                <a:gd name="connsiteX2" fmla="*/ 82681 w 82681"/>
                <a:gd name="connsiteY2" fmla="*/ 756269 h 756269"/>
                <a:gd name="connsiteX3" fmla="*/ 5768 w 82681"/>
                <a:gd name="connsiteY3" fmla="*/ 756269 h 756269"/>
                <a:gd name="connsiteX4" fmla="*/ 5530 w 82681"/>
                <a:gd name="connsiteY4" fmla="*/ 438610 h 756269"/>
                <a:gd name="connsiteX5" fmla="*/ 5529 w 82681"/>
                <a:gd name="connsiteY5" fmla="*/ 383842 h 756269"/>
                <a:gd name="connsiteX6" fmla="*/ 5529 w 82681"/>
                <a:gd name="connsiteY6" fmla="*/ 336217 h 756269"/>
                <a:gd name="connsiteX7" fmla="*/ 5768 w 82681"/>
                <a:gd name="connsiteY7" fmla="*/ 0 h 756269"/>
                <a:gd name="connsiteX0" fmla="*/ 5768 w 82681"/>
                <a:gd name="connsiteY0" fmla="*/ 0 h 756269"/>
                <a:gd name="connsiteX1" fmla="*/ 82681 w 82681"/>
                <a:gd name="connsiteY1" fmla="*/ 0 h 756269"/>
                <a:gd name="connsiteX2" fmla="*/ 82681 w 82681"/>
                <a:gd name="connsiteY2" fmla="*/ 756269 h 756269"/>
                <a:gd name="connsiteX3" fmla="*/ 5768 w 82681"/>
                <a:gd name="connsiteY3" fmla="*/ 756269 h 756269"/>
                <a:gd name="connsiteX4" fmla="*/ 5530 w 82681"/>
                <a:gd name="connsiteY4" fmla="*/ 438610 h 756269"/>
                <a:gd name="connsiteX5" fmla="*/ 5529 w 82681"/>
                <a:gd name="connsiteY5" fmla="*/ 383842 h 756269"/>
                <a:gd name="connsiteX6" fmla="*/ 5529 w 82681"/>
                <a:gd name="connsiteY6" fmla="*/ 336217 h 756269"/>
                <a:gd name="connsiteX7" fmla="*/ 5768 w 82681"/>
                <a:gd name="connsiteY7" fmla="*/ 0 h 756269"/>
                <a:gd name="connsiteX0" fmla="*/ 5768 w 82681"/>
                <a:gd name="connsiteY0" fmla="*/ 0 h 756269"/>
                <a:gd name="connsiteX1" fmla="*/ 82681 w 82681"/>
                <a:gd name="connsiteY1" fmla="*/ 0 h 756269"/>
                <a:gd name="connsiteX2" fmla="*/ 82681 w 82681"/>
                <a:gd name="connsiteY2" fmla="*/ 756269 h 756269"/>
                <a:gd name="connsiteX3" fmla="*/ 5768 w 82681"/>
                <a:gd name="connsiteY3" fmla="*/ 756269 h 756269"/>
                <a:gd name="connsiteX4" fmla="*/ 5530 w 82681"/>
                <a:gd name="connsiteY4" fmla="*/ 438610 h 756269"/>
                <a:gd name="connsiteX5" fmla="*/ 5529 w 82681"/>
                <a:gd name="connsiteY5" fmla="*/ 383842 h 756269"/>
                <a:gd name="connsiteX6" fmla="*/ 5529 w 82681"/>
                <a:gd name="connsiteY6" fmla="*/ 336217 h 756269"/>
                <a:gd name="connsiteX7" fmla="*/ 5768 w 82681"/>
                <a:gd name="connsiteY7" fmla="*/ 0 h 756269"/>
                <a:gd name="connsiteX0" fmla="*/ 485 w 77398"/>
                <a:gd name="connsiteY0" fmla="*/ 0 h 756269"/>
                <a:gd name="connsiteX1" fmla="*/ 77398 w 77398"/>
                <a:gd name="connsiteY1" fmla="*/ 0 h 756269"/>
                <a:gd name="connsiteX2" fmla="*/ 77398 w 77398"/>
                <a:gd name="connsiteY2" fmla="*/ 756269 h 756269"/>
                <a:gd name="connsiteX3" fmla="*/ 485 w 77398"/>
                <a:gd name="connsiteY3" fmla="*/ 756269 h 756269"/>
                <a:gd name="connsiteX4" fmla="*/ 247 w 77398"/>
                <a:gd name="connsiteY4" fmla="*/ 438610 h 756269"/>
                <a:gd name="connsiteX5" fmla="*/ 246 w 77398"/>
                <a:gd name="connsiteY5" fmla="*/ 383842 h 756269"/>
                <a:gd name="connsiteX6" fmla="*/ 246 w 77398"/>
                <a:gd name="connsiteY6" fmla="*/ 336217 h 756269"/>
                <a:gd name="connsiteX7" fmla="*/ 485 w 77398"/>
                <a:gd name="connsiteY7" fmla="*/ 0 h 756269"/>
                <a:gd name="connsiteX0" fmla="*/ 24052 w 100965"/>
                <a:gd name="connsiteY0" fmla="*/ 0 h 756269"/>
                <a:gd name="connsiteX1" fmla="*/ 100965 w 100965"/>
                <a:gd name="connsiteY1" fmla="*/ 0 h 756269"/>
                <a:gd name="connsiteX2" fmla="*/ 100965 w 100965"/>
                <a:gd name="connsiteY2" fmla="*/ 756269 h 756269"/>
                <a:gd name="connsiteX3" fmla="*/ 24052 w 100965"/>
                <a:gd name="connsiteY3" fmla="*/ 756269 h 756269"/>
                <a:gd name="connsiteX4" fmla="*/ 23814 w 100965"/>
                <a:gd name="connsiteY4" fmla="*/ 438610 h 756269"/>
                <a:gd name="connsiteX5" fmla="*/ 0 w 100965"/>
                <a:gd name="connsiteY5" fmla="*/ 383842 h 756269"/>
                <a:gd name="connsiteX6" fmla="*/ 23813 w 100965"/>
                <a:gd name="connsiteY6" fmla="*/ 336217 h 756269"/>
                <a:gd name="connsiteX7" fmla="*/ 24052 w 100965"/>
                <a:gd name="connsiteY7" fmla="*/ 0 h 756269"/>
                <a:gd name="connsiteX0" fmla="*/ 24052 w 100965"/>
                <a:gd name="connsiteY0" fmla="*/ 0 h 756269"/>
                <a:gd name="connsiteX1" fmla="*/ 100965 w 100965"/>
                <a:gd name="connsiteY1" fmla="*/ 0 h 756269"/>
                <a:gd name="connsiteX2" fmla="*/ 100965 w 100965"/>
                <a:gd name="connsiteY2" fmla="*/ 756269 h 756269"/>
                <a:gd name="connsiteX3" fmla="*/ 24052 w 100965"/>
                <a:gd name="connsiteY3" fmla="*/ 756269 h 756269"/>
                <a:gd name="connsiteX4" fmla="*/ 23814 w 100965"/>
                <a:gd name="connsiteY4" fmla="*/ 438610 h 756269"/>
                <a:gd name="connsiteX5" fmla="*/ 0 w 100965"/>
                <a:gd name="connsiteY5" fmla="*/ 383842 h 756269"/>
                <a:gd name="connsiteX6" fmla="*/ 23813 w 100965"/>
                <a:gd name="connsiteY6" fmla="*/ 336217 h 756269"/>
                <a:gd name="connsiteX7" fmla="*/ 24052 w 100965"/>
                <a:gd name="connsiteY7" fmla="*/ 0 h 756269"/>
                <a:gd name="connsiteX0" fmla="*/ 24052 w 100965"/>
                <a:gd name="connsiteY0" fmla="*/ 0 h 756269"/>
                <a:gd name="connsiteX1" fmla="*/ 100965 w 100965"/>
                <a:gd name="connsiteY1" fmla="*/ 0 h 756269"/>
                <a:gd name="connsiteX2" fmla="*/ 100965 w 100965"/>
                <a:gd name="connsiteY2" fmla="*/ 756269 h 756269"/>
                <a:gd name="connsiteX3" fmla="*/ 24052 w 100965"/>
                <a:gd name="connsiteY3" fmla="*/ 756269 h 756269"/>
                <a:gd name="connsiteX4" fmla="*/ 23814 w 100965"/>
                <a:gd name="connsiteY4" fmla="*/ 438610 h 756269"/>
                <a:gd name="connsiteX5" fmla="*/ 0 w 100965"/>
                <a:gd name="connsiteY5" fmla="*/ 383842 h 756269"/>
                <a:gd name="connsiteX6" fmla="*/ 23813 w 100965"/>
                <a:gd name="connsiteY6" fmla="*/ 336217 h 756269"/>
                <a:gd name="connsiteX7" fmla="*/ 24052 w 100965"/>
                <a:gd name="connsiteY7" fmla="*/ 0 h 756269"/>
                <a:gd name="connsiteX0" fmla="*/ 24205 w 101118"/>
                <a:gd name="connsiteY0" fmla="*/ 0 h 756269"/>
                <a:gd name="connsiteX1" fmla="*/ 101118 w 101118"/>
                <a:gd name="connsiteY1" fmla="*/ 0 h 756269"/>
                <a:gd name="connsiteX2" fmla="*/ 101118 w 101118"/>
                <a:gd name="connsiteY2" fmla="*/ 756269 h 756269"/>
                <a:gd name="connsiteX3" fmla="*/ 24205 w 101118"/>
                <a:gd name="connsiteY3" fmla="*/ 756269 h 756269"/>
                <a:gd name="connsiteX4" fmla="*/ 23967 w 101118"/>
                <a:gd name="connsiteY4" fmla="*/ 438610 h 756269"/>
                <a:gd name="connsiteX5" fmla="*/ 153 w 101118"/>
                <a:gd name="connsiteY5" fmla="*/ 383842 h 756269"/>
                <a:gd name="connsiteX6" fmla="*/ 23966 w 101118"/>
                <a:gd name="connsiteY6" fmla="*/ 336217 h 756269"/>
                <a:gd name="connsiteX7" fmla="*/ 24205 w 101118"/>
                <a:gd name="connsiteY7" fmla="*/ 0 h 756269"/>
                <a:gd name="connsiteX0" fmla="*/ 21839 w 98752"/>
                <a:gd name="connsiteY0" fmla="*/ 0 h 756269"/>
                <a:gd name="connsiteX1" fmla="*/ 98752 w 98752"/>
                <a:gd name="connsiteY1" fmla="*/ 0 h 756269"/>
                <a:gd name="connsiteX2" fmla="*/ 98752 w 98752"/>
                <a:gd name="connsiteY2" fmla="*/ 756269 h 756269"/>
                <a:gd name="connsiteX3" fmla="*/ 21839 w 98752"/>
                <a:gd name="connsiteY3" fmla="*/ 756269 h 756269"/>
                <a:gd name="connsiteX4" fmla="*/ 21601 w 98752"/>
                <a:gd name="connsiteY4" fmla="*/ 438610 h 756269"/>
                <a:gd name="connsiteX5" fmla="*/ 168 w 98752"/>
                <a:gd name="connsiteY5" fmla="*/ 388605 h 756269"/>
                <a:gd name="connsiteX6" fmla="*/ 21600 w 98752"/>
                <a:gd name="connsiteY6" fmla="*/ 336217 h 756269"/>
                <a:gd name="connsiteX7" fmla="*/ 21839 w 98752"/>
                <a:gd name="connsiteY7" fmla="*/ 0 h 756269"/>
                <a:gd name="connsiteX0" fmla="*/ 21825 w 98738"/>
                <a:gd name="connsiteY0" fmla="*/ 0 h 756269"/>
                <a:gd name="connsiteX1" fmla="*/ 98738 w 98738"/>
                <a:gd name="connsiteY1" fmla="*/ 0 h 756269"/>
                <a:gd name="connsiteX2" fmla="*/ 98738 w 98738"/>
                <a:gd name="connsiteY2" fmla="*/ 756269 h 756269"/>
                <a:gd name="connsiteX3" fmla="*/ 21825 w 98738"/>
                <a:gd name="connsiteY3" fmla="*/ 756269 h 756269"/>
                <a:gd name="connsiteX4" fmla="*/ 21587 w 98738"/>
                <a:gd name="connsiteY4" fmla="*/ 438610 h 756269"/>
                <a:gd name="connsiteX5" fmla="*/ 154 w 98738"/>
                <a:gd name="connsiteY5" fmla="*/ 388605 h 756269"/>
                <a:gd name="connsiteX6" fmla="*/ 21586 w 98738"/>
                <a:gd name="connsiteY6" fmla="*/ 336217 h 756269"/>
                <a:gd name="connsiteX7" fmla="*/ 21825 w 98738"/>
                <a:gd name="connsiteY7" fmla="*/ 0 h 756269"/>
                <a:gd name="connsiteX0" fmla="*/ 21825 w 98738"/>
                <a:gd name="connsiteY0" fmla="*/ 0 h 756269"/>
                <a:gd name="connsiteX1" fmla="*/ 98738 w 98738"/>
                <a:gd name="connsiteY1" fmla="*/ 0 h 756269"/>
                <a:gd name="connsiteX2" fmla="*/ 98738 w 98738"/>
                <a:gd name="connsiteY2" fmla="*/ 756269 h 756269"/>
                <a:gd name="connsiteX3" fmla="*/ 21825 w 98738"/>
                <a:gd name="connsiteY3" fmla="*/ 756269 h 756269"/>
                <a:gd name="connsiteX4" fmla="*/ 21587 w 98738"/>
                <a:gd name="connsiteY4" fmla="*/ 438610 h 756269"/>
                <a:gd name="connsiteX5" fmla="*/ 154 w 98738"/>
                <a:gd name="connsiteY5" fmla="*/ 388605 h 756269"/>
                <a:gd name="connsiteX6" fmla="*/ 21586 w 98738"/>
                <a:gd name="connsiteY6" fmla="*/ 336217 h 756269"/>
                <a:gd name="connsiteX7" fmla="*/ 21825 w 98738"/>
                <a:gd name="connsiteY7" fmla="*/ 0 h 756269"/>
                <a:gd name="connsiteX0" fmla="*/ 21825 w 98738"/>
                <a:gd name="connsiteY0" fmla="*/ 0 h 756269"/>
                <a:gd name="connsiteX1" fmla="*/ 98738 w 98738"/>
                <a:gd name="connsiteY1" fmla="*/ 0 h 756269"/>
                <a:gd name="connsiteX2" fmla="*/ 98738 w 98738"/>
                <a:gd name="connsiteY2" fmla="*/ 756269 h 756269"/>
                <a:gd name="connsiteX3" fmla="*/ 21825 w 98738"/>
                <a:gd name="connsiteY3" fmla="*/ 756269 h 756269"/>
                <a:gd name="connsiteX4" fmla="*/ 21587 w 98738"/>
                <a:gd name="connsiteY4" fmla="*/ 438610 h 756269"/>
                <a:gd name="connsiteX5" fmla="*/ 154 w 98738"/>
                <a:gd name="connsiteY5" fmla="*/ 388605 h 756269"/>
                <a:gd name="connsiteX6" fmla="*/ 21586 w 98738"/>
                <a:gd name="connsiteY6" fmla="*/ 336217 h 756269"/>
                <a:gd name="connsiteX7" fmla="*/ 21825 w 98738"/>
                <a:gd name="connsiteY7" fmla="*/ 0 h 756269"/>
                <a:gd name="connsiteX0" fmla="*/ 21825 w 98738"/>
                <a:gd name="connsiteY0" fmla="*/ 0 h 756269"/>
                <a:gd name="connsiteX1" fmla="*/ 98738 w 98738"/>
                <a:gd name="connsiteY1" fmla="*/ 0 h 756269"/>
                <a:gd name="connsiteX2" fmla="*/ 98738 w 98738"/>
                <a:gd name="connsiteY2" fmla="*/ 756269 h 756269"/>
                <a:gd name="connsiteX3" fmla="*/ 21825 w 98738"/>
                <a:gd name="connsiteY3" fmla="*/ 756269 h 756269"/>
                <a:gd name="connsiteX4" fmla="*/ 21587 w 98738"/>
                <a:gd name="connsiteY4" fmla="*/ 426704 h 756269"/>
                <a:gd name="connsiteX5" fmla="*/ 154 w 98738"/>
                <a:gd name="connsiteY5" fmla="*/ 388605 h 756269"/>
                <a:gd name="connsiteX6" fmla="*/ 21586 w 98738"/>
                <a:gd name="connsiteY6" fmla="*/ 336217 h 756269"/>
                <a:gd name="connsiteX7" fmla="*/ 21825 w 98738"/>
                <a:gd name="connsiteY7" fmla="*/ 0 h 756269"/>
                <a:gd name="connsiteX0" fmla="*/ 28935 w 105848"/>
                <a:gd name="connsiteY0" fmla="*/ 0 h 756269"/>
                <a:gd name="connsiteX1" fmla="*/ 105848 w 105848"/>
                <a:gd name="connsiteY1" fmla="*/ 0 h 756269"/>
                <a:gd name="connsiteX2" fmla="*/ 105848 w 105848"/>
                <a:gd name="connsiteY2" fmla="*/ 756269 h 756269"/>
                <a:gd name="connsiteX3" fmla="*/ 28935 w 105848"/>
                <a:gd name="connsiteY3" fmla="*/ 756269 h 756269"/>
                <a:gd name="connsiteX4" fmla="*/ 28697 w 105848"/>
                <a:gd name="connsiteY4" fmla="*/ 426704 h 756269"/>
                <a:gd name="connsiteX5" fmla="*/ 121 w 105848"/>
                <a:gd name="connsiteY5" fmla="*/ 381461 h 756269"/>
                <a:gd name="connsiteX6" fmla="*/ 28696 w 105848"/>
                <a:gd name="connsiteY6" fmla="*/ 336217 h 756269"/>
                <a:gd name="connsiteX7" fmla="*/ 28935 w 105848"/>
                <a:gd name="connsiteY7" fmla="*/ 0 h 756269"/>
                <a:gd name="connsiteX0" fmla="*/ 28935 w 105848"/>
                <a:gd name="connsiteY0" fmla="*/ 0 h 756269"/>
                <a:gd name="connsiteX1" fmla="*/ 105848 w 105848"/>
                <a:gd name="connsiteY1" fmla="*/ 0 h 756269"/>
                <a:gd name="connsiteX2" fmla="*/ 105848 w 105848"/>
                <a:gd name="connsiteY2" fmla="*/ 756269 h 756269"/>
                <a:gd name="connsiteX3" fmla="*/ 28935 w 105848"/>
                <a:gd name="connsiteY3" fmla="*/ 756269 h 756269"/>
                <a:gd name="connsiteX4" fmla="*/ 28697 w 105848"/>
                <a:gd name="connsiteY4" fmla="*/ 426704 h 756269"/>
                <a:gd name="connsiteX5" fmla="*/ 121 w 105848"/>
                <a:gd name="connsiteY5" fmla="*/ 386224 h 756269"/>
                <a:gd name="connsiteX6" fmla="*/ 28696 w 105848"/>
                <a:gd name="connsiteY6" fmla="*/ 336217 h 756269"/>
                <a:gd name="connsiteX7" fmla="*/ 28935 w 105848"/>
                <a:gd name="connsiteY7" fmla="*/ 0 h 756269"/>
                <a:gd name="connsiteX0" fmla="*/ 28935 w 105848"/>
                <a:gd name="connsiteY0" fmla="*/ 0 h 756269"/>
                <a:gd name="connsiteX1" fmla="*/ 105848 w 105848"/>
                <a:gd name="connsiteY1" fmla="*/ 0 h 756269"/>
                <a:gd name="connsiteX2" fmla="*/ 105848 w 105848"/>
                <a:gd name="connsiteY2" fmla="*/ 756269 h 756269"/>
                <a:gd name="connsiteX3" fmla="*/ 28935 w 105848"/>
                <a:gd name="connsiteY3" fmla="*/ 756269 h 756269"/>
                <a:gd name="connsiteX4" fmla="*/ 28697 w 105848"/>
                <a:gd name="connsiteY4" fmla="*/ 426704 h 756269"/>
                <a:gd name="connsiteX5" fmla="*/ 121 w 105848"/>
                <a:gd name="connsiteY5" fmla="*/ 379080 h 756269"/>
                <a:gd name="connsiteX6" fmla="*/ 28696 w 105848"/>
                <a:gd name="connsiteY6" fmla="*/ 336217 h 756269"/>
                <a:gd name="connsiteX7" fmla="*/ 28935 w 105848"/>
                <a:gd name="connsiteY7" fmla="*/ 0 h 756269"/>
                <a:gd name="connsiteX0" fmla="*/ 40810 w 117723"/>
                <a:gd name="connsiteY0" fmla="*/ 0 h 756269"/>
                <a:gd name="connsiteX1" fmla="*/ 117723 w 117723"/>
                <a:gd name="connsiteY1" fmla="*/ 0 h 756269"/>
                <a:gd name="connsiteX2" fmla="*/ 117723 w 117723"/>
                <a:gd name="connsiteY2" fmla="*/ 756269 h 756269"/>
                <a:gd name="connsiteX3" fmla="*/ 40810 w 117723"/>
                <a:gd name="connsiteY3" fmla="*/ 756269 h 756269"/>
                <a:gd name="connsiteX4" fmla="*/ 40572 w 117723"/>
                <a:gd name="connsiteY4" fmla="*/ 426704 h 756269"/>
                <a:gd name="connsiteX5" fmla="*/ 90 w 117723"/>
                <a:gd name="connsiteY5" fmla="*/ 379080 h 756269"/>
                <a:gd name="connsiteX6" fmla="*/ 40571 w 117723"/>
                <a:gd name="connsiteY6" fmla="*/ 336217 h 756269"/>
                <a:gd name="connsiteX7" fmla="*/ 40810 w 117723"/>
                <a:gd name="connsiteY7" fmla="*/ 0 h 756269"/>
                <a:gd name="connsiteX0" fmla="*/ 40810 w 117723"/>
                <a:gd name="connsiteY0" fmla="*/ 0 h 756269"/>
                <a:gd name="connsiteX1" fmla="*/ 117723 w 117723"/>
                <a:gd name="connsiteY1" fmla="*/ 0 h 756269"/>
                <a:gd name="connsiteX2" fmla="*/ 117723 w 117723"/>
                <a:gd name="connsiteY2" fmla="*/ 756269 h 756269"/>
                <a:gd name="connsiteX3" fmla="*/ 40810 w 117723"/>
                <a:gd name="connsiteY3" fmla="*/ 756269 h 756269"/>
                <a:gd name="connsiteX4" fmla="*/ 40572 w 117723"/>
                <a:gd name="connsiteY4" fmla="*/ 426704 h 756269"/>
                <a:gd name="connsiteX5" fmla="*/ 90 w 117723"/>
                <a:gd name="connsiteY5" fmla="*/ 383842 h 756269"/>
                <a:gd name="connsiteX6" fmla="*/ 40571 w 117723"/>
                <a:gd name="connsiteY6" fmla="*/ 336217 h 756269"/>
                <a:gd name="connsiteX7" fmla="*/ 40810 w 117723"/>
                <a:gd name="connsiteY7" fmla="*/ 0 h 756269"/>
                <a:gd name="connsiteX0" fmla="*/ 43187 w 120100"/>
                <a:gd name="connsiteY0" fmla="*/ 0 h 756269"/>
                <a:gd name="connsiteX1" fmla="*/ 120100 w 120100"/>
                <a:gd name="connsiteY1" fmla="*/ 0 h 756269"/>
                <a:gd name="connsiteX2" fmla="*/ 120100 w 120100"/>
                <a:gd name="connsiteY2" fmla="*/ 756269 h 756269"/>
                <a:gd name="connsiteX3" fmla="*/ 43187 w 120100"/>
                <a:gd name="connsiteY3" fmla="*/ 756269 h 756269"/>
                <a:gd name="connsiteX4" fmla="*/ 42949 w 120100"/>
                <a:gd name="connsiteY4" fmla="*/ 426704 h 756269"/>
                <a:gd name="connsiteX5" fmla="*/ 86 w 120100"/>
                <a:gd name="connsiteY5" fmla="*/ 376698 h 756269"/>
                <a:gd name="connsiteX6" fmla="*/ 42948 w 120100"/>
                <a:gd name="connsiteY6" fmla="*/ 336217 h 756269"/>
                <a:gd name="connsiteX7" fmla="*/ 43187 w 120100"/>
                <a:gd name="connsiteY7" fmla="*/ 0 h 756269"/>
                <a:gd name="connsiteX0" fmla="*/ 43187 w 120100"/>
                <a:gd name="connsiteY0" fmla="*/ 0 h 756269"/>
                <a:gd name="connsiteX1" fmla="*/ 120100 w 120100"/>
                <a:gd name="connsiteY1" fmla="*/ 0 h 756269"/>
                <a:gd name="connsiteX2" fmla="*/ 120100 w 120100"/>
                <a:gd name="connsiteY2" fmla="*/ 756269 h 756269"/>
                <a:gd name="connsiteX3" fmla="*/ 43187 w 120100"/>
                <a:gd name="connsiteY3" fmla="*/ 756269 h 756269"/>
                <a:gd name="connsiteX4" fmla="*/ 42949 w 120100"/>
                <a:gd name="connsiteY4" fmla="*/ 426704 h 756269"/>
                <a:gd name="connsiteX5" fmla="*/ 86 w 120100"/>
                <a:gd name="connsiteY5" fmla="*/ 376698 h 756269"/>
                <a:gd name="connsiteX6" fmla="*/ 42948 w 120100"/>
                <a:gd name="connsiteY6" fmla="*/ 336217 h 756269"/>
                <a:gd name="connsiteX7" fmla="*/ 43187 w 120100"/>
                <a:gd name="connsiteY7" fmla="*/ 0 h 756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0100" h="756269">
                  <a:moveTo>
                    <a:pt x="43187" y="0"/>
                  </a:moveTo>
                  <a:lnTo>
                    <a:pt x="120100" y="0"/>
                  </a:lnTo>
                  <a:lnTo>
                    <a:pt x="120100" y="756269"/>
                  </a:lnTo>
                  <a:lnTo>
                    <a:pt x="43187" y="756269"/>
                  </a:lnTo>
                  <a:cubicBezTo>
                    <a:pt x="44617" y="700944"/>
                    <a:pt x="42989" y="488775"/>
                    <a:pt x="42949" y="426704"/>
                  </a:cubicBezTo>
                  <a:cubicBezTo>
                    <a:pt x="45290" y="426545"/>
                    <a:pt x="-2295" y="379476"/>
                    <a:pt x="86" y="376698"/>
                  </a:cubicBezTo>
                  <a:cubicBezTo>
                    <a:pt x="46" y="370983"/>
                    <a:pt x="45290" y="343041"/>
                    <a:pt x="42948" y="336217"/>
                  </a:cubicBezTo>
                  <a:cubicBezTo>
                    <a:pt x="42988" y="272243"/>
                    <a:pt x="44616" y="63180"/>
                    <a:pt x="431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17" tIns="60958" rIns="121917" bIns="60958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prstClr val="black"/>
                </a:solidFill>
                <a:latin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1328791" y="3303635"/>
              <a:ext cx="2111960" cy="1002663"/>
              <a:chOff x="1328791" y="3303635"/>
              <a:chExt cx="2111960" cy="1002663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1328791" y="3303635"/>
                <a:ext cx="2111960" cy="100266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1917" tIns="60958" rIns="121917" bIns="60958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+mn-ea"/>
                </a:endParaRPr>
              </a:p>
            </p:txBody>
          </p:sp>
          <p:sp>
            <p:nvSpPr>
              <p:cNvPr id="26" name="Freeform 17"/>
              <p:cNvSpPr>
                <a:spLocks noEditPoints="1"/>
              </p:cNvSpPr>
              <p:nvPr/>
            </p:nvSpPr>
            <p:spPr bwMode="auto">
              <a:xfrm>
                <a:off x="2128867" y="3613151"/>
                <a:ext cx="423891" cy="424045"/>
              </a:xfrm>
              <a:custGeom>
                <a:avLst/>
                <a:gdLst>
                  <a:gd name="T0" fmla="*/ 1434 w 2867"/>
                  <a:gd name="T1" fmla="*/ 205 h 2867"/>
                  <a:gd name="T2" fmla="*/ 2662 w 2867"/>
                  <a:gd name="T3" fmla="*/ 1434 h 2867"/>
                  <a:gd name="T4" fmla="*/ 1434 w 2867"/>
                  <a:gd name="T5" fmla="*/ 2662 h 2867"/>
                  <a:gd name="T6" fmla="*/ 205 w 2867"/>
                  <a:gd name="T7" fmla="*/ 1434 h 2867"/>
                  <a:gd name="T8" fmla="*/ 1434 w 2867"/>
                  <a:gd name="T9" fmla="*/ 205 h 2867"/>
                  <a:gd name="T10" fmla="*/ 1434 w 2867"/>
                  <a:gd name="T11" fmla="*/ 0 h 2867"/>
                  <a:gd name="T12" fmla="*/ 0 w 2867"/>
                  <a:gd name="T13" fmla="*/ 1434 h 2867"/>
                  <a:gd name="T14" fmla="*/ 1434 w 2867"/>
                  <a:gd name="T15" fmla="*/ 2867 h 2867"/>
                  <a:gd name="T16" fmla="*/ 2867 w 2867"/>
                  <a:gd name="T17" fmla="*/ 1434 h 2867"/>
                  <a:gd name="T18" fmla="*/ 1434 w 2867"/>
                  <a:gd name="T19" fmla="*/ 0 h 2867"/>
                  <a:gd name="T20" fmla="*/ 1434 w 2867"/>
                  <a:gd name="T21" fmla="*/ 0 h 2867"/>
                  <a:gd name="T22" fmla="*/ 901 w 2867"/>
                  <a:gd name="T23" fmla="*/ 573 h 2867"/>
                  <a:gd name="T24" fmla="*/ 1341 w 2867"/>
                  <a:gd name="T25" fmla="*/ 393 h 2867"/>
                  <a:gd name="T26" fmla="*/ 2232 w 2867"/>
                  <a:gd name="T27" fmla="*/ 737 h 2867"/>
                  <a:gd name="T28" fmla="*/ 2212 w 2867"/>
                  <a:gd name="T29" fmla="*/ 860 h 2867"/>
                  <a:gd name="T30" fmla="*/ 2089 w 2867"/>
                  <a:gd name="T31" fmla="*/ 840 h 2867"/>
                  <a:gd name="T32" fmla="*/ 1399 w 2867"/>
                  <a:gd name="T33" fmla="*/ 573 h 2867"/>
                  <a:gd name="T34" fmla="*/ 1004 w 2867"/>
                  <a:gd name="T35" fmla="*/ 717 h 2867"/>
                  <a:gd name="T36" fmla="*/ 895 w 2867"/>
                  <a:gd name="T37" fmla="*/ 702 h 2867"/>
                  <a:gd name="T38" fmla="*/ 901 w 2867"/>
                  <a:gd name="T39" fmla="*/ 573 h 2867"/>
                  <a:gd name="T40" fmla="*/ 2253 w 2867"/>
                  <a:gd name="T41" fmla="*/ 1106 h 2867"/>
                  <a:gd name="T42" fmla="*/ 2314 w 2867"/>
                  <a:gd name="T43" fmla="*/ 998 h 2867"/>
                  <a:gd name="T44" fmla="*/ 2437 w 2867"/>
                  <a:gd name="T45" fmla="*/ 1044 h 2867"/>
                  <a:gd name="T46" fmla="*/ 2478 w 2867"/>
                  <a:gd name="T47" fmla="*/ 1208 h 2867"/>
                  <a:gd name="T48" fmla="*/ 2416 w 2867"/>
                  <a:gd name="T49" fmla="*/ 1316 h 2867"/>
                  <a:gd name="T50" fmla="*/ 2314 w 2867"/>
                  <a:gd name="T51" fmla="*/ 1290 h 2867"/>
                  <a:gd name="T52" fmla="*/ 2253 w 2867"/>
                  <a:gd name="T53" fmla="*/ 1106 h 2867"/>
                  <a:gd name="T54" fmla="*/ 942 w 2867"/>
                  <a:gd name="T55" fmla="*/ 1925 h 2867"/>
                  <a:gd name="T56" fmla="*/ 1434 w 2867"/>
                  <a:gd name="T57" fmla="*/ 1843 h 2867"/>
                  <a:gd name="T58" fmla="*/ 1925 w 2867"/>
                  <a:gd name="T59" fmla="*/ 1925 h 2867"/>
                  <a:gd name="T60" fmla="*/ 1843 w 2867"/>
                  <a:gd name="T61" fmla="*/ 1434 h 2867"/>
                  <a:gd name="T62" fmla="*/ 1925 w 2867"/>
                  <a:gd name="T63" fmla="*/ 942 h 2867"/>
                  <a:gd name="T64" fmla="*/ 1434 w 2867"/>
                  <a:gd name="T65" fmla="*/ 1024 h 2867"/>
                  <a:gd name="T66" fmla="*/ 942 w 2867"/>
                  <a:gd name="T67" fmla="*/ 942 h 2867"/>
                  <a:gd name="T68" fmla="*/ 1024 w 2867"/>
                  <a:gd name="T69" fmla="*/ 1434 h 2867"/>
                  <a:gd name="T70" fmla="*/ 942 w 2867"/>
                  <a:gd name="T71" fmla="*/ 1925 h 2867"/>
                  <a:gd name="T72" fmla="*/ 819 w 2867"/>
                  <a:gd name="T73" fmla="*/ 2048 h 2867"/>
                  <a:gd name="T74" fmla="*/ 819 w 2867"/>
                  <a:gd name="T75" fmla="*/ 2048 h 2867"/>
                  <a:gd name="T76" fmla="*/ 819 w 2867"/>
                  <a:gd name="T77" fmla="*/ 2048 h 2867"/>
                  <a:gd name="T78" fmla="*/ 819 w 2867"/>
                  <a:gd name="T79" fmla="*/ 2048 h 2867"/>
                  <a:gd name="T80" fmla="*/ 819 w 2867"/>
                  <a:gd name="T81" fmla="*/ 819 h 2867"/>
                  <a:gd name="T82" fmla="*/ 819 w 2867"/>
                  <a:gd name="T83" fmla="*/ 819 h 2867"/>
                  <a:gd name="T84" fmla="*/ 819 w 2867"/>
                  <a:gd name="T85" fmla="*/ 819 h 2867"/>
                  <a:gd name="T86" fmla="*/ 819 w 2867"/>
                  <a:gd name="T87" fmla="*/ 819 h 2867"/>
                  <a:gd name="T88" fmla="*/ 819 w 2867"/>
                  <a:gd name="T89" fmla="*/ 819 h 2867"/>
                  <a:gd name="T90" fmla="*/ 819 w 2867"/>
                  <a:gd name="T91" fmla="*/ 819 h 28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867" h="2867">
                    <a:moveTo>
                      <a:pt x="1434" y="205"/>
                    </a:moveTo>
                    <a:cubicBezTo>
                      <a:pt x="2109" y="205"/>
                      <a:pt x="2662" y="758"/>
                      <a:pt x="2662" y="1434"/>
                    </a:cubicBezTo>
                    <a:cubicBezTo>
                      <a:pt x="2662" y="2109"/>
                      <a:pt x="2109" y="2662"/>
                      <a:pt x="1434" y="2662"/>
                    </a:cubicBezTo>
                    <a:cubicBezTo>
                      <a:pt x="758" y="2662"/>
                      <a:pt x="205" y="2109"/>
                      <a:pt x="205" y="1434"/>
                    </a:cubicBezTo>
                    <a:cubicBezTo>
                      <a:pt x="205" y="758"/>
                      <a:pt x="758" y="205"/>
                      <a:pt x="1434" y="205"/>
                    </a:cubicBezTo>
                    <a:moveTo>
                      <a:pt x="1434" y="0"/>
                    </a:moveTo>
                    <a:cubicBezTo>
                      <a:pt x="655" y="0"/>
                      <a:pt x="0" y="655"/>
                      <a:pt x="0" y="1434"/>
                    </a:cubicBezTo>
                    <a:cubicBezTo>
                      <a:pt x="0" y="2212"/>
                      <a:pt x="655" y="2867"/>
                      <a:pt x="1434" y="2867"/>
                    </a:cubicBezTo>
                    <a:cubicBezTo>
                      <a:pt x="2212" y="2867"/>
                      <a:pt x="2867" y="2232"/>
                      <a:pt x="2867" y="1434"/>
                    </a:cubicBezTo>
                    <a:cubicBezTo>
                      <a:pt x="2867" y="635"/>
                      <a:pt x="2232" y="0"/>
                      <a:pt x="1434" y="0"/>
                    </a:cubicBezTo>
                    <a:cubicBezTo>
                      <a:pt x="1434" y="0"/>
                      <a:pt x="1434" y="0"/>
                      <a:pt x="1434" y="0"/>
                    </a:cubicBezTo>
                    <a:close/>
                    <a:moveTo>
                      <a:pt x="901" y="573"/>
                    </a:moveTo>
                    <a:cubicBezTo>
                      <a:pt x="1030" y="479"/>
                      <a:pt x="1147" y="420"/>
                      <a:pt x="1341" y="393"/>
                    </a:cubicBezTo>
                    <a:cubicBezTo>
                      <a:pt x="1646" y="350"/>
                      <a:pt x="2037" y="463"/>
                      <a:pt x="2232" y="737"/>
                    </a:cubicBezTo>
                    <a:cubicBezTo>
                      <a:pt x="2266" y="784"/>
                      <a:pt x="2257" y="831"/>
                      <a:pt x="2212" y="860"/>
                    </a:cubicBezTo>
                    <a:cubicBezTo>
                      <a:pt x="2161" y="893"/>
                      <a:pt x="2118" y="881"/>
                      <a:pt x="2089" y="840"/>
                    </a:cubicBezTo>
                    <a:cubicBezTo>
                      <a:pt x="1938" y="625"/>
                      <a:pt x="1599" y="539"/>
                      <a:pt x="1399" y="573"/>
                    </a:cubicBezTo>
                    <a:cubicBezTo>
                      <a:pt x="1200" y="607"/>
                      <a:pt x="1116" y="650"/>
                      <a:pt x="1004" y="717"/>
                    </a:cubicBezTo>
                    <a:cubicBezTo>
                      <a:pt x="978" y="732"/>
                      <a:pt x="924" y="739"/>
                      <a:pt x="895" y="702"/>
                    </a:cubicBezTo>
                    <a:cubicBezTo>
                      <a:pt x="864" y="664"/>
                      <a:pt x="861" y="603"/>
                      <a:pt x="901" y="573"/>
                    </a:cubicBezTo>
                    <a:close/>
                    <a:moveTo>
                      <a:pt x="2253" y="1106"/>
                    </a:moveTo>
                    <a:cubicBezTo>
                      <a:pt x="2248" y="1050"/>
                      <a:pt x="2271" y="1012"/>
                      <a:pt x="2314" y="998"/>
                    </a:cubicBezTo>
                    <a:cubicBezTo>
                      <a:pt x="2362" y="982"/>
                      <a:pt x="2417" y="1004"/>
                      <a:pt x="2437" y="1044"/>
                    </a:cubicBezTo>
                    <a:cubicBezTo>
                      <a:pt x="2456" y="1082"/>
                      <a:pt x="2466" y="1140"/>
                      <a:pt x="2478" y="1208"/>
                    </a:cubicBezTo>
                    <a:cubicBezTo>
                      <a:pt x="2485" y="1249"/>
                      <a:pt x="2472" y="1310"/>
                      <a:pt x="2416" y="1316"/>
                    </a:cubicBezTo>
                    <a:cubicBezTo>
                      <a:pt x="2375" y="1320"/>
                      <a:pt x="2348" y="1324"/>
                      <a:pt x="2314" y="1290"/>
                    </a:cubicBezTo>
                    <a:cubicBezTo>
                      <a:pt x="2280" y="1256"/>
                      <a:pt x="2256" y="1147"/>
                      <a:pt x="2253" y="1106"/>
                    </a:cubicBezTo>
                    <a:close/>
                    <a:moveTo>
                      <a:pt x="942" y="1925"/>
                    </a:moveTo>
                    <a:cubicBezTo>
                      <a:pt x="1044" y="1884"/>
                      <a:pt x="1229" y="1843"/>
                      <a:pt x="1434" y="1843"/>
                    </a:cubicBezTo>
                    <a:cubicBezTo>
                      <a:pt x="1638" y="1843"/>
                      <a:pt x="1823" y="1884"/>
                      <a:pt x="1925" y="1925"/>
                    </a:cubicBezTo>
                    <a:cubicBezTo>
                      <a:pt x="1884" y="1823"/>
                      <a:pt x="1843" y="1638"/>
                      <a:pt x="1843" y="1434"/>
                    </a:cubicBezTo>
                    <a:cubicBezTo>
                      <a:pt x="1843" y="1229"/>
                      <a:pt x="1884" y="1044"/>
                      <a:pt x="1925" y="942"/>
                    </a:cubicBezTo>
                    <a:cubicBezTo>
                      <a:pt x="1823" y="983"/>
                      <a:pt x="1638" y="1024"/>
                      <a:pt x="1434" y="1024"/>
                    </a:cubicBezTo>
                    <a:cubicBezTo>
                      <a:pt x="1229" y="1024"/>
                      <a:pt x="1044" y="983"/>
                      <a:pt x="942" y="942"/>
                    </a:cubicBezTo>
                    <a:cubicBezTo>
                      <a:pt x="983" y="1044"/>
                      <a:pt x="1024" y="1229"/>
                      <a:pt x="1024" y="1434"/>
                    </a:cubicBezTo>
                    <a:cubicBezTo>
                      <a:pt x="1024" y="1638"/>
                      <a:pt x="983" y="1823"/>
                      <a:pt x="942" y="1925"/>
                    </a:cubicBezTo>
                    <a:close/>
                    <a:moveTo>
                      <a:pt x="819" y="2048"/>
                    </a:moveTo>
                    <a:cubicBezTo>
                      <a:pt x="819" y="2048"/>
                      <a:pt x="819" y="2048"/>
                      <a:pt x="819" y="2048"/>
                    </a:cubicBezTo>
                    <a:cubicBezTo>
                      <a:pt x="819" y="2048"/>
                      <a:pt x="819" y="2048"/>
                      <a:pt x="819" y="2048"/>
                    </a:cubicBezTo>
                    <a:cubicBezTo>
                      <a:pt x="819" y="2048"/>
                      <a:pt x="819" y="2048"/>
                      <a:pt x="819" y="2048"/>
                    </a:cubicBezTo>
                    <a:close/>
                    <a:moveTo>
                      <a:pt x="819" y="819"/>
                    </a:moveTo>
                    <a:cubicBezTo>
                      <a:pt x="819" y="819"/>
                      <a:pt x="819" y="819"/>
                      <a:pt x="819" y="819"/>
                    </a:cubicBezTo>
                    <a:cubicBezTo>
                      <a:pt x="819" y="819"/>
                      <a:pt x="819" y="819"/>
                      <a:pt x="819" y="819"/>
                    </a:cubicBezTo>
                    <a:cubicBezTo>
                      <a:pt x="819" y="819"/>
                      <a:pt x="819" y="819"/>
                      <a:pt x="819" y="819"/>
                    </a:cubicBezTo>
                    <a:close/>
                    <a:moveTo>
                      <a:pt x="819" y="819"/>
                    </a:moveTo>
                    <a:cubicBezTo>
                      <a:pt x="819" y="819"/>
                      <a:pt x="819" y="819"/>
                      <a:pt x="819" y="81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121917" tIns="60958" rIns="121917" bIns="60958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+mn-ea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1064487" y="1557586"/>
            <a:ext cx="2376264" cy="1368152"/>
            <a:chOff x="8099832" y="1987151"/>
            <a:chExt cx="2376573" cy="1367836"/>
          </a:xfrm>
        </p:grpSpPr>
        <p:sp>
          <p:nvSpPr>
            <p:cNvPr id="28" name="矩形 27"/>
            <p:cNvSpPr/>
            <p:nvPr/>
          </p:nvSpPr>
          <p:spPr>
            <a:xfrm>
              <a:off x="8426231" y="1987151"/>
              <a:ext cx="1723773" cy="4000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添加文本标题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8099832" y="2293403"/>
              <a:ext cx="2376573" cy="106158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Segoe UI" panose="020B0502040204020203" pitchFamily="34" charset="0"/>
                </a:rPr>
                <a:t>单击此处添加文字阐述，添加简短问题说明文字，具体说明文字在此处添加此处。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880533" y="3069754"/>
            <a:ext cx="2376264" cy="1368152"/>
            <a:chOff x="8099832" y="1987151"/>
            <a:chExt cx="2376573" cy="1367836"/>
          </a:xfrm>
        </p:grpSpPr>
        <p:sp>
          <p:nvSpPr>
            <p:cNvPr id="31" name="矩形 30"/>
            <p:cNvSpPr/>
            <p:nvPr/>
          </p:nvSpPr>
          <p:spPr>
            <a:xfrm>
              <a:off x="8426231" y="1987151"/>
              <a:ext cx="1723773" cy="4000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添加文本标题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8099832" y="2293403"/>
              <a:ext cx="2376573" cy="106158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Segoe UI" panose="020B0502040204020203" pitchFamily="34" charset="0"/>
                </a:rPr>
                <a:t>单击此处添加文字阐述，添加简短问题说明文字，具体说明文字在此处添加此处。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054646" y="4653930"/>
            <a:ext cx="2376264" cy="1368152"/>
            <a:chOff x="8099832" y="1987151"/>
            <a:chExt cx="2376573" cy="1367836"/>
          </a:xfrm>
        </p:grpSpPr>
        <p:sp>
          <p:nvSpPr>
            <p:cNvPr id="34" name="矩形 33"/>
            <p:cNvSpPr/>
            <p:nvPr/>
          </p:nvSpPr>
          <p:spPr>
            <a:xfrm>
              <a:off x="8426231" y="1987151"/>
              <a:ext cx="1723773" cy="4000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添加文本标题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8099832" y="2293403"/>
              <a:ext cx="2376573" cy="106158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Segoe UI" panose="020B0502040204020203" pitchFamily="34" charset="0"/>
                </a:rPr>
                <a:t>单击此处添加文字阐述，添加简短问题说明文字，具体说明文字在此处添加此处。</a:t>
              </a:r>
            </a:p>
          </p:txBody>
        </p:sp>
      </p:grpSp>
      <p:cxnSp>
        <p:nvCxnSpPr>
          <p:cNvPr id="36" name="直接连接符 35"/>
          <p:cNvCxnSpPr/>
          <p:nvPr/>
        </p:nvCxnSpPr>
        <p:spPr>
          <a:xfrm rot="5400000">
            <a:off x="4564791" y="3915603"/>
            <a:ext cx="4068942" cy="0"/>
          </a:xfrm>
          <a:prstGeom prst="line">
            <a:avLst/>
          </a:prstGeom>
          <a:ln w="12700">
            <a:solidFill>
              <a:srgbClr val="9DA8B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8327454" y="1701602"/>
            <a:ext cx="2031204" cy="461606"/>
          </a:xfrm>
          <a:prstGeom prst="rect">
            <a:avLst/>
          </a:prstGeom>
        </p:spPr>
        <p:txBody>
          <a:bodyPr wrap="none" lIns="91380" tIns="45691" rIns="91380" bIns="45691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添加文本标题</a:t>
            </a:r>
            <a:endParaRPr lang="en-US" altLang="zh-CN" sz="2400" b="1" dirty="0">
              <a:solidFill>
                <a:schemeClr val="tx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7031310" y="2165461"/>
            <a:ext cx="4542351" cy="3416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0" tIns="45691" rIns="91380" bIns="45691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 defTabSz="91440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       单击此处添加文字阐述，添加简短问题说明文字，具体说明文字在此处添加此处。单击此处添加文字阐述，添加简短问题说明文字，具体说明文字在此处添加此处。单击此处添加文字阐述，添加简短问题说明文字，具体说明文字在此处添加此处。单击此处添加文字阐述，添加简短问题说明文字，具体说明文字在此处添加此处。</a:t>
            </a:r>
          </a:p>
          <a:p>
            <a:pPr algn="just" defTabSz="91440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latin typeface="+mn-ea"/>
                <a:ea typeface="+mn-ea"/>
              </a:rPr>
              <a:t>      单击此处添加文字阐述，添加简短问题说明文字，具体说明文字在此处添加此处。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3597082" y="1886761"/>
            <a:ext cx="2443654" cy="1008592"/>
            <a:chOff x="3597082" y="1886761"/>
            <a:chExt cx="2443654" cy="1008592"/>
          </a:xfrm>
        </p:grpSpPr>
        <p:sp>
          <p:nvSpPr>
            <p:cNvPr id="40" name="矩形 1"/>
            <p:cNvSpPr/>
            <p:nvPr/>
          </p:nvSpPr>
          <p:spPr>
            <a:xfrm>
              <a:off x="3597082" y="1886761"/>
              <a:ext cx="160112" cy="1008592"/>
            </a:xfrm>
            <a:custGeom>
              <a:avLst/>
              <a:gdLst>
                <a:gd name="connsiteX0" fmla="*/ 0 w 76913"/>
                <a:gd name="connsiteY0" fmla="*/ 0 h 756269"/>
                <a:gd name="connsiteX1" fmla="*/ 76913 w 76913"/>
                <a:gd name="connsiteY1" fmla="*/ 0 h 756269"/>
                <a:gd name="connsiteX2" fmla="*/ 76913 w 76913"/>
                <a:gd name="connsiteY2" fmla="*/ 756269 h 756269"/>
                <a:gd name="connsiteX3" fmla="*/ 0 w 76913"/>
                <a:gd name="connsiteY3" fmla="*/ 756269 h 756269"/>
                <a:gd name="connsiteX4" fmla="*/ 0 w 76913"/>
                <a:gd name="connsiteY4" fmla="*/ 0 h 756269"/>
                <a:gd name="connsiteX0" fmla="*/ 239 w 77152"/>
                <a:gd name="connsiteY0" fmla="*/ 0 h 756269"/>
                <a:gd name="connsiteX1" fmla="*/ 77152 w 77152"/>
                <a:gd name="connsiteY1" fmla="*/ 0 h 756269"/>
                <a:gd name="connsiteX2" fmla="*/ 77152 w 77152"/>
                <a:gd name="connsiteY2" fmla="*/ 756269 h 756269"/>
                <a:gd name="connsiteX3" fmla="*/ 239 w 77152"/>
                <a:gd name="connsiteY3" fmla="*/ 756269 h 756269"/>
                <a:gd name="connsiteX4" fmla="*/ 0 w 77152"/>
                <a:gd name="connsiteY4" fmla="*/ 383842 h 756269"/>
                <a:gd name="connsiteX5" fmla="*/ 239 w 77152"/>
                <a:gd name="connsiteY5" fmla="*/ 0 h 756269"/>
                <a:gd name="connsiteX0" fmla="*/ 5768 w 82681"/>
                <a:gd name="connsiteY0" fmla="*/ 0 h 756269"/>
                <a:gd name="connsiteX1" fmla="*/ 82681 w 82681"/>
                <a:gd name="connsiteY1" fmla="*/ 0 h 756269"/>
                <a:gd name="connsiteX2" fmla="*/ 82681 w 82681"/>
                <a:gd name="connsiteY2" fmla="*/ 756269 h 756269"/>
                <a:gd name="connsiteX3" fmla="*/ 5768 w 82681"/>
                <a:gd name="connsiteY3" fmla="*/ 756269 h 756269"/>
                <a:gd name="connsiteX4" fmla="*/ 5529 w 82681"/>
                <a:gd name="connsiteY4" fmla="*/ 383842 h 756269"/>
                <a:gd name="connsiteX5" fmla="*/ 5529 w 82681"/>
                <a:gd name="connsiteY5" fmla="*/ 336217 h 756269"/>
                <a:gd name="connsiteX6" fmla="*/ 5768 w 82681"/>
                <a:gd name="connsiteY6" fmla="*/ 0 h 756269"/>
                <a:gd name="connsiteX0" fmla="*/ 5768 w 82681"/>
                <a:gd name="connsiteY0" fmla="*/ 0 h 756269"/>
                <a:gd name="connsiteX1" fmla="*/ 82681 w 82681"/>
                <a:gd name="connsiteY1" fmla="*/ 0 h 756269"/>
                <a:gd name="connsiteX2" fmla="*/ 82681 w 82681"/>
                <a:gd name="connsiteY2" fmla="*/ 756269 h 756269"/>
                <a:gd name="connsiteX3" fmla="*/ 5768 w 82681"/>
                <a:gd name="connsiteY3" fmla="*/ 756269 h 756269"/>
                <a:gd name="connsiteX4" fmla="*/ 5530 w 82681"/>
                <a:gd name="connsiteY4" fmla="*/ 438610 h 756269"/>
                <a:gd name="connsiteX5" fmla="*/ 5529 w 82681"/>
                <a:gd name="connsiteY5" fmla="*/ 383842 h 756269"/>
                <a:gd name="connsiteX6" fmla="*/ 5529 w 82681"/>
                <a:gd name="connsiteY6" fmla="*/ 336217 h 756269"/>
                <a:gd name="connsiteX7" fmla="*/ 5768 w 82681"/>
                <a:gd name="connsiteY7" fmla="*/ 0 h 756269"/>
                <a:gd name="connsiteX0" fmla="*/ 5768 w 82681"/>
                <a:gd name="connsiteY0" fmla="*/ 0 h 756269"/>
                <a:gd name="connsiteX1" fmla="*/ 82681 w 82681"/>
                <a:gd name="connsiteY1" fmla="*/ 0 h 756269"/>
                <a:gd name="connsiteX2" fmla="*/ 82681 w 82681"/>
                <a:gd name="connsiteY2" fmla="*/ 756269 h 756269"/>
                <a:gd name="connsiteX3" fmla="*/ 5768 w 82681"/>
                <a:gd name="connsiteY3" fmla="*/ 756269 h 756269"/>
                <a:gd name="connsiteX4" fmla="*/ 5530 w 82681"/>
                <a:gd name="connsiteY4" fmla="*/ 438610 h 756269"/>
                <a:gd name="connsiteX5" fmla="*/ 5529 w 82681"/>
                <a:gd name="connsiteY5" fmla="*/ 383842 h 756269"/>
                <a:gd name="connsiteX6" fmla="*/ 5529 w 82681"/>
                <a:gd name="connsiteY6" fmla="*/ 336217 h 756269"/>
                <a:gd name="connsiteX7" fmla="*/ 5768 w 82681"/>
                <a:gd name="connsiteY7" fmla="*/ 0 h 756269"/>
                <a:gd name="connsiteX0" fmla="*/ 5768 w 82681"/>
                <a:gd name="connsiteY0" fmla="*/ 0 h 756269"/>
                <a:gd name="connsiteX1" fmla="*/ 82681 w 82681"/>
                <a:gd name="connsiteY1" fmla="*/ 0 h 756269"/>
                <a:gd name="connsiteX2" fmla="*/ 82681 w 82681"/>
                <a:gd name="connsiteY2" fmla="*/ 756269 h 756269"/>
                <a:gd name="connsiteX3" fmla="*/ 5768 w 82681"/>
                <a:gd name="connsiteY3" fmla="*/ 756269 h 756269"/>
                <a:gd name="connsiteX4" fmla="*/ 5530 w 82681"/>
                <a:gd name="connsiteY4" fmla="*/ 438610 h 756269"/>
                <a:gd name="connsiteX5" fmla="*/ 5529 w 82681"/>
                <a:gd name="connsiteY5" fmla="*/ 383842 h 756269"/>
                <a:gd name="connsiteX6" fmla="*/ 5529 w 82681"/>
                <a:gd name="connsiteY6" fmla="*/ 336217 h 756269"/>
                <a:gd name="connsiteX7" fmla="*/ 5768 w 82681"/>
                <a:gd name="connsiteY7" fmla="*/ 0 h 756269"/>
                <a:gd name="connsiteX0" fmla="*/ 485 w 77398"/>
                <a:gd name="connsiteY0" fmla="*/ 0 h 756269"/>
                <a:gd name="connsiteX1" fmla="*/ 77398 w 77398"/>
                <a:gd name="connsiteY1" fmla="*/ 0 h 756269"/>
                <a:gd name="connsiteX2" fmla="*/ 77398 w 77398"/>
                <a:gd name="connsiteY2" fmla="*/ 756269 h 756269"/>
                <a:gd name="connsiteX3" fmla="*/ 485 w 77398"/>
                <a:gd name="connsiteY3" fmla="*/ 756269 h 756269"/>
                <a:gd name="connsiteX4" fmla="*/ 247 w 77398"/>
                <a:gd name="connsiteY4" fmla="*/ 438610 h 756269"/>
                <a:gd name="connsiteX5" fmla="*/ 246 w 77398"/>
                <a:gd name="connsiteY5" fmla="*/ 383842 h 756269"/>
                <a:gd name="connsiteX6" fmla="*/ 246 w 77398"/>
                <a:gd name="connsiteY6" fmla="*/ 336217 h 756269"/>
                <a:gd name="connsiteX7" fmla="*/ 485 w 77398"/>
                <a:gd name="connsiteY7" fmla="*/ 0 h 756269"/>
                <a:gd name="connsiteX0" fmla="*/ 24052 w 100965"/>
                <a:gd name="connsiteY0" fmla="*/ 0 h 756269"/>
                <a:gd name="connsiteX1" fmla="*/ 100965 w 100965"/>
                <a:gd name="connsiteY1" fmla="*/ 0 h 756269"/>
                <a:gd name="connsiteX2" fmla="*/ 100965 w 100965"/>
                <a:gd name="connsiteY2" fmla="*/ 756269 h 756269"/>
                <a:gd name="connsiteX3" fmla="*/ 24052 w 100965"/>
                <a:gd name="connsiteY3" fmla="*/ 756269 h 756269"/>
                <a:gd name="connsiteX4" fmla="*/ 23814 w 100965"/>
                <a:gd name="connsiteY4" fmla="*/ 438610 h 756269"/>
                <a:gd name="connsiteX5" fmla="*/ 0 w 100965"/>
                <a:gd name="connsiteY5" fmla="*/ 383842 h 756269"/>
                <a:gd name="connsiteX6" fmla="*/ 23813 w 100965"/>
                <a:gd name="connsiteY6" fmla="*/ 336217 h 756269"/>
                <a:gd name="connsiteX7" fmla="*/ 24052 w 100965"/>
                <a:gd name="connsiteY7" fmla="*/ 0 h 756269"/>
                <a:gd name="connsiteX0" fmla="*/ 24052 w 100965"/>
                <a:gd name="connsiteY0" fmla="*/ 0 h 756269"/>
                <a:gd name="connsiteX1" fmla="*/ 100965 w 100965"/>
                <a:gd name="connsiteY1" fmla="*/ 0 h 756269"/>
                <a:gd name="connsiteX2" fmla="*/ 100965 w 100965"/>
                <a:gd name="connsiteY2" fmla="*/ 756269 h 756269"/>
                <a:gd name="connsiteX3" fmla="*/ 24052 w 100965"/>
                <a:gd name="connsiteY3" fmla="*/ 756269 h 756269"/>
                <a:gd name="connsiteX4" fmla="*/ 23814 w 100965"/>
                <a:gd name="connsiteY4" fmla="*/ 438610 h 756269"/>
                <a:gd name="connsiteX5" fmla="*/ 0 w 100965"/>
                <a:gd name="connsiteY5" fmla="*/ 383842 h 756269"/>
                <a:gd name="connsiteX6" fmla="*/ 23813 w 100965"/>
                <a:gd name="connsiteY6" fmla="*/ 336217 h 756269"/>
                <a:gd name="connsiteX7" fmla="*/ 24052 w 100965"/>
                <a:gd name="connsiteY7" fmla="*/ 0 h 756269"/>
                <a:gd name="connsiteX0" fmla="*/ 24052 w 100965"/>
                <a:gd name="connsiteY0" fmla="*/ 0 h 756269"/>
                <a:gd name="connsiteX1" fmla="*/ 100965 w 100965"/>
                <a:gd name="connsiteY1" fmla="*/ 0 h 756269"/>
                <a:gd name="connsiteX2" fmla="*/ 100965 w 100965"/>
                <a:gd name="connsiteY2" fmla="*/ 756269 h 756269"/>
                <a:gd name="connsiteX3" fmla="*/ 24052 w 100965"/>
                <a:gd name="connsiteY3" fmla="*/ 756269 h 756269"/>
                <a:gd name="connsiteX4" fmla="*/ 23814 w 100965"/>
                <a:gd name="connsiteY4" fmla="*/ 438610 h 756269"/>
                <a:gd name="connsiteX5" fmla="*/ 0 w 100965"/>
                <a:gd name="connsiteY5" fmla="*/ 383842 h 756269"/>
                <a:gd name="connsiteX6" fmla="*/ 23813 w 100965"/>
                <a:gd name="connsiteY6" fmla="*/ 336217 h 756269"/>
                <a:gd name="connsiteX7" fmla="*/ 24052 w 100965"/>
                <a:gd name="connsiteY7" fmla="*/ 0 h 756269"/>
                <a:gd name="connsiteX0" fmla="*/ 24205 w 101118"/>
                <a:gd name="connsiteY0" fmla="*/ 0 h 756269"/>
                <a:gd name="connsiteX1" fmla="*/ 101118 w 101118"/>
                <a:gd name="connsiteY1" fmla="*/ 0 h 756269"/>
                <a:gd name="connsiteX2" fmla="*/ 101118 w 101118"/>
                <a:gd name="connsiteY2" fmla="*/ 756269 h 756269"/>
                <a:gd name="connsiteX3" fmla="*/ 24205 w 101118"/>
                <a:gd name="connsiteY3" fmla="*/ 756269 h 756269"/>
                <a:gd name="connsiteX4" fmla="*/ 23967 w 101118"/>
                <a:gd name="connsiteY4" fmla="*/ 438610 h 756269"/>
                <a:gd name="connsiteX5" fmla="*/ 153 w 101118"/>
                <a:gd name="connsiteY5" fmla="*/ 383842 h 756269"/>
                <a:gd name="connsiteX6" fmla="*/ 23966 w 101118"/>
                <a:gd name="connsiteY6" fmla="*/ 336217 h 756269"/>
                <a:gd name="connsiteX7" fmla="*/ 24205 w 101118"/>
                <a:gd name="connsiteY7" fmla="*/ 0 h 756269"/>
                <a:gd name="connsiteX0" fmla="*/ 21839 w 98752"/>
                <a:gd name="connsiteY0" fmla="*/ 0 h 756269"/>
                <a:gd name="connsiteX1" fmla="*/ 98752 w 98752"/>
                <a:gd name="connsiteY1" fmla="*/ 0 h 756269"/>
                <a:gd name="connsiteX2" fmla="*/ 98752 w 98752"/>
                <a:gd name="connsiteY2" fmla="*/ 756269 h 756269"/>
                <a:gd name="connsiteX3" fmla="*/ 21839 w 98752"/>
                <a:gd name="connsiteY3" fmla="*/ 756269 h 756269"/>
                <a:gd name="connsiteX4" fmla="*/ 21601 w 98752"/>
                <a:gd name="connsiteY4" fmla="*/ 438610 h 756269"/>
                <a:gd name="connsiteX5" fmla="*/ 168 w 98752"/>
                <a:gd name="connsiteY5" fmla="*/ 388605 h 756269"/>
                <a:gd name="connsiteX6" fmla="*/ 21600 w 98752"/>
                <a:gd name="connsiteY6" fmla="*/ 336217 h 756269"/>
                <a:gd name="connsiteX7" fmla="*/ 21839 w 98752"/>
                <a:gd name="connsiteY7" fmla="*/ 0 h 756269"/>
                <a:gd name="connsiteX0" fmla="*/ 21825 w 98738"/>
                <a:gd name="connsiteY0" fmla="*/ 0 h 756269"/>
                <a:gd name="connsiteX1" fmla="*/ 98738 w 98738"/>
                <a:gd name="connsiteY1" fmla="*/ 0 h 756269"/>
                <a:gd name="connsiteX2" fmla="*/ 98738 w 98738"/>
                <a:gd name="connsiteY2" fmla="*/ 756269 h 756269"/>
                <a:gd name="connsiteX3" fmla="*/ 21825 w 98738"/>
                <a:gd name="connsiteY3" fmla="*/ 756269 h 756269"/>
                <a:gd name="connsiteX4" fmla="*/ 21587 w 98738"/>
                <a:gd name="connsiteY4" fmla="*/ 438610 h 756269"/>
                <a:gd name="connsiteX5" fmla="*/ 154 w 98738"/>
                <a:gd name="connsiteY5" fmla="*/ 388605 h 756269"/>
                <a:gd name="connsiteX6" fmla="*/ 21586 w 98738"/>
                <a:gd name="connsiteY6" fmla="*/ 336217 h 756269"/>
                <a:gd name="connsiteX7" fmla="*/ 21825 w 98738"/>
                <a:gd name="connsiteY7" fmla="*/ 0 h 756269"/>
                <a:gd name="connsiteX0" fmla="*/ 21825 w 98738"/>
                <a:gd name="connsiteY0" fmla="*/ 0 h 756269"/>
                <a:gd name="connsiteX1" fmla="*/ 98738 w 98738"/>
                <a:gd name="connsiteY1" fmla="*/ 0 h 756269"/>
                <a:gd name="connsiteX2" fmla="*/ 98738 w 98738"/>
                <a:gd name="connsiteY2" fmla="*/ 756269 h 756269"/>
                <a:gd name="connsiteX3" fmla="*/ 21825 w 98738"/>
                <a:gd name="connsiteY3" fmla="*/ 756269 h 756269"/>
                <a:gd name="connsiteX4" fmla="*/ 21587 w 98738"/>
                <a:gd name="connsiteY4" fmla="*/ 438610 h 756269"/>
                <a:gd name="connsiteX5" fmla="*/ 154 w 98738"/>
                <a:gd name="connsiteY5" fmla="*/ 388605 h 756269"/>
                <a:gd name="connsiteX6" fmla="*/ 21586 w 98738"/>
                <a:gd name="connsiteY6" fmla="*/ 336217 h 756269"/>
                <a:gd name="connsiteX7" fmla="*/ 21825 w 98738"/>
                <a:gd name="connsiteY7" fmla="*/ 0 h 756269"/>
                <a:gd name="connsiteX0" fmla="*/ 21825 w 98738"/>
                <a:gd name="connsiteY0" fmla="*/ 0 h 756269"/>
                <a:gd name="connsiteX1" fmla="*/ 98738 w 98738"/>
                <a:gd name="connsiteY1" fmla="*/ 0 h 756269"/>
                <a:gd name="connsiteX2" fmla="*/ 98738 w 98738"/>
                <a:gd name="connsiteY2" fmla="*/ 756269 h 756269"/>
                <a:gd name="connsiteX3" fmla="*/ 21825 w 98738"/>
                <a:gd name="connsiteY3" fmla="*/ 756269 h 756269"/>
                <a:gd name="connsiteX4" fmla="*/ 21587 w 98738"/>
                <a:gd name="connsiteY4" fmla="*/ 438610 h 756269"/>
                <a:gd name="connsiteX5" fmla="*/ 154 w 98738"/>
                <a:gd name="connsiteY5" fmla="*/ 388605 h 756269"/>
                <a:gd name="connsiteX6" fmla="*/ 21586 w 98738"/>
                <a:gd name="connsiteY6" fmla="*/ 336217 h 756269"/>
                <a:gd name="connsiteX7" fmla="*/ 21825 w 98738"/>
                <a:gd name="connsiteY7" fmla="*/ 0 h 756269"/>
                <a:gd name="connsiteX0" fmla="*/ 21825 w 98738"/>
                <a:gd name="connsiteY0" fmla="*/ 0 h 756269"/>
                <a:gd name="connsiteX1" fmla="*/ 98738 w 98738"/>
                <a:gd name="connsiteY1" fmla="*/ 0 h 756269"/>
                <a:gd name="connsiteX2" fmla="*/ 98738 w 98738"/>
                <a:gd name="connsiteY2" fmla="*/ 756269 h 756269"/>
                <a:gd name="connsiteX3" fmla="*/ 21825 w 98738"/>
                <a:gd name="connsiteY3" fmla="*/ 756269 h 756269"/>
                <a:gd name="connsiteX4" fmla="*/ 21587 w 98738"/>
                <a:gd name="connsiteY4" fmla="*/ 426704 h 756269"/>
                <a:gd name="connsiteX5" fmla="*/ 154 w 98738"/>
                <a:gd name="connsiteY5" fmla="*/ 388605 h 756269"/>
                <a:gd name="connsiteX6" fmla="*/ 21586 w 98738"/>
                <a:gd name="connsiteY6" fmla="*/ 336217 h 756269"/>
                <a:gd name="connsiteX7" fmla="*/ 21825 w 98738"/>
                <a:gd name="connsiteY7" fmla="*/ 0 h 756269"/>
                <a:gd name="connsiteX0" fmla="*/ 28935 w 105848"/>
                <a:gd name="connsiteY0" fmla="*/ 0 h 756269"/>
                <a:gd name="connsiteX1" fmla="*/ 105848 w 105848"/>
                <a:gd name="connsiteY1" fmla="*/ 0 h 756269"/>
                <a:gd name="connsiteX2" fmla="*/ 105848 w 105848"/>
                <a:gd name="connsiteY2" fmla="*/ 756269 h 756269"/>
                <a:gd name="connsiteX3" fmla="*/ 28935 w 105848"/>
                <a:gd name="connsiteY3" fmla="*/ 756269 h 756269"/>
                <a:gd name="connsiteX4" fmla="*/ 28697 w 105848"/>
                <a:gd name="connsiteY4" fmla="*/ 426704 h 756269"/>
                <a:gd name="connsiteX5" fmla="*/ 121 w 105848"/>
                <a:gd name="connsiteY5" fmla="*/ 381461 h 756269"/>
                <a:gd name="connsiteX6" fmla="*/ 28696 w 105848"/>
                <a:gd name="connsiteY6" fmla="*/ 336217 h 756269"/>
                <a:gd name="connsiteX7" fmla="*/ 28935 w 105848"/>
                <a:gd name="connsiteY7" fmla="*/ 0 h 756269"/>
                <a:gd name="connsiteX0" fmla="*/ 28935 w 105848"/>
                <a:gd name="connsiteY0" fmla="*/ 0 h 756269"/>
                <a:gd name="connsiteX1" fmla="*/ 105848 w 105848"/>
                <a:gd name="connsiteY1" fmla="*/ 0 h 756269"/>
                <a:gd name="connsiteX2" fmla="*/ 105848 w 105848"/>
                <a:gd name="connsiteY2" fmla="*/ 756269 h 756269"/>
                <a:gd name="connsiteX3" fmla="*/ 28935 w 105848"/>
                <a:gd name="connsiteY3" fmla="*/ 756269 h 756269"/>
                <a:gd name="connsiteX4" fmla="*/ 28697 w 105848"/>
                <a:gd name="connsiteY4" fmla="*/ 426704 h 756269"/>
                <a:gd name="connsiteX5" fmla="*/ 121 w 105848"/>
                <a:gd name="connsiteY5" fmla="*/ 386224 h 756269"/>
                <a:gd name="connsiteX6" fmla="*/ 28696 w 105848"/>
                <a:gd name="connsiteY6" fmla="*/ 336217 h 756269"/>
                <a:gd name="connsiteX7" fmla="*/ 28935 w 105848"/>
                <a:gd name="connsiteY7" fmla="*/ 0 h 756269"/>
                <a:gd name="connsiteX0" fmla="*/ 28935 w 105848"/>
                <a:gd name="connsiteY0" fmla="*/ 0 h 756269"/>
                <a:gd name="connsiteX1" fmla="*/ 105848 w 105848"/>
                <a:gd name="connsiteY1" fmla="*/ 0 h 756269"/>
                <a:gd name="connsiteX2" fmla="*/ 105848 w 105848"/>
                <a:gd name="connsiteY2" fmla="*/ 756269 h 756269"/>
                <a:gd name="connsiteX3" fmla="*/ 28935 w 105848"/>
                <a:gd name="connsiteY3" fmla="*/ 756269 h 756269"/>
                <a:gd name="connsiteX4" fmla="*/ 28697 w 105848"/>
                <a:gd name="connsiteY4" fmla="*/ 426704 h 756269"/>
                <a:gd name="connsiteX5" fmla="*/ 121 w 105848"/>
                <a:gd name="connsiteY5" fmla="*/ 379080 h 756269"/>
                <a:gd name="connsiteX6" fmla="*/ 28696 w 105848"/>
                <a:gd name="connsiteY6" fmla="*/ 336217 h 756269"/>
                <a:gd name="connsiteX7" fmla="*/ 28935 w 105848"/>
                <a:gd name="connsiteY7" fmla="*/ 0 h 756269"/>
                <a:gd name="connsiteX0" fmla="*/ 40810 w 117723"/>
                <a:gd name="connsiteY0" fmla="*/ 0 h 756269"/>
                <a:gd name="connsiteX1" fmla="*/ 117723 w 117723"/>
                <a:gd name="connsiteY1" fmla="*/ 0 h 756269"/>
                <a:gd name="connsiteX2" fmla="*/ 117723 w 117723"/>
                <a:gd name="connsiteY2" fmla="*/ 756269 h 756269"/>
                <a:gd name="connsiteX3" fmla="*/ 40810 w 117723"/>
                <a:gd name="connsiteY3" fmla="*/ 756269 h 756269"/>
                <a:gd name="connsiteX4" fmla="*/ 40572 w 117723"/>
                <a:gd name="connsiteY4" fmla="*/ 426704 h 756269"/>
                <a:gd name="connsiteX5" fmla="*/ 90 w 117723"/>
                <a:gd name="connsiteY5" fmla="*/ 379080 h 756269"/>
                <a:gd name="connsiteX6" fmla="*/ 40571 w 117723"/>
                <a:gd name="connsiteY6" fmla="*/ 336217 h 756269"/>
                <a:gd name="connsiteX7" fmla="*/ 40810 w 117723"/>
                <a:gd name="connsiteY7" fmla="*/ 0 h 756269"/>
                <a:gd name="connsiteX0" fmla="*/ 40810 w 117723"/>
                <a:gd name="connsiteY0" fmla="*/ 0 h 756269"/>
                <a:gd name="connsiteX1" fmla="*/ 117723 w 117723"/>
                <a:gd name="connsiteY1" fmla="*/ 0 h 756269"/>
                <a:gd name="connsiteX2" fmla="*/ 117723 w 117723"/>
                <a:gd name="connsiteY2" fmla="*/ 756269 h 756269"/>
                <a:gd name="connsiteX3" fmla="*/ 40810 w 117723"/>
                <a:gd name="connsiteY3" fmla="*/ 756269 h 756269"/>
                <a:gd name="connsiteX4" fmla="*/ 40572 w 117723"/>
                <a:gd name="connsiteY4" fmla="*/ 426704 h 756269"/>
                <a:gd name="connsiteX5" fmla="*/ 90 w 117723"/>
                <a:gd name="connsiteY5" fmla="*/ 383842 h 756269"/>
                <a:gd name="connsiteX6" fmla="*/ 40571 w 117723"/>
                <a:gd name="connsiteY6" fmla="*/ 336217 h 756269"/>
                <a:gd name="connsiteX7" fmla="*/ 40810 w 117723"/>
                <a:gd name="connsiteY7" fmla="*/ 0 h 756269"/>
                <a:gd name="connsiteX0" fmla="*/ 43187 w 120100"/>
                <a:gd name="connsiteY0" fmla="*/ 0 h 756269"/>
                <a:gd name="connsiteX1" fmla="*/ 120100 w 120100"/>
                <a:gd name="connsiteY1" fmla="*/ 0 h 756269"/>
                <a:gd name="connsiteX2" fmla="*/ 120100 w 120100"/>
                <a:gd name="connsiteY2" fmla="*/ 756269 h 756269"/>
                <a:gd name="connsiteX3" fmla="*/ 43187 w 120100"/>
                <a:gd name="connsiteY3" fmla="*/ 756269 h 756269"/>
                <a:gd name="connsiteX4" fmla="*/ 42949 w 120100"/>
                <a:gd name="connsiteY4" fmla="*/ 426704 h 756269"/>
                <a:gd name="connsiteX5" fmla="*/ 86 w 120100"/>
                <a:gd name="connsiteY5" fmla="*/ 376698 h 756269"/>
                <a:gd name="connsiteX6" fmla="*/ 42948 w 120100"/>
                <a:gd name="connsiteY6" fmla="*/ 336217 h 756269"/>
                <a:gd name="connsiteX7" fmla="*/ 43187 w 120100"/>
                <a:gd name="connsiteY7" fmla="*/ 0 h 756269"/>
                <a:gd name="connsiteX0" fmla="*/ 43187 w 120100"/>
                <a:gd name="connsiteY0" fmla="*/ 0 h 756269"/>
                <a:gd name="connsiteX1" fmla="*/ 120100 w 120100"/>
                <a:gd name="connsiteY1" fmla="*/ 0 h 756269"/>
                <a:gd name="connsiteX2" fmla="*/ 120100 w 120100"/>
                <a:gd name="connsiteY2" fmla="*/ 756269 h 756269"/>
                <a:gd name="connsiteX3" fmla="*/ 43187 w 120100"/>
                <a:gd name="connsiteY3" fmla="*/ 756269 h 756269"/>
                <a:gd name="connsiteX4" fmla="*/ 42949 w 120100"/>
                <a:gd name="connsiteY4" fmla="*/ 426704 h 756269"/>
                <a:gd name="connsiteX5" fmla="*/ 86 w 120100"/>
                <a:gd name="connsiteY5" fmla="*/ 376698 h 756269"/>
                <a:gd name="connsiteX6" fmla="*/ 42948 w 120100"/>
                <a:gd name="connsiteY6" fmla="*/ 336217 h 756269"/>
                <a:gd name="connsiteX7" fmla="*/ 43187 w 120100"/>
                <a:gd name="connsiteY7" fmla="*/ 0 h 756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0100" h="756269">
                  <a:moveTo>
                    <a:pt x="43187" y="0"/>
                  </a:moveTo>
                  <a:lnTo>
                    <a:pt x="120100" y="0"/>
                  </a:lnTo>
                  <a:lnTo>
                    <a:pt x="120100" y="756269"/>
                  </a:lnTo>
                  <a:lnTo>
                    <a:pt x="43187" y="756269"/>
                  </a:lnTo>
                  <a:cubicBezTo>
                    <a:pt x="44617" y="700944"/>
                    <a:pt x="42989" y="488775"/>
                    <a:pt x="42949" y="426704"/>
                  </a:cubicBezTo>
                  <a:cubicBezTo>
                    <a:pt x="45290" y="426545"/>
                    <a:pt x="-2295" y="379476"/>
                    <a:pt x="86" y="376698"/>
                  </a:cubicBezTo>
                  <a:cubicBezTo>
                    <a:pt x="46" y="370983"/>
                    <a:pt x="45290" y="343041"/>
                    <a:pt x="42948" y="336217"/>
                  </a:cubicBezTo>
                  <a:cubicBezTo>
                    <a:pt x="42988" y="272243"/>
                    <a:pt x="44616" y="63180"/>
                    <a:pt x="431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17" tIns="60958" rIns="121917" bIns="60958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prstClr val="black"/>
                </a:solidFill>
                <a:latin typeface="+mn-ea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3928776" y="1886761"/>
              <a:ext cx="2111960" cy="1008592"/>
              <a:chOff x="3928776" y="1886761"/>
              <a:chExt cx="2111960" cy="1008592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3928776" y="1886761"/>
                <a:ext cx="2111960" cy="100859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1917" tIns="60958" rIns="121917" bIns="60958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+mn-ea"/>
                </a:endParaRPr>
              </a:p>
            </p:txBody>
          </p:sp>
          <p:grpSp>
            <p:nvGrpSpPr>
              <p:cNvPr id="43" name="组合 42"/>
              <p:cNvGrpSpPr/>
              <p:nvPr/>
            </p:nvGrpSpPr>
            <p:grpSpPr>
              <a:xfrm>
                <a:off x="4538509" y="2048165"/>
                <a:ext cx="700623" cy="693315"/>
                <a:chOff x="4308916" y="1932405"/>
                <a:chExt cx="930217" cy="920514"/>
              </a:xfrm>
            </p:grpSpPr>
            <p:sp>
              <p:nvSpPr>
                <p:cNvPr id="44" name="Freeform 107"/>
                <p:cNvSpPr>
                  <a:spLocks noEditPoints="1"/>
                </p:cNvSpPr>
                <p:nvPr/>
              </p:nvSpPr>
              <p:spPr bwMode="auto">
                <a:xfrm>
                  <a:off x="4308916" y="1932405"/>
                  <a:ext cx="626418" cy="616368"/>
                </a:xfrm>
                <a:custGeom>
                  <a:avLst/>
                  <a:gdLst>
                    <a:gd name="T0" fmla="*/ 99 w 129"/>
                    <a:gd name="T1" fmla="*/ 118 h 129"/>
                    <a:gd name="T2" fmla="*/ 95 w 129"/>
                    <a:gd name="T3" fmla="*/ 102 h 129"/>
                    <a:gd name="T4" fmla="*/ 101 w 129"/>
                    <a:gd name="T5" fmla="*/ 96 h 129"/>
                    <a:gd name="T6" fmla="*/ 117 w 129"/>
                    <a:gd name="T7" fmla="*/ 100 h 129"/>
                    <a:gd name="T8" fmla="*/ 122 w 129"/>
                    <a:gd name="T9" fmla="*/ 98 h 129"/>
                    <a:gd name="T10" fmla="*/ 128 w 129"/>
                    <a:gd name="T11" fmla="*/ 83 h 129"/>
                    <a:gd name="T12" fmla="*/ 126 w 129"/>
                    <a:gd name="T13" fmla="*/ 78 h 129"/>
                    <a:gd name="T14" fmla="*/ 112 w 129"/>
                    <a:gd name="T15" fmla="*/ 70 h 129"/>
                    <a:gd name="T16" fmla="*/ 113 w 129"/>
                    <a:gd name="T17" fmla="*/ 65 h 129"/>
                    <a:gd name="T18" fmla="*/ 112 w 129"/>
                    <a:gd name="T19" fmla="*/ 61 h 129"/>
                    <a:gd name="T20" fmla="*/ 126 w 129"/>
                    <a:gd name="T21" fmla="*/ 52 h 129"/>
                    <a:gd name="T22" fmla="*/ 128 w 129"/>
                    <a:gd name="T23" fmla="*/ 47 h 129"/>
                    <a:gd name="T24" fmla="*/ 122 w 129"/>
                    <a:gd name="T25" fmla="*/ 33 h 129"/>
                    <a:gd name="T26" fmla="*/ 117 w 129"/>
                    <a:gd name="T27" fmla="*/ 30 h 129"/>
                    <a:gd name="T28" fmla="*/ 102 w 129"/>
                    <a:gd name="T29" fmla="*/ 34 h 129"/>
                    <a:gd name="T30" fmla="*/ 95 w 129"/>
                    <a:gd name="T31" fmla="*/ 28 h 129"/>
                    <a:gd name="T32" fmla="*/ 99 w 129"/>
                    <a:gd name="T33" fmla="*/ 12 h 129"/>
                    <a:gd name="T34" fmla="*/ 97 w 129"/>
                    <a:gd name="T35" fmla="*/ 8 h 129"/>
                    <a:gd name="T36" fmla="*/ 82 w 129"/>
                    <a:gd name="T37" fmla="*/ 1 h 129"/>
                    <a:gd name="T38" fmla="*/ 77 w 129"/>
                    <a:gd name="T39" fmla="*/ 3 h 129"/>
                    <a:gd name="T40" fmla="*/ 69 w 129"/>
                    <a:gd name="T41" fmla="*/ 17 h 129"/>
                    <a:gd name="T42" fmla="*/ 60 w 129"/>
                    <a:gd name="T43" fmla="*/ 17 h 129"/>
                    <a:gd name="T44" fmla="*/ 52 w 129"/>
                    <a:gd name="T45" fmla="*/ 3 h 129"/>
                    <a:gd name="T46" fmla="*/ 47 w 129"/>
                    <a:gd name="T47" fmla="*/ 1 h 129"/>
                    <a:gd name="T48" fmla="*/ 32 w 129"/>
                    <a:gd name="T49" fmla="*/ 7 h 129"/>
                    <a:gd name="T50" fmla="*/ 30 w 129"/>
                    <a:gd name="T51" fmla="*/ 12 h 129"/>
                    <a:gd name="T52" fmla="*/ 34 w 129"/>
                    <a:gd name="T53" fmla="*/ 27 h 129"/>
                    <a:gd name="T54" fmla="*/ 27 w 129"/>
                    <a:gd name="T55" fmla="*/ 34 h 129"/>
                    <a:gd name="T56" fmla="*/ 12 w 129"/>
                    <a:gd name="T57" fmla="*/ 30 h 129"/>
                    <a:gd name="T58" fmla="*/ 7 w 129"/>
                    <a:gd name="T59" fmla="*/ 32 h 129"/>
                    <a:gd name="T60" fmla="*/ 1 w 129"/>
                    <a:gd name="T61" fmla="*/ 47 h 129"/>
                    <a:gd name="T62" fmla="*/ 2 w 129"/>
                    <a:gd name="T63" fmla="*/ 52 h 129"/>
                    <a:gd name="T64" fmla="*/ 16 w 129"/>
                    <a:gd name="T65" fmla="*/ 60 h 129"/>
                    <a:gd name="T66" fmla="*/ 16 w 129"/>
                    <a:gd name="T67" fmla="*/ 65 h 129"/>
                    <a:gd name="T68" fmla="*/ 16 w 129"/>
                    <a:gd name="T69" fmla="*/ 69 h 129"/>
                    <a:gd name="T70" fmla="*/ 2 w 129"/>
                    <a:gd name="T71" fmla="*/ 77 h 129"/>
                    <a:gd name="T72" fmla="*/ 0 w 129"/>
                    <a:gd name="T73" fmla="*/ 82 h 129"/>
                    <a:gd name="T74" fmla="*/ 7 w 129"/>
                    <a:gd name="T75" fmla="*/ 97 h 129"/>
                    <a:gd name="T76" fmla="*/ 11 w 129"/>
                    <a:gd name="T77" fmla="*/ 99 h 129"/>
                    <a:gd name="T78" fmla="*/ 27 w 129"/>
                    <a:gd name="T79" fmla="*/ 95 h 129"/>
                    <a:gd name="T80" fmla="*/ 33 w 129"/>
                    <a:gd name="T81" fmla="*/ 102 h 129"/>
                    <a:gd name="T82" fmla="*/ 29 w 129"/>
                    <a:gd name="T83" fmla="*/ 118 h 129"/>
                    <a:gd name="T84" fmla="*/ 31 w 129"/>
                    <a:gd name="T85" fmla="*/ 122 h 129"/>
                    <a:gd name="T86" fmla="*/ 46 w 129"/>
                    <a:gd name="T87" fmla="*/ 128 h 129"/>
                    <a:gd name="T88" fmla="*/ 51 w 129"/>
                    <a:gd name="T89" fmla="*/ 127 h 129"/>
                    <a:gd name="T90" fmla="*/ 59 w 129"/>
                    <a:gd name="T91" fmla="*/ 113 h 129"/>
                    <a:gd name="T92" fmla="*/ 68 w 129"/>
                    <a:gd name="T93" fmla="*/ 113 h 129"/>
                    <a:gd name="T94" fmla="*/ 77 w 129"/>
                    <a:gd name="T95" fmla="*/ 127 h 129"/>
                    <a:gd name="T96" fmla="*/ 80 w 129"/>
                    <a:gd name="T97" fmla="*/ 129 h 129"/>
                    <a:gd name="T98" fmla="*/ 82 w 129"/>
                    <a:gd name="T99" fmla="*/ 129 h 129"/>
                    <a:gd name="T100" fmla="*/ 96 w 129"/>
                    <a:gd name="T101" fmla="*/ 123 h 129"/>
                    <a:gd name="T102" fmla="*/ 99 w 129"/>
                    <a:gd name="T103" fmla="*/ 118 h 129"/>
                    <a:gd name="T104" fmla="*/ 75 w 129"/>
                    <a:gd name="T105" fmla="*/ 76 h 129"/>
                    <a:gd name="T106" fmla="*/ 53 w 129"/>
                    <a:gd name="T107" fmla="*/ 76 h 129"/>
                    <a:gd name="T108" fmla="*/ 48 w 129"/>
                    <a:gd name="T109" fmla="*/ 65 h 129"/>
                    <a:gd name="T110" fmla="*/ 53 w 129"/>
                    <a:gd name="T111" fmla="*/ 54 h 129"/>
                    <a:gd name="T112" fmla="*/ 64 w 129"/>
                    <a:gd name="T113" fmla="*/ 49 h 129"/>
                    <a:gd name="T114" fmla="*/ 75 w 129"/>
                    <a:gd name="T115" fmla="*/ 54 h 129"/>
                    <a:gd name="T116" fmla="*/ 80 w 129"/>
                    <a:gd name="T117" fmla="*/ 65 h 129"/>
                    <a:gd name="T118" fmla="*/ 75 w 129"/>
                    <a:gd name="T119" fmla="*/ 76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29" h="129">
                      <a:moveTo>
                        <a:pt x="99" y="118"/>
                      </a:moveTo>
                      <a:cubicBezTo>
                        <a:pt x="95" y="102"/>
                        <a:pt x="95" y="102"/>
                        <a:pt x="95" y="102"/>
                      </a:cubicBezTo>
                      <a:cubicBezTo>
                        <a:pt x="97" y="100"/>
                        <a:pt x="99" y="98"/>
                        <a:pt x="101" y="96"/>
                      </a:cubicBezTo>
                      <a:cubicBezTo>
                        <a:pt x="117" y="100"/>
                        <a:pt x="117" y="100"/>
                        <a:pt x="117" y="100"/>
                      </a:cubicBezTo>
                      <a:cubicBezTo>
                        <a:pt x="119" y="100"/>
                        <a:pt x="121" y="99"/>
                        <a:pt x="122" y="98"/>
                      </a:cubicBezTo>
                      <a:cubicBezTo>
                        <a:pt x="128" y="83"/>
                        <a:pt x="128" y="83"/>
                        <a:pt x="128" y="83"/>
                      </a:cubicBezTo>
                      <a:cubicBezTo>
                        <a:pt x="128" y="81"/>
                        <a:pt x="128" y="79"/>
                        <a:pt x="126" y="78"/>
                      </a:cubicBezTo>
                      <a:cubicBezTo>
                        <a:pt x="112" y="70"/>
                        <a:pt x="112" y="70"/>
                        <a:pt x="112" y="70"/>
                      </a:cubicBezTo>
                      <a:cubicBezTo>
                        <a:pt x="112" y="68"/>
                        <a:pt x="113" y="66"/>
                        <a:pt x="113" y="65"/>
                      </a:cubicBezTo>
                      <a:cubicBezTo>
                        <a:pt x="113" y="64"/>
                        <a:pt x="112" y="62"/>
                        <a:pt x="112" y="61"/>
                      </a:cubicBezTo>
                      <a:cubicBezTo>
                        <a:pt x="126" y="52"/>
                        <a:pt x="126" y="52"/>
                        <a:pt x="126" y="52"/>
                      </a:cubicBezTo>
                      <a:cubicBezTo>
                        <a:pt x="128" y="51"/>
                        <a:pt x="129" y="49"/>
                        <a:pt x="128" y="47"/>
                      </a:cubicBezTo>
                      <a:cubicBezTo>
                        <a:pt x="122" y="33"/>
                        <a:pt x="122" y="33"/>
                        <a:pt x="122" y="33"/>
                      </a:cubicBezTo>
                      <a:cubicBezTo>
                        <a:pt x="121" y="31"/>
                        <a:pt x="119" y="30"/>
                        <a:pt x="117" y="30"/>
                      </a:cubicBezTo>
                      <a:cubicBezTo>
                        <a:pt x="102" y="34"/>
                        <a:pt x="102" y="34"/>
                        <a:pt x="102" y="34"/>
                      </a:cubicBezTo>
                      <a:cubicBezTo>
                        <a:pt x="100" y="32"/>
                        <a:pt x="97" y="30"/>
                        <a:pt x="95" y="28"/>
                      </a:cubicBezTo>
                      <a:cubicBezTo>
                        <a:pt x="99" y="12"/>
                        <a:pt x="99" y="12"/>
                        <a:pt x="99" y="12"/>
                      </a:cubicBezTo>
                      <a:cubicBezTo>
                        <a:pt x="100" y="10"/>
                        <a:pt x="99" y="8"/>
                        <a:pt x="97" y="8"/>
                      </a:cubicBezTo>
                      <a:cubicBezTo>
                        <a:pt x="82" y="1"/>
                        <a:pt x="82" y="1"/>
                        <a:pt x="82" y="1"/>
                      </a:cubicBezTo>
                      <a:cubicBezTo>
                        <a:pt x="80" y="1"/>
                        <a:pt x="78" y="1"/>
                        <a:pt x="77" y="3"/>
                      </a:cubicBezTo>
                      <a:cubicBezTo>
                        <a:pt x="69" y="17"/>
                        <a:pt x="69" y="17"/>
                        <a:pt x="69" y="17"/>
                      </a:cubicBezTo>
                      <a:cubicBezTo>
                        <a:pt x="66" y="16"/>
                        <a:pt x="63" y="16"/>
                        <a:pt x="60" y="17"/>
                      </a:cubicBezTo>
                      <a:cubicBezTo>
                        <a:pt x="52" y="3"/>
                        <a:pt x="52" y="3"/>
                        <a:pt x="52" y="3"/>
                      </a:cubicBezTo>
                      <a:cubicBezTo>
                        <a:pt x="51" y="1"/>
                        <a:pt x="49" y="0"/>
                        <a:pt x="47" y="1"/>
                      </a:cubicBezTo>
                      <a:cubicBezTo>
                        <a:pt x="32" y="7"/>
                        <a:pt x="32" y="7"/>
                        <a:pt x="32" y="7"/>
                      </a:cubicBezTo>
                      <a:cubicBezTo>
                        <a:pt x="30" y="8"/>
                        <a:pt x="29" y="10"/>
                        <a:pt x="30" y="12"/>
                      </a:cubicBezTo>
                      <a:cubicBezTo>
                        <a:pt x="34" y="27"/>
                        <a:pt x="34" y="27"/>
                        <a:pt x="34" y="27"/>
                      </a:cubicBezTo>
                      <a:cubicBezTo>
                        <a:pt x="31" y="29"/>
                        <a:pt x="29" y="32"/>
                        <a:pt x="27" y="34"/>
                      </a:cubicBezTo>
                      <a:cubicBezTo>
                        <a:pt x="12" y="30"/>
                        <a:pt x="12" y="30"/>
                        <a:pt x="12" y="30"/>
                      </a:cubicBezTo>
                      <a:cubicBezTo>
                        <a:pt x="10" y="29"/>
                        <a:pt x="8" y="30"/>
                        <a:pt x="7" y="32"/>
                      </a:cubicBezTo>
                      <a:cubicBezTo>
                        <a:pt x="1" y="47"/>
                        <a:pt x="1" y="47"/>
                        <a:pt x="1" y="47"/>
                      </a:cubicBezTo>
                      <a:cubicBezTo>
                        <a:pt x="0" y="49"/>
                        <a:pt x="1" y="51"/>
                        <a:pt x="2" y="52"/>
                      </a:cubicBezTo>
                      <a:cubicBezTo>
                        <a:pt x="16" y="60"/>
                        <a:pt x="16" y="60"/>
                        <a:pt x="16" y="60"/>
                      </a:cubicBezTo>
                      <a:cubicBezTo>
                        <a:pt x="16" y="62"/>
                        <a:pt x="16" y="63"/>
                        <a:pt x="16" y="65"/>
                      </a:cubicBezTo>
                      <a:cubicBezTo>
                        <a:pt x="16" y="66"/>
                        <a:pt x="16" y="68"/>
                        <a:pt x="16" y="69"/>
                      </a:cubicBezTo>
                      <a:cubicBezTo>
                        <a:pt x="2" y="77"/>
                        <a:pt x="2" y="77"/>
                        <a:pt x="2" y="77"/>
                      </a:cubicBezTo>
                      <a:cubicBezTo>
                        <a:pt x="0" y="78"/>
                        <a:pt x="0" y="80"/>
                        <a:pt x="0" y="82"/>
                      </a:cubicBezTo>
                      <a:cubicBezTo>
                        <a:pt x="7" y="97"/>
                        <a:pt x="7" y="97"/>
                        <a:pt x="7" y="97"/>
                      </a:cubicBezTo>
                      <a:cubicBezTo>
                        <a:pt x="7" y="99"/>
                        <a:pt x="9" y="100"/>
                        <a:pt x="11" y="99"/>
                      </a:cubicBezTo>
                      <a:cubicBezTo>
                        <a:pt x="27" y="95"/>
                        <a:pt x="27" y="95"/>
                        <a:pt x="27" y="95"/>
                      </a:cubicBezTo>
                      <a:cubicBezTo>
                        <a:pt x="29" y="98"/>
                        <a:pt x="31" y="100"/>
                        <a:pt x="33" y="102"/>
                      </a:cubicBezTo>
                      <a:cubicBezTo>
                        <a:pt x="29" y="118"/>
                        <a:pt x="29" y="118"/>
                        <a:pt x="29" y="118"/>
                      </a:cubicBezTo>
                      <a:cubicBezTo>
                        <a:pt x="29" y="119"/>
                        <a:pt x="30" y="121"/>
                        <a:pt x="31" y="122"/>
                      </a:cubicBezTo>
                      <a:cubicBezTo>
                        <a:pt x="46" y="128"/>
                        <a:pt x="46" y="128"/>
                        <a:pt x="46" y="128"/>
                      </a:cubicBezTo>
                      <a:cubicBezTo>
                        <a:pt x="48" y="129"/>
                        <a:pt x="50" y="129"/>
                        <a:pt x="51" y="127"/>
                      </a:cubicBezTo>
                      <a:cubicBezTo>
                        <a:pt x="59" y="113"/>
                        <a:pt x="59" y="113"/>
                        <a:pt x="59" y="113"/>
                      </a:cubicBezTo>
                      <a:cubicBezTo>
                        <a:pt x="62" y="113"/>
                        <a:pt x="65" y="113"/>
                        <a:pt x="68" y="113"/>
                      </a:cubicBezTo>
                      <a:cubicBezTo>
                        <a:pt x="77" y="127"/>
                        <a:pt x="77" y="127"/>
                        <a:pt x="77" y="127"/>
                      </a:cubicBezTo>
                      <a:cubicBezTo>
                        <a:pt x="77" y="128"/>
                        <a:pt x="79" y="129"/>
                        <a:pt x="80" y="129"/>
                      </a:cubicBezTo>
                      <a:cubicBezTo>
                        <a:pt x="81" y="129"/>
                        <a:pt x="81" y="129"/>
                        <a:pt x="82" y="129"/>
                      </a:cubicBezTo>
                      <a:cubicBezTo>
                        <a:pt x="96" y="123"/>
                        <a:pt x="96" y="123"/>
                        <a:pt x="96" y="123"/>
                      </a:cubicBezTo>
                      <a:cubicBezTo>
                        <a:pt x="98" y="122"/>
                        <a:pt x="99" y="120"/>
                        <a:pt x="99" y="118"/>
                      </a:cubicBezTo>
                      <a:close/>
                      <a:moveTo>
                        <a:pt x="75" y="76"/>
                      </a:moveTo>
                      <a:cubicBezTo>
                        <a:pt x="69" y="82"/>
                        <a:pt x="59" y="82"/>
                        <a:pt x="53" y="76"/>
                      </a:cubicBezTo>
                      <a:cubicBezTo>
                        <a:pt x="50" y="73"/>
                        <a:pt x="48" y="69"/>
                        <a:pt x="48" y="65"/>
                      </a:cubicBezTo>
                      <a:cubicBezTo>
                        <a:pt x="48" y="61"/>
                        <a:pt x="50" y="57"/>
                        <a:pt x="53" y="54"/>
                      </a:cubicBezTo>
                      <a:cubicBezTo>
                        <a:pt x="56" y="51"/>
                        <a:pt x="60" y="49"/>
                        <a:pt x="64" y="49"/>
                      </a:cubicBezTo>
                      <a:cubicBezTo>
                        <a:pt x="68" y="49"/>
                        <a:pt x="72" y="51"/>
                        <a:pt x="75" y="54"/>
                      </a:cubicBezTo>
                      <a:cubicBezTo>
                        <a:pt x="78" y="57"/>
                        <a:pt x="80" y="61"/>
                        <a:pt x="80" y="65"/>
                      </a:cubicBezTo>
                      <a:cubicBezTo>
                        <a:pt x="80" y="69"/>
                        <a:pt x="78" y="73"/>
                        <a:pt x="75" y="7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n-ea"/>
                  </a:endParaRPr>
                </a:p>
              </p:txBody>
            </p:sp>
            <p:sp>
              <p:nvSpPr>
                <p:cNvPr id="45" name="Freeform 108"/>
                <p:cNvSpPr>
                  <a:spLocks noEditPoints="1"/>
                </p:cNvSpPr>
                <p:nvPr/>
              </p:nvSpPr>
              <p:spPr bwMode="auto">
                <a:xfrm>
                  <a:off x="4774024" y="2395354"/>
                  <a:ext cx="465109" cy="457565"/>
                </a:xfrm>
                <a:custGeom>
                  <a:avLst/>
                  <a:gdLst>
                    <a:gd name="T0" fmla="*/ 96 w 96"/>
                    <a:gd name="T1" fmla="*/ 42 h 96"/>
                    <a:gd name="T2" fmla="*/ 93 w 96"/>
                    <a:gd name="T3" fmla="*/ 38 h 96"/>
                    <a:gd name="T4" fmla="*/ 82 w 96"/>
                    <a:gd name="T5" fmla="*/ 36 h 96"/>
                    <a:gd name="T6" fmla="*/ 81 w 96"/>
                    <a:gd name="T7" fmla="*/ 34 h 96"/>
                    <a:gd name="T8" fmla="*/ 80 w 96"/>
                    <a:gd name="T9" fmla="*/ 32 h 96"/>
                    <a:gd name="T10" fmla="*/ 86 w 96"/>
                    <a:gd name="T11" fmla="*/ 23 h 96"/>
                    <a:gd name="T12" fmla="*/ 86 w 96"/>
                    <a:gd name="T13" fmla="*/ 18 h 96"/>
                    <a:gd name="T14" fmla="*/ 78 w 96"/>
                    <a:gd name="T15" fmla="*/ 10 h 96"/>
                    <a:gd name="T16" fmla="*/ 73 w 96"/>
                    <a:gd name="T17" fmla="*/ 9 h 96"/>
                    <a:gd name="T18" fmla="*/ 64 w 96"/>
                    <a:gd name="T19" fmla="*/ 16 h 96"/>
                    <a:gd name="T20" fmla="*/ 59 w 96"/>
                    <a:gd name="T21" fmla="*/ 14 h 96"/>
                    <a:gd name="T22" fmla="*/ 58 w 96"/>
                    <a:gd name="T23" fmla="*/ 3 h 96"/>
                    <a:gd name="T24" fmla="*/ 54 w 96"/>
                    <a:gd name="T25" fmla="*/ 0 h 96"/>
                    <a:gd name="T26" fmla="*/ 42 w 96"/>
                    <a:gd name="T27" fmla="*/ 0 h 96"/>
                    <a:gd name="T28" fmla="*/ 38 w 96"/>
                    <a:gd name="T29" fmla="*/ 3 h 96"/>
                    <a:gd name="T30" fmla="*/ 37 w 96"/>
                    <a:gd name="T31" fmla="*/ 14 h 96"/>
                    <a:gd name="T32" fmla="*/ 34 w 96"/>
                    <a:gd name="T33" fmla="*/ 15 h 96"/>
                    <a:gd name="T34" fmla="*/ 32 w 96"/>
                    <a:gd name="T35" fmla="*/ 16 h 96"/>
                    <a:gd name="T36" fmla="*/ 23 w 96"/>
                    <a:gd name="T37" fmla="*/ 10 h 96"/>
                    <a:gd name="T38" fmla="*/ 18 w 96"/>
                    <a:gd name="T39" fmla="*/ 10 h 96"/>
                    <a:gd name="T40" fmla="*/ 10 w 96"/>
                    <a:gd name="T41" fmla="*/ 18 h 96"/>
                    <a:gd name="T42" fmla="*/ 10 w 96"/>
                    <a:gd name="T43" fmla="*/ 24 h 96"/>
                    <a:gd name="T44" fmla="*/ 16 w 96"/>
                    <a:gd name="T45" fmla="*/ 32 h 96"/>
                    <a:gd name="T46" fmla="*/ 14 w 96"/>
                    <a:gd name="T47" fmla="*/ 37 h 96"/>
                    <a:gd name="T48" fmla="*/ 4 w 96"/>
                    <a:gd name="T49" fmla="*/ 38 h 96"/>
                    <a:gd name="T50" fmla="*/ 0 w 96"/>
                    <a:gd name="T51" fmla="*/ 42 h 96"/>
                    <a:gd name="T52" fmla="*/ 0 w 96"/>
                    <a:gd name="T53" fmla="*/ 54 h 96"/>
                    <a:gd name="T54" fmla="*/ 4 w 96"/>
                    <a:gd name="T55" fmla="*/ 58 h 96"/>
                    <a:gd name="T56" fmla="*/ 14 w 96"/>
                    <a:gd name="T57" fmla="*/ 59 h 96"/>
                    <a:gd name="T58" fmla="*/ 15 w 96"/>
                    <a:gd name="T59" fmla="*/ 62 h 96"/>
                    <a:gd name="T60" fmla="*/ 16 w 96"/>
                    <a:gd name="T61" fmla="*/ 64 h 96"/>
                    <a:gd name="T62" fmla="*/ 10 w 96"/>
                    <a:gd name="T63" fmla="*/ 73 h 96"/>
                    <a:gd name="T64" fmla="*/ 10 w 96"/>
                    <a:gd name="T65" fmla="*/ 78 h 96"/>
                    <a:gd name="T66" fmla="*/ 19 w 96"/>
                    <a:gd name="T67" fmla="*/ 86 h 96"/>
                    <a:gd name="T68" fmla="*/ 24 w 96"/>
                    <a:gd name="T69" fmla="*/ 86 h 96"/>
                    <a:gd name="T70" fmla="*/ 32 w 96"/>
                    <a:gd name="T71" fmla="*/ 80 h 96"/>
                    <a:gd name="T72" fmla="*/ 37 w 96"/>
                    <a:gd name="T73" fmla="*/ 82 h 96"/>
                    <a:gd name="T74" fmla="*/ 39 w 96"/>
                    <a:gd name="T75" fmla="*/ 93 h 96"/>
                    <a:gd name="T76" fmla="*/ 43 w 96"/>
                    <a:gd name="T77" fmla="*/ 96 h 96"/>
                    <a:gd name="T78" fmla="*/ 43 w 96"/>
                    <a:gd name="T79" fmla="*/ 96 h 96"/>
                    <a:gd name="T80" fmla="*/ 54 w 96"/>
                    <a:gd name="T81" fmla="*/ 96 h 96"/>
                    <a:gd name="T82" fmla="*/ 58 w 96"/>
                    <a:gd name="T83" fmla="*/ 92 h 96"/>
                    <a:gd name="T84" fmla="*/ 60 w 96"/>
                    <a:gd name="T85" fmla="*/ 82 h 96"/>
                    <a:gd name="T86" fmla="*/ 62 w 96"/>
                    <a:gd name="T87" fmla="*/ 81 h 96"/>
                    <a:gd name="T88" fmla="*/ 64 w 96"/>
                    <a:gd name="T89" fmla="*/ 80 h 96"/>
                    <a:gd name="T90" fmla="*/ 73 w 96"/>
                    <a:gd name="T91" fmla="*/ 86 h 96"/>
                    <a:gd name="T92" fmla="*/ 78 w 96"/>
                    <a:gd name="T93" fmla="*/ 86 h 96"/>
                    <a:gd name="T94" fmla="*/ 86 w 96"/>
                    <a:gd name="T95" fmla="*/ 77 h 96"/>
                    <a:gd name="T96" fmla="*/ 87 w 96"/>
                    <a:gd name="T97" fmla="*/ 72 h 96"/>
                    <a:gd name="T98" fmla="*/ 80 w 96"/>
                    <a:gd name="T99" fmla="*/ 64 h 96"/>
                    <a:gd name="T100" fmla="*/ 82 w 96"/>
                    <a:gd name="T101" fmla="*/ 59 h 96"/>
                    <a:gd name="T102" fmla="*/ 93 w 96"/>
                    <a:gd name="T103" fmla="*/ 57 h 96"/>
                    <a:gd name="T104" fmla="*/ 96 w 96"/>
                    <a:gd name="T105" fmla="*/ 53 h 96"/>
                    <a:gd name="T106" fmla="*/ 96 w 96"/>
                    <a:gd name="T107" fmla="*/ 42 h 96"/>
                    <a:gd name="T108" fmla="*/ 56 w 96"/>
                    <a:gd name="T109" fmla="*/ 51 h 96"/>
                    <a:gd name="T110" fmla="*/ 45 w 96"/>
                    <a:gd name="T111" fmla="*/ 55 h 96"/>
                    <a:gd name="T112" fmla="*/ 41 w 96"/>
                    <a:gd name="T113" fmla="*/ 45 h 96"/>
                    <a:gd name="T114" fmla="*/ 48 w 96"/>
                    <a:gd name="T115" fmla="*/ 40 h 96"/>
                    <a:gd name="T116" fmla="*/ 51 w 96"/>
                    <a:gd name="T117" fmla="*/ 40 h 96"/>
                    <a:gd name="T118" fmla="*/ 56 w 96"/>
                    <a:gd name="T119" fmla="*/ 45 h 96"/>
                    <a:gd name="T120" fmla="*/ 56 w 96"/>
                    <a:gd name="T121" fmla="*/ 51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96" h="96">
                      <a:moveTo>
                        <a:pt x="96" y="42"/>
                      </a:moveTo>
                      <a:cubicBezTo>
                        <a:pt x="96" y="40"/>
                        <a:pt x="95" y="38"/>
                        <a:pt x="93" y="38"/>
                      </a:cubicBezTo>
                      <a:cubicBezTo>
                        <a:pt x="82" y="36"/>
                        <a:pt x="82" y="36"/>
                        <a:pt x="82" y="36"/>
                      </a:cubicBezTo>
                      <a:cubicBezTo>
                        <a:pt x="82" y="36"/>
                        <a:pt x="81" y="35"/>
                        <a:pt x="81" y="34"/>
                      </a:cubicBezTo>
                      <a:cubicBezTo>
                        <a:pt x="81" y="33"/>
                        <a:pt x="80" y="32"/>
                        <a:pt x="80" y="32"/>
                      </a:cubicBezTo>
                      <a:cubicBezTo>
                        <a:pt x="86" y="23"/>
                        <a:pt x="86" y="23"/>
                        <a:pt x="86" y="23"/>
                      </a:cubicBezTo>
                      <a:cubicBezTo>
                        <a:pt x="88" y="21"/>
                        <a:pt x="87" y="19"/>
                        <a:pt x="86" y="18"/>
                      </a:cubicBezTo>
                      <a:cubicBezTo>
                        <a:pt x="78" y="10"/>
                        <a:pt x="78" y="10"/>
                        <a:pt x="78" y="10"/>
                      </a:cubicBezTo>
                      <a:cubicBezTo>
                        <a:pt x="76" y="8"/>
                        <a:pt x="74" y="8"/>
                        <a:pt x="73" y="9"/>
                      </a:cubicBezTo>
                      <a:cubicBezTo>
                        <a:pt x="64" y="16"/>
                        <a:pt x="64" y="16"/>
                        <a:pt x="64" y="16"/>
                      </a:cubicBezTo>
                      <a:cubicBezTo>
                        <a:pt x="62" y="15"/>
                        <a:pt x="61" y="14"/>
                        <a:pt x="59" y="14"/>
                      </a:cubicBezTo>
                      <a:cubicBezTo>
                        <a:pt x="58" y="3"/>
                        <a:pt x="58" y="3"/>
                        <a:pt x="58" y="3"/>
                      </a:cubicBezTo>
                      <a:cubicBezTo>
                        <a:pt x="57" y="1"/>
                        <a:pt x="55" y="0"/>
                        <a:pt x="54" y="0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40" y="0"/>
                        <a:pt x="38" y="1"/>
                        <a:pt x="38" y="3"/>
                      </a:cubicBezTo>
                      <a:cubicBezTo>
                        <a:pt x="37" y="14"/>
                        <a:pt x="37" y="14"/>
                        <a:pt x="37" y="14"/>
                      </a:cubicBezTo>
                      <a:cubicBezTo>
                        <a:pt x="36" y="14"/>
                        <a:pt x="35" y="15"/>
                        <a:pt x="34" y="15"/>
                      </a:cubicBezTo>
                      <a:cubicBezTo>
                        <a:pt x="33" y="15"/>
                        <a:pt x="33" y="16"/>
                        <a:pt x="32" y="16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2" y="9"/>
                        <a:pt x="19" y="9"/>
                        <a:pt x="18" y="10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9" y="20"/>
                        <a:pt x="8" y="22"/>
                        <a:pt x="10" y="24"/>
                      </a:cubicBez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15" y="34"/>
                        <a:pt x="15" y="35"/>
                        <a:pt x="14" y="37"/>
                      </a:cubicBezTo>
                      <a:cubicBezTo>
                        <a:pt x="4" y="38"/>
                        <a:pt x="4" y="38"/>
                        <a:pt x="4" y="38"/>
                      </a:cubicBezTo>
                      <a:cubicBezTo>
                        <a:pt x="2" y="39"/>
                        <a:pt x="0" y="40"/>
                        <a:pt x="0" y="42"/>
                      </a:cubicBezTo>
                      <a:cubicBezTo>
                        <a:pt x="0" y="54"/>
                        <a:pt x="0" y="54"/>
                        <a:pt x="0" y="54"/>
                      </a:cubicBezTo>
                      <a:cubicBezTo>
                        <a:pt x="0" y="56"/>
                        <a:pt x="2" y="58"/>
                        <a:pt x="4" y="58"/>
                      </a:cubicBezTo>
                      <a:cubicBezTo>
                        <a:pt x="14" y="59"/>
                        <a:pt x="14" y="59"/>
                        <a:pt x="14" y="59"/>
                      </a:cubicBezTo>
                      <a:cubicBezTo>
                        <a:pt x="15" y="60"/>
                        <a:pt x="15" y="61"/>
                        <a:pt x="15" y="62"/>
                      </a:cubicBezTo>
                      <a:cubicBezTo>
                        <a:pt x="16" y="63"/>
                        <a:pt x="16" y="63"/>
                        <a:pt x="16" y="64"/>
                      </a:cubicBezTo>
                      <a:cubicBezTo>
                        <a:pt x="10" y="73"/>
                        <a:pt x="10" y="73"/>
                        <a:pt x="10" y="73"/>
                      </a:cubicBezTo>
                      <a:cubicBezTo>
                        <a:pt x="9" y="74"/>
                        <a:pt x="9" y="77"/>
                        <a:pt x="10" y="78"/>
                      </a:cubicBezTo>
                      <a:cubicBezTo>
                        <a:pt x="19" y="86"/>
                        <a:pt x="19" y="86"/>
                        <a:pt x="19" y="86"/>
                      </a:cubicBezTo>
                      <a:cubicBezTo>
                        <a:pt x="20" y="87"/>
                        <a:pt x="22" y="88"/>
                        <a:pt x="24" y="86"/>
                      </a:cubicBezTo>
                      <a:cubicBezTo>
                        <a:pt x="32" y="80"/>
                        <a:pt x="32" y="80"/>
                        <a:pt x="32" y="80"/>
                      </a:cubicBezTo>
                      <a:cubicBezTo>
                        <a:pt x="34" y="81"/>
                        <a:pt x="35" y="81"/>
                        <a:pt x="37" y="82"/>
                      </a:cubicBezTo>
                      <a:cubicBezTo>
                        <a:pt x="39" y="93"/>
                        <a:pt x="39" y="93"/>
                        <a:pt x="39" y="93"/>
                      </a:cubicBezTo>
                      <a:cubicBezTo>
                        <a:pt x="39" y="94"/>
                        <a:pt x="41" y="96"/>
                        <a:pt x="43" y="96"/>
                      </a:cubicBezTo>
                      <a:cubicBezTo>
                        <a:pt x="43" y="96"/>
                        <a:pt x="43" y="96"/>
                        <a:pt x="43" y="96"/>
                      </a:cubicBezTo>
                      <a:cubicBezTo>
                        <a:pt x="54" y="96"/>
                        <a:pt x="54" y="96"/>
                        <a:pt x="54" y="96"/>
                      </a:cubicBezTo>
                      <a:cubicBezTo>
                        <a:pt x="56" y="96"/>
                        <a:pt x="58" y="94"/>
                        <a:pt x="58" y="92"/>
                      </a:cubicBezTo>
                      <a:cubicBezTo>
                        <a:pt x="60" y="82"/>
                        <a:pt x="60" y="82"/>
                        <a:pt x="60" y="82"/>
                      </a:cubicBezTo>
                      <a:cubicBezTo>
                        <a:pt x="60" y="81"/>
                        <a:pt x="61" y="81"/>
                        <a:pt x="62" y="81"/>
                      </a:cubicBezTo>
                      <a:cubicBezTo>
                        <a:pt x="63" y="80"/>
                        <a:pt x="64" y="80"/>
                        <a:pt x="64" y="80"/>
                      </a:cubicBezTo>
                      <a:cubicBezTo>
                        <a:pt x="73" y="86"/>
                        <a:pt x="73" y="86"/>
                        <a:pt x="73" y="86"/>
                      </a:cubicBezTo>
                      <a:cubicBezTo>
                        <a:pt x="75" y="87"/>
                        <a:pt x="77" y="87"/>
                        <a:pt x="78" y="86"/>
                      </a:cubicBezTo>
                      <a:cubicBezTo>
                        <a:pt x="86" y="77"/>
                        <a:pt x="86" y="77"/>
                        <a:pt x="86" y="77"/>
                      </a:cubicBezTo>
                      <a:cubicBezTo>
                        <a:pt x="88" y="76"/>
                        <a:pt x="88" y="74"/>
                        <a:pt x="87" y="72"/>
                      </a:cubicBezTo>
                      <a:cubicBezTo>
                        <a:pt x="80" y="64"/>
                        <a:pt x="80" y="64"/>
                        <a:pt x="80" y="64"/>
                      </a:cubicBezTo>
                      <a:cubicBezTo>
                        <a:pt x="81" y="62"/>
                        <a:pt x="82" y="61"/>
                        <a:pt x="82" y="59"/>
                      </a:cubicBezTo>
                      <a:cubicBezTo>
                        <a:pt x="93" y="57"/>
                        <a:pt x="93" y="57"/>
                        <a:pt x="93" y="57"/>
                      </a:cubicBezTo>
                      <a:cubicBezTo>
                        <a:pt x="95" y="57"/>
                        <a:pt x="96" y="55"/>
                        <a:pt x="96" y="53"/>
                      </a:cubicBezTo>
                      <a:lnTo>
                        <a:pt x="96" y="42"/>
                      </a:lnTo>
                      <a:close/>
                      <a:moveTo>
                        <a:pt x="56" y="51"/>
                      </a:moveTo>
                      <a:cubicBezTo>
                        <a:pt x="54" y="55"/>
                        <a:pt x="49" y="57"/>
                        <a:pt x="45" y="55"/>
                      </a:cubicBezTo>
                      <a:cubicBezTo>
                        <a:pt x="41" y="54"/>
                        <a:pt x="39" y="49"/>
                        <a:pt x="41" y="45"/>
                      </a:cubicBezTo>
                      <a:cubicBezTo>
                        <a:pt x="42" y="42"/>
                        <a:pt x="45" y="40"/>
                        <a:pt x="48" y="40"/>
                      </a:cubicBezTo>
                      <a:cubicBezTo>
                        <a:pt x="49" y="40"/>
                        <a:pt x="50" y="40"/>
                        <a:pt x="51" y="40"/>
                      </a:cubicBezTo>
                      <a:cubicBezTo>
                        <a:pt x="53" y="41"/>
                        <a:pt x="55" y="43"/>
                        <a:pt x="56" y="45"/>
                      </a:cubicBezTo>
                      <a:cubicBezTo>
                        <a:pt x="56" y="47"/>
                        <a:pt x="56" y="49"/>
                        <a:pt x="56" y="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n-ea"/>
                  </a:endParaRPr>
                </a:p>
              </p:txBody>
            </p:sp>
          </p:grpSp>
        </p:grpSp>
      </p:grpSp>
      <p:grpSp>
        <p:nvGrpSpPr>
          <p:cNvPr id="46" name="组合 45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47" name="组合 46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49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68902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16" presetClass="entr" presetSubtype="2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Horizontal)">
                                          <p:cBhvr>
                                            <p:cTn id="52" dur="2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37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16" presetClass="entr" presetSubtype="2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Horizontal)">
                                          <p:cBhvr>
                                            <p:cTn id="52" dur="2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37" grpId="0"/>
          <p:bldP spid="38" grpId="0"/>
        </p:bldLst>
      </p:timing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055688" y="4701516"/>
            <a:ext cx="2798758" cy="1362193"/>
            <a:chOff x="1928162" y="1412359"/>
            <a:chExt cx="2798758" cy="1362193"/>
          </a:xfrm>
        </p:grpSpPr>
        <p:sp>
          <p:nvSpPr>
            <p:cNvPr id="16" name="文本框 51"/>
            <p:cNvSpPr txBox="1"/>
            <p:nvPr/>
          </p:nvSpPr>
          <p:spPr>
            <a:xfrm>
              <a:off x="1928162" y="1841989"/>
              <a:ext cx="2798758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lnSpc>
                  <a:spcPct val="130000"/>
                </a:lnSpc>
                <a:defRPr sz="1600">
                  <a:solidFill>
                    <a:schemeClr val="bg1"/>
                  </a:solidFill>
                </a:defRPr>
              </a:lvl1pPr>
            </a:lstStyle>
            <a:p>
              <a:pPr algn="l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单击此处添加文字阐述，添加简短问题说明文字，具体说明文字在此处添加此处单击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7" name="文本框 52"/>
            <p:cNvSpPr txBox="1"/>
            <p:nvPr/>
          </p:nvSpPr>
          <p:spPr>
            <a:xfrm>
              <a:off x="1972549" y="1412359"/>
              <a:ext cx="1466739" cy="452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lnSpc>
                  <a:spcPct val="130000"/>
                </a:lnSpc>
                <a:defRPr sz="1600"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文本内容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573847" y="4701138"/>
            <a:ext cx="2798758" cy="1168294"/>
            <a:chOff x="1928162" y="1412359"/>
            <a:chExt cx="2798758" cy="1168294"/>
          </a:xfrm>
        </p:grpSpPr>
        <p:sp>
          <p:nvSpPr>
            <p:cNvPr id="19" name="文本框 54"/>
            <p:cNvSpPr txBox="1"/>
            <p:nvPr/>
          </p:nvSpPr>
          <p:spPr>
            <a:xfrm>
              <a:off x="1928162" y="1841989"/>
              <a:ext cx="279875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lnSpc>
                  <a:spcPct val="130000"/>
                </a:lnSpc>
                <a:defRPr sz="1600">
                  <a:solidFill>
                    <a:schemeClr val="bg1"/>
                  </a:solidFill>
                </a:defRPr>
              </a:lvl1pPr>
            </a:lstStyle>
            <a:p>
              <a:pPr lvl="0" algn="l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单击此处添加文字阐述，添加简短问题说明文字，具体说明文字在此处添加此处单击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0" name="文本框 55"/>
            <p:cNvSpPr txBox="1"/>
            <p:nvPr/>
          </p:nvSpPr>
          <p:spPr>
            <a:xfrm>
              <a:off x="1928162" y="1412359"/>
              <a:ext cx="1466739" cy="452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lnSpc>
                  <a:spcPct val="130000"/>
                </a:lnSpc>
                <a:defRPr sz="1600"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文本内容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259874" y="4674082"/>
            <a:ext cx="2798758" cy="1168294"/>
            <a:chOff x="1928162" y="1412359"/>
            <a:chExt cx="2798758" cy="1168294"/>
          </a:xfrm>
        </p:grpSpPr>
        <p:sp>
          <p:nvSpPr>
            <p:cNvPr id="22" name="文本框 57"/>
            <p:cNvSpPr txBox="1"/>
            <p:nvPr/>
          </p:nvSpPr>
          <p:spPr>
            <a:xfrm>
              <a:off x="1928162" y="1841989"/>
              <a:ext cx="279875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lnSpc>
                  <a:spcPct val="130000"/>
                </a:lnSpc>
                <a:defRPr sz="1600">
                  <a:solidFill>
                    <a:schemeClr val="bg1"/>
                  </a:solidFill>
                </a:defRPr>
              </a:lvl1pPr>
            </a:lstStyle>
            <a:p>
              <a:pPr lvl="0" algn="l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单击此处添加文字阐述，添加简短问题说明文字，具体说明文字在此处添加此处单击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3" name="文本框 58"/>
            <p:cNvSpPr txBox="1"/>
            <p:nvPr/>
          </p:nvSpPr>
          <p:spPr>
            <a:xfrm>
              <a:off x="1928162" y="1412359"/>
              <a:ext cx="1466739" cy="452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lnSpc>
                  <a:spcPct val="130000"/>
                </a:lnSpc>
                <a:defRPr sz="1600"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文本内容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342032" y="1557001"/>
            <a:ext cx="1808259" cy="2576336"/>
            <a:chOff x="1342032" y="1557001"/>
            <a:chExt cx="1808259" cy="2576336"/>
          </a:xfrm>
        </p:grpSpPr>
        <p:grpSp>
          <p:nvGrpSpPr>
            <p:cNvPr id="27" name="组合 26"/>
            <p:cNvGrpSpPr/>
            <p:nvPr/>
          </p:nvGrpSpPr>
          <p:grpSpPr>
            <a:xfrm>
              <a:off x="1342032" y="1557001"/>
              <a:ext cx="1075915" cy="2576336"/>
              <a:chOff x="1342032" y="1670731"/>
              <a:chExt cx="1075915" cy="2576336"/>
            </a:xfrm>
            <a:effectLst>
              <a:outerShdw blurRad="279400" dist="762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矩形 28"/>
              <p:cNvSpPr/>
              <p:nvPr/>
            </p:nvSpPr>
            <p:spPr>
              <a:xfrm rot="18927821">
                <a:off x="1351188" y="1670731"/>
                <a:ext cx="1066759" cy="1067935"/>
              </a:xfrm>
              <a:prstGeom prst="rect">
                <a:avLst/>
              </a:prstGeom>
              <a:solidFill>
                <a:schemeClr val="accent1"/>
              </a:solidFill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 rot="18927821">
                <a:off x="1342032" y="3180308"/>
                <a:ext cx="1066759" cy="1066759"/>
              </a:xfrm>
              <a:prstGeom prst="rect">
                <a:avLst/>
              </a:prstGeom>
              <a:solidFill>
                <a:schemeClr val="accent1"/>
              </a:solidFill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31" name="文本框 59"/>
              <p:cNvSpPr txBox="1"/>
              <p:nvPr/>
            </p:nvSpPr>
            <p:spPr>
              <a:xfrm>
                <a:off x="1493275" y="1970784"/>
                <a:ext cx="77382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1"/>
                    </a:solidFill>
                    <a:latin typeface="+mn-ea"/>
                  </a:rPr>
                  <a:t>关键字</a:t>
                </a:r>
              </a:p>
            </p:txBody>
          </p:sp>
          <p:sp>
            <p:nvSpPr>
              <p:cNvPr id="32" name="文本框 60"/>
              <p:cNvSpPr txBox="1"/>
              <p:nvPr/>
            </p:nvSpPr>
            <p:spPr>
              <a:xfrm>
                <a:off x="1473741" y="3490873"/>
                <a:ext cx="77382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1"/>
                    </a:solidFill>
                    <a:latin typeface="+mn-ea"/>
                  </a:rPr>
                  <a:t>关键字</a:t>
                </a:r>
              </a:p>
            </p:txBody>
          </p:sp>
        </p:grpSp>
        <p:sp>
          <p:nvSpPr>
            <p:cNvPr id="28" name="矩形 27"/>
            <p:cNvSpPr/>
            <p:nvPr/>
          </p:nvSpPr>
          <p:spPr>
            <a:xfrm rot="18927821">
              <a:off x="2081715" y="2331610"/>
              <a:ext cx="1068576" cy="1067935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329229" y="1556792"/>
            <a:ext cx="1777916" cy="2576755"/>
            <a:chOff x="5329229" y="1556792"/>
            <a:chExt cx="1777916" cy="2576755"/>
          </a:xfrm>
        </p:grpSpPr>
        <p:grpSp>
          <p:nvGrpSpPr>
            <p:cNvPr id="34" name="组合 33"/>
            <p:cNvGrpSpPr/>
            <p:nvPr/>
          </p:nvGrpSpPr>
          <p:grpSpPr>
            <a:xfrm>
              <a:off x="5329229" y="1556792"/>
              <a:ext cx="1068178" cy="2576755"/>
              <a:chOff x="5329229" y="1670522"/>
              <a:chExt cx="1068178" cy="2576755"/>
            </a:xfrm>
            <a:effectLst>
              <a:outerShdw blurRad="279400" dist="76200" dir="8100000" algn="t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36" name="组合 35"/>
              <p:cNvGrpSpPr/>
              <p:nvPr/>
            </p:nvGrpSpPr>
            <p:grpSpPr>
              <a:xfrm>
                <a:off x="5329229" y="1670522"/>
                <a:ext cx="1068178" cy="2576755"/>
                <a:chOff x="6164497" y="2690631"/>
                <a:chExt cx="1068178" cy="2576755"/>
              </a:xfrm>
            </p:grpSpPr>
            <p:sp>
              <p:nvSpPr>
                <p:cNvPr id="39" name="矩形 38"/>
                <p:cNvSpPr/>
                <p:nvPr/>
              </p:nvSpPr>
              <p:spPr>
                <a:xfrm rot="18927821">
                  <a:off x="6165916" y="2690631"/>
                  <a:ext cx="1066759" cy="1066759"/>
                </a:xfrm>
                <a:prstGeom prst="rect">
                  <a:avLst/>
                </a:prstGeom>
                <a:solidFill>
                  <a:schemeClr val="accent2"/>
                </a:solidFill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+mn-ea"/>
                  </a:endParaRPr>
                </a:p>
              </p:txBody>
            </p:sp>
            <p:sp>
              <p:nvSpPr>
                <p:cNvPr id="40" name="矩形 39"/>
                <p:cNvSpPr/>
                <p:nvPr/>
              </p:nvSpPr>
              <p:spPr>
                <a:xfrm rot="18927821">
                  <a:off x="6164497" y="4199451"/>
                  <a:ext cx="1067935" cy="1067935"/>
                </a:xfrm>
                <a:prstGeom prst="rect">
                  <a:avLst/>
                </a:prstGeom>
                <a:solidFill>
                  <a:schemeClr val="accent2"/>
                </a:solidFill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+mn-ea"/>
                  </a:endParaRPr>
                </a:p>
              </p:txBody>
            </p:sp>
          </p:grpSp>
          <p:sp>
            <p:nvSpPr>
              <p:cNvPr id="37" name="文本框 61"/>
              <p:cNvSpPr txBox="1"/>
              <p:nvPr/>
            </p:nvSpPr>
            <p:spPr>
              <a:xfrm>
                <a:off x="5476281" y="3534204"/>
                <a:ext cx="77382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1"/>
                    </a:solidFill>
                    <a:latin typeface="+mn-ea"/>
                  </a:rPr>
                  <a:t>关键字</a:t>
                </a:r>
              </a:p>
            </p:txBody>
          </p:sp>
          <p:sp>
            <p:nvSpPr>
              <p:cNvPr id="38" name="文本框 62"/>
              <p:cNvSpPr txBox="1"/>
              <p:nvPr/>
            </p:nvSpPr>
            <p:spPr>
              <a:xfrm>
                <a:off x="5504414" y="1992126"/>
                <a:ext cx="77382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1"/>
                    </a:solidFill>
                    <a:latin typeface="+mn-ea"/>
                  </a:rPr>
                  <a:t>关键字</a:t>
                </a:r>
              </a:p>
            </p:txBody>
          </p:sp>
        </p:grpSp>
        <p:sp>
          <p:nvSpPr>
            <p:cNvPr id="35" name="矩形 34"/>
            <p:cNvSpPr/>
            <p:nvPr/>
          </p:nvSpPr>
          <p:spPr>
            <a:xfrm rot="18927821">
              <a:off x="6040386" y="2333255"/>
              <a:ext cx="1066759" cy="1066759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9113307" y="1557001"/>
            <a:ext cx="1821046" cy="2601382"/>
            <a:chOff x="9113307" y="1557001"/>
            <a:chExt cx="1821046" cy="2601382"/>
          </a:xfrm>
        </p:grpSpPr>
        <p:grpSp>
          <p:nvGrpSpPr>
            <p:cNvPr id="42" name="组合 41"/>
            <p:cNvGrpSpPr/>
            <p:nvPr/>
          </p:nvGrpSpPr>
          <p:grpSpPr>
            <a:xfrm>
              <a:off x="9113307" y="1557001"/>
              <a:ext cx="1075915" cy="2601382"/>
              <a:chOff x="9113307" y="1670731"/>
              <a:chExt cx="1075915" cy="2601382"/>
            </a:xfrm>
            <a:effectLst>
              <a:outerShdw blurRad="279400" dist="76200" dir="8100000" algn="t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4" name="组合 43"/>
              <p:cNvGrpSpPr/>
              <p:nvPr/>
            </p:nvGrpSpPr>
            <p:grpSpPr>
              <a:xfrm>
                <a:off x="9113307" y="1670731"/>
                <a:ext cx="1075915" cy="2576336"/>
                <a:chOff x="4962221" y="1953189"/>
                <a:chExt cx="1075915" cy="2576336"/>
              </a:xfrm>
            </p:grpSpPr>
            <p:sp>
              <p:nvSpPr>
                <p:cNvPr id="47" name="矩形 46"/>
                <p:cNvSpPr/>
                <p:nvPr/>
              </p:nvSpPr>
              <p:spPr>
                <a:xfrm rot="18927821">
                  <a:off x="4971377" y="1953189"/>
                  <a:ext cx="1066759" cy="1067935"/>
                </a:xfrm>
                <a:prstGeom prst="rect">
                  <a:avLst/>
                </a:prstGeom>
                <a:solidFill>
                  <a:schemeClr val="accent1"/>
                </a:solidFill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+mn-ea"/>
                  </a:endParaRPr>
                </a:p>
              </p:txBody>
            </p:sp>
            <p:sp>
              <p:nvSpPr>
                <p:cNvPr id="48" name="矩形 47"/>
                <p:cNvSpPr/>
                <p:nvPr/>
              </p:nvSpPr>
              <p:spPr>
                <a:xfrm rot="18927821">
                  <a:off x="4962221" y="3462766"/>
                  <a:ext cx="1066759" cy="1066759"/>
                </a:xfrm>
                <a:prstGeom prst="rect">
                  <a:avLst/>
                </a:prstGeom>
                <a:solidFill>
                  <a:schemeClr val="accent1"/>
                </a:solidFill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+mn-ea"/>
                  </a:endParaRPr>
                </a:p>
              </p:txBody>
            </p:sp>
          </p:grpSp>
          <p:sp>
            <p:nvSpPr>
              <p:cNvPr id="45" name="文本框 63"/>
              <p:cNvSpPr txBox="1"/>
              <p:nvPr/>
            </p:nvSpPr>
            <p:spPr>
              <a:xfrm>
                <a:off x="9268516" y="2050663"/>
                <a:ext cx="77382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1"/>
                    </a:solidFill>
                    <a:latin typeface="+mn-ea"/>
                  </a:rPr>
                  <a:t>关键字</a:t>
                </a:r>
              </a:p>
            </p:txBody>
          </p:sp>
          <p:sp>
            <p:nvSpPr>
              <p:cNvPr id="46" name="文本框 64"/>
              <p:cNvSpPr txBox="1"/>
              <p:nvPr/>
            </p:nvSpPr>
            <p:spPr>
              <a:xfrm>
                <a:off x="9287403" y="3564227"/>
                <a:ext cx="77382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1"/>
                    </a:solidFill>
                    <a:latin typeface="+mn-ea"/>
                  </a:rPr>
                  <a:t>关键字</a:t>
                </a:r>
              </a:p>
            </p:txBody>
          </p:sp>
        </p:grpSp>
        <p:sp>
          <p:nvSpPr>
            <p:cNvPr id="43" name="矩形 42"/>
            <p:cNvSpPr/>
            <p:nvPr/>
          </p:nvSpPr>
          <p:spPr>
            <a:xfrm rot="18927821">
              <a:off x="9867594" y="2306033"/>
              <a:ext cx="1066759" cy="1066759"/>
            </a:xfrm>
            <a:prstGeom prst="rect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50" name="组合 49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52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" name="矩形 50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58190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2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</p:bldLst>
      </p:timing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3934966" y="1485578"/>
            <a:ext cx="2353956" cy="2354808"/>
          </a:xfrm>
          <a:custGeom>
            <a:avLst/>
            <a:gdLst>
              <a:gd name="T0" fmla="*/ 913 w 1141"/>
              <a:gd name="T1" fmla="*/ 847 h 1141"/>
              <a:gd name="T2" fmla="*/ 1093 w 1141"/>
              <a:gd name="T3" fmla="*/ 414 h 1141"/>
              <a:gd name="T4" fmla="*/ 1141 w 1141"/>
              <a:gd name="T5" fmla="*/ 371 h 1141"/>
              <a:gd name="T6" fmla="*/ 1010 w 1141"/>
              <a:gd name="T7" fmla="*/ 174 h 1141"/>
              <a:gd name="T8" fmla="*/ 592 w 1141"/>
              <a:gd name="T9" fmla="*/ 0 h 1141"/>
              <a:gd name="T10" fmla="*/ 173 w 1141"/>
              <a:gd name="T11" fmla="*/ 174 h 1141"/>
              <a:gd name="T12" fmla="*/ 0 w 1141"/>
              <a:gd name="T13" fmla="*/ 592 h 1141"/>
              <a:gd name="T14" fmla="*/ 173 w 1141"/>
              <a:gd name="T15" fmla="*/ 1011 h 1141"/>
              <a:gd name="T16" fmla="*/ 370 w 1141"/>
              <a:gd name="T17" fmla="*/ 1141 h 1141"/>
              <a:gd name="T18" fmla="*/ 414 w 1141"/>
              <a:gd name="T19" fmla="*/ 1093 h 1141"/>
              <a:gd name="T20" fmla="*/ 846 w 1141"/>
              <a:gd name="T21" fmla="*/ 914 h 1141"/>
              <a:gd name="T22" fmla="*/ 917 w 1141"/>
              <a:gd name="T23" fmla="*/ 918 h 1141"/>
              <a:gd name="T24" fmla="*/ 913 w 1141"/>
              <a:gd name="T25" fmla="*/ 847 h 1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41" h="1141">
                <a:moveTo>
                  <a:pt x="913" y="847"/>
                </a:moveTo>
                <a:cubicBezTo>
                  <a:pt x="913" y="683"/>
                  <a:pt x="977" y="530"/>
                  <a:pt x="1093" y="414"/>
                </a:cubicBezTo>
                <a:cubicBezTo>
                  <a:pt x="1108" y="399"/>
                  <a:pt x="1124" y="384"/>
                  <a:pt x="1141" y="371"/>
                </a:cubicBezTo>
                <a:cubicBezTo>
                  <a:pt x="1112" y="299"/>
                  <a:pt x="1068" y="232"/>
                  <a:pt x="1010" y="174"/>
                </a:cubicBezTo>
                <a:cubicBezTo>
                  <a:pt x="899" y="62"/>
                  <a:pt x="750" y="0"/>
                  <a:pt x="592" y="0"/>
                </a:cubicBezTo>
                <a:cubicBezTo>
                  <a:pt x="434" y="0"/>
                  <a:pt x="285" y="62"/>
                  <a:pt x="173" y="174"/>
                </a:cubicBezTo>
                <a:cubicBezTo>
                  <a:pt x="62" y="285"/>
                  <a:pt x="0" y="434"/>
                  <a:pt x="0" y="592"/>
                </a:cubicBezTo>
                <a:cubicBezTo>
                  <a:pt x="0" y="750"/>
                  <a:pt x="62" y="899"/>
                  <a:pt x="173" y="1011"/>
                </a:cubicBezTo>
                <a:cubicBezTo>
                  <a:pt x="231" y="1068"/>
                  <a:pt x="297" y="1112"/>
                  <a:pt x="370" y="1141"/>
                </a:cubicBezTo>
                <a:cubicBezTo>
                  <a:pt x="384" y="1125"/>
                  <a:pt x="398" y="1108"/>
                  <a:pt x="414" y="1093"/>
                </a:cubicBezTo>
                <a:cubicBezTo>
                  <a:pt x="529" y="977"/>
                  <a:pt x="683" y="914"/>
                  <a:pt x="846" y="914"/>
                </a:cubicBezTo>
                <a:cubicBezTo>
                  <a:pt x="870" y="914"/>
                  <a:pt x="894" y="915"/>
                  <a:pt x="917" y="918"/>
                </a:cubicBezTo>
                <a:cubicBezTo>
                  <a:pt x="915" y="894"/>
                  <a:pt x="913" y="871"/>
                  <a:pt x="913" y="8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4358773" y="3554570"/>
            <a:ext cx="2595225" cy="2442140"/>
          </a:xfrm>
          <a:custGeom>
            <a:avLst/>
            <a:gdLst>
              <a:gd name="T0" fmla="*/ 896 w 1258"/>
              <a:gd name="T1" fmla="*/ 345 h 1183"/>
              <a:gd name="T2" fmla="*/ 723 w 1258"/>
              <a:gd name="T3" fmla="*/ 4 h 1183"/>
              <a:gd name="T4" fmla="*/ 649 w 1258"/>
              <a:gd name="T5" fmla="*/ 0 h 1183"/>
              <a:gd name="T6" fmla="*/ 231 w 1258"/>
              <a:gd name="T7" fmla="*/ 173 h 1183"/>
              <a:gd name="T8" fmla="*/ 231 w 1258"/>
              <a:gd name="T9" fmla="*/ 1010 h 1183"/>
              <a:gd name="T10" fmla="*/ 649 w 1258"/>
              <a:gd name="T11" fmla="*/ 1183 h 1183"/>
              <a:gd name="T12" fmla="*/ 1068 w 1258"/>
              <a:gd name="T13" fmla="*/ 1010 h 1183"/>
              <a:gd name="T14" fmla="*/ 1236 w 1258"/>
              <a:gd name="T15" fmla="*/ 518 h 1183"/>
              <a:gd name="T16" fmla="*/ 896 w 1258"/>
              <a:gd name="T17" fmla="*/ 345 h 1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8" h="1183">
                <a:moveTo>
                  <a:pt x="896" y="345"/>
                </a:moveTo>
                <a:cubicBezTo>
                  <a:pt x="802" y="252"/>
                  <a:pt x="742" y="133"/>
                  <a:pt x="723" y="4"/>
                </a:cubicBezTo>
                <a:cubicBezTo>
                  <a:pt x="699" y="1"/>
                  <a:pt x="674" y="0"/>
                  <a:pt x="649" y="0"/>
                </a:cubicBezTo>
                <a:cubicBezTo>
                  <a:pt x="491" y="0"/>
                  <a:pt x="343" y="61"/>
                  <a:pt x="231" y="173"/>
                </a:cubicBezTo>
                <a:cubicBezTo>
                  <a:pt x="0" y="404"/>
                  <a:pt x="0" y="779"/>
                  <a:pt x="231" y="1010"/>
                </a:cubicBezTo>
                <a:cubicBezTo>
                  <a:pt x="343" y="1122"/>
                  <a:pt x="491" y="1183"/>
                  <a:pt x="649" y="1183"/>
                </a:cubicBezTo>
                <a:cubicBezTo>
                  <a:pt x="808" y="1183"/>
                  <a:pt x="956" y="1122"/>
                  <a:pt x="1068" y="1010"/>
                </a:cubicBezTo>
                <a:cubicBezTo>
                  <a:pt x="1202" y="876"/>
                  <a:pt x="1258" y="693"/>
                  <a:pt x="1236" y="518"/>
                </a:cubicBezTo>
                <a:cubicBezTo>
                  <a:pt x="1108" y="499"/>
                  <a:pt x="989" y="439"/>
                  <a:pt x="896" y="3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5958765" y="2077852"/>
            <a:ext cx="2563480" cy="2445317"/>
          </a:xfrm>
          <a:custGeom>
            <a:avLst/>
            <a:gdLst>
              <a:gd name="T0" fmla="*/ 592 w 1242"/>
              <a:gd name="T1" fmla="*/ 0 h 1184"/>
              <a:gd name="T2" fmla="*/ 174 w 1242"/>
              <a:gd name="T3" fmla="*/ 173 h 1184"/>
              <a:gd name="T4" fmla="*/ 0 w 1242"/>
              <a:gd name="T5" fmla="*/ 592 h 1184"/>
              <a:gd name="T6" fmla="*/ 174 w 1242"/>
              <a:gd name="T7" fmla="*/ 1010 h 1184"/>
              <a:gd name="T8" fmla="*/ 592 w 1242"/>
              <a:gd name="T9" fmla="*/ 1184 h 1184"/>
              <a:gd name="T10" fmla="*/ 1011 w 1242"/>
              <a:gd name="T11" fmla="*/ 1010 h 1184"/>
              <a:gd name="T12" fmla="*/ 1011 w 1242"/>
              <a:gd name="T13" fmla="*/ 173 h 1184"/>
              <a:gd name="T14" fmla="*/ 592 w 1242"/>
              <a:gd name="T15" fmla="*/ 0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42" h="1184">
                <a:moveTo>
                  <a:pt x="592" y="0"/>
                </a:moveTo>
                <a:cubicBezTo>
                  <a:pt x="434" y="0"/>
                  <a:pt x="286" y="61"/>
                  <a:pt x="174" y="173"/>
                </a:cubicBezTo>
                <a:cubicBezTo>
                  <a:pt x="62" y="285"/>
                  <a:pt x="0" y="434"/>
                  <a:pt x="0" y="592"/>
                </a:cubicBezTo>
                <a:cubicBezTo>
                  <a:pt x="0" y="750"/>
                  <a:pt x="62" y="898"/>
                  <a:pt x="174" y="1010"/>
                </a:cubicBezTo>
                <a:cubicBezTo>
                  <a:pt x="286" y="1122"/>
                  <a:pt x="434" y="1184"/>
                  <a:pt x="592" y="1184"/>
                </a:cubicBezTo>
                <a:cubicBezTo>
                  <a:pt x="750" y="1184"/>
                  <a:pt x="899" y="1122"/>
                  <a:pt x="1011" y="1010"/>
                </a:cubicBezTo>
                <a:cubicBezTo>
                  <a:pt x="1242" y="779"/>
                  <a:pt x="1242" y="404"/>
                  <a:pt x="1011" y="173"/>
                </a:cubicBezTo>
                <a:cubicBezTo>
                  <a:pt x="899" y="61"/>
                  <a:pt x="750" y="0"/>
                  <a:pt x="5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+mn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22598" y="1706779"/>
            <a:ext cx="3125445" cy="1429127"/>
            <a:chOff x="8514377" y="1784643"/>
            <a:chExt cx="3125445" cy="1429127"/>
          </a:xfrm>
        </p:grpSpPr>
        <p:sp>
          <p:nvSpPr>
            <p:cNvPr id="19" name="TextBox 57"/>
            <p:cNvSpPr>
              <a:spLocks noChangeArrowheads="1"/>
            </p:cNvSpPr>
            <p:nvPr/>
          </p:nvSpPr>
          <p:spPr bwMode="auto">
            <a:xfrm>
              <a:off x="8514377" y="2239144"/>
              <a:ext cx="3125445" cy="974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867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</a:prstClr>
                  </a:solidFill>
                  <a:latin typeface="+mn-ea"/>
                </a:rPr>
                <a:t>     单击此处添加文字阐述，添加简短问题说明文字，具体说明文字在此处添加此处单击此处添加文字阐述，添加简短问题说明文字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微软雅黑" pitchFamily="34" charset="-122"/>
              </a:endParaRPr>
            </a:p>
          </p:txBody>
        </p:sp>
        <p:sp>
          <p:nvSpPr>
            <p:cNvPr id="20" name="TextBox 58"/>
            <p:cNvSpPr>
              <a:spLocks noChangeArrowheads="1"/>
            </p:cNvSpPr>
            <p:nvPr/>
          </p:nvSpPr>
          <p:spPr bwMode="auto">
            <a:xfrm>
              <a:off x="9281336" y="1784643"/>
              <a:ext cx="15915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1800" b="1" dirty="0">
                  <a:solidFill>
                    <a:schemeClr val="tx1">
                      <a:lumMod val="50000"/>
                    </a:schemeClr>
                  </a:solidFill>
                  <a:latin typeface="+mn-ea"/>
                  <a:sym typeface="微软雅黑" pitchFamily="34" charset="-122"/>
                </a:rPr>
                <a:t>添加标题内容</a:t>
              </a: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8990492" y="2133650"/>
              <a:ext cx="2217282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1064396" y="4088973"/>
            <a:ext cx="3125445" cy="1429127"/>
            <a:chOff x="8514377" y="1784643"/>
            <a:chExt cx="3125445" cy="1429127"/>
          </a:xfrm>
        </p:grpSpPr>
        <p:sp>
          <p:nvSpPr>
            <p:cNvPr id="23" name="TextBox 57"/>
            <p:cNvSpPr>
              <a:spLocks noChangeArrowheads="1"/>
            </p:cNvSpPr>
            <p:nvPr/>
          </p:nvSpPr>
          <p:spPr bwMode="auto">
            <a:xfrm>
              <a:off x="8514377" y="2239144"/>
              <a:ext cx="3125445" cy="974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867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</a:prstClr>
                  </a:solidFill>
                  <a:latin typeface="+mn-ea"/>
                </a:rPr>
                <a:t>     单击此处添加文字阐述，添加简短问题说明文字，具体说明文字在此处添加此处单击此处添加文字阐述，添加简短问题说明文字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微软雅黑" pitchFamily="34" charset="-122"/>
              </a:endParaRPr>
            </a:p>
          </p:txBody>
        </p:sp>
        <p:sp>
          <p:nvSpPr>
            <p:cNvPr id="26" name="TextBox 58"/>
            <p:cNvSpPr>
              <a:spLocks noChangeArrowheads="1"/>
            </p:cNvSpPr>
            <p:nvPr/>
          </p:nvSpPr>
          <p:spPr bwMode="auto">
            <a:xfrm>
              <a:off x="9281336" y="1784643"/>
              <a:ext cx="15915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1800" b="1" dirty="0">
                  <a:solidFill>
                    <a:schemeClr val="tx1">
                      <a:lumMod val="50000"/>
                    </a:schemeClr>
                  </a:solidFill>
                  <a:latin typeface="+mn-ea"/>
                  <a:sym typeface="微软雅黑" pitchFamily="34" charset="-122"/>
                </a:rPr>
                <a:t>添加标题内容</a:t>
              </a: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8990492" y="2133650"/>
              <a:ext cx="2217282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/>
        </p:nvGrpSpPr>
        <p:grpSpPr>
          <a:xfrm>
            <a:off x="8522245" y="2336610"/>
            <a:ext cx="3125445" cy="1429127"/>
            <a:chOff x="8514377" y="1784643"/>
            <a:chExt cx="3125445" cy="1429127"/>
          </a:xfrm>
        </p:grpSpPr>
        <p:sp>
          <p:nvSpPr>
            <p:cNvPr id="29" name="TextBox 57"/>
            <p:cNvSpPr>
              <a:spLocks noChangeArrowheads="1"/>
            </p:cNvSpPr>
            <p:nvPr/>
          </p:nvSpPr>
          <p:spPr bwMode="auto">
            <a:xfrm>
              <a:off x="8514377" y="2239144"/>
              <a:ext cx="3125445" cy="974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867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</a:prstClr>
                  </a:solidFill>
                  <a:latin typeface="+mn-ea"/>
                </a:rPr>
                <a:t>     单击此处添加文字阐述，添加简短问题说明文字，具体说明文字在此处添加此处单击此处添加文字阐述，添加简短问题说明文字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微软雅黑" pitchFamily="34" charset="-122"/>
              </a:endParaRPr>
            </a:p>
          </p:txBody>
        </p:sp>
        <p:sp>
          <p:nvSpPr>
            <p:cNvPr id="30" name="TextBox 58"/>
            <p:cNvSpPr>
              <a:spLocks noChangeArrowheads="1"/>
            </p:cNvSpPr>
            <p:nvPr/>
          </p:nvSpPr>
          <p:spPr bwMode="auto">
            <a:xfrm>
              <a:off x="9281336" y="1784643"/>
              <a:ext cx="15915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1800" b="1" dirty="0">
                  <a:solidFill>
                    <a:schemeClr val="tx1">
                      <a:lumMod val="50000"/>
                    </a:schemeClr>
                  </a:solidFill>
                  <a:latin typeface="+mn-ea"/>
                  <a:sym typeface="微软雅黑" pitchFamily="34" charset="-122"/>
                </a:rPr>
                <a:t>添加标题内容</a:t>
              </a: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8990492" y="2133650"/>
              <a:ext cx="2217282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4287656" y="1654614"/>
            <a:ext cx="1591526" cy="1285497"/>
            <a:chOff x="4503680" y="2070452"/>
            <a:chExt cx="1591526" cy="1285497"/>
          </a:xfrm>
        </p:grpSpPr>
        <p:sp>
          <p:nvSpPr>
            <p:cNvPr id="33" name="文本框 219"/>
            <p:cNvSpPr txBox="1"/>
            <p:nvPr/>
          </p:nvSpPr>
          <p:spPr>
            <a:xfrm>
              <a:off x="4807773" y="2070452"/>
              <a:ext cx="1065350" cy="861770"/>
            </a:xfrm>
            <a:prstGeom prst="rect">
              <a:avLst/>
            </a:prstGeom>
            <a:noFill/>
          </p:spPr>
          <p:txBody>
            <a:bodyPr wrap="none" lIns="121917" tIns="60958" rIns="121917" bIns="60958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4800" dirty="0">
                  <a:ln w="38100">
                    <a:noFill/>
                  </a:ln>
                  <a:solidFill>
                    <a:prstClr val="white"/>
                  </a:solidFill>
                  <a:latin typeface="+mn-ea"/>
                  <a:cs typeface="Arial" panose="020B0604020202020204" pitchFamily="34" charset="0"/>
                </a:rPr>
                <a:t>68</a:t>
              </a:r>
              <a:r>
                <a:rPr lang="en-US" altLang="zh-CN" sz="2000" dirty="0">
                  <a:ln w="38100">
                    <a:noFill/>
                  </a:ln>
                  <a:solidFill>
                    <a:prstClr val="white"/>
                  </a:solidFill>
                  <a:latin typeface="+mn-ea"/>
                  <a:cs typeface="Arial" panose="020B0604020202020204" pitchFamily="34" charset="0"/>
                </a:rPr>
                <a:t>%</a:t>
              </a:r>
              <a:endParaRPr lang="zh-CN" altLang="en-US" sz="4800" dirty="0">
                <a:ln w="38100">
                  <a:noFill/>
                </a:ln>
                <a:solidFill>
                  <a:prstClr val="white"/>
                </a:solidFill>
                <a:latin typeface="+mn-ea"/>
                <a:cs typeface="Arial" panose="020B0604020202020204" pitchFamily="34" charset="0"/>
              </a:endParaRPr>
            </a:p>
          </p:txBody>
        </p:sp>
        <p:sp>
          <p:nvSpPr>
            <p:cNvPr id="34" name="TextBox 58"/>
            <p:cNvSpPr>
              <a:spLocks noChangeArrowheads="1"/>
            </p:cNvSpPr>
            <p:nvPr/>
          </p:nvSpPr>
          <p:spPr bwMode="auto">
            <a:xfrm>
              <a:off x="4503680" y="2986617"/>
              <a:ext cx="159152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+mn-ea"/>
                  <a:sym typeface="微软雅黑" pitchFamily="34" charset="-122"/>
                </a:rPr>
                <a:t>文本内容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860622" y="4055470"/>
            <a:ext cx="1591526" cy="1344649"/>
            <a:chOff x="5076646" y="4471308"/>
            <a:chExt cx="1591526" cy="1344649"/>
          </a:xfrm>
        </p:grpSpPr>
        <p:sp>
          <p:nvSpPr>
            <p:cNvPr id="36" name="文本框 221"/>
            <p:cNvSpPr txBox="1"/>
            <p:nvPr/>
          </p:nvSpPr>
          <p:spPr>
            <a:xfrm>
              <a:off x="5404595" y="4471308"/>
              <a:ext cx="1065350" cy="861770"/>
            </a:xfrm>
            <a:prstGeom prst="rect">
              <a:avLst/>
            </a:prstGeom>
            <a:noFill/>
          </p:spPr>
          <p:txBody>
            <a:bodyPr wrap="none" lIns="121917" tIns="60958" rIns="121917" bIns="60958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4800" dirty="0">
                  <a:ln w="38100">
                    <a:noFill/>
                  </a:ln>
                  <a:solidFill>
                    <a:prstClr val="white"/>
                  </a:solidFill>
                  <a:latin typeface="+mn-ea"/>
                  <a:cs typeface="Arial" panose="020B0604020202020204" pitchFamily="34" charset="0"/>
                </a:rPr>
                <a:t>54</a:t>
              </a:r>
              <a:r>
                <a:rPr lang="en-US" altLang="zh-CN" sz="2000" dirty="0">
                  <a:ln w="38100">
                    <a:noFill/>
                  </a:ln>
                  <a:solidFill>
                    <a:prstClr val="white"/>
                  </a:solidFill>
                  <a:latin typeface="+mn-ea"/>
                  <a:cs typeface="Arial" panose="020B0604020202020204" pitchFamily="34" charset="0"/>
                </a:rPr>
                <a:t>%</a:t>
              </a:r>
              <a:endParaRPr lang="zh-CN" altLang="en-US" sz="4800" dirty="0">
                <a:ln w="38100">
                  <a:noFill/>
                </a:ln>
                <a:solidFill>
                  <a:prstClr val="white"/>
                </a:solidFill>
                <a:latin typeface="+mn-ea"/>
                <a:cs typeface="Arial" panose="020B0604020202020204" pitchFamily="34" charset="0"/>
              </a:endParaRPr>
            </a:p>
          </p:txBody>
        </p:sp>
        <p:sp>
          <p:nvSpPr>
            <p:cNvPr id="37" name="TextBox 58"/>
            <p:cNvSpPr>
              <a:spLocks noChangeArrowheads="1"/>
            </p:cNvSpPr>
            <p:nvPr/>
          </p:nvSpPr>
          <p:spPr bwMode="auto">
            <a:xfrm>
              <a:off x="5076646" y="5446625"/>
              <a:ext cx="159152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+mn-ea"/>
                  <a:sym typeface="微软雅黑" pitchFamily="34" charset="-122"/>
                </a:rPr>
                <a:t>文本内容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444742" y="2416791"/>
            <a:ext cx="1591526" cy="1248179"/>
            <a:chOff x="6660766" y="2832629"/>
            <a:chExt cx="1591526" cy="1248179"/>
          </a:xfrm>
        </p:grpSpPr>
        <p:sp>
          <p:nvSpPr>
            <p:cNvPr id="39" name="文本框 220"/>
            <p:cNvSpPr txBox="1"/>
            <p:nvPr/>
          </p:nvSpPr>
          <p:spPr>
            <a:xfrm>
              <a:off x="6890302" y="2832629"/>
              <a:ext cx="1065350" cy="861770"/>
            </a:xfrm>
            <a:prstGeom prst="rect">
              <a:avLst/>
            </a:prstGeom>
            <a:noFill/>
          </p:spPr>
          <p:txBody>
            <a:bodyPr wrap="none" lIns="121917" tIns="60958" rIns="121917" bIns="60958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4800" dirty="0">
                  <a:ln w="38100">
                    <a:noFill/>
                  </a:ln>
                  <a:solidFill>
                    <a:prstClr val="white"/>
                  </a:solidFill>
                  <a:latin typeface="+mn-ea"/>
                  <a:cs typeface="Arial" panose="020B0604020202020204" pitchFamily="34" charset="0"/>
                </a:rPr>
                <a:t>29</a:t>
              </a:r>
              <a:r>
                <a:rPr lang="en-US" altLang="zh-CN" sz="2000" dirty="0">
                  <a:ln w="38100">
                    <a:noFill/>
                  </a:ln>
                  <a:solidFill>
                    <a:prstClr val="white"/>
                  </a:solidFill>
                  <a:latin typeface="+mn-ea"/>
                  <a:cs typeface="Arial" panose="020B0604020202020204" pitchFamily="34" charset="0"/>
                </a:rPr>
                <a:t>%</a:t>
              </a:r>
              <a:endParaRPr lang="zh-CN" altLang="en-US" sz="4800" dirty="0">
                <a:ln w="38100">
                  <a:noFill/>
                </a:ln>
                <a:solidFill>
                  <a:prstClr val="white"/>
                </a:solidFill>
                <a:latin typeface="+mn-ea"/>
                <a:cs typeface="Arial" panose="020B0604020202020204" pitchFamily="34" charset="0"/>
              </a:endParaRPr>
            </a:p>
          </p:txBody>
        </p:sp>
        <p:sp>
          <p:nvSpPr>
            <p:cNvPr id="40" name="TextBox 58"/>
            <p:cNvSpPr>
              <a:spLocks noChangeArrowheads="1"/>
            </p:cNvSpPr>
            <p:nvPr/>
          </p:nvSpPr>
          <p:spPr bwMode="auto">
            <a:xfrm>
              <a:off x="6660766" y="3711476"/>
              <a:ext cx="159152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+mn-ea"/>
                  <a:sym typeface="微软雅黑" pitchFamily="34" charset="-122"/>
                </a:rPr>
                <a:t>文本内容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42" name="组合 41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44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3" name="矩形 42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81380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8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50" presetID="18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5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0" presetID="18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9750"/>
                                </p:stCondLst>
                                <p:childTnLst>
                                  <p:par>
                                    <p:cTn id="70" presetID="18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 animBg="1"/>
          <p:bldP spid="16" grpId="0" animBg="1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8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50" presetID="18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5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0" presetID="18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9750"/>
                                </p:stCondLst>
                                <p:childTnLst>
                                  <p:par>
                                    <p:cTn id="70" presetID="18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 animBg="1"/>
          <p:bldP spid="16" grpId="0" animBg="1"/>
          <p:bldP spid="17" grpId="0" animBg="1"/>
        </p:bldLst>
      </p:timing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400985" y="3128670"/>
            <a:ext cx="1302564" cy="1302566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9000"/>
                </a:schemeClr>
              </a:gs>
            </a:gsLst>
            <a:lin ang="2700000" scaled="1"/>
            <a:tileRect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651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389289" y="3128670"/>
            <a:ext cx="1302564" cy="1302566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9000"/>
                </a:schemeClr>
              </a:gs>
            </a:gsLst>
            <a:lin ang="2700000" scaled="1"/>
            <a:tileRect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651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499492" y="3128670"/>
            <a:ext cx="1302564" cy="1302566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9000"/>
                </a:schemeClr>
              </a:gs>
            </a:gsLst>
            <a:lin ang="2700000" scaled="1"/>
            <a:tileRect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651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502918" y="3128670"/>
            <a:ext cx="1302564" cy="1302566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9000"/>
                </a:schemeClr>
              </a:gs>
            </a:gsLst>
            <a:lin ang="2700000" scaled="1"/>
            <a:tileRect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651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593348" y="3128670"/>
            <a:ext cx="1302564" cy="1302566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9000"/>
                </a:schemeClr>
              </a:gs>
            </a:gsLst>
            <a:lin ang="2700000" scaled="1"/>
            <a:tileRect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651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20" name="Freeform 5"/>
          <p:cNvSpPr/>
          <p:nvPr/>
        </p:nvSpPr>
        <p:spPr>
          <a:xfrm>
            <a:off x="3090172" y="3779953"/>
            <a:ext cx="2223584" cy="1107538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19" tIns="45710" rIns="91419" bIns="45710" anchor="ctr"/>
          <a:lstStyle/>
          <a:p>
            <a:pPr algn="ctr" defTabSz="914194">
              <a:defRPr/>
            </a:pPr>
            <a:endParaRPr lang="id-ID" sz="2400" kern="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1" name="Freeform 6"/>
          <p:cNvSpPr/>
          <p:nvPr/>
        </p:nvSpPr>
        <p:spPr>
          <a:xfrm flipV="1">
            <a:off x="1150787" y="2672415"/>
            <a:ext cx="2223583" cy="1107538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19" tIns="45710" rIns="91419" bIns="45710" anchor="ctr"/>
          <a:lstStyle/>
          <a:p>
            <a:pPr algn="ctr" defTabSz="914194">
              <a:defRPr/>
            </a:pPr>
            <a:endParaRPr lang="id-ID" sz="2400" kern="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2" name="Freeform 7"/>
          <p:cNvSpPr/>
          <p:nvPr/>
        </p:nvSpPr>
        <p:spPr>
          <a:xfrm>
            <a:off x="6968940" y="3779953"/>
            <a:ext cx="2223584" cy="1107538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19" tIns="45710" rIns="91419" bIns="45710" anchor="ctr"/>
          <a:lstStyle/>
          <a:p>
            <a:pPr algn="ctr" defTabSz="914194">
              <a:defRPr/>
            </a:pPr>
            <a:endParaRPr lang="id-ID" sz="2400" kern="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3" name="Freeform 8"/>
          <p:cNvSpPr/>
          <p:nvPr/>
        </p:nvSpPr>
        <p:spPr>
          <a:xfrm flipV="1">
            <a:off x="5029556" y="2672415"/>
            <a:ext cx="2223583" cy="1107538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19" tIns="45710" rIns="91419" bIns="45710" anchor="ctr"/>
          <a:lstStyle/>
          <a:p>
            <a:pPr algn="ctr" defTabSz="914194">
              <a:defRPr/>
            </a:pPr>
            <a:endParaRPr lang="id-ID" sz="2400" kern="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6" name="Freeform 9"/>
          <p:cNvSpPr/>
          <p:nvPr/>
        </p:nvSpPr>
        <p:spPr>
          <a:xfrm flipV="1">
            <a:off x="8908324" y="2672415"/>
            <a:ext cx="2223583" cy="1107538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19" tIns="45710" rIns="91419" bIns="45710" anchor="ctr"/>
          <a:lstStyle/>
          <a:p>
            <a:pPr algn="ctr" defTabSz="914194">
              <a:defRPr/>
            </a:pPr>
            <a:endParaRPr lang="id-ID" sz="2400" kern="0" dirty="0">
              <a:solidFill>
                <a:srgbClr val="FFFFFF"/>
              </a:solidFill>
              <a:latin typeface="+mn-ea"/>
            </a:endParaRPr>
          </a:p>
        </p:txBody>
      </p:sp>
      <p:grpSp>
        <p:nvGrpSpPr>
          <p:cNvPr id="27" name="Group 1"/>
          <p:cNvGrpSpPr>
            <a:grpSpLocks/>
          </p:cNvGrpSpPr>
          <p:nvPr/>
        </p:nvGrpSpPr>
        <p:grpSpPr bwMode="auto">
          <a:xfrm>
            <a:off x="1434986" y="4723926"/>
            <a:ext cx="1649628" cy="1082132"/>
            <a:chOff x="1413150" y="4179496"/>
            <a:chExt cx="1650340" cy="1081933"/>
          </a:xfrm>
        </p:grpSpPr>
        <p:sp>
          <p:nvSpPr>
            <p:cNvPr id="28" name="Text Placeholder 32"/>
            <p:cNvSpPr txBox="1">
              <a:spLocks/>
            </p:cNvSpPr>
            <p:nvPr/>
          </p:nvSpPr>
          <p:spPr bwMode="auto">
            <a:xfrm>
              <a:off x="1413150" y="4455669"/>
              <a:ext cx="1650340" cy="80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1pPr>
              <a:lvl2pPr marL="742950" indent="-28575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2pPr>
              <a:lvl3pPr marL="11430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3pPr>
              <a:lvl4pPr marL="16002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4pPr>
              <a:lvl5pPr marL="20574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9pPr>
            </a:lstStyle>
            <a:p>
              <a:pPr lvl="0" algn="just" defTabSz="914400" eaLnBrk="1" hangingPunct="1"/>
              <a:r>
                <a:rPr lang="zh-CN" altLang="en-US" sz="1600" dirty="0">
                  <a:solidFill>
                    <a:schemeClr val="tx1">
                      <a:lumMod val="50000"/>
                    </a:schemeClr>
                  </a:solidFill>
                  <a:latin typeface="+mn-ea"/>
                  <a:ea typeface="+mn-ea"/>
                </a:rPr>
                <a:t>单击此处添加文字阐述，添加简短问题说明文字，具体说明文字在此处添加此处。</a:t>
              </a:r>
            </a:p>
          </p:txBody>
        </p:sp>
        <p:sp>
          <p:nvSpPr>
            <p:cNvPr id="29" name="Text Placeholder 33"/>
            <p:cNvSpPr txBox="1">
              <a:spLocks/>
            </p:cNvSpPr>
            <p:nvPr/>
          </p:nvSpPr>
          <p:spPr bwMode="auto">
            <a:xfrm>
              <a:off x="1413151" y="4179496"/>
              <a:ext cx="1650338" cy="318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1pPr>
              <a:lvl2pPr marL="742950" indent="-28575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2pPr>
              <a:lvl3pPr marL="11430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3pPr>
              <a:lvl4pPr marL="16002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4pPr>
              <a:lvl5pPr marL="20574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lnSpc>
                  <a:spcPct val="90000"/>
                </a:lnSpc>
                <a:spcBef>
                  <a:spcPts val="375"/>
                </a:spcBef>
              </a:pPr>
              <a:r>
                <a:rPr lang="zh-CN" altLang="en-US" sz="1800" b="1" kern="0" dirty="0">
                  <a:solidFill>
                    <a:schemeClr val="tx1">
                      <a:lumMod val="50000"/>
                    </a:schemeClr>
                  </a:solidFill>
                  <a:latin typeface="+mn-ea"/>
                  <a:ea typeface="+mn-ea"/>
                </a:rPr>
                <a:t>输入你的标题</a:t>
              </a:r>
            </a:p>
          </p:txBody>
        </p:sp>
      </p:grpSp>
      <p:grpSp>
        <p:nvGrpSpPr>
          <p:cNvPr id="30" name="Group 25"/>
          <p:cNvGrpSpPr>
            <a:grpSpLocks/>
          </p:cNvGrpSpPr>
          <p:nvPr/>
        </p:nvGrpSpPr>
        <p:grpSpPr bwMode="auto">
          <a:xfrm>
            <a:off x="3397080" y="1483566"/>
            <a:ext cx="1650421" cy="1082132"/>
            <a:chOff x="1413150" y="4179496"/>
            <a:chExt cx="1650340" cy="1081933"/>
          </a:xfrm>
        </p:grpSpPr>
        <p:sp>
          <p:nvSpPr>
            <p:cNvPr id="31" name="Text Placeholder 32"/>
            <p:cNvSpPr txBox="1">
              <a:spLocks/>
            </p:cNvSpPr>
            <p:nvPr/>
          </p:nvSpPr>
          <p:spPr bwMode="auto">
            <a:xfrm>
              <a:off x="1413150" y="4455669"/>
              <a:ext cx="1650340" cy="80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1pPr>
              <a:lvl2pPr marL="742950" indent="-28575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2pPr>
              <a:lvl3pPr marL="11430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3pPr>
              <a:lvl4pPr marL="16002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4pPr>
              <a:lvl5pPr marL="20574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9pPr>
            </a:lstStyle>
            <a:p>
              <a:pPr lvl="0" algn="just" defTabSz="914400" eaLnBrk="1" hangingPunct="1"/>
              <a:r>
                <a:rPr lang="zh-CN" altLang="en-US" sz="1600" dirty="0">
                  <a:solidFill>
                    <a:schemeClr val="tx1">
                      <a:lumMod val="50000"/>
                    </a:schemeClr>
                  </a:solidFill>
                  <a:latin typeface="+mn-ea"/>
                  <a:ea typeface="+mn-ea"/>
                </a:rPr>
                <a:t>单击此处添加文字阐述，添加简短问题说明文字，具体说明文字在此处添加此处。</a:t>
              </a:r>
            </a:p>
          </p:txBody>
        </p:sp>
        <p:sp>
          <p:nvSpPr>
            <p:cNvPr id="32" name="Text Placeholder 33"/>
            <p:cNvSpPr txBox="1">
              <a:spLocks/>
            </p:cNvSpPr>
            <p:nvPr/>
          </p:nvSpPr>
          <p:spPr bwMode="auto">
            <a:xfrm>
              <a:off x="1413151" y="4179496"/>
              <a:ext cx="1650338" cy="318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1pPr>
              <a:lvl2pPr marL="742950" indent="-28575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2pPr>
              <a:lvl3pPr marL="11430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3pPr>
              <a:lvl4pPr marL="16002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4pPr>
              <a:lvl5pPr marL="20574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lnSpc>
                  <a:spcPct val="90000"/>
                </a:lnSpc>
                <a:spcBef>
                  <a:spcPts val="375"/>
                </a:spcBef>
              </a:pPr>
              <a:r>
                <a:rPr lang="zh-CN" altLang="en-US" sz="1800" b="1" kern="0" dirty="0">
                  <a:solidFill>
                    <a:schemeClr val="tx1">
                      <a:lumMod val="50000"/>
                    </a:schemeClr>
                  </a:solidFill>
                  <a:latin typeface="+mn-ea"/>
                  <a:ea typeface="+mn-ea"/>
                </a:rPr>
                <a:t>输入你的标题</a:t>
              </a:r>
            </a:p>
          </p:txBody>
        </p:sp>
      </p:grpSp>
      <p:grpSp>
        <p:nvGrpSpPr>
          <p:cNvPr id="33" name="Group 28"/>
          <p:cNvGrpSpPr>
            <a:grpSpLocks/>
          </p:cNvGrpSpPr>
          <p:nvPr/>
        </p:nvGrpSpPr>
        <p:grpSpPr bwMode="auto">
          <a:xfrm>
            <a:off x="7257903" y="1465417"/>
            <a:ext cx="1650421" cy="1082132"/>
            <a:chOff x="1413150" y="4179496"/>
            <a:chExt cx="1650340" cy="1081933"/>
          </a:xfrm>
        </p:grpSpPr>
        <p:sp>
          <p:nvSpPr>
            <p:cNvPr id="34" name="Text Placeholder 32"/>
            <p:cNvSpPr txBox="1">
              <a:spLocks/>
            </p:cNvSpPr>
            <p:nvPr/>
          </p:nvSpPr>
          <p:spPr bwMode="auto">
            <a:xfrm>
              <a:off x="1413150" y="4455669"/>
              <a:ext cx="1650340" cy="80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1pPr>
              <a:lvl2pPr marL="742950" indent="-28575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2pPr>
              <a:lvl3pPr marL="11430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3pPr>
              <a:lvl4pPr marL="16002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4pPr>
              <a:lvl5pPr marL="20574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9pPr>
            </a:lstStyle>
            <a:p>
              <a:pPr lvl="0" algn="just" defTabSz="914400" eaLnBrk="1" hangingPunct="1"/>
              <a:r>
                <a:rPr lang="zh-CN" altLang="en-US" sz="1600" dirty="0">
                  <a:solidFill>
                    <a:schemeClr val="tx1">
                      <a:lumMod val="50000"/>
                    </a:schemeClr>
                  </a:solidFill>
                  <a:latin typeface="+mn-ea"/>
                  <a:ea typeface="+mn-ea"/>
                </a:rPr>
                <a:t>单击此处添加文字阐述，添加简短问题说明文字，具体说明文字在此处添加此处。</a:t>
              </a:r>
            </a:p>
          </p:txBody>
        </p:sp>
        <p:sp>
          <p:nvSpPr>
            <p:cNvPr id="35" name="Text Placeholder 33"/>
            <p:cNvSpPr txBox="1">
              <a:spLocks/>
            </p:cNvSpPr>
            <p:nvPr/>
          </p:nvSpPr>
          <p:spPr bwMode="auto">
            <a:xfrm>
              <a:off x="1413151" y="4179496"/>
              <a:ext cx="1650338" cy="318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1pPr>
              <a:lvl2pPr marL="742950" indent="-28575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2pPr>
              <a:lvl3pPr marL="11430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3pPr>
              <a:lvl4pPr marL="16002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4pPr>
              <a:lvl5pPr marL="20574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lnSpc>
                  <a:spcPct val="90000"/>
                </a:lnSpc>
                <a:spcBef>
                  <a:spcPts val="375"/>
                </a:spcBef>
              </a:pPr>
              <a:r>
                <a:rPr lang="zh-CN" altLang="en-US" sz="1800" b="1" kern="0" dirty="0">
                  <a:solidFill>
                    <a:schemeClr val="tx1">
                      <a:lumMod val="50000"/>
                    </a:schemeClr>
                  </a:solidFill>
                  <a:latin typeface="+mn-ea"/>
                  <a:ea typeface="+mn-ea"/>
                </a:rPr>
                <a:t>输入你的标题</a:t>
              </a:r>
            </a:p>
          </p:txBody>
        </p:sp>
      </p:grpSp>
      <p:grpSp>
        <p:nvGrpSpPr>
          <p:cNvPr id="36" name="Group 31"/>
          <p:cNvGrpSpPr>
            <a:grpSpLocks/>
          </p:cNvGrpSpPr>
          <p:nvPr/>
        </p:nvGrpSpPr>
        <p:grpSpPr bwMode="auto">
          <a:xfrm>
            <a:off x="5316930" y="4723926"/>
            <a:ext cx="1649628" cy="1082132"/>
            <a:chOff x="1413150" y="4179496"/>
            <a:chExt cx="1650340" cy="1081933"/>
          </a:xfrm>
        </p:grpSpPr>
        <p:sp>
          <p:nvSpPr>
            <p:cNvPr id="37" name="Text Placeholder 32"/>
            <p:cNvSpPr txBox="1">
              <a:spLocks/>
            </p:cNvSpPr>
            <p:nvPr/>
          </p:nvSpPr>
          <p:spPr bwMode="auto">
            <a:xfrm>
              <a:off x="1413150" y="4455669"/>
              <a:ext cx="1650340" cy="80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1pPr>
              <a:lvl2pPr marL="742950" indent="-28575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2pPr>
              <a:lvl3pPr marL="11430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3pPr>
              <a:lvl4pPr marL="16002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4pPr>
              <a:lvl5pPr marL="20574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9pPr>
            </a:lstStyle>
            <a:p>
              <a:pPr lvl="0" algn="just" defTabSz="914400" eaLnBrk="1" hangingPunct="1"/>
              <a:r>
                <a:rPr lang="zh-CN" altLang="en-US" sz="1600" dirty="0">
                  <a:solidFill>
                    <a:schemeClr val="tx1">
                      <a:lumMod val="50000"/>
                    </a:schemeClr>
                  </a:solidFill>
                  <a:latin typeface="+mn-ea"/>
                  <a:ea typeface="+mn-ea"/>
                </a:rPr>
                <a:t>单击此处添加文字阐述，添加简短问题说明文字，具体说明文字在此处添加此处。</a:t>
              </a:r>
            </a:p>
          </p:txBody>
        </p:sp>
        <p:sp>
          <p:nvSpPr>
            <p:cNvPr id="38" name="Text Placeholder 33"/>
            <p:cNvSpPr txBox="1">
              <a:spLocks/>
            </p:cNvSpPr>
            <p:nvPr/>
          </p:nvSpPr>
          <p:spPr bwMode="auto">
            <a:xfrm>
              <a:off x="1413151" y="4179496"/>
              <a:ext cx="1650338" cy="318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1pPr>
              <a:lvl2pPr marL="742950" indent="-28575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2pPr>
              <a:lvl3pPr marL="11430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3pPr>
              <a:lvl4pPr marL="16002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4pPr>
              <a:lvl5pPr marL="20574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lnSpc>
                  <a:spcPct val="90000"/>
                </a:lnSpc>
                <a:spcBef>
                  <a:spcPts val="375"/>
                </a:spcBef>
              </a:pPr>
              <a:r>
                <a:rPr lang="zh-CN" altLang="en-US" sz="1800" b="1" kern="0" dirty="0">
                  <a:solidFill>
                    <a:schemeClr val="tx1">
                      <a:lumMod val="50000"/>
                    </a:schemeClr>
                  </a:solidFill>
                  <a:latin typeface="+mn-ea"/>
                  <a:ea typeface="+mn-ea"/>
                </a:rPr>
                <a:t>输入你的标题</a:t>
              </a:r>
            </a:p>
          </p:txBody>
        </p:sp>
      </p:grpSp>
      <p:grpSp>
        <p:nvGrpSpPr>
          <p:cNvPr id="39" name="Group 34"/>
          <p:cNvGrpSpPr>
            <a:grpSpLocks/>
          </p:cNvGrpSpPr>
          <p:nvPr/>
        </p:nvGrpSpPr>
        <p:grpSpPr bwMode="auto">
          <a:xfrm>
            <a:off x="9227453" y="4712018"/>
            <a:ext cx="1649628" cy="1082132"/>
            <a:chOff x="1413150" y="4179496"/>
            <a:chExt cx="1650340" cy="1081933"/>
          </a:xfrm>
        </p:grpSpPr>
        <p:sp>
          <p:nvSpPr>
            <p:cNvPr id="40" name="Text Placeholder 32"/>
            <p:cNvSpPr txBox="1">
              <a:spLocks/>
            </p:cNvSpPr>
            <p:nvPr/>
          </p:nvSpPr>
          <p:spPr bwMode="auto">
            <a:xfrm>
              <a:off x="1413150" y="4455669"/>
              <a:ext cx="1650340" cy="80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1pPr>
              <a:lvl2pPr marL="742950" indent="-28575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2pPr>
              <a:lvl3pPr marL="11430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3pPr>
              <a:lvl4pPr marL="16002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4pPr>
              <a:lvl5pPr marL="20574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9pPr>
            </a:lstStyle>
            <a:p>
              <a:pPr lvl="0" algn="just" defTabSz="914400" eaLnBrk="1" hangingPunct="1"/>
              <a:r>
                <a:rPr lang="zh-CN" altLang="en-US" sz="1600" dirty="0">
                  <a:solidFill>
                    <a:schemeClr val="tx1">
                      <a:lumMod val="50000"/>
                    </a:schemeClr>
                  </a:solidFill>
                  <a:latin typeface="+mn-ea"/>
                  <a:ea typeface="+mn-ea"/>
                </a:rPr>
                <a:t>单击此处添加文字阐述，添加简短问题说明文字，具体说明文字在此处添加此处。</a:t>
              </a:r>
            </a:p>
          </p:txBody>
        </p:sp>
        <p:sp>
          <p:nvSpPr>
            <p:cNvPr id="41" name="Text Placeholder 33"/>
            <p:cNvSpPr txBox="1">
              <a:spLocks/>
            </p:cNvSpPr>
            <p:nvPr/>
          </p:nvSpPr>
          <p:spPr bwMode="auto">
            <a:xfrm>
              <a:off x="1413151" y="4179496"/>
              <a:ext cx="1650338" cy="318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1pPr>
              <a:lvl2pPr marL="742950" indent="-28575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2pPr>
              <a:lvl3pPr marL="11430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3pPr>
              <a:lvl4pPr marL="16002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4pPr>
              <a:lvl5pPr marL="2057400" indent="-228600" defTabSz="6858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lnSpc>
                  <a:spcPct val="90000"/>
                </a:lnSpc>
                <a:spcBef>
                  <a:spcPts val="375"/>
                </a:spcBef>
              </a:pPr>
              <a:r>
                <a:rPr lang="zh-CN" altLang="en-US" sz="1800" b="1" kern="0" dirty="0">
                  <a:solidFill>
                    <a:schemeClr val="tx1">
                      <a:lumMod val="50000"/>
                    </a:schemeClr>
                  </a:solidFill>
                  <a:latin typeface="+mn-ea"/>
                  <a:ea typeface="+mn-ea"/>
                </a:rPr>
                <a:t>输入你的标题</a:t>
              </a:r>
            </a:p>
          </p:txBody>
        </p:sp>
      </p:grpSp>
      <p:grpSp>
        <p:nvGrpSpPr>
          <p:cNvPr id="42" name="Group 37"/>
          <p:cNvGrpSpPr/>
          <p:nvPr/>
        </p:nvGrpSpPr>
        <p:grpSpPr>
          <a:xfrm rot="18900000">
            <a:off x="1939195" y="3445078"/>
            <a:ext cx="636649" cy="634612"/>
            <a:chOff x="-15875" y="-1587"/>
            <a:chExt cx="4014788" cy="4000501"/>
          </a:xfrm>
          <a:solidFill>
            <a:schemeClr val="accent1"/>
          </a:solidFill>
        </p:grpSpPr>
        <p:sp>
          <p:nvSpPr>
            <p:cNvPr id="43" name="Freeform 5"/>
            <p:cNvSpPr>
              <a:spLocks noEditPoints="1"/>
            </p:cNvSpPr>
            <p:nvPr/>
          </p:nvSpPr>
          <p:spPr bwMode="auto">
            <a:xfrm>
              <a:off x="-15875" y="374651"/>
              <a:ext cx="3657600" cy="3624263"/>
            </a:xfrm>
            <a:custGeom>
              <a:avLst/>
              <a:gdLst>
                <a:gd name="T0" fmla="*/ 692 w 973"/>
                <a:gd name="T1" fmla="*/ 24 h 964"/>
                <a:gd name="T2" fmla="*/ 633 w 973"/>
                <a:gd name="T3" fmla="*/ 0 h 964"/>
                <a:gd name="T4" fmla="*/ 574 w 973"/>
                <a:gd name="T5" fmla="*/ 24 h 964"/>
                <a:gd name="T6" fmla="*/ 527 w 973"/>
                <a:gd name="T7" fmla="*/ 71 h 964"/>
                <a:gd name="T8" fmla="*/ 503 w 973"/>
                <a:gd name="T9" fmla="*/ 130 h 964"/>
                <a:gd name="T10" fmla="*/ 515 w 973"/>
                <a:gd name="T11" fmla="*/ 174 h 964"/>
                <a:gd name="T12" fmla="*/ 64 w 973"/>
                <a:gd name="T13" fmla="*/ 354 h 964"/>
                <a:gd name="T14" fmla="*/ 6 w 973"/>
                <a:gd name="T15" fmla="*/ 427 h 964"/>
                <a:gd name="T16" fmla="*/ 33 w 973"/>
                <a:gd name="T17" fmla="*/ 517 h 964"/>
                <a:gd name="T18" fmla="*/ 456 w 973"/>
                <a:gd name="T19" fmla="*/ 935 h 964"/>
                <a:gd name="T20" fmla="*/ 524 w 973"/>
                <a:gd name="T21" fmla="*/ 964 h 964"/>
                <a:gd name="T22" fmla="*/ 527 w 973"/>
                <a:gd name="T23" fmla="*/ 964 h 964"/>
                <a:gd name="T24" fmla="*/ 547 w 973"/>
                <a:gd name="T25" fmla="*/ 962 h 964"/>
                <a:gd name="T26" fmla="*/ 620 w 973"/>
                <a:gd name="T27" fmla="*/ 901 h 964"/>
                <a:gd name="T28" fmla="*/ 797 w 973"/>
                <a:gd name="T29" fmla="*/ 456 h 964"/>
                <a:gd name="T30" fmla="*/ 843 w 973"/>
                <a:gd name="T31" fmla="*/ 470 h 964"/>
                <a:gd name="T32" fmla="*/ 902 w 973"/>
                <a:gd name="T33" fmla="*/ 446 h 964"/>
                <a:gd name="T34" fmla="*/ 948 w 973"/>
                <a:gd name="T35" fmla="*/ 399 h 964"/>
                <a:gd name="T36" fmla="*/ 973 w 973"/>
                <a:gd name="T37" fmla="*/ 340 h 964"/>
                <a:gd name="T38" fmla="*/ 949 w 973"/>
                <a:gd name="T39" fmla="*/ 281 h 964"/>
                <a:gd name="T40" fmla="*/ 692 w 973"/>
                <a:gd name="T41" fmla="*/ 24 h 964"/>
                <a:gd name="T42" fmla="*/ 558 w 973"/>
                <a:gd name="T43" fmla="*/ 876 h 964"/>
                <a:gd name="T44" fmla="*/ 534 w 973"/>
                <a:gd name="T45" fmla="*/ 897 h 964"/>
                <a:gd name="T46" fmla="*/ 526 w 973"/>
                <a:gd name="T47" fmla="*/ 898 h 964"/>
                <a:gd name="T48" fmla="*/ 503 w 973"/>
                <a:gd name="T49" fmla="*/ 888 h 964"/>
                <a:gd name="T50" fmla="*/ 80 w 973"/>
                <a:gd name="T51" fmla="*/ 469 h 964"/>
                <a:gd name="T52" fmla="*/ 71 w 973"/>
                <a:gd name="T53" fmla="*/ 440 h 964"/>
                <a:gd name="T54" fmla="*/ 90 w 973"/>
                <a:gd name="T55" fmla="*/ 415 h 964"/>
                <a:gd name="T56" fmla="*/ 297 w 973"/>
                <a:gd name="T57" fmla="*/ 332 h 964"/>
                <a:gd name="T58" fmla="*/ 715 w 973"/>
                <a:gd name="T59" fmla="*/ 483 h 964"/>
                <a:gd name="T60" fmla="*/ 558 w 973"/>
                <a:gd name="T61" fmla="*/ 876 h 964"/>
                <a:gd name="T62" fmla="*/ 901 w 973"/>
                <a:gd name="T63" fmla="*/ 352 h 964"/>
                <a:gd name="T64" fmla="*/ 855 w 973"/>
                <a:gd name="T65" fmla="*/ 399 h 964"/>
                <a:gd name="T66" fmla="*/ 831 w 973"/>
                <a:gd name="T67" fmla="*/ 399 h 964"/>
                <a:gd name="T68" fmla="*/ 772 w 973"/>
                <a:gd name="T69" fmla="*/ 340 h 964"/>
                <a:gd name="T70" fmla="*/ 725 w 973"/>
                <a:gd name="T71" fmla="*/ 459 h 964"/>
                <a:gd name="T72" fmla="*/ 729 w 973"/>
                <a:gd name="T73" fmla="*/ 449 h 964"/>
                <a:gd name="T74" fmla="*/ 435 w 973"/>
                <a:gd name="T75" fmla="*/ 325 h 964"/>
                <a:gd name="T76" fmla="*/ 349 w 973"/>
                <a:gd name="T77" fmla="*/ 312 h 964"/>
                <a:gd name="T78" fmla="*/ 631 w 973"/>
                <a:gd name="T79" fmla="*/ 199 h 964"/>
                <a:gd name="T80" fmla="*/ 574 w 973"/>
                <a:gd name="T81" fmla="*/ 142 h 964"/>
                <a:gd name="T82" fmla="*/ 574 w 973"/>
                <a:gd name="T83" fmla="*/ 118 h 964"/>
                <a:gd name="T84" fmla="*/ 621 w 973"/>
                <a:gd name="T85" fmla="*/ 71 h 964"/>
                <a:gd name="T86" fmla="*/ 645 w 973"/>
                <a:gd name="T87" fmla="*/ 71 h 964"/>
                <a:gd name="T88" fmla="*/ 901 w 973"/>
                <a:gd name="T89" fmla="*/ 328 h 964"/>
                <a:gd name="T90" fmla="*/ 901 w 973"/>
                <a:gd name="T91" fmla="*/ 352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73" h="964">
                  <a:moveTo>
                    <a:pt x="692" y="24"/>
                  </a:moveTo>
                  <a:cubicBezTo>
                    <a:pt x="676" y="8"/>
                    <a:pt x="655" y="0"/>
                    <a:pt x="633" y="0"/>
                  </a:cubicBezTo>
                  <a:cubicBezTo>
                    <a:pt x="611" y="0"/>
                    <a:pt x="590" y="8"/>
                    <a:pt x="574" y="24"/>
                  </a:cubicBezTo>
                  <a:cubicBezTo>
                    <a:pt x="527" y="71"/>
                    <a:pt x="527" y="71"/>
                    <a:pt x="527" y="71"/>
                  </a:cubicBezTo>
                  <a:cubicBezTo>
                    <a:pt x="511" y="87"/>
                    <a:pt x="503" y="108"/>
                    <a:pt x="503" y="130"/>
                  </a:cubicBezTo>
                  <a:cubicBezTo>
                    <a:pt x="503" y="146"/>
                    <a:pt x="507" y="161"/>
                    <a:pt x="515" y="174"/>
                  </a:cubicBezTo>
                  <a:cubicBezTo>
                    <a:pt x="64" y="354"/>
                    <a:pt x="64" y="354"/>
                    <a:pt x="64" y="354"/>
                  </a:cubicBezTo>
                  <a:cubicBezTo>
                    <a:pt x="33" y="368"/>
                    <a:pt x="12" y="395"/>
                    <a:pt x="6" y="427"/>
                  </a:cubicBezTo>
                  <a:cubicBezTo>
                    <a:pt x="0" y="460"/>
                    <a:pt x="10" y="493"/>
                    <a:pt x="33" y="517"/>
                  </a:cubicBezTo>
                  <a:cubicBezTo>
                    <a:pt x="456" y="935"/>
                    <a:pt x="456" y="935"/>
                    <a:pt x="456" y="935"/>
                  </a:cubicBezTo>
                  <a:cubicBezTo>
                    <a:pt x="475" y="953"/>
                    <a:pt x="499" y="963"/>
                    <a:pt x="524" y="964"/>
                  </a:cubicBezTo>
                  <a:cubicBezTo>
                    <a:pt x="525" y="964"/>
                    <a:pt x="526" y="964"/>
                    <a:pt x="527" y="964"/>
                  </a:cubicBezTo>
                  <a:cubicBezTo>
                    <a:pt x="534" y="964"/>
                    <a:pt x="540" y="963"/>
                    <a:pt x="547" y="962"/>
                  </a:cubicBezTo>
                  <a:cubicBezTo>
                    <a:pt x="580" y="955"/>
                    <a:pt x="607" y="932"/>
                    <a:pt x="620" y="901"/>
                  </a:cubicBezTo>
                  <a:cubicBezTo>
                    <a:pt x="797" y="456"/>
                    <a:pt x="797" y="456"/>
                    <a:pt x="797" y="456"/>
                  </a:cubicBezTo>
                  <a:cubicBezTo>
                    <a:pt x="811" y="465"/>
                    <a:pt x="826" y="470"/>
                    <a:pt x="843" y="470"/>
                  </a:cubicBezTo>
                  <a:cubicBezTo>
                    <a:pt x="865" y="470"/>
                    <a:pt x="886" y="461"/>
                    <a:pt x="902" y="446"/>
                  </a:cubicBezTo>
                  <a:cubicBezTo>
                    <a:pt x="948" y="399"/>
                    <a:pt x="948" y="399"/>
                    <a:pt x="948" y="399"/>
                  </a:cubicBezTo>
                  <a:cubicBezTo>
                    <a:pt x="964" y="383"/>
                    <a:pt x="973" y="362"/>
                    <a:pt x="973" y="340"/>
                  </a:cubicBezTo>
                  <a:cubicBezTo>
                    <a:pt x="973" y="317"/>
                    <a:pt x="964" y="297"/>
                    <a:pt x="949" y="281"/>
                  </a:cubicBezTo>
                  <a:lnTo>
                    <a:pt x="692" y="24"/>
                  </a:lnTo>
                  <a:close/>
                  <a:moveTo>
                    <a:pt x="558" y="876"/>
                  </a:moveTo>
                  <a:cubicBezTo>
                    <a:pt x="554" y="887"/>
                    <a:pt x="545" y="895"/>
                    <a:pt x="534" y="897"/>
                  </a:cubicBezTo>
                  <a:cubicBezTo>
                    <a:pt x="531" y="897"/>
                    <a:pt x="529" y="898"/>
                    <a:pt x="526" y="898"/>
                  </a:cubicBezTo>
                  <a:cubicBezTo>
                    <a:pt x="518" y="897"/>
                    <a:pt x="510" y="894"/>
                    <a:pt x="503" y="888"/>
                  </a:cubicBezTo>
                  <a:cubicBezTo>
                    <a:pt x="80" y="469"/>
                    <a:pt x="80" y="469"/>
                    <a:pt x="80" y="469"/>
                  </a:cubicBezTo>
                  <a:cubicBezTo>
                    <a:pt x="72" y="461"/>
                    <a:pt x="69" y="450"/>
                    <a:pt x="71" y="440"/>
                  </a:cubicBezTo>
                  <a:cubicBezTo>
                    <a:pt x="73" y="429"/>
                    <a:pt x="80" y="420"/>
                    <a:pt x="90" y="415"/>
                  </a:cubicBezTo>
                  <a:cubicBezTo>
                    <a:pt x="297" y="332"/>
                    <a:pt x="297" y="332"/>
                    <a:pt x="297" y="332"/>
                  </a:cubicBezTo>
                  <a:cubicBezTo>
                    <a:pt x="436" y="379"/>
                    <a:pt x="576" y="334"/>
                    <a:pt x="715" y="483"/>
                  </a:cubicBezTo>
                  <a:lnTo>
                    <a:pt x="558" y="876"/>
                  </a:lnTo>
                  <a:close/>
                  <a:moveTo>
                    <a:pt x="901" y="352"/>
                  </a:moveTo>
                  <a:cubicBezTo>
                    <a:pt x="855" y="399"/>
                    <a:pt x="855" y="399"/>
                    <a:pt x="855" y="399"/>
                  </a:cubicBezTo>
                  <a:cubicBezTo>
                    <a:pt x="848" y="405"/>
                    <a:pt x="837" y="405"/>
                    <a:pt x="831" y="399"/>
                  </a:cubicBezTo>
                  <a:cubicBezTo>
                    <a:pt x="772" y="340"/>
                    <a:pt x="772" y="340"/>
                    <a:pt x="772" y="340"/>
                  </a:cubicBezTo>
                  <a:cubicBezTo>
                    <a:pt x="725" y="459"/>
                    <a:pt x="725" y="459"/>
                    <a:pt x="725" y="459"/>
                  </a:cubicBezTo>
                  <a:cubicBezTo>
                    <a:pt x="729" y="449"/>
                    <a:pt x="729" y="449"/>
                    <a:pt x="729" y="449"/>
                  </a:cubicBezTo>
                  <a:cubicBezTo>
                    <a:pt x="628" y="349"/>
                    <a:pt x="527" y="337"/>
                    <a:pt x="435" y="325"/>
                  </a:cubicBezTo>
                  <a:cubicBezTo>
                    <a:pt x="406" y="322"/>
                    <a:pt x="377" y="318"/>
                    <a:pt x="349" y="312"/>
                  </a:cubicBezTo>
                  <a:cubicBezTo>
                    <a:pt x="631" y="199"/>
                    <a:pt x="631" y="199"/>
                    <a:pt x="631" y="199"/>
                  </a:cubicBezTo>
                  <a:cubicBezTo>
                    <a:pt x="574" y="142"/>
                    <a:pt x="574" y="142"/>
                    <a:pt x="574" y="142"/>
                  </a:cubicBezTo>
                  <a:cubicBezTo>
                    <a:pt x="568" y="135"/>
                    <a:pt x="568" y="125"/>
                    <a:pt x="574" y="118"/>
                  </a:cubicBezTo>
                  <a:cubicBezTo>
                    <a:pt x="621" y="71"/>
                    <a:pt x="621" y="71"/>
                    <a:pt x="621" y="71"/>
                  </a:cubicBezTo>
                  <a:cubicBezTo>
                    <a:pt x="628" y="65"/>
                    <a:pt x="638" y="65"/>
                    <a:pt x="645" y="71"/>
                  </a:cubicBezTo>
                  <a:cubicBezTo>
                    <a:pt x="901" y="328"/>
                    <a:pt x="901" y="328"/>
                    <a:pt x="901" y="328"/>
                  </a:cubicBezTo>
                  <a:cubicBezTo>
                    <a:pt x="908" y="335"/>
                    <a:pt x="908" y="345"/>
                    <a:pt x="901" y="3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94">
                <a:defRPr/>
              </a:pPr>
              <a:endParaRPr lang="id-ID" sz="2400" kern="0" dirty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44" name="Freeform 6"/>
            <p:cNvSpPr>
              <a:spLocks noEditPoints="1"/>
            </p:cNvSpPr>
            <p:nvPr/>
          </p:nvSpPr>
          <p:spPr bwMode="auto">
            <a:xfrm>
              <a:off x="1751013" y="1998663"/>
              <a:ext cx="623888" cy="623888"/>
            </a:xfrm>
            <a:custGeom>
              <a:avLst/>
              <a:gdLst>
                <a:gd name="T0" fmla="*/ 83 w 166"/>
                <a:gd name="T1" fmla="*/ 166 h 166"/>
                <a:gd name="T2" fmla="*/ 166 w 166"/>
                <a:gd name="T3" fmla="*/ 83 h 166"/>
                <a:gd name="T4" fmla="*/ 83 w 166"/>
                <a:gd name="T5" fmla="*/ 0 h 166"/>
                <a:gd name="T6" fmla="*/ 0 w 166"/>
                <a:gd name="T7" fmla="*/ 83 h 166"/>
                <a:gd name="T8" fmla="*/ 83 w 166"/>
                <a:gd name="T9" fmla="*/ 166 h 166"/>
                <a:gd name="T10" fmla="*/ 83 w 166"/>
                <a:gd name="T11" fmla="*/ 33 h 166"/>
                <a:gd name="T12" fmla="*/ 133 w 166"/>
                <a:gd name="T13" fmla="*/ 83 h 166"/>
                <a:gd name="T14" fmla="*/ 83 w 166"/>
                <a:gd name="T15" fmla="*/ 133 h 166"/>
                <a:gd name="T16" fmla="*/ 33 w 166"/>
                <a:gd name="T17" fmla="*/ 83 h 166"/>
                <a:gd name="T18" fmla="*/ 83 w 166"/>
                <a:gd name="T19" fmla="*/ 3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166">
                  <a:moveTo>
                    <a:pt x="83" y="166"/>
                  </a:moveTo>
                  <a:cubicBezTo>
                    <a:pt x="128" y="166"/>
                    <a:pt x="166" y="129"/>
                    <a:pt x="166" y="83"/>
                  </a:cubicBezTo>
                  <a:cubicBezTo>
                    <a:pt x="166" y="37"/>
                    <a:pt x="128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29"/>
                    <a:pt x="37" y="166"/>
                    <a:pt x="83" y="166"/>
                  </a:cubicBezTo>
                  <a:close/>
                  <a:moveTo>
                    <a:pt x="83" y="33"/>
                  </a:moveTo>
                  <a:cubicBezTo>
                    <a:pt x="110" y="33"/>
                    <a:pt x="133" y="56"/>
                    <a:pt x="133" y="83"/>
                  </a:cubicBezTo>
                  <a:cubicBezTo>
                    <a:pt x="133" y="111"/>
                    <a:pt x="110" y="133"/>
                    <a:pt x="83" y="133"/>
                  </a:cubicBezTo>
                  <a:cubicBezTo>
                    <a:pt x="55" y="133"/>
                    <a:pt x="33" y="111"/>
                    <a:pt x="33" y="83"/>
                  </a:cubicBezTo>
                  <a:cubicBezTo>
                    <a:pt x="33" y="56"/>
                    <a:pt x="55" y="33"/>
                    <a:pt x="83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94">
                <a:defRPr/>
              </a:pPr>
              <a:endParaRPr lang="id-ID" sz="2400" kern="0" dirty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45" name="Freeform 7"/>
            <p:cNvSpPr>
              <a:spLocks noEditPoints="1"/>
            </p:cNvSpPr>
            <p:nvPr/>
          </p:nvSpPr>
          <p:spPr bwMode="auto">
            <a:xfrm>
              <a:off x="3375025" y="-1587"/>
              <a:ext cx="623888" cy="623888"/>
            </a:xfrm>
            <a:custGeom>
              <a:avLst/>
              <a:gdLst>
                <a:gd name="T0" fmla="*/ 83 w 166"/>
                <a:gd name="T1" fmla="*/ 0 h 166"/>
                <a:gd name="T2" fmla="*/ 0 w 166"/>
                <a:gd name="T3" fmla="*/ 83 h 166"/>
                <a:gd name="T4" fmla="*/ 83 w 166"/>
                <a:gd name="T5" fmla="*/ 166 h 166"/>
                <a:gd name="T6" fmla="*/ 166 w 166"/>
                <a:gd name="T7" fmla="*/ 83 h 166"/>
                <a:gd name="T8" fmla="*/ 83 w 166"/>
                <a:gd name="T9" fmla="*/ 0 h 166"/>
                <a:gd name="T10" fmla="*/ 83 w 166"/>
                <a:gd name="T11" fmla="*/ 133 h 166"/>
                <a:gd name="T12" fmla="*/ 33 w 166"/>
                <a:gd name="T13" fmla="*/ 83 h 166"/>
                <a:gd name="T14" fmla="*/ 83 w 166"/>
                <a:gd name="T15" fmla="*/ 33 h 166"/>
                <a:gd name="T16" fmla="*/ 133 w 166"/>
                <a:gd name="T17" fmla="*/ 83 h 166"/>
                <a:gd name="T18" fmla="*/ 83 w 166"/>
                <a:gd name="T19" fmla="*/ 13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166">
                  <a:moveTo>
                    <a:pt x="83" y="0"/>
                  </a:moveTo>
                  <a:cubicBezTo>
                    <a:pt x="37" y="0"/>
                    <a:pt x="0" y="37"/>
                    <a:pt x="0" y="83"/>
                  </a:cubicBezTo>
                  <a:cubicBezTo>
                    <a:pt x="0" y="129"/>
                    <a:pt x="37" y="166"/>
                    <a:pt x="83" y="166"/>
                  </a:cubicBezTo>
                  <a:cubicBezTo>
                    <a:pt x="129" y="166"/>
                    <a:pt x="166" y="129"/>
                    <a:pt x="166" y="83"/>
                  </a:cubicBezTo>
                  <a:cubicBezTo>
                    <a:pt x="166" y="37"/>
                    <a:pt x="129" y="0"/>
                    <a:pt x="83" y="0"/>
                  </a:cubicBezTo>
                  <a:close/>
                  <a:moveTo>
                    <a:pt x="83" y="133"/>
                  </a:moveTo>
                  <a:cubicBezTo>
                    <a:pt x="55" y="133"/>
                    <a:pt x="33" y="111"/>
                    <a:pt x="33" y="83"/>
                  </a:cubicBezTo>
                  <a:cubicBezTo>
                    <a:pt x="33" y="56"/>
                    <a:pt x="55" y="33"/>
                    <a:pt x="83" y="33"/>
                  </a:cubicBezTo>
                  <a:cubicBezTo>
                    <a:pt x="110" y="33"/>
                    <a:pt x="133" y="56"/>
                    <a:pt x="133" y="83"/>
                  </a:cubicBezTo>
                  <a:cubicBezTo>
                    <a:pt x="133" y="111"/>
                    <a:pt x="110" y="133"/>
                    <a:pt x="83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94">
                <a:defRPr/>
              </a:pPr>
              <a:endParaRPr lang="id-ID" sz="2400" kern="0" dirty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46" name="Freeform 8"/>
            <p:cNvSpPr>
              <a:spLocks noEditPoints="1"/>
            </p:cNvSpPr>
            <p:nvPr/>
          </p:nvSpPr>
          <p:spPr bwMode="auto">
            <a:xfrm>
              <a:off x="1000125" y="1874838"/>
              <a:ext cx="500063" cy="500063"/>
            </a:xfrm>
            <a:custGeom>
              <a:avLst/>
              <a:gdLst>
                <a:gd name="T0" fmla="*/ 0 w 133"/>
                <a:gd name="T1" fmla="*/ 66 h 133"/>
                <a:gd name="T2" fmla="*/ 67 w 133"/>
                <a:gd name="T3" fmla="*/ 133 h 133"/>
                <a:gd name="T4" fmla="*/ 133 w 133"/>
                <a:gd name="T5" fmla="*/ 66 h 133"/>
                <a:gd name="T6" fmla="*/ 67 w 133"/>
                <a:gd name="T7" fmla="*/ 0 h 133"/>
                <a:gd name="T8" fmla="*/ 0 w 133"/>
                <a:gd name="T9" fmla="*/ 66 h 133"/>
                <a:gd name="T10" fmla="*/ 67 w 133"/>
                <a:gd name="T11" fmla="*/ 33 h 133"/>
                <a:gd name="T12" fmla="*/ 100 w 133"/>
                <a:gd name="T13" fmla="*/ 66 h 133"/>
                <a:gd name="T14" fmla="*/ 67 w 133"/>
                <a:gd name="T15" fmla="*/ 100 h 133"/>
                <a:gd name="T16" fmla="*/ 33 w 133"/>
                <a:gd name="T17" fmla="*/ 66 h 133"/>
                <a:gd name="T18" fmla="*/ 67 w 133"/>
                <a:gd name="T19" fmla="*/ 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3" h="133">
                  <a:moveTo>
                    <a:pt x="0" y="66"/>
                  </a:moveTo>
                  <a:cubicBezTo>
                    <a:pt x="0" y="103"/>
                    <a:pt x="30" y="133"/>
                    <a:pt x="67" y="133"/>
                  </a:cubicBezTo>
                  <a:cubicBezTo>
                    <a:pt x="103" y="133"/>
                    <a:pt x="133" y="103"/>
                    <a:pt x="133" y="66"/>
                  </a:cubicBezTo>
                  <a:cubicBezTo>
                    <a:pt x="133" y="30"/>
                    <a:pt x="103" y="0"/>
                    <a:pt x="67" y="0"/>
                  </a:cubicBezTo>
                  <a:cubicBezTo>
                    <a:pt x="30" y="0"/>
                    <a:pt x="0" y="30"/>
                    <a:pt x="0" y="66"/>
                  </a:cubicBezTo>
                  <a:close/>
                  <a:moveTo>
                    <a:pt x="67" y="33"/>
                  </a:moveTo>
                  <a:cubicBezTo>
                    <a:pt x="85" y="33"/>
                    <a:pt x="100" y="48"/>
                    <a:pt x="100" y="66"/>
                  </a:cubicBezTo>
                  <a:cubicBezTo>
                    <a:pt x="100" y="85"/>
                    <a:pt x="85" y="100"/>
                    <a:pt x="67" y="100"/>
                  </a:cubicBezTo>
                  <a:cubicBezTo>
                    <a:pt x="48" y="100"/>
                    <a:pt x="33" y="85"/>
                    <a:pt x="33" y="66"/>
                  </a:cubicBezTo>
                  <a:cubicBezTo>
                    <a:pt x="33" y="48"/>
                    <a:pt x="48" y="33"/>
                    <a:pt x="6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94">
                <a:defRPr/>
              </a:pPr>
              <a:endParaRPr lang="id-ID" sz="2400" kern="0" dirty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47" name="Oval 9"/>
            <p:cNvSpPr>
              <a:spLocks noChangeArrowheads="1"/>
            </p:cNvSpPr>
            <p:nvPr/>
          </p:nvSpPr>
          <p:spPr bwMode="auto">
            <a:xfrm>
              <a:off x="1500188" y="2751138"/>
              <a:ext cx="250825" cy="247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94">
                <a:defRPr/>
              </a:pPr>
              <a:endParaRPr lang="id-ID" sz="2400" kern="0" dirty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48" name="Oval 10"/>
            <p:cNvSpPr>
              <a:spLocks noChangeArrowheads="1"/>
            </p:cNvSpPr>
            <p:nvPr/>
          </p:nvSpPr>
          <p:spPr bwMode="auto">
            <a:xfrm>
              <a:off x="3498850" y="874713"/>
              <a:ext cx="252413" cy="247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94">
                <a:defRPr/>
              </a:pPr>
              <a:endParaRPr lang="id-ID" sz="2400" kern="0" dirty="0">
                <a:solidFill>
                  <a:sysClr val="windowText" lastClr="000000"/>
                </a:solidFill>
                <a:latin typeface="+mn-ea"/>
              </a:endParaRPr>
            </a:p>
          </p:txBody>
        </p:sp>
      </p:grpSp>
      <p:grpSp>
        <p:nvGrpSpPr>
          <p:cNvPr id="49" name="Group 44"/>
          <p:cNvGrpSpPr/>
          <p:nvPr/>
        </p:nvGrpSpPr>
        <p:grpSpPr>
          <a:xfrm>
            <a:off x="3960936" y="3493299"/>
            <a:ext cx="537886" cy="506032"/>
            <a:chOff x="-1587" y="-3175"/>
            <a:chExt cx="506412" cy="476250"/>
          </a:xfrm>
          <a:solidFill>
            <a:schemeClr val="accent2"/>
          </a:solidFill>
        </p:grpSpPr>
        <p:sp>
          <p:nvSpPr>
            <p:cNvPr id="50" name="Oval 14"/>
            <p:cNvSpPr>
              <a:spLocks noChangeArrowheads="1"/>
            </p:cNvSpPr>
            <p:nvPr/>
          </p:nvSpPr>
          <p:spPr bwMode="auto">
            <a:xfrm>
              <a:off x="244475" y="257175"/>
              <a:ext cx="60325" cy="619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94">
                <a:defRPr/>
              </a:pPr>
              <a:endParaRPr lang="id-ID" sz="2400" kern="0" dirty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51" name="Freeform 15"/>
            <p:cNvSpPr>
              <a:spLocks noEditPoints="1"/>
            </p:cNvSpPr>
            <p:nvPr/>
          </p:nvSpPr>
          <p:spPr bwMode="auto">
            <a:xfrm>
              <a:off x="-1587" y="-3175"/>
              <a:ext cx="506412" cy="476250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94">
                <a:defRPr/>
              </a:pPr>
              <a:endParaRPr lang="id-ID" sz="2400" kern="0" dirty="0">
                <a:solidFill>
                  <a:sysClr val="windowText" lastClr="000000"/>
                </a:solidFill>
                <a:latin typeface="+mn-ea"/>
              </a:endParaRPr>
            </a:p>
          </p:txBody>
        </p:sp>
      </p:grpSp>
      <p:grpSp>
        <p:nvGrpSpPr>
          <p:cNvPr id="52" name="Group 47"/>
          <p:cNvGrpSpPr/>
          <p:nvPr/>
        </p:nvGrpSpPr>
        <p:grpSpPr>
          <a:xfrm>
            <a:off x="9755961" y="3434698"/>
            <a:ext cx="592612" cy="593084"/>
            <a:chOff x="-1587" y="-3175"/>
            <a:chExt cx="3670300" cy="3671888"/>
          </a:xfrm>
          <a:solidFill>
            <a:schemeClr val="accent1"/>
          </a:solidFill>
        </p:grpSpPr>
        <p:sp>
          <p:nvSpPr>
            <p:cNvPr id="53" name="Freeform 24"/>
            <p:cNvSpPr>
              <a:spLocks noEditPoints="1"/>
            </p:cNvSpPr>
            <p:nvPr/>
          </p:nvSpPr>
          <p:spPr bwMode="auto">
            <a:xfrm>
              <a:off x="-1587" y="-3175"/>
              <a:ext cx="3670300" cy="3671888"/>
            </a:xfrm>
            <a:custGeom>
              <a:avLst/>
              <a:gdLst>
                <a:gd name="T0" fmla="*/ 631 w 976"/>
                <a:gd name="T1" fmla="*/ 306 h 976"/>
                <a:gd name="T2" fmla="*/ 488 w 976"/>
                <a:gd name="T3" fmla="*/ 0 h 976"/>
                <a:gd name="T4" fmla="*/ 275 w 976"/>
                <a:gd name="T5" fmla="*/ 312 h 976"/>
                <a:gd name="T6" fmla="*/ 244 w 976"/>
                <a:gd name="T7" fmla="*/ 329 h 976"/>
                <a:gd name="T8" fmla="*/ 92 w 976"/>
                <a:gd name="T9" fmla="*/ 305 h 976"/>
                <a:gd name="T10" fmla="*/ 0 w 976"/>
                <a:gd name="T11" fmla="*/ 885 h 976"/>
                <a:gd name="T12" fmla="*/ 183 w 976"/>
                <a:gd name="T13" fmla="*/ 976 h 976"/>
                <a:gd name="T14" fmla="*/ 266 w 976"/>
                <a:gd name="T15" fmla="*/ 924 h 976"/>
                <a:gd name="T16" fmla="*/ 275 w 976"/>
                <a:gd name="T17" fmla="*/ 926 h 976"/>
                <a:gd name="T18" fmla="*/ 580 w 976"/>
                <a:gd name="T19" fmla="*/ 976 h 976"/>
                <a:gd name="T20" fmla="*/ 856 w 976"/>
                <a:gd name="T21" fmla="*/ 917 h 976"/>
                <a:gd name="T22" fmla="*/ 870 w 976"/>
                <a:gd name="T23" fmla="*/ 831 h 976"/>
                <a:gd name="T24" fmla="*/ 920 w 976"/>
                <a:gd name="T25" fmla="*/ 669 h 976"/>
                <a:gd name="T26" fmla="*/ 949 w 976"/>
                <a:gd name="T27" fmla="*/ 512 h 976"/>
                <a:gd name="T28" fmla="*/ 976 w 976"/>
                <a:gd name="T29" fmla="*/ 439 h 976"/>
                <a:gd name="T30" fmla="*/ 890 w 976"/>
                <a:gd name="T31" fmla="*/ 319 h 976"/>
                <a:gd name="T32" fmla="*/ 183 w 976"/>
                <a:gd name="T33" fmla="*/ 915 h 976"/>
                <a:gd name="T34" fmla="*/ 61 w 976"/>
                <a:gd name="T35" fmla="*/ 885 h 976"/>
                <a:gd name="T36" fmla="*/ 92 w 976"/>
                <a:gd name="T37" fmla="*/ 366 h 976"/>
                <a:gd name="T38" fmla="*/ 214 w 976"/>
                <a:gd name="T39" fmla="*/ 397 h 976"/>
                <a:gd name="T40" fmla="*/ 914 w 976"/>
                <a:gd name="T41" fmla="*/ 443 h 976"/>
                <a:gd name="T42" fmla="*/ 793 w 976"/>
                <a:gd name="T43" fmla="*/ 488 h 976"/>
                <a:gd name="T44" fmla="*/ 793 w 976"/>
                <a:gd name="T45" fmla="*/ 519 h 976"/>
                <a:gd name="T46" fmla="*/ 901 w 976"/>
                <a:gd name="T47" fmla="*/ 575 h 976"/>
                <a:gd name="T48" fmla="*/ 763 w 976"/>
                <a:gd name="T49" fmla="*/ 641 h 976"/>
                <a:gd name="T50" fmla="*/ 763 w 976"/>
                <a:gd name="T51" fmla="*/ 671 h 976"/>
                <a:gd name="T52" fmla="*/ 862 w 976"/>
                <a:gd name="T53" fmla="*/ 734 h 976"/>
                <a:gd name="T54" fmla="*/ 732 w 976"/>
                <a:gd name="T55" fmla="*/ 793 h 976"/>
                <a:gd name="T56" fmla="*/ 732 w 976"/>
                <a:gd name="T57" fmla="*/ 824 h 976"/>
                <a:gd name="T58" fmla="*/ 811 w 976"/>
                <a:gd name="T59" fmla="*/ 866 h 976"/>
                <a:gd name="T60" fmla="*/ 747 w 976"/>
                <a:gd name="T61" fmla="*/ 915 h 976"/>
                <a:gd name="T62" fmla="*/ 411 w 976"/>
                <a:gd name="T63" fmla="*/ 896 h 976"/>
                <a:gd name="T64" fmla="*/ 244 w 976"/>
                <a:gd name="T65" fmla="*/ 835 h 976"/>
                <a:gd name="T66" fmla="*/ 268 w 976"/>
                <a:gd name="T67" fmla="*/ 382 h 976"/>
                <a:gd name="T68" fmla="*/ 458 w 976"/>
                <a:gd name="T69" fmla="*/ 92 h 976"/>
                <a:gd name="T70" fmla="*/ 577 w 976"/>
                <a:gd name="T71" fmla="*/ 206 h 976"/>
                <a:gd name="T72" fmla="*/ 879 w 976"/>
                <a:gd name="T73" fmla="*/ 377 h 976"/>
                <a:gd name="T74" fmla="*/ 914 w 976"/>
                <a:gd name="T75" fmla="*/ 443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6" h="976">
                  <a:moveTo>
                    <a:pt x="890" y="319"/>
                  </a:moveTo>
                  <a:cubicBezTo>
                    <a:pt x="851" y="309"/>
                    <a:pt x="762" y="309"/>
                    <a:pt x="631" y="306"/>
                  </a:cubicBezTo>
                  <a:cubicBezTo>
                    <a:pt x="637" y="277"/>
                    <a:pt x="638" y="252"/>
                    <a:pt x="638" y="206"/>
                  </a:cubicBezTo>
                  <a:cubicBezTo>
                    <a:pt x="638" y="96"/>
                    <a:pt x="559" y="0"/>
                    <a:pt x="488" y="0"/>
                  </a:cubicBezTo>
                  <a:cubicBezTo>
                    <a:pt x="438" y="0"/>
                    <a:pt x="397" y="41"/>
                    <a:pt x="397" y="91"/>
                  </a:cubicBezTo>
                  <a:cubicBezTo>
                    <a:pt x="396" y="152"/>
                    <a:pt x="377" y="258"/>
                    <a:pt x="275" y="312"/>
                  </a:cubicBezTo>
                  <a:cubicBezTo>
                    <a:pt x="267" y="316"/>
                    <a:pt x="246" y="327"/>
                    <a:pt x="242" y="328"/>
                  </a:cubicBezTo>
                  <a:cubicBezTo>
                    <a:pt x="244" y="329"/>
                    <a:pt x="244" y="329"/>
                    <a:pt x="244" y="329"/>
                  </a:cubicBezTo>
                  <a:cubicBezTo>
                    <a:pt x="228" y="316"/>
                    <a:pt x="206" y="305"/>
                    <a:pt x="183" y="305"/>
                  </a:cubicBezTo>
                  <a:cubicBezTo>
                    <a:pt x="92" y="305"/>
                    <a:pt x="92" y="305"/>
                    <a:pt x="92" y="305"/>
                  </a:cubicBezTo>
                  <a:cubicBezTo>
                    <a:pt x="41" y="305"/>
                    <a:pt x="0" y="346"/>
                    <a:pt x="0" y="397"/>
                  </a:cubicBezTo>
                  <a:cubicBezTo>
                    <a:pt x="0" y="885"/>
                    <a:pt x="0" y="885"/>
                    <a:pt x="0" y="885"/>
                  </a:cubicBezTo>
                  <a:cubicBezTo>
                    <a:pt x="0" y="935"/>
                    <a:pt x="41" y="976"/>
                    <a:pt x="92" y="976"/>
                  </a:cubicBezTo>
                  <a:cubicBezTo>
                    <a:pt x="183" y="976"/>
                    <a:pt x="183" y="976"/>
                    <a:pt x="183" y="976"/>
                  </a:cubicBezTo>
                  <a:cubicBezTo>
                    <a:pt x="219" y="976"/>
                    <a:pt x="250" y="954"/>
                    <a:pt x="264" y="923"/>
                  </a:cubicBezTo>
                  <a:cubicBezTo>
                    <a:pt x="265" y="923"/>
                    <a:pt x="265" y="924"/>
                    <a:pt x="266" y="924"/>
                  </a:cubicBezTo>
                  <a:cubicBezTo>
                    <a:pt x="268" y="924"/>
                    <a:pt x="270" y="925"/>
                    <a:pt x="273" y="926"/>
                  </a:cubicBezTo>
                  <a:cubicBezTo>
                    <a:pt x="274" y="926"/>
                    <a:pt x="274" y="926"/>
                    <a:pt x="275" y="926"/>
                  </a:cubicBezTo>
                  <a:cubicBezTo>
                    <a:pt x="292" y="930"/>
                    <a:pt x="326" y="938"/>
                    <a:pt x="398" y="955"/>
                  </a:cubicBezTo>
                  <a:cubicBezTo>
                    <a:pt x="414" y="959"/>
                    <a:pt x="496" y="976"/>
                    <a:pt x="580" y="976"/>
                  </a:cubicBezTo>
                  <a:cubicBezTo>
                    <a:pt x="747" y="976"/>
                    <a:pt x="747" y="976"/>
                    <a:pt x="747" y="976"/>
                  </a:cubicBezTo>
                  <a:cubicBezTo>
                    <a:pt x="798" y="976"/>
                    <a:pt x="835" y="956"/>
                    <a:pt x="856" y="917"/>
                  </a:cubicBezTo>
                  <a:cubicBezTo>
                    <a:pt x="857" y="917"/>
                    <a:pt x="864" y="903"/>
                    <a:pt x="869" y="884"/>
                  </a:cubicBezTo>
                  <a:cubicBezTo>
                    <a:pt x="874" y="870"/>
                    <a:pt x="875" y="851"/>
                    <a:pt x="870" y="831"/>
                  </a:cubicBezTo>
                  <a:cubicBezTo>
                    <a:pt x="903" y="808"/>
                    <a:pt x="913" y="774"/>
                    <a:pt x="920" y="752"/>
                  </a:cubicBezTo>
                  <a:cubicBezTo>
                    <a:pt x="932" y="716"/>
                    <a:pt x="928" y="688"/>
                    <a:pt x="920" y="669"/>
                  </a:cubicBezTo>
                  <a:cubicBezTo>
                    <a:pt x="939" y="651"/>
                    <a:pt x="954" y="625"/>
                    <a:pt x="961" y="585"/>
                  </a:cubicBezTo>
                  <a:cubicBezTo>
                    <a:pt x="965" y="559"/>
                    <a:pt x="961" y="534"/>
                    <a:pt x="949" y="512"/>
                  </a:cubicBezTo>
                  <a:cubicBezTo>
                    <a:pt x="966" y="493"/>
                    <a:pt x="974" y="468"/>
                    <a:pt x="975" y="446"/>
                  </a:cubicBezTo>
                  <a:cubicBezTo>
                    <a:pt x="976" y="439"/>
                    <a:pt x="976" y="439"/>
                    <a:pt x="976" y="439"/>
                  </a:cubicBezTo>
                  <a:cubicBezTo>
                    <a:pt x="976" y="435"/>
                    <a:pt x="976" y="433"/>
                    <a:pt x="976" y="424"/>
                  </a:cubicBezTo>
                  <a:cubicBezTo>
                    <a:pt x="976" y="386"/>
                    <a:pt x="949" y="336"/>
                    <a:pt x="890" y="319"/>
                  </a:cubicBezTo>
                  <a:close/>
                  <a:moveTo>
                    <a:pt x="214" y="885"/>
                  </a:moveTo>
                  <a:cubicBezTo>
                    <a:pt x="214" y="901"/>
                    <a:pt x="200" y="915"/>
                    <a:pt x="183" y="915"/>
                  </a:cubicBezTo>
                  <a:cubicBezTo>
                    <a:pt x="92" y="915"/>
                    <a:pt x="92" y="915"/>
                    <a:pt x="92" y="915"/>
                  </a:cubicBezTo>
                  <a:cubicBezTo>
                    <a:pt x="75" y="915"/>
                    <a:pt x="61" y="901"/>
                    <a:pt x="61" y="885"/>
                  </a:cubicBezTo>
                  <a:cubicBezTo>
                    <a:pt x="61" y="397"/>
                    <a:pt x="61" y="397"/>
                    <a:pt x="61" y="397"/>
                  </a:cubicBezTo>
                  <a:cubicBezTo>
                    <a:pt x="61" y="380"/>
                    <a:pt x="75" y="366"/>
                    <a:pt x="92" y="366"/>
                  </a:cubicBezTo>
                  <a:cubicBezTo>
                    <a:pt x="183" y="366"/>
                    <a:pt x="183" y="366"/>
                    <a:pt x="183" y="366"/>
                  </a:cubicBezTo>
                  <a:cubicBezTo>
                    <a:pt x="200" y="366"/>
                    <a:pt x="214" y="380"/>
                    <a:pt x="214" y="397"/>
                  </a:cubicBezTo>
                  <a:lnTo>
                    <a:pt x="214" y="885"/>
                  </a:lnTo>
                  <a:close/>
                  <a:moveTo>
                    <a:pt x="914" y="443"/>
                  </a:moveTo>
                  <a:cubicBezTo>
                    <a:pt x="914" y="458"/>
                    <a:pt x="907" y="488"/>
                    <a:pt x="854" y="488"/>
                  </a:cubicBezTo>
                  <a:cubicBezTo>
                    <a:pt x="808" y="488"/>
                    <a:pt x="793" y="488"/>
                    <a:pt x="793" y="488"/>
                  </a:cubicBezTo>
                  <a:cubicBezTo>
                    <a:pt x="785" y="488"/>
                    <a:pt x="778" y="495"/>
                    <a:pt x="778" y="503"/>
                  </a:cubicBezTo>
                  <a:cubicBezTo>
                    <a:pt x="778" y="512"/>
                    <a:pt x="785" y="519"/>
                    <a:pt x="793" y="519"/>
                  </a:cubicBezTo>
                  <a:cubicBezTo>
                    <a:pt x="793" y="519"/>
                    <a:pt x="806" y="519"/>
                    <a:pt x="852" y="519"/>
                  </a:cubicBezTo>
                  <a:cubicBezTo>
                    <a:pt x="898" y="519"/>
                    <a:pt x="904" y="556"/>
                    <a:pt x="901" y="575"/>
                  </a:cubicBezTo>
                  <a:cubicBezTo>
                    <a:pt x="897" y="598"/>
                    <a:pt x="886" y="641"/>
                    <a:pt x="835" y="641"/>
                  </a:cubicBezTo>
                  <a:cubicBezTo>
                    <a:pt x="783" y="641"/>
                    <a:pt x="763" y="641"/>
                    <a:pt x="763" y="641"/>
                  </a:cubicBezTo>
                  <a:cubicBezTo>
                    <a:pt x="754" y="641"/>
                    <a:pt x="747" y="647"/>
                    <a:pt x="747" y="656"/>
                  </a:cubicBezTo>
                  <a:cubicBezTo>
                    <a:pt x="747" y="664"/>
                    <a:pt x="754" y="671"/>
                    <a:pt x="763" y="671"/>
                  </a:cubicBezTo>
                  <a:cubicBezTo>
                    <a:pt x="763" y="671"/>
                    <a:pt x="799" y="671"/>
                    <a:pt x="823" y="671"/>
                  </a:cubicBezTo>
                  <a:cubicBezTo>
                    <a:pt x="874" y="671"/>
                    <a:pt x="870" y="710"/>
                    <a:pt x="862" y="734"/>
                  </a:cubicBezTo>
                  <a:cubicBezTo>
                    <a:pt x="852" y="764"/>
                    <a:pt x="846" y="793"/>
                    <a:pt x="782" y="793"/>
                  </a:cubicBezTo>
                  <a:cubicBezTo>
                    <a:pt x="760" y="793"/>
                    <a:pt x="732" y="793"/>
                    <a:pt x="732" y="793"/>
                  </a:cubicBezTo>
                  <a:cubicBezTo>
                    <a:pt x="723" y="793"/>
                    <a:pt x="717" y="800"/>
                    <a:pt x="717" y="808"/>
                  </a:cubicBezTo>
                  <a:cubicBezTo>
                    <a:pt x="717" y="817"/>
                    <a:pt x="723" y="824"/>
                    <a:pt x="732" y="824"/>
                  </a:cubicBezTo>
                  <a:cubicBezTo>
                    <a:pt x="732" y="824"/>
                    <a:pt x="753" y="824"/>
                    <a:pt x="780" y="824"/>
                  </a:cubicBezTo>
                  <a:cubicBezTo>
                    <a:pt x="813" y="824"/>
                    <a:pt x="815" y="855"/>
                    <a:pt x="811" y="866"/>
                  </a:cubicBezTo>
                  <a:cubicBezTo>
                    <a:pt x="807" y="879"/>
                    <a:pt x="803" y="888"/>
                    <a:pt x="803" y="888"/>
                  </a:cubicBezTo>
                  <a:cubicBezTo>
                    <a:pt x="793" y="905"/>
                    <a:pt x="779" y="915"/>
                    <a:pt x="747" y="915"/>
                  </a:cubicBezTo>
                  <a:cubicBezTo>
                    <a:pt x="580" y="915"/>
                    <a:pt x="580" y="915"/>
                    <a:pt x="580" y="915"/>
                  </a:cubicBezTo>
                  <a:cubicBezTo>
                    <a:pt x="497" y="915"/>
                    <a:pt x="414" y="896"/>
                    <a:pt x="411" y="896"/>
                  </a:cubicBezTo>
                  <a:cubicBezTo>
                    <a:pt x="285" y="866"/>
                    <a:pt x="278" y="864"/>
                    <a:pt x="270" y="862"/>
                  </a:cubicBezTo>
                  <a:cubicBezTo>
                    <a:pt x="270" y="862"/>
                    <a:pt x="244" y="857"/>
                    <a:pt x="244" y="835"/>
                  </a:cubicBezTo>
                  <a:cubicBezTo>
                    <a:pt x="244" y="414"/>
                    <a:pt x="244" y="414"/>
                    <a:pt x="244" y="414"/>
                  </a:cubicBezTo>
                  <a:cubicBezTo>
                    <a:pt x="244" y="399"/>
                    <a:pt x="253" y="386"/>
                    <a:pt x="268" y="382"/>
                  </a:cubicBezTo>
                  <a:cubicBezTo>
                    <a:pt x="270" y="381"/>
                    <a:pt x="273" y="380"/>
                    <a:pt x="275" y="380"/>
                  </a:cubicBezTo>
                  <a:cubicBezTo>
                    <a:pt x="414" y="322"/>
                    <a:pt x="456" y="195"/>
                    <a:pt x="458" y="92"/>
                  </a:cubicBezTo>
                  <a:cubicBezTo>
                    <a:pt x="458" y="77"/>
                    <a:pt x="469" y="61"/>
                    <a:pt x="488" y="61"/>
                  </a:cubicBezTo>
                  <a:cubicBezTo>
                    <a:pt x="520" y="61"/>
                    <a:pt x="577" y="126"/>
                    <a:pt x="577" y="206"/>
                  </a:cubicBezTo>
                  <a:cubicBezTo>
                    <a:pt x="577" y="278"/>
                    <a:pt x="574" y="291"/>
                    <a:pt x="549" y="366"/>
                  </a:cubicBezTo>
                  <a:cubicBezTo>
                    <a:pt x="854" y="366"/>
                    <a:pt x="852" y="370"/>
                    <a:pt x="879" y="377"/>
                  </a:cubicBezTo>
                  <a:cubicBezTo>
                    <a:pt x="912" y="387"/>
                    <a:pt x="915" y="415"/>
                    <a:pt x="915" y="424"/>
                  </a:cubicBezTo>
                  <a:cubicBezTo>
                    <a:pt x="915" y="435"/>
                    <a:pt x="915" y="433"/>
                    <a:pt x="914" y="4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94">
                <a:defRPr/>
              </a:pPr>
              <a:endParaRPr lang="id-ID" sz="2400" kern="0" dirty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54" name="Freeform 25"/>
            <p:cNvSpPr>
              <a:spLocks noEditPoints="1"/>
            </p:cNvSpPr>
            <p:nvPr/>
          </p:nvSpPr>
          <p:spPr bwMode="auto">
            <a:xfrm>
              <a:off x="344488" y="2979738"/>
              <a:ext cx="341313" cy="346075"/>
            </a:xfrm>
            <a:custGeom>
              <a:avLst/>
              <a:gdLst>
                <a:gd name="T0" fmla="*/ 45 w 91"/>
                <a:gd name="T1" fmla="*/ 0 h 92"/>
                <a:gd name="T2" fmla="*/ 0 w 91"/>
                <a:gd name="T3" fmla="*/ 46 h 92"/>
                <a:gd name="T4" fmla="*/ 45 w 91"/>
                <a:gd name="T5" fmla="*/ 92 h 92"/>
                <a:gd name="T6" fmla="*/ 91 w 91"/>
                <a:gd name="T7" fmla="*/ 46 h 92"/>
                <a:gd name="T8" fmla="*/ 45 w 91"/>
                <a:gd name="T9" fmla="*/ 0 h 92"/>
                <a:gd name="T10" fmla="*/ 45 w 91"/>
                <a:gd name="T11" fmla="*/ 61 h 92"/>
                <a:gd name="T12" fmla="*/ 30 w 91"/>
                <a:gd name="T13" fmla="*/ 46 h 92"/>
                <a:gd name="T14" fmla="*/ 45 w 91"/>
                <a:gd name="T15" fmla="*/ 31 h 92"/>
                <a:gd name="T16" fmla="*/ 61 w 91"/>
                <a:gd name="T17" fmla="*/ 46 h 92"/>
                <a:gd name="T18" fmla="*/ 45 w 91"/>
                <a:gd name="T19" fmla="*/ 6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2">
                  <a:moveTo>
                    <a:pt x="45" y="0"/>
                  </a:moveTo>
                  <a:cubicBezTo>
                    <a:pt x="20" y="0"/>
                    <a:pt x="0" y="20"/>
                    <a:pt x="0" y="46"/>
                  </a:cubicBezTo>
                  <a:cubicBezTo>
                    <a:pt x="0" y="71"/>
                    <a:pt x="20" y="92"/>
                    <a:pt x="45" y="92"/>
                  </a:cubicBezTo>
                  <a:cubicBezTo>
                    <a:pt x="71" y="92"/>
                    <a:pt x="91" y="71"/>
                    <a:pt x="91" y="46"/>
                  </a:cubicBezTo>
                  <a:cubicBezTo>
                    <a:pt x="91" y="20"/>
                    <a:pt x="71" y="0"/>
                    <a:pt x="45" y="0"/>
                  </a:cubicBezTo>
                  <a:close/>
                  <a:moveTo>
                    <a:pt x="45" y="61"/>
                  </a:moveTo>
                  <a:cubicBezTo>
                    <a:pt x="37" y="61"/>
                    <a:pt x="30" y="54"/>
                    <a:pt x="30" y="46"/>
                  </a:cubicBezTo>
                  <a:cubicBezTo>
                    <a:pt x="30" y="37"/>
                    <a:pt x="37" y="31"/>
                    <a:pt x="45" y="31"/>
                  </a:cubicBezTo>
                  <a:cubicBezTo>
                    <a:pt x="54" y="31"/>
                    <a:pt x="61" y="37"/>
                    <a:pt x="61" y="46"/>
                  </a:cubicBezTo>
                  <a:cubicBezTo>
                    <a:pt x="61" y="54"/>
                    <a:pt x="54" y="61"/>
                    <a:pt x="45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94">
                <a:defRPr/>
              </a:pPr>
              <a:endParaRPr lang="id-ID" sz="2400" kern="0" dirty="0">
                <a:solidFill>
                  <a:sysClr val="windowText" lastClr="000000"/>
                </a:solidFill>
                <a:latin typeface="+mn-ea"/>
              </a:endParaRPr>
            </a:p>
          </p:txBody>
        </p:sp>
      </p:grpSp>
      <p:grpSp>
        <p:nvGrpSpPr>
          <p:cNvPr id="55" name="Group 50"/>
          <p:cNvGrpSpPr/>
          <p:nvPr/>
        </p:nvGrpSpPr>
        <p:grpSpPr>
          <a:xfrm>
            <a:off x="5915648" y="3503256"/>
            <a:ext cx="470252" cy="538123"/>
            <a:chOff x="-1587" y="3175"/>
            <a:chExt cx="430212" cy="492125"/>
          </a:xfrm>
          <a:solidFill>
            <a:schemeClr val="accent3"/>
          </a:solidFill>
        </p:grpSpPr>
        <p:sp>
          <p:nvSpPr>
            <p:cNvPr id="56" name="Freeform 29"/>
            <p:cNvSpPr>
              <a:spLocks noEditPoints="1"/>
            </p:cNvSpPr>
            <p:nvPr/>
          </p:nvSpPr>
          <p:spPr bwMode="auto">
            <a:xfrm>
              <a:off x="-1587" y="3175"/>
              <a:ext cx="430212" cy="492125"/>
            </a:xfrm>
            <a:custGeom>
              <a:avLst/>
              <a:gdLst>
                <a:gd name="T0" fmla="*/ 112 w 112"/>
                <a:gd name="T1" fmla="*/ 27 h 128"/>
                <a:gd name="T2" fmla="*/ 100 w 112"/>
                <a:gd name="T3" fmla="*/ 16 h 128"/>
                <a:gd name="T4" fmla="*/ 88 w 112"/>
                <a:gd name="T5" fmla="*/ 16 h 128"/>
                <a:gd name="T6" fmla="*/ 88 w 112"/>
                <a:gd name="T7" fmla="*/ 12 h 128"/>
                <a:gd name="T8" fmla="*/ 88 w 112"/>
                <a:gd name="T9" fmla="*/ 12 h 128"/>
                <a:gd name="T10" fmla="*/ 76 w 112"/>
                <a:gd name="T11" fmla="*/ 0 h 128"/>
                <a:gd name="T12" fmla="*/ 36 w 112"/>
                <a:gd name="T13" fmla="*/ 0 h 128"/>
                <a:gd name="T14" fmla="*/ 24 w 112"/>
                <a:gd name="T15" fmla="*/ 12 h 128"/>
                <a:gd name="T16" fmla="*/ 24 w 112"/>
                <a:gd name="T17" fmla="*/ 12 h 128"/>
                <a:gd name="T18" fmla="*/ 24 w 112"/>
                <a:gd name="T19" fmla="*/ 16 h 128"/>
                <a:gd name="T20" fmla="*/ 12 w 112"/>
                <a:gd name="T21" fmla="*/ 16 h 128"/>
                <a:gd name="T22" fmla="*/ 0 w 112"/>
                <a:gd name="T23" fmla="*/ 27 h 128"/>
                <a:gd name="T24" fmla="*/ 0 w 112"/>
                <a:gd name="T25" fmla="*/ 27 h 128"/>
                <a:gd name="T26" fmla="*/ 0 w 112"/>
                <a:gd name="T27" fmla="*/ 32 h 128"/>
                <a:gd name="T28" fmla="*/ 0 w 112"/>
                <a:gd name="T29" fmla="*/ 36 h 128"/>
                <a:gd name="T30" fmla="*/ 8 w 112"/>
                <a:gd name="T31" fmla="*/ 44 h 128"/>
                <a:gd name="T32" fmla="*/ 8 w 112"/>
                <a:gd name="T33" fmla="*/ 44 h 128"/>
                <a:gd name="T34" fmla="*/ 8 w 112"/>
                <a:gd name="T35" fmla="*/ 112 h 128"/>
                <a:gd name="T36" fmla="*/ 24 w 112"/>
                <a:gd name="T37" fmla="*/ 128 h 128"/>
                <a:gd name="T38" fmla="*/ 88 w 112"/>
                <a:gd name="T39" fmla="*/ 128 h 128"/>
                <a:gd name="T40" fmla="*/ 104 w 112"/>
                <a:gd name="T41" fmla="*/ 112 h 128"/>
                <a:gd name="T42" fmla="*/ 104 w 112"/>
                <a:gd name="T43" fmla="*/ 44 h 128"/>
                <a:gd name="T44" fmla="*/ 104 w 112"/>
                <a:gd name="T45" fmla="*/ 44 h 128"/>
                <a:gd name="T46" fmla="*/ 112 w 112"/>
                <a:gd name="T47" fmla="*/ 36 h 128"/>
                <a:gd name="T48" fmla="*/ 112 w 112"/>
                <a:gd name="T49" fmla="*/ 32 h 128"/>
                <a:gd name="T50" fmla="*/ 112 w 112"/>
                <a:gd name="T51" fmla="*/ 27 h 128"/>
                <a:gd name="T52" fmla="*/ 32 w 112"/>
                <a:gd name="T53" fmla="*/ 12 h 128"/>
                <a:gd name="T54" fmla="*/ 36 w 112"/>
                <a:gd name="T55" fmla="*/ 8 h 128"/>
                <a:gd name="T56" fmla="*/ 76 w 112"/>
                <a:gd name="T57" fmla="*/ 8 h 128"/>
                <a:gd name="T58" fmla="*/ 80 w 112"/>
                <a:gd name="T59" fmla="*/ 12 h 128"/>
                <a:gd name="T60" fmla="*/ 80 w 112"/>
                <a:gd name="T61" fmla="*/ 16 h 128"/>
                <a:gd name="T62" fmla="*/ 32 w 112"/>
                <a:gd name="T63" fmla="*/ 16 h 128"/>
                <a:gd name="T64" fmla="*/ 32 w 112"/>
                <a:gd name="T65" fmla="*/ 12 h 128"/>
                <a:gd name="T66" fmla="*/ 96 w 112"/>
                <a:gd name="T67" fmla="*/ 112 h 128"/>
                <a:gd name="T68" fmla="*/ 88 w 112"/>
                <a:gd name="T69" fmla="*/ 120 h 128"/>
                <a:gd name="T70" fmla="*/ 24 w 112"/>
                <a:gd name="T71" fmla="*/ 120 h 128"/>
                <a:gd name="T72" fmla="*/ 16 w 112"/>
                <a:gd name="T73" fmla="*/ 112 h 128"/>
                <a:gd name="T74" fmla="*/ 16 w 112"/>
                <a:gd name="T75" fmla="*/ 44 h 128"/>
                <a:gd name="T76" fmla="*/ 96 w 112"/>
                <a:gd name="T77" fmla="*/ 44 h 128"/>
                <a:gd name="T78" fmla="*/ 96 w 112"/>
                <a:gd name="T79" fmla="*/ 112 h 128"/>
                <a:gd name="T80" fmla="*/ 104 w 112"/>
                <a:gd name="T81" fmla="*/ 32 h 128"/>
                <a:gd name="T82" fmla="*/ 104 w 112"/>
                <a:gd name="T83" fmla="*/ 36 h 128"/>
                <a:gd name="T84" fmla="*/ 8 w 112"/>
                <a:gd name="T85" fmla="*/ 36 h 128"/>
                <a:gd name="T86" fmla="*/ 8 w 112"/>
                <a:gd name="T87" fmla="*/ 32 h 128"/>
                <a:gd name="T88" fmla="*/ 8 w 112"/>
                <a:gd name="T89" fmla="*/ 28 h 128"/>
                <a:gd name="T90" fmla="*/ 12 w 112"/>
                <a:gd name="T91" fmla="*/ 24 h 128"/>
                <a:gd name="T92" fmla="*/ 100 w 112"/>
                <a:gd name="T93" fmla="*/ 24 h 128"/>
                <a:gd name="T94" fmla="*/ 104 w 112"/>
                <a:gd name="T95" fmla="*/ 28 h 128"/>
                <a:gd name="T96" fmla="*/ 104 w 112"/>
                <a:gd name="T97" fmla="*/ 3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2" h="128">
                  <a:moveTo>
                    <a:pt x="112" y="27"/>
                  </a:moveTo>
                  <a:cubicBezTo>
                    <a:pt x="112" y="21"/>
                    <a:pt x="106" y="16"/>
                    <a:pt x="100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5"/>
                    <a:pt x="83" y="0"/>
                    <a:pt x="7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0"/>
                    <a:pt x="24" y="5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6" y="16"/>
                    <a:pt x="0" y="21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21"/>
                    <a:pt x="15" y="128"/>
                    <a:pt x="24" y="128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97" y="128"/>
                    <a:pt x="104" y="121"/>
                    <a:pt x="104" y="112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8" y="44"/>
                    <a:pt x="112" y="40"/>
                    <a:pt x="112" y="36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2" y="27"/>
                    <a:pt x="112" y="27"/>
                    <a:pt x="112" y="27"/>
                  </a:cubicBezTo>
                  <a:close/>
                  <a:moveTo>
                    <a:pt x="32" y="12"/>
                  </a:moveTo>
                  <a:cubicBezTo>
                    <a:pt x="32" y="10"/>
                    <a:pt x="34" y="8"/>
                    <a:pt x="36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8" y="8"/>
                    <a:pt x="80" y="10"/>
                    <a:pt x="80" y="12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12"/>
                  </a:lnTo>
                  <a:close/>
                  <a:moveTo>
                    <a:pt x="96" y="112"/>
                  </a:moveTo>
                  <a:cubicBezTo>
                    <a:pt x="96" y="116"/>
                    <a:pt x="92" y="120"/>
                    <a:pt x="88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0" y="120"/>
                    <a:pt x="16" y="116"/>
                    <a:pt x="16" y="112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96" y="44"/>
                    <a:pt x="96" y="44"/>
                    <a:pt x="96" y="44"/>
                  </a:cubicBezTo>
                  <a:lnTo>
                    <a:pt x="96" y="112"/>
                  </a:lnTo>
                  <a:close/>
                  <a:moveTo>
                    <a:pt x="104" y="32"/>
                  </a:moveTo>
                  <a:cubicBezTo>
                    <a:pt x="104" y="36"/>
                    <a:pt x="104" y="36"/>
                    <a:pt x="104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10" y="24"/>
                    <a:pt x="12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2" y="24"/>
                    <a:pt x="104" y="26"/>
                    <a:pt x="104" y="28"/>
                  </a:cubicBezTo>
                  <a:lnTo>
                    <a:pt x="10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94">
                <a:defRPr/>
              </a:pPr>
              <a:endParaRPr lang="id-ID" sz="2400" kern="0" dirty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90488" y="203200"/>
              <a:ext cx="61912" cy="230188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94">
                <a:defRPr/>
              </a:pPr>
              <a:endParaRPr lang="id-ID" sz="2400" kern="0" dirty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182563" y="203200"/>
              <a:ext cx="61912" cy="230188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94">
                <a:defRPr/>
              </a:pPr>
              <a:endParaRPr lang="id-ID" sz="2400" kern="0" dirty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59" name="Freeform 32"/>
            <p:cNvSpPr>
              <a:spLocks noEditPoints="1"/>
            </p:cNvSpPr>
            <p:nvPr/>
          </p:nvSpPr>
          <p:spPr bwMode="auto">
            <a:xfrm>
              <a:off x="274638" y="203200"/>
              <a:ext cx="61912" cy="230188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94">
                <a:defRPr/>
              </a:pPr>
              <a:endParaRPr lang="id-ID" sz="2400" kern="0" dirty="0">
                <a:solidFill>
                  <a:sysClr val="windowText" lastClr="000000"/>
                </a:solidFill>
                <a:latin typeface="+mn-ea"/>
              </a:endParaRPr>
            </a:p>
          </p:txBody>
        </p:sp>
      </p:grpSp>
      <p:grpSp>
        <p:nvGrpSpPr>
          <p:cNvPr id="60" name="Group 55"/>
          <p:cNvGrpSpPr/>
          <p:nvPr/>
        </p:nvGrpSpPr>
        <p:grpSpPr>
          <a:xfrm>
            <a:off x="7823398" y="3443620"/>
            <a:ext cx="405634" cy="593148"/>
            <a:chOff x="527333" y="1217552"/>
            <a:chExt cx="175409" cy="256405"/>
          </a:xfrm>
          <a:solidFill>
            <a:schemeClr val="accent4"/>
          </a:solidFill>
        </p:grpSpPr>
        <p:sp>
          <p:nvSpPr>
            <p:cNvPr id="61" name="Freeform 79"/>
            <p:cNvSpPr>
              <a:spLocks noEditPoints="1"/>
            </p:cNvSpPr>
            <p:nvPr/>
          </p:nvSpPr>
          <p:spPr bwMode="auto">
            <a:xfrm>
              <a:off x="527333" y="1217552"/>
              <a:ext cx="175409" cy="256405"/>
            </a:xfrm>
            <a:custGeom>
              <a:avLst/>
              <a:gdLst>
                <a:gd name="T0" fmla="*/ 80 w 160"/>
                <a:gd name="T1" fmla="*/ 0 h 234"/>
                <a:gd name="T2" fmla="*/ 0 w 160"/>
                <a:gd name="T3" fmla="*/ 81 h 234"/>
                <a:gd name="T4" fmla="*/ 36 w 160"/>
                <a:gd name="T5" fmla="*/ 169 h 234"/>
                <a:gd name="T6" fmla="*/ 80 w 160"/>
                <a:gd name="T7" fmla="*/ 234 h 234"/>
                <a:gd name="T8" fmla="*/ 123 w 160"/>
                <a:gd name="T9" fmla="*/ 169 h 234"/>
                <a:gd name="T10" fmla="*/ 160 w 160"/>
                <a:gd name="T11" fmla="*/ 81 h 234"/>
                <a:gd name="T12" fmla="*/ 80 w 160"/>
                <a:gd name="T13" fmla="*/ 0 h 234"/>
                <a:gd name="T14" fmla="*/ 99 w 160"/>
                <a:gd name="T15" fmla="*/ 199 h 234"/>
                <a:gd name="T16" fmla="*/ 63 w 160"/>
                <a:gd name="T17" fmla="*/ 203 h 234"/>
                <a:gd name="T18" fmla="*/ 58 w 160"/>
                <a:gd name="T19" fmla="*/ 190 h 234"/>
                <a:gd name="T20" fmla="*/ 58 w 160"/>
                <a:gd name="T21" fmla="*/ 189 h 234"/>
                <a:gd name="T22" fmla="*/ 103 w 160"/>
                <a:gd name="T23" fmla="*/ 184 h 234"/>
                <a:gd name="T24" fmla="*/ 101 w 160"/>
                <a:gd name="T25" fmla="*/ 190 h 234"/>
                <a:gd name="T26" fmla="*/ 99 w 160"/>
                <a:gd name="T27" fmla="*/ 199 h 234"/>
                <a:gd name="T28" fmla="*/ 56 w 160"/>
                <a:gd name="T29" fmla="*/ 182 h 234"/>
                <a:gd name="T30" fmla="*/ 52 w 160"/>
                <a:gd name="T31" fmla="*/ 168 h 234"/>
                <a:gd name="T32" fmla="*/ 108 w 160"/>
                <a:gd name="T33" fmla="*/ 168 h 234"/>
                <a:gd name="T34" fmla="*/ 106 w 160"/>
                <a:gd name="T35" fmla="*/ 176 h 234"/>
                <a:gd name="T36" fmla="*/ 56 w 160"/>
                <a:gd name="T37" fmla="*/ 182 h 234"/>
                <a:gd name="T38" fmla="*/ 80 w 160"/>
                <a:gd name="T39" fmla="*/ 220 h 234"/>
                <a:gd name="T40" fmla="*/ 65 w 160"/>
                <a:gd name="T41" fmla="*/ 210 h 234"/>
                <a:gd name="T42" fmla="*/ 96 w 160"/>
                <a:gd name="T43" fmla="*/ 207 h 234"/>
                <a:gd name="T44" fmla="*/ 80 w 160"/>
                <a:gd name="T45" fmla="*/ 220 h 234"/>
                <a:gd name="T46" fmla="*/ 114 w 160"/>
                <a:gd name="T47" fmla="*/ 154 h 234"/>
                <a:gd name="T48" fmla="*/ 46 w 160"/>
                <a:gd name="T49" fmla="*/ 154 h 234"/>
                <a:gd name="T50" fmla="*/ 34 w 160"/>
                <a:gd name="T51" fmla="*/ 130 h 234"/>
                <a:gd name="T52" fmla="*/ 14 w 160"/>
                <a:gd name="T53" fmla="*/ 81 h 234"/>
                <a:gd name="T54" fmla="*/ 80 w 160"/>
                <a:gd name="T55" fmla="*/ 15 h 234"/>
                <a:gd name="T56" fmla="*/ 146 w 160"/>
                <a:gd name="T57" fmla="*/ 81 h 234"/>
                <a:gd name="T58" fmla="*/ 126 w 160"/>
                <a:gd name="T59" fmla="*/ 130 h 234"/>
                <a:gd name="T60" fmla="*/ 114 w 160"/>
                <a:gd name="T61" fmla="*/ 1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0" h="234">
                  <a:moveTo>
                    <a:pt x="80" y="0"/>
                  </a:moveTo>
                  <a:cubicBezTo>
                    <a:pt x="35" y="0"/>
                    <a:pt x="0" y="36"/>
                    <a:pt x="0" y="81"/>
                  </a:cubicBezTo>
                  <a:cubicBezTo>
                    <a:pt x="0" y="110"/>
                    <a:pt x="26" y="141"/>
                    <a:pt x="36" y="169"/>
                  </a:cubicBezTo>
                  <a:cubicBezTo>
                    <a:pt x="51" y="210"/>
                    <a:pt x="49" y="234"/>
                    <a:pt x="80" y="234"/>
                  </a:cubicBezTo>
                  <a:cubicBezTo>
                    <a:pt x="111" y="234"/>
                    <a:pt x="109" y="210"/>
                    <a:pt x="123" y="169"/>
                  </a:cubicBezTo>
                  <a:cubicBezTo>
                    <a:pt x="133" y="142"/>
                    <a:pt x="160" y="110"/>
                    <a:pt x="160" y="81"/>
                  </a:cubicBezTo>
                  <a:cubicBezTo>
                    <a:pt x="160" y="36"/>
                    <a:pt x="124" y="0"/>
                    <a:pt x="80" y="0"/>
                  </a:cubicBezTo>
                  <a:close/>
                  <a:moveTo>
                    <a:pt x="99" y="199"/>
                  </a:moveTo>
                  <a:cubicBezTo>
                    <a:pt x="63" y="203"/>
                    <a:pt x="63" y="203"/>
                    <a:pt x="63" y="203"/>
                  </a:cubicBezTo>
                  <a:cubicBezTo>
                    <a:pt x="61" y="200"/>
                    <a:pt x="60" y="195"/>
                    <a:pt x="58" y="190"/>
                  </a:cubicBezTo>
                  <a:cubicBezTo>
                    <a:pt x="58" y="190"/>
                    <a:pt x="58" y="189"/>
                    <a:pt x="58" y="189"/>
                  </a:cubicBezTo>
                  <a:cubicBezTo>
                    <a:pt x="103" y="184"/>
                    <a:pt x="103" y="184"/>
                    <a:pt x="103" y="184"/>
                  </a:cubicBezTo>
                  <a:cubicBezTo>
                    <a:pt x="103" y="186"/>
                    <a:pt x="102" y="188"/>
                    <a:pt x="101" y="190"/>
                  </a:cubicBezTo>
                  <a:cubicBezTo>
                    <a:pt x="100" y="193"/>
                    <a:pt x="100" y="196"/>
                    <a:pt x="99" y="199"/>
                  </a:cubicBezTo>
                  <a:close/>
                  <a:moveTo>
                    <a:pt x="56" y="182"/>
                  </a:moveTo>
                  <a:cubicBezTo>
                    <a:pt x="55" y="178"/>
                    <a:pt x="53" y="173"/>
                    <a:pt x="52" y="168"/>
                  </a:cubicBezTo>
                  <a:cubicBezTo>
                    <a:pt x="108" y="168"/>
                    <a:pt x="108" y="168"/>
                    <a:pt x="108" y="168"/>
                  </a:cubicBezTo>
                  <a:cubicBezTo>
                    <a:pt x="107" y="171"/>
                    <a:pt x="106" y="174"/>
                    <a:pt x="106" y="176"/>
                  </a:cubicBezTo>
                  <a:lnTo>
                    <a:pt x="56" y="182"/>
                  </a:lnTo>
                  <a:close/>
                  <a:moveTo>
                    <a:pt x="80" y="220"/>
                  </a:moveTo>
                  <a:cubicBezTo>
                    <a:pt x="72" y="220"/>
                    <a:pt x="69" y="219"/>
                    <a:pt x="65" y="210"/>
                  </a:cubicBezTo>
                  <a:cubicBezTo>
                    <a:pt x="96" y="207"/>
                    <a:pt x="96" y="207"/>
                    <a:pt x="96" y="207"/>
                  </a:cubicBezTo>
                  <a:cubicBezTo>
                    <a:pt x="92" y="219"/>
                    <a:pt x="88" y="220"/>
                    <a:pt x="80" y="220"/>
                  </a:cubicBezTo>
                  <a:close/>
                  <a:moveTo>
                    <a:pt x="114" y="154"/>
                  </a:moveTo>
                  <a:cubicBezTo>
                    <a:pt x="46" y="154"/>
                    <a:pt x="46" y="154"/>
                    <a:pt x="46" y="154"/>
                  </a:cubicBezTo>
                  <a:cubicBezTo>
                    <a:pt x="42" y="146"/>
                    <a:pt x="38" y="138"/>
                    <a:pt x="34" y="130"/>
                  </a:cubicBezTo>
                  <a:cubicBezTo>
                    <a:pt x="24" y="113"/>
                    <a:pt x="14" y="96"/>
                    <a:pt x="14" y="81"/>
                  </a:cubicBezTo>
                  <a:cubicBezTo>
                    <a:pt x="14" y="45"/>
                    <a:pt x="44" y="15"/>
                    <a:pt x="80" y="15"/>
                  </a:cubicBezTo>
                  <a:cubicBezTo>
                    <a:pt x="116" y="15"/>
                    <a:pt x="146" y="45"/>
                    <a:pt x="146" y="81"/>
                  </a:cubicBezTo>
                  <a:cubicBezTo>
                    <a:pt x="146" y="96"/>
                    <a:pt x="136" y="113"/>
                    <a:pt x="126" y="130"/>
                  </a:cubicBezTo>
                  <a:cubicBezTo>
                    <a:pt x="122" y="138"/>
                    <a:pt x="118" y="146"/>
                    <a:pt x="114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94">
                <a:defRPr/>
              </a:pPr>
              <a:endParaRPr lang="id-ID" sz="2400" kern="0" dirty="0">
                <a:solidFill>
                  <a:sysClr val="windowText" lastClr="000000"/>
                </a:solidFill>
                <a:latin typeface="+mn-ea"/>
              </a:endParaRPr>
            </a:p>
          </p:txBody>
        </p:sp>
        <p:sp>
          <p:nvSpPr>
            <p:cNvPr id="62" name="Freeform 80"/>
            <p:cNvSpPr>
              <a:spLocks/>
            </p:cNvSpPr>
            <p:nvPr/>
          </p:nvSpPr>
          <p:spPr bwMode="auto">
            <a:xfrm>
              <a:off x="566675" y="1258276"/>
              <a:ext cx="52762" cy="51373"/>
            </a:xfrm>
            <a:custGeom>
              <a:avLst/>
              <a:gdLst>
                <a:gd name="T0" fmla="*/ 44 w 48"/>
                <a:gd name="T1" fmla="*/ 0 h 47"/>
                <a:gd name="T2" fmla="*/ 0 w 48"/>
                <a:gd name="T3" fmla="*/ 44 h 47"/>
                <a:gd name="T4" fmla="*/ 4 w 48"/>
                <a:gd name="T5" fmla="*/ 47 h 47"/>
                <a:gd name="T6" fmla="*/ 7 w 48"/>
                <a:gd name="T7" fmla="*/ 44 h 47"/>
                <a:gd name="T8" fmla="*/ 44 w 48"/>
                <a:gd name="T9" fmla="*/ 7 h 47"/>
                <a:gd name="T10" fmla="*/ 48 w 48"/>
                <a:gd name="T11" fmla="*/ 4 h 47"/>
                <a:gd name="T12" fmla="*/ 44 w 48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7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46"/>
                    <a:pt x="2" y="47"/>
                    <a:pt x="4" y="47"/>
                  </a:cubicBezTo>
                  <a:cubicBezTo>
                    <a:pt x="6" y="47"/>
                    <a:pt x="7" y="46"/>
                    <a:pt x="7" y="44"/>
                  </a:cubicBezTo>
                  <a:cubicBezTo>
                    <a:pt x="7" y="24"/>
                    <a:pt x="24" y="7"/>
                    <a:pt x="44" y="7"/>
                  </a:cubicBezTo>
                  <a:cubicBezTo>
                    <a:pt x="46" y="7"/>
                    <a:pt x="48" y="6"/>
                    <a:pt x="48" y="4"/>
                  </a:cubicBezTo>
                  <a:cubicBezTo>
                    <a:pt x="48" y="2"/>
                    <a:pt x="46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94">
                <a:defRPr/>
              </a:pPr>
              <a:endParaRPr lang="id-ID" sz="2400" kern="0" dirty="0">
                <a:solidFill>
                  <a:sysClr val="windowText" lastClr="000000"/>
                </a:solidFill>
                <a:latin typeface="+mn-ea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64" name="组合 63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66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5" name="矩形 64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79572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9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6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8" presetID="2" presetClass="entr" presetSubtype="1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7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8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7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9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9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10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106" presetID="2" presetClass="entr" presetSubtype="1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11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11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6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7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8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7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9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9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10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10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11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11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6" grpId="0" animBg="1"/>
        </p:bldLst>
      </p:timing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椭圆 56"/>
          <p:cNvSpPr/>
          <p:nvPr/>
        </p:nvSpPr>
        <p:spPr>
          <a:xfrm flipH="1">
            <a:off x="7645955" y="3177358"/>
            <a:ext cx="468289" cy="468460"/>
          </a:xfrm>
          <a:prstGeom prst="ellipse">
            <a:avLst/>
          </a:prstGeom>
          <a:solidFill>
            <a:schemeClr val="accent2"/>
          </a:solidFill>
          <a:ln w="28575" cap="flat"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 flipH="1">
            <a:off x="3710157" y="1040970"/>
            <a:ext cx="417899" cy="418050"/>
          </a:xfrm>
          <a:prstGeom prst="ellipse">
            <a:avLst/>
          </a:prstGeom>
          <a:solidFill>
            <a:schemeClr val="accent2"/>
          </a:solidFill>
          <a:ln w="28575" cap="flat"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2" name="椭圆 51"/>
          <p:cNvSpPr/>
          <p:nvPr/>
        </p:nvSpPr>
        <p:spPr>
          <a:xfrm flipH="1">
            <a:off x="3379928" y="1343402"/>
            <a:ext cx="275596" cy="275696"/>
          </a:xfrm>
          <a:prstGeom prst="ellipse">
            <a:avLst/>
          </a:prstGeom>
          <a:solidFill>
            <a:schemeClr val="accent1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3" name="椭圆 52"/>
          <p:cNvSpPr/>
          <p:nvPr/>
        </p:nvSpPr>
        <p:spPr>
          <a:xfrm flipH="1">
            <a:off x="4235126" y="3021700"/>
            <a:ext cx="525088" cy="525276"/>
          </a:xfrm>
          <a:prstGeom prst="ellipse">
            <a:avLst/>
          </a:prstGeom>
          <a:solidFill>
            <a:schemeClr val="accent1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5" name="椭圆 54"/>
          <p:cNvSpPr/>
          <p:nvPr/>
        </p:nvSpPr>
        <p:spPr>
          <a:xfrm flipH="1">
            <a:off x="3630723" y="2503864"/>
            <a:ext cx="275596" cy="275696"/>
          </a:xfrm>
          <a:prstGeom prst="ellipse">
            <a:avLst/>
          </a:prstGeom>
          <a:solidFill>
            <a:schemeClr val="accent2"/>
          </a:solidFill>
          <a:ln w="28575" cap="flat"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6" name="椭圆 55"/>
          <p:cNvSpPr/>
          <p:nvPr/>
        </p:nvSpPr>
        <p:spPr>
          <a:xfrm flipH="1">
            <a:off x="8090394" y="1198939"/>
            <a:ext cx="514099" cy="514283"/>
          </a:xfrm>
          <a:prstGeom prst="ellipse">
            <a:avLst/>
          </a:prstGeom>
          <a:solidFill>
            <a:schemeClr val="accent1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 flipH="1">
            <a:off x="9208292" y="2489220"/>
            <a:ext cx="580468" cy="580680"/>
          </a:xfrm>
          <a:prstGeom prst="ellipse">
            <a:avLst/>
          </a:prstGeom>
          <a:solidFill>
            <a:schemeClr val="accent1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9" name="椭圆 58"/>
          <p:cNvSpPr/>
          <p:nvPr/>
        </p:nvSpPr>
        <p:spPr>
          <a:xfrm flipH="1">
            <a:off x="1897965" y="2227752"/>
            <a:ext cx="564814" cy="565021"/>
          </a:xfrm>
          <a:prstGeom prst="ellipse">
            <a:avLst/>
          </a:prstGeom>
          <a:solidFill>
            <a:schemeClr val="accent1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4" name="椭圆 63"/>
          <p:cNvSpPr/>
          <p:nvPr/>
        </p:nvSpPr>
        <p:spPr>
          <a:xfrm flipH="1">
            <a:off x="10384306" y="2217827"/>
            <a:ext cx="275596" cy="275696"/>
          </a:xfrm>
          <a:prstGeom prst="ellipse">
            <a:avLst/>
          </a:prstGeom>
          <a:solidFill>
            <a:schemeClr val="accent2"/>
          </a:solidFill>
          <a:ln w="28575" cap="flat"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5" name="椭圆 64"/>
          <p:cNvSpPr/>
          <p:nvPr/>
        </p:nvSpPr>
        <p:spPr>
          <a:xfrm flipH="1">
            <a:off x="1164621" y="2320459"/>
            <a:ext cx="275596" cy="275696"/>
          </a:xfrm>
          <a:prstGeom prst="ellipse">
            <a:avLst/>
          </a:prstGeom>
          <a:solidFill>
            <a:schemeClr val="accent2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0" y="5531248"/>
            <a:ext cx="12190413" cy="1354930"/>
            <a:chOff x="2813050" y="127000"/>
            <a:chExt cx="6511925" cy="1320801"/>
          </a:xfrm>
          <a:solidFill>
            <a:schemeClr val="accent1"/>
          </a:solidFill>
        </p:grpSpPr>
        <p:sp>
          <p:nvSpPr>
            <p:cNvPr id="44" name="Freeform 6"/>
            <p:cNvSpPr>
              <a:spLocks noEditPoints="1"/>
            </p:cNvSpPr>
            <p:nvPr/>
          </p:nvSpPr>
          <p:spPr bwMode="auto">
            <a:xfrm>
              <a:off x="4271963" y="127000"/>
              <a:ext cx="1436688" cy="1282700"/>
            </a:xfrm>
            <a:custGeom>
              <a:avLst/>
              <a:gdLst>
                <a:gd name="T0" fmla="*/ 622 w 905"/>
                <a:gd name="T1" fmla="*/ 763 h 808"/>
                <a:gd name="T2" fmla="*/ 78 w 905"/>
                <a:gd name="T3" fmla="*/ 319 h 808"/>
                <a:gd name="T4" fmla="*/ 364 w 905"/>
                <a:gd name="T5" fmla="*/ 506 h 808"/>
                <a:gd name="T6" fmla="*/ 388 w 905"/>
                <a:gd name="T7" fmla="*/ 506 h 808"/>
                <a:gd name="T8" fmla="*/ 364 w 905"/>
                <a:gd name="T9" fmla="*/ 572 h 808"/>
                <a:gd name="T10" fmla="*/ 338 w 905"/>
                <a:gd name="T11" fmla="*/ 614 h 808"/>
                <a:gd name="T12" fmla="*/ 402 w 905"/>
                <a:gd name="T13" fmla="*/ 614 h 808"/>
                <a:gd name="T14" fmla="*/ 709 w 905"/>
                <a:gd name="T15" fmla="*/ 144 h 808"/>
                <a:gd name="T16" fmla="*/ 745 w 905"/>
                <a:gd name="T17" fmla="*/ 144 h 808"/>
                <a:gd name="T18" fmla="*/ 775 w 905"/>
                <a:gd name="T19" fmla="*/ 210 h 808"/>
                <a:gd name="T20" fmla="*/ 721 w 905"/>
                <a:gd name="T21" fmla="*/ 210 h 808"/>
                <a:gd name="T22" fmla="*/ 695 w 905"/>
                <a:gd name="T23" fmla="*/ 225 h 808"/>
                <a:gd name="T24" fmla="*/ 709 w 905"/>
                <a:gd name="T25" fmla="*/ 255 h 808"/>
                <a:gd name="T26" fmla="*/ 759 w 905"/>
                <a:gd name="T27" fmla="*/ 272 h 808"/>
                <a:gd name="T28" fmla="*/ 745 w 905"/>
                <a:gd name="T29" fmla="*/ 333 h 808"/>
                <a:gd name="T30" fmla="*/ 695 w 905"/>
                <a:gd name="T31" fmla="*/ 333 h 808"/>
                <a:gd name="T32" fmla="*/ 733 w 905"/>
                <a:gd name="T33" fmla="*/ 364 h 808"/>
                <a:gd name="T34" fmla="*/ 695 w 905"/>
                <a:gd name="T35" fmla="*/ 395 h 808"/>
                <a:gd name="T36" fmla="*/ 733 w 905"/>
                <a:gd name="T37" fmla="*/ 406 h 808"/>
                <a:gd name="T38" fmla="*/ 759 w 905"/>
                <a:gd name="T39" fmla="*/ 482 h 808"/>
                <a:gd name="T40" fmla="*/ 546 w 905"/>
                <a:gd name="T41" fmla="*/ 579 h 808"/>
                <a:gd name="T42" fmla="*/ 598 w 905"/>
                <a:gd name="T43" fmla="*/ 579 h 808"/>
                <a:gd name="T44" fmla="*/ 598 w 905"/>
                <a:gd name="T45" fmla="*/ 610 h 808"/>
                <a:gd name="T46" fmla="*/ 534 w 905"/>
                <a:gd name="T47" fmla="*/ 132 h 808"/>
                <a:gd name="T48" fmla="*/ 598 w 905"/>
                <a:gd name="T49" fmla="*/ 132 h 808"/>
                <a:gd name="T50" fmla="*/ 492 w 905"/>
                <a:gd name="T51" fmla="*/ 151 h 808"/>
                <a:gd name="T52" fmla="*/ 534 w 905"/>
                <a:gd name="T53" fmla="*/ 217 h 808"/>
                <a:gd name="T54" fmla="*/ 560 w 905"/>
                <a:gd name="T55" fmla="*/ 217 h 808"/>
                <a:gd name="T56" fmla="*/ 452 w 905"/>
                <a:gd name="T57" fmla="*/ 217 h 808"/>
                <a:gd name="T58" fmla="*/ 501 w 905"/>
                <a:gd name="T59" fmla="*/ 199 h 808"/>
                <a:gd name="T60" fmla="*/ 546 w 905"/>
                <a:gd name="T61" fmla="*/ 262 h 808"/>
                <a:gd name="T62" fmla="*/ 598 w 905"/>
                <a:gd name="T63" fmla="*/ 279 h 808"/>
                <a:gd name="T64" fmla="*/ 478 w 905"/>
                <a:gd name="T65" fmla="*/ 279 h 808"/>
                <a:gd name="T66" fmla="*/ 501 w 905"/>
                <a:gd name="T67" fmla="*/ 279 h 808"/>
                <a:gd name="T68" fmla="*/ 501 w 905"/>
                <a:gd name="T69" fmla="*/ 340 h 808"/>
                <a:gd name="T70" fmla="*/ 558 w 905"/>
                <a:gd name="T71" fmla="*/ 324 h 808"/>
                <a:gd name="T72" fmla="*/ 558 w 905"/>
                <a:gd name="T73" fmla="*/ 352 h 808"/>
                <a:gd name="T74" fmla="*/ 548 w 905"/>
                <a:gd name="T75" fmla="*/ 385 h 808"/>
                <a:gd name="T76" fmla="*/ 489 w 905"/>
                <a:gd name="T77" fmla="*/ 402 h 808"/>
                <a:gd name="T78" fmla="*/ 501 w 905"/>
                <a:gd name="T79" fmla="*/ 432 h 808"/>
                <a:gd name="T80" fmla="*/ 452 w 905"/>
                <a:gd name="T81" fmla="*/ 458 h 808"/>
                <a:gd name="T82" fmla="*/ 452 w 905"/>
                <a:gd name="T83" fmla="*/ 470 h 808"/>
                <a:gd name="T84" fmla="*/ 534 w 905"/>
                <a:gd name="T85" fmla="*/ 501 h 808"/>
                <a:gd name="T86" fmla="*/ 489 w 905"/>
                <a:gd name="T87" fmla="*/ 501 h 808"/>
                <a:gd name="T88" fmla="*/ 598 w 905"/>
                <a:gd name="T89" fmla="*/ 546 h 808"/>
                <a:gd name="T90" fmla="*/ 225 w 905"/>
                <a:gd name="T91" fmla="*/ 664 h 808"/>
                <a:gd name="T92" fmla="*/ 116 w 905"/>
                <a:gd name="T93" fmla="*/ 628 h 808"/>
                <a:gd name="T94" fmla="*/ 225 w 905"/>
                <a:gd name="T95" fmla="*/ 647 h 808"/>
                <a:gd name="T96" fmla="*/ 161 w 905"/>
                <a:gd name="T97" fmla="*/ 647 h 808"/>
                <a:gd name="T98" fmla="*/ 130 w 905"/>
                <a:gd name="T99" fmla="*/ 567 h 808"/>
                <a:gd name="T100" fmla="*/ 93 w 905"/>
                <a:gd name="T101" fmla="*/ 567 h 808"/>
                <a:gd name="T102" fmla="*/ 225 w 905"/>
                <a:gd name="T103" fmla="*/ 567 h 808"/>
                <a:gd name="T104" fmla="*/ 175 w 905"/>
                <a:gd name="T105" fmla="*/ 567 h 808"/>
                <a:gd name="T106" fmla="*/ 175 w 905"/>
                <a:gd name="T107" fmla="*/ 522 h 808"/>
                <a:gd name="T108" fmla="*/ 78 w 905"/>
                <a:gd name="T109" fmla="*/ 522 h 808"/>
                <a:gd name="T110" fmla="*/ 78 w 905"/>
                <a:gd name="T111" fmla="*/ 494 h 808"/>
                <a:gd name="T112" fmla="*/ 130 w 905"/>
                <a:gd name="T113" fmla="*/ 444 h 808"/>
                <a:gd name="T114" fmla="*/ 78 w 905"/>
                <a:gd name="T115" fmla="*/ 444 h 808"/>
                <a:gd name="T116" fmla="*/ 175 w 905"/>
                <a:gd name="T117" fmla="*/ 414 h 808"/>
                <a:gd name="T118" fmla="*/ 225 w 905"/>
                <a:gd name="T119" fmla="*/ 404 h 808"/>
                <a:gd name="T120" fmla="*/ 187 w 905"/>
                <a:gd name="T121" fmla="*/ 376 h 808"/>
                <a:gd name="T122" fmla="*/ 130 w 905"/>
                <a:gd name="T123" fmla="*/ 345 h 808"/>
                <a:gd name="T124" fmla="*/ 187 w 905"/>
                <a:gd name="T125" fmla="*/ 32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5" h="808">
                  <a:moveTo>
                    <a:pt x="0" y="763"/>
                  </a:moveTo>
                  <a:lnTo>
                    <a:pt x="57" y="763"/>
                  </a:lnTo>
                  <a:lnTo>
                    <a:pt x="57" y="274"/>
                  </a:lnTo>
                  <a:lnTo>
                    <a:pt x="251" y="274"/>
                  </a:lnTo>
                  <a:lnTo>
                    <a:pt x="251" y="763"/>
                  </a:lnTo>
                  <a:lnTo>
                    <a:pt x="279" y="763"/>
                  </a:lnTo>
                  <a:lnTo>
                    <a:pt x="279" y="461"/>
                  </a:lnTo>
                  <a:lnTo>
                    <a:pt x="428" y="461"/>
                  </a:lnTo>
                  <a:lnTo>
                    <a:pt x="428" y="90"/>
                  </a:lnTo>
                  <a:lnTo>
                    <a:pt x="622" y="90"/>
                  </a:lnTo>
                  <a:lnTo>
                    <a:pt x="622" y="763"/>
                  </a:lnTo>
                  <a:lnTo>
                    <a:pt x="662" y="763"/>
                  </a:lnTo>
                  <a:lnTo>
                    <a:pt x="662" y="0"/>
                  </a:lnTo>
                  <a:lnTo>
                    <a:pt x="856" y="88"/>
                  </a:lnTo>
                  <a:lnTo>
                    <a:pt x="856" y="763"/>
                  </a:lnTo>
                  <a:lnTo>
                    <a:pt x="905" y="763"/>
                  </a:lnTo>
                  <a:lnTo>
                    <a:pt x="905" y="808"/>
                  </a:lnTo>
                  <a:lnTo>
                    <a:pt x="0" y="808"/>
                  </a:lnTo>
                  <a:lnTo>
                    <a:pt x="0" y="763"/>
                  </a:lnTo>
                  <a:lnTo>
                    <a:pt x="0" y="763"/>
                  </a:lnTo>
                  <a:close/>
                  <a:moveTo>
                    <a:pt x="78" y="300"/>
                  </a:moveTo>
                  <a:lnTo>
                    <a:pt x="78" y="319"/>
                  </a:lnTo>
                  <a:lnTo>
                    <a:pt x="173" y="319"/>
                  </a:lnTo>
                  <a:lnTo>
                    <a:pt x="173" y="300"/>
                  </a:lnTo>
                  <a:lnTo>
                    <a:pt x="78" y="300"/>
                  </a:lnTo>
                  <a:lnTo>
                    <a:pt x="78" y="300"/>
                  </a:lnTo>
                  <a:close/>
                  <a:moveTo>
                    <a:pt x="338" y="506"/>
                  </a:moveTo>
                  <a:lnTo>
                    <a:pt x="352" y="506"/>
                  </a:lnTo>
                  <a:lnTo>
                    <a:pt x="352" y="487"/>
                  </a:lnTo>
                  <a:lnTo>
                    <a:pt x="338" y="487"/>
                  </a:lnTo>
                  <a:lnTo>
                    <a:pt x="338" y="506"/>
                  </a:lnTo>
                  <a:lnTo>
                    <a:pt x="338" y="506"/>
                  </a:lnTo>
                  <a:close/>
                  <a:moveTo>
                    <a:pt x="364" y="506"/>
                  </a:moveTo>
                  <a:lnTo>
                    <a:pt x="378" y="506"/>
                  </a:lnTo>
                  <a:lnTo>
                    <a:pt x="378" y="487"/>
                  </a:lnTo>
                  <a:lnTo>
                    <a:pt x="364" y="487"/>
                  </a:lnTo>
                  <a:lnTo>
                    <a:pt x="364" y="506"/>
                  </a:lnTo>
                  <a:lnTo>
                    <a:pt x="364" y="506"/>
                  </a:lnTo>
                  <a:close/>
                  <a:moveTo>
                    <a:pt x="388" y="506"/>
                  </a:moveTo>
                  <a:lnTo>
                    <a:pt x="402" y="506"/>
                  </a:lnTo>
                  <a:lnTo>
                    <a:pt x="402" y="487"/>
                  </a:lnTo>
                  <a:lnTo>
                    <a:pt x="388" y="487"/>
                  </a:lnTo>
                  <a:lnTo>
                    <a:pt x="388" y="506"/>
                  </a:lnTo>
                  <a:lnTo>
                    <a:pt x="388" y="506"/>
                  </a:lnTo>
                  <a:close/>
                  <a:moveTo>
                    <a:pt x="338" y="572"/>
                  </a:moveTo>
                  <a:lnTo>
                    <a:pt x="352" y="572"/>
                  </a:lnTo>
                  <a:lnTo>
                    <a:pt x="352" y="553"/>
                  </a:lnTo>
                  <a:lnTo>
                    <a:pt x="338" y="553"/>
                  </a:lnTo>
                  <a:lnTo>
                    <a:pt x="338" y="572"/>
                  </a:lnTo>
                  <a:lnTo>
                    <a:pt x="338" y="572"/>
                  </a:lnTo>
                  <a:close/>
                  <a:moveTo>
                    <a:pt x="364" y="572"/>
                  </a:moveTo>
                  <a:lnTo>
                    <a:pt x="378" y="572"/>
                  </a:lnTo>
                  <a:lnTo>
                    <a:pt x="378" y="553"/>
                  </a:lnTo>
                  <a:lnTo>
                    <a:pt x="364" y="553"/>
                  </a:lnTo>
                  <a:lnTo>
                    <a:pt x="364" y="572"/>
                  </a:lnTo>
                  <a:lnTo>
                    <a:pt x="364" y="572"/>
                  </a:lnTo>
                  <a:close/>
                  <a:moveTo>
                    <a:pt x="388" y="572"/>
                  </a:moveTo>
                  <a:lnTo>
                    <a:pt x="402" y="572"/>
                  </a:lnTo>
                  <a:lnTo>
                    <a:pt x="402" y="553"/>
                  </a:lnTo>
                  <a:lnTo>
                    <a:pt x="388" y="553"/>
                  </a:lnTo>
                  <a:lnTo>
                    <a:pt x="388" y="572"/>
                  </a:lnTo>
                  <a:lnTo>
                    <a:pt x="388" y="572"/>
                  </a:lnTo>
                  <a:close/>
                  <a:moveTo>
                    <a:pt x="338" y="633"/>
                  </a:moveTo>
                  <a:lnTo>
                    <a:pt x="352" y="633"/>
                  </a:lnTo>
                  <a:lnTo>
                    <a:pt x="352" y="614"/>
                  </a:lnTo>
                  <a:lnTo>
                    <a:pt x="338" y="614"/>
                  </a:lnTo>
                  <a:lnTo>
                    <a:pt x="338" y="633"/>
                  </a:lnTo>
                  <a:lnTo>
                    <a:pt x="338" y="633"/>
                  </a:lnTo>
                  <a:close/>
                  <a:moveTo>
                    <a:pt x="364" y="633"/>
                  </a:moveTo>
                  <a:lnTo>
                    <a:pt x="378" y="633"/>
                  </a:lnTo>
                  <a:lnTo>
                    <a:pt x="378" y="614"/>
                  </a:lnTo>
                  <a:lnTo>
                    <a:pt x="364" y="614"/>
                  </a:lnTo>
                  <a:lnTo>
                    <a:pt x="364" y="633"/>
                  </a:lnTo>
                  <a:lnTo>
                    <a:pt x="364" y="633"/>
                  </a:lnTo>
                  <a:close/>
                  <a:moveTo>
                    <a:pt x="388" y="633"/>
                  </a:moveTo>
                  <a:lnTo>
                    <a:pt x="402" y="633"/>
                  </a:lnTo>
                  <a:lnTo>
                    <a:pt x="402" y="614"/>
                  </a:lnTo>
                  <a:lnTo>
                    <a:pt x="388" y="614"/>
                  </a:lnTo>
                  <a:lnTo>
                    <a:pt x="388" y="633"/>
                  </a:lnTo>
                  <a:lnTo>
                    <a:pt x="388" y="633"/>
                  </a:lnTo>
                  <a:close/>
                  <a:moveTo>
                    <a:pt x="775" y="144"/>
                  </a:moveTo>
                  <a:lnTo>
                    <a:pt x="789" y="144"/>
                  </a:lnTo>
                  <a:lnTo>
                    <a:pt x="789" y="125"/>
                  </a:lnTo>
                  <a:lnTo>
                    <a:pt x="775" y="125"/>
                  </a:lnTo>
                  <a:lnTo>
                    <a:pt x="775" y="144"/>
                  </a:lnTo>
                  <a:lnTo>
                    <a:pt x="775" y="144"/>
                  </a:lnTo>
                  <a:close/>
                  <a:moveTo>
                    <a:pt x="695" y="144"/>
                  </a:moveTo>
                  <a:lnTo>
                    <a:pt x="709" y="144"/>
                  </a:lnTo>
                  <a:lnTo>
                    <a:pt x="709" y="125"/>
                  </a:lnTo>
                  <a:lnTo>
                    <a:pt x="695" y="125"/>
                  </a:lnTo>
                  <a:lnTo>
                    <a:pt x="695" y="144"/>
                  </a:lnTo>
                  <a:lnTo>
                    <a:pt x="695" y="144"/>
                  </a:lnTo>
                  <a:close/>
                  <a:moveTo>
                    <a:pt x="721" y="144"/>
                  </a:moveTo>
                  <a:lnTo>
                    <a:pt x="735" y="144"/>
                  </a:lnTo>
                  <a:lnTo>
                    <a:pt x="735" y="125"/>
                  </a:lnTo>
                  <a:lnTo>
                    <a:pt x="721" y="125"/>
                  </a:lnTo>
                  <a:lnTo>
                    <a:pt x="721" y="144"/>
                  </a:lnTo>
                  <a:lnTo>
                    <a:pt x="721" y="144"/>
                  </a:lnTo>
                  <a:close/>
                  <a:moveTo>
                    <a:pt x="745" y="144"/>
                  </a:moveTo>
                  <a:lnTo>
                    <a:pt x="759" y="144"/>
                  </a:lnTo>
                  <a:lnTo>
                    <a:pt x="759" y="125"/>
                  </a:lnTo>
                  <a:lnTo>
                    <a:pt x="745" y="125"/>
                  </a:lnTo>
                  <a:lnTo>
                    <a:pt x="745" y="144"/>
                  </a:lnTo>
                  <a:lnTo>
                    <a:pt x="745" y="144"/>
                  </a:lnTo>
                  <a:close/>
                  <a:moveTo>
                    <a:pt x="775" y="210"/>
                  </a:moveTo>
                  <a:lnTo>
                    <a:pt x="789" y="210"/>
                  </a:lnTo>
                  <a:lnTo>
                    <a:pt x="789" y="191"/>
                  </a:lnTo>
                  <a:lnTo>
                    <a:pt x="775" y="191"/>
                  </a:lnTo>
                  <a:lnTo>
                    <a:pt x="775" y="210"/>
                  </a:lnTo>
                  <a:lnTo>
                    <a:pt x="775" y="210"/>
                  </a:lnTo>
                  <a:close/>
                  <a:moveTo>
                    <a:pt x="695" y="210"/>
                  </a:moveTo>
                  <a:lnTo>
                    <a:pt x="709" y="210"/>
                  </a:lnTo>
                  <a:lnTo>
                    <a:pt x="709" y="191"/>
                  </a:lnTo>
                  <a:lnTo>
                    <a:pt x="695" y="191"/>
                  </a:lnTo>
                  <a:lnTo>
                    <a:pt x="695" y="210"/>
                  </a:lnTo>
                  <a:lnTo>
                    <a:pt x="695" y="210"/>
                  </a:lnTo>
                  <a:close/>
                  <a:moveTo>
                    <a:pt x="721" y="210"/>
                  </a:moveTo>
                  <a:lnTo>
                    <a:pt x="735" y="210"/>
                  </a:lnTo>
                  <a:lnTo>
                    <a:pt x="735" y="191"/>
                  </a:lnTo>
                  <a:lnTo>
                    <a:pt x="721" y="191"/>
                  </a:lnTo>
                  <a:lnTo>
                    <a:pt x="721" y="210"/>
                  </a:lnTo>
                  <a:lnTo>
                    <a:pt x="721" y="210"/>
                  </a:lnTo>
                  <a:close/>
                  <a:moveTo>
                    <a:pt x="745" y="210"/>
                  </a:moveTo>
                  <a:lnTo>
                    <a:pt x="759" y="210"/>
                  </a:lnTo>
                  <a:lnTo>
                    <a:pt x="759" y="191"/>
                  </a:lnTo>
                  <a:lnTo>
                    <a:pt x="745" y="191"/>
                  </a:lnTo>
                  <a:lnTo>
                    <a:pt x="745" y="210"/>
                  </a:lnTo>
                  <a:lnTo>
                    <a:pt x="745" y="210"/>
                  </a:lnTo>
                  <a:close/>
                  <a:moveTo>
                    <a:pt x="695" y="241"/>
                  </a:moveTo>
                  <a:lnTo>
                    <a:pt x="789" y="241"/>
                  </a:lnTo>
                  <a:lnTo>
                    <a:pt x="789" y="225"/>
                  </a:lnTo>
                  <a:lnTo>
                    <a:pt x="695" y="225"/>
                  </a:lnTo>
                  <a:lnTo>
                    <a:pt x="695" y="241"/>
                  </a:lnTo>
                  <a:lnTo>
                    <a:pt x="695" y="241"/>
                  </a:lnTo>
                  <a:close/>
                  <a:moveTo>
                    <a:pt x="775" y="272"/>
                  </a:moveTo>
                  <a:lnTo>
                    <a:pt x="789" y="272"/>
                  </a:lnTo>
                  <a:lnTo>
                    <a:pt x="789" y="255"/>
                  </a:lnTo>
                  <a:lnTo>
                    <a:pt x="775" y="255"/>
                  </a:lnTo>
                  <a:lnTo>
                    <a:pt x="775" y="272"/>
                  </a:lnTo>
                  <a:lnTo>
                    <a:pt x="775" y="272"/>
                  </a:lnTo>
                  <a:close/>
                  <a:moveTo>
                    <a:pt x="695" y="272"/>
                  </a:moveTo>
                  <a:lnTo>
                    <a:pt x="709" y="272"/>
                  </a:lnTo>
                  <a:lnTo>
                    <a:pt x="709" y="255"/>
                  </a:lnTo>
                  <a:lnTo>
                    <a:pt x="695" y="255"/>
                  </a:lnTo>
                  <a:lnTo>
                    <a:pt x="695" y="272"/>
                  </a:lnTo>
                  <a:lnTo>
                    <a:pt x="695" y="272"/>
                  </a:lnTo>
                  <a:close/>
                  <a:moveTo>
                    <a:pt x="721" y="272"/>
                  </a:moveTo>
                  <a:lnTo>
                    <a:pt x="735" y="272"/>
                  </a:lnTo>
                  <a:lnTo>
                    <a:pt x="735" y="255"/>
                  </a:lnTo>
                  <a:lnTo>
                    <a:pt x="721" y="255"/>
                  </a:lnTo>
                  <a:lnTo>
                    <a:pt x="721" y="272"/>
                  </a:lnTo>
                  <a:lnTo>
                    <a:pt x="721" y="272"/>
                  </a:lnTo>
                  <a:close/>
                  <a:moveTo>
                    <a:pt x="745" y="272"/>
                  </a:moveTo>
                  <a:lnTo>
                    <a:pt x="759" y="272"/>
                  </a:lnTo>
                  <a:lnTo>
                    <a:pt x="759" y="255"/>
                  </a:lnTo>
                  <a:lnTo>
                    <a:pt x="745" y="255"/>
                  </a:lnTo>
                  <a:lnTo>
                    <a:pt x="745" y="272"/>
                  </a:lnTo>
                  <a:lnTo>
                    <a:pt x="745" y="272"/>
                  </a:lnTo>
                  <a:close/>
                  <a:moveTo>
                    <a:pt x="695" y="305"/>
                  </a:moveTo>
                  <a:lnTo>
                    <a:pt x="789" y="305"/>
                  </a:lnTo>
                  <a:lnTo>
                    <a:pt x="789" y="286"/>
                  </a:lnTo>
                  <a:lnTo>
                    <a:pt x="695" y="286"/>
                  </a:lnTo>
                  <a:lnTo>
                    <a:pt x="695" y="305"/>
                  </a:lnTo>
                  <a:lnTo>
                    <a:pt x="695" y="305"/>
                  </a:lnTo>
                  <a:close/>
                  <a:moveTo>
                    <a:pt x="745" y="333"/>
                  </a:moveTo>
                  <a:lnTo>
                    <a:pt x="759" y="333"/>
                  </a:lnTo>
                  <a:lnTo>
                    <a:pt x="759" y="317"/>
                  </a:lnTo>
                  <a:lnTo>
                    <a:pt x="745" y="317"/>
                  </a:lnTo>
                  <a:lnTo>
                    <a:pt x="745" y="333"/>
                  </a:lnTo>
                  <a:lnTo>
                    <a:pt x="745" y="333"/>
                  </a:lnTo>
                  <a:close/>
                  <a:moveTo>
                    <a:pt x="695" y="333"/>
                  </a:moveTo>
                  <a:lnTo>
                    <a:pt x="733" y="333"/>
                  </a:lnTo>
                  <a:lnTo>
                    <a:pt x="733" y="317"/>
                  </a:lnTo>
                  <a:lnTo>
                    <a:pt x="695" y="317"/>
                  </a:lnTo>
                  <a:lnTo>
                    <a:pt x="695" y="333"/>
                  </a:lnTo>
                  <a:lnTo>
                    <a:pt x="695" y="333"/>
                  </a:lnTo>
                  <a:close/>
                  <a:moveTo>
                    <a:pt x="789" y="364"/>
                  </a:moveTo>
                  <a:lnTo>
                    <a:pt x="789" y="345"/>
                  </a:lnTo>
                  <a:lnTo>
                    <a:pt x="778" y="345"/>
                  </a:lnTo>
                  <a:lnTo>
                    <a:pt x="778" y="364"/>
                  </a:lnTo>
                  <a:lnTo>
                    <a:pt x="789" y="364"/>
                  </a:lnTo>
                  <a:lnTo>
                    <a:pt x="789" y="364"/>
                  </a:lnTo>
                  <a:close/>
                  <a:moveTo>
                    <a:pt x="733" y="364"/>
                  </a:moveTo>
                  <a:lnTo>
                    <a:pt x="733" y="345"/>
                  </a:lnTo>
                  <a:lnTo>
                    <a:pt x="695" y="345"/>
                  </a:lnTo>
                  <a:lnTo>
                    <a:pt x="695" y="364"/>
                  </a:lnTo>
                  <a:lnTo>
                    <a:pt x="733" y="364"/>
                  </a:lnTo>
                  <a:lnTo>
                    <a:pt x="733" y="364"/>
                  </a:lnTo>
                  <a:close/>
                  <a:moveTo>
                    <a:pt x="789" y="395"/>
                  </a:moveTo>
                  <a:lnTo>
                    <a:pt x="789" y="378"/>
                  </a:lnTo>
                  <a:lnTo>
                    <a:pt x="778" y="378"/>
                  </a:lnTo>
                  <a:lnTo>
                    <a:pt x="778" y="395"/>
                  </a:lnTo>
                  <a:lnTo>
                    <a:pt x="789" y="395"/>
                  </a:lnTo>
                  <a:lnTo>
                    <a:pt x="789" y="395"/>
                  </a:lnTo>
                  <a:close/>
                  <a:moveTo>
                    <a:pt x="733" y="395"/>
                  </a:moveTo>
                  <a:lnTo>
                    <a:pt x="733" y="378"/>
                  </a:lnTo>
                  <a:lnTo>
                    <a:pt x="695" y="378"/>
                  </a:lnTo>
                  <a:lnTo>
                    <a:pt x="695" y="395"/>
                  </a:lnTo>
                  <a:lnTo>
                    <a:pt x="733" y="395"/>
                  </a:lnTo>
                  <a:lnTo>
                    <a:pt x="733" y="395"/>
                  </a:lnTo>
                  <a:close/>
                  <a:moveTo>
                    <a:pt x="745" y="425"/>
                  </a:moveTo>
                  <a:lnTo>
                    <a:pt x="759" y="425"/>
                  </a:lnTo>
                  <a:lnTo>
                    <a:pt x="759" y="406"/>
                  </a:lnTo>
                  <a:lnTo>
                    <a:pt x="745" y="406"/>
                  </a:lnTo>
                  <a:lnTo>
                    <a:pt x="745" y="425"/>
                  </a:lnTo>
                  <a:lnTo>
                    <a:pt x="745" y="425"/>
                  </a:lnTo>
                  <a:close/>
                  <a:moveTo>
                    <a:pt x="695" y="425"/>
                  </a:moveTo>
                  <a:lnTo>
                    <a:pt x="733" y="425"/>
                  </a:lnTo>
                  <a:lnTo>
                    <a:pt x="733" y="406"/>
                  </a:lnTo>
                  <a:lnTo>
                    <a:pt x="695" y="406"/>
                  </a:lnTo>
                  <a:lnTo>
                    <a:pt x="695" y="425"/>
                  </a:lnTo>
                  <a:lnTo>
                    <a:pt x="695" y="425"/>
                  </a:lnTo>
                  <a:close/>
                  <a:moveTo>
                    <a:pt x="695" y="451"/>
                  </a:moveTo>
                  <a:lnTo>
                    <a:pt x="789" y="451"/>
                  </a:lnTo>
                  <a:lnTo>
                    <a:pt x="789" y="435"/>
                  </a:lnTo>
                  <a:lnTo>
                    <a:pt x="695" y="435"/>
                  </a:lnTo>
                  <a:lnTo>
                    <a:pt x="695" y="451"/>
                  </a:lnTo>
                  <a:lnTo>
                    <a:pt x="695" y="451"/>
                  </a:lnTo>
                  <a:close/>
                  <a:moveTo>
                    <a:pt x="745" y="482"/>
                  </a:moveTo>
                  <a:lnTo>
                    <a:pt x="759" y="482"/>
                  </a:lnTo>
                  <a:lnTo>
                    <a:pt x="759" y="463"/>
                  </a:lnTo>
                  <a:lnTo>
                    <a:pt x="745" y="463"/>
                  </a:lnTo>
                  <a:lnTo>
                    <a:pt x="745" y="482"/>
                  </a:lnTo>
                  <a:lnTo>
                    <a:pt x="745" y="482"/>
                  </a:lnTo>
                  <a:close/>
                  <a:moveTo>
                    <a:pt x="695" y="482"/>
                  </a:moveTo>
                  <a:lnTo>
                    <a:pt x="733" y="482"/>
                  </a:lnTo>
                  <a:lnTo>
                    <a:pt x="733" y="463"/>
                  </a:lnTo>
                  <a:lnTo>
                    <a:pt x="695" y="463"/>
                  </a:lnTo>
                  <a:lnTo>
                    <a:pt x="695" y="482"/>
                  </a:lnTo>
                  <a:lnTo>
                    <a:pt x="695" y="482"/>
                  </a:lnTo>
                  <a:close/>
                  <a:moveTo>
                    <a:pt x="546" y="579"/>
                  </a:moveTo>
                  <a:lnTo>
                    <a:pt x="546" y="560"/>
                  </a:lnTo>
                  <a:lnTo>
                    <a:pt x="534" y="560"/>
                  </a:lnTo>
                  <a:lnTo>
                    <a:pt x="534" y="579"/>
                  </a:lnTo>
                  <a:lnTo>
                    <a:pt x="546" y="579"/>
                  </a:lnTo>
                  <a:lnTo>
                    <a:pt x="546" y="579"/>
                  </a:lnTo>
                  <a:close/>
                  <a:moveTo>
                    <a:pt x="598" y="579"/>
                  </a:moveTo>
                  <a:lnTo>
                    <a:pt x="598" y="560"/>
                  </a:lnTo>
                  <a:lnTo>
                    <a:pt x="558" y="560"/>
                  </a:lnTo>
                  <a:lnTo>
                    <a:pt x="558" y="579"/>
                  </a:lnTo>
                  <a:lnTo>
                    <a:pt x="598" y="579"/>
                  </a:lnTo>
                  <a:lnTo>
                    <a:pt x="598" y="579"/>
                  </a:lnTo>
                  <a:close/>
                  <a:moveTo>
                    <a:pt x="548" y="610"/>
                  </a:moveTo>
                  <a:lnTo>
                    <a:pt x="548" y="591"/>
                  </a:lnTo>
                  <a:lnTo>
                    <a:pt x="534" y="591"/>
                  </a:lnTo>
                  <a:lnTo>
                    <a:pt x="534" y="610"/>
                  </a:lnTo>
                  <a:lnTo>
                    <a:pt x="548" y="610"/>
                  </a:lnTo>
                  <a:lnTo>
                    <a:pt x="548" y="610"/>
                  </a:lnTo>
                  <a:close/>
                  <a:moveTo>
                    <a:pt x="598" y="610"/>
                  </a:moveTo>
                  <a:lnTo>
                    <a:pt x="598" y="591"/>
                  </a:lnTo>
                  <a:lnTo>
                    <a:pt x="558" y="591"/>
                  </a:lnTo>
                  <a:lnTo>
                    <a:pt x="558" y="610"/>
                  </a:lnTo>
                  <a:lnTo>
                    <a:pt x="598" y="610"/>
                  </a:lnTo>
                  <a:lnTo>
                    <a:pt x="598" y="610"/>
                  </a:lnTo>
                  <a:close/>
                  <a:moveTo>
                    <a:pt x="558" y="697"/>
                  </a:moveTo>
                  <a:lnTo>
                    <a:pt x="598" y="697"/>
                  </a:lnTo>
                  <a:lnTo>
                    <a:pt x="598" y="678"/>
                  </a:lnTo>
                  <a:lnTo>
                    <a:pt x="558" y="678"/>
                  </a:lnTo>
                  <a:lnTo>
                    <a:pt x="558" y="697"/>
                  </a:lnTo>
                  <a:lnTo>
                    <a:pt x="558" y="697"/>
                  </a:lnTo>
                  <a:close/>
                  <a:moveTo>
                    <a:pt x="534" y="151"/>
                  </a:moveTo>
                  <a:lnTo>
                    <a:pt x="546" y="151"/>
                  </a:lnTo>
                  <a:lnTo>
                    <a:pt x="546" y="132"/>
                  </a:lnTo>
                  <a:lnTo>
                    <a:pt x="534" y="132"/>
                  </a:lnTo>
                  <a:lnTo>
                    <a:pt x="534" y="151"/>
                  </a:lnTo>
                  <a:lnTo>
                    <a:pt x="534" y="151"/>
                  </a:lnTo>
                  <a:close/>
                  <a:moveTo>
                    <a:pt x="560" y="151"/>
                  </a:moveTo>
                  <a:lnTo>
                    <a:pt x="574" y="151"/>
                  </a:lnTo>
                  <a:lnTo>
                    <a:pt x="574" y="132"/>
                  </a:lnTo>
                  <a:lnTo>
                    <a:pt x="560" y="132"/>
                  </a:lnTo>
                  <a:lnTo>
                    <a:pt x="560" y="151"/>
                  </a:lnTo>
                  <a:lnTo>
                    <a:pt x="560" y="151"/>
                  </a:lnTo>
                  <a:close/>
                  <a:moveTo>
                    <a:pt x="584" y="151"/>
                  </a:moveTo>
                  <a:lnTo>
                    <a:pt x="598" y="151"/>
                  </a:lnTo>
                  <a:lnTo>
                    <a:pt x="598" y="132"/>
                  </a:lnTo>
                  <a:lnTo>
                    <a:pt x="584" y="132"/>
                  </a:lnTo>
                  <a:lnTo>
                    <a:pt x="584" y="151"/>
                  </a:lnTo>
                  <a:lnTo>
                    <a:pt x="584" y="151"/>
                  </a:lnTo>
                  <a:close/>
                  <a:moveTo>
                    <a:pt x="452" y="151"/>
                  </a:moveTo>
                  <a:lnTo>
                    <a:pt x="466" y="151"/>
                  </a:lnTo>
                  <a:lnTo>
                    <a:pt x="466" y="132"/>
                  </a:lnTo>
                  <a:lnTo>
                    <a:pt x="452" y="132"/>
                  </a:lnTo>
                  <a:lnTo>
                    <a:pt x="452" y="151"/>
                  </a:lnTo>
                  <a:lnTo>
                    <a:pt x="452" y="151"/>
                  </a:lnTo>
                  <a:close/>
                  <a:moveTo>
                    <a:pt x="478" y="151"/>
                  </a:moveTo>
                  <a:lnTo>
                    <a:pt x="492" y="151"/>
                  </a:lnTo>
                  <a:lnTo>
                    <a:pt x="492" y="132"/>
                  </a:lnTo>
                  <a:lnTo>
                    <a:pt x="478" y="132"/>
                  </a:lnTo>
                  <a:lnTo>
                    <a:pt x="478" y="151"/>
                  </a:lnTo>
                  <a:lnTo>
                    <a:pt x="478" y="151"/>
                  </a:lnTo>
                  <a:close/>
                  <a:moveTo>
                    <a:pt x="501" y="151"/>
                  </a:moveTo>
                  <a:lnTo>
                    <a:pt x="515" y="151"/>
                  </a:lnTo>
                  <a:lnTo>
                    <a:pt x="515" y="132"/>
                  </a:lnTo>
                  <a:lnTo>
                    <a:pt x="501" y="132"/>
                  </a:lnTo>
                  <a:lnTo>
                    <a:pt x="501" y="151"/>
                  </a:lnTo>
                  <a:lnTo>
                    <a:pt x="501" y="151"/>
                  </a:lnTo>
                  <a:close/>
                  <a:moveTo>
                    <a:pt x="534" y="217"/>
                  </a:moveTo>
                  <a:lnTo>
                    <a:pt x="546" y="217"/>
                  </a:lnTo>
                  <a:lnTo>
                    <a:pt x="546" y="199"/>
                  </a:lnTo>
                  <a:lnTo>
                    <a:pt x="534" y="199"/>
                  </a:lnTo>
                  <a:lnTo>
                    <a:pt x="534" y="217"/>
                  </a:lnTo>
                  <a:lnTo>
                    <a:pt x="534" y="217"/>
                  </a:lnTo>
                  <a:close/>
                  <a:moveTo>
                    <a:pt x="560" y="217"/>
                  </a:moveTo>
                  <a:lnTo>
                    <a:pt x="574" y="217"/>
                  </a:lnTo>
                  <a:lnTo>
                    <a:pt x="574" y="199"/>
                  </a:lnTo>
                  <a:lnTo>
                    <a:pt x="560" y="199"/>
                  </a:lnTo>
                  <a:lnTo>
                    <a:pt x="560" y="217"/>
                  </a:lnTo>
                  <a:lnTo>
                    <a:pt x="560" y="217"/>
                  </a:lnTo>
                  <a:close/>
                  <a:moveTo>
                    <a:pt x="584" y="217"/>
                  </a:moveTo>
                  <a:lnTo>
                    <a:pt x="598" y="217"/>
                  </a:lnTo>
                  <a:lnTo>
                    <a:pt x="598" y="199"/>
                  </a:lnTo>
                  <a:lnTo>
                    <a:pt x="584" y="199"/>
                  </a:lnTo>
                  <a:lnTo>
                    <a:pt x="584" y="217"/>
                  </a:lnTo>
                  <a:lnTo>
                    <a:pt x="584" y="217"/>
                  </a:lnTo>
                  <a:close/>
                  <a:moveTo>
                    <a:pt x="452" y="217"/>
                  </a:moveTo>
                  <a:lnTo>
                    <a:pt x="466" y="217"/>
                  </a:lnTo>
                  <a:lnTo>
                    <a:pt x="466" y="199"/>
                  </a:lnTo>
                  <a:lnTo>
                    <a:pt x="452" y="199"/>
                  </a:lnTo>
                  <a:lnTo>
                    <a:pt x="452" y="217"/>
                  </a:lnTo>
                  <a:lnTo>
                    <a:pt x="452" y="217"/>
                  </a:lnTo>
                  <a:close/>
                  <a:moveTo>
                    <a:pt x="478" y="217"/>
                  </a:moveTo>
                  <a:lnTo>
                    <a:pt x="492" y="217"/>
                  </a:lnTo>
                  <a:lnTo>
                    <a:pt x="492" y="199"/>
                  </a:lnTo>
                  <a:lnTo>
                    <a:pt x="478" y="199"/>
                  </a:lnTo>
                  <a:lnTo>
                    <a:pt x="478" y="217"/>
                  </a:lnTo>
                  <a:lnTo>
                    <a:pt x="478" y="217"/>
                  </a:lnTo>
                  <a:close/>
                  <a:moveTo>
                    <a:pt x="501" y="217"/>
                  </a:moveTo>
                  <a:lnTo>
                    <a:pt x="515" y="217"/>
                  </a:lnTo>
                  <a:lnTo>
                    <a:pt x="515" y="199"/>
                  </a:lnTo>
                  <a:lnTo>
                    <a:pt x="501" y="199"/>
                  </a:lnTo>
                  <a:lnTo>
                    <a:pt x="501" y="217"/>
                  </a:lnTo>
                  <a:lnTo>
                    <a:pt x="501" y="217"/>
                  </a:lnTo>
                  <a:close/>
                  <a:moveTo>
                    <a:pt x="452" y="248"/>
                  </a:moveTo>
                  <a:lnTo>
                    <a:pt x="546" y="248"/>
                  </a:lnTo>
                  <a:lnTo>
                    <a:pt x="546" y="232"/>
                  </a:lnTo>
                  <a:lnTo>
                    <a:pt x="452" y="232"/>
                  </a:lnTo>
                  <a:lnTo>
                    <a:pt x="452" y="248"/>
                  </a:lnTo>
                  <a:lnTo>
                    <a:pt x="452" y="248"/>
                  </a:lnTo>
                  <a:close/>
                  <a:moveTo>
                    <a:pt x="534" y="279"/>
                  </a:moveTo>
                  <a:lnTo>
                    <a:pt x="546" y="279"/>
                  </a:lnTo>
                  <a:lnTo>
                    <a:pt x="546" y="262"/>
                  </a:lnTo>
                  <a:lnTo>
                    <a:pt x="534" y="262"/>
                  </a:lnTo>
                  <a:lnTo>
                    <a:pt x="534" y="279"/>
                  </a:lnTo>
                  <a:lnTo>
                    <a:pt x="534" y="279"/>
                  </a:lnTo>
                  <a:close/>
                  <a:moveTo>
                    <a:pt x="560" y="279"/>
                  </a:moveTo>
                  <a:lnTo>
                    <a:pt x="574" y="279"/>
                  </a:lnTo>
                  <a:lnTo>
                    <a:pt x="574" y="262"/>
                  </a:lnTo>
                  <a:lnTo>
                    <a:pt x="560" y="262"/>
                  </a:lnTo>
                  <a:lnTo>
                    <a:pt x="560" y="279"/>
                  </a:lnTo>
                  <a:lnTo>
                    <a:pt x="560" y="279"/>
                  </a:lnTo>
                  <a:close/>
                  <a:moveTo>
                    <a:pt x="584" y="279"/>
                  </a:moveTo>
                  <a:lnTo>
                    <a:pt x="598" y="279"/>
                  </a:lnTo>
                  <a:lnTo>
                    <a:pt x="598" y="262"/>
                  </a:lnTo>
                  <a:lnTo>
                    <a:pt x="584" y="262"/>
                  </a:lnTo>
                  <a:lnTo>
                    <a:pt x="584" y="279"/>
                  </a:lnTo>
                  <a:lnTo>
                    <a:pt x="584" y="279"/>
                  </a:lnTo>
                  <a:close/>
                  <a:moveTo>
                    <a:pt x="452" y="279"/>
                  </a:moveTo>
                  <a:lnTo>
                    <a:pt x="466" y="279"/>
                  </a:lnTo>
                  <a:lnTo>
                    <a:pt x="466" y="262"/>
                  </a:lnTo>
                  <a:lnTo>
                    <a:pt x="452" y="262"/>
                  </a:lnTo>
                  <a:lnTo>
                    <a:pt x="452" y="279"/>
                  </a:lnTo>
                  <a:lnTo>
                    <a:pt x="452" y="279"/>
                  </a:lnTo>
                  <a:close/>
                  <a:moveTo>
                    <a:pt x="478" y="279"/>
                  </a:moveTo>
                  <a:lnTo>
                    <a:pt x="492" y="279"/>
                  </a:lnTo>
                  <a:lnTo>
                    <a:pt x="492" y="262"/>
                  </a:lnTo>
                  <a:lnTo>
                    <a:pt x="478" y="262"/>
                  </a:lnTo>
                  <a:lnTo>
                    <a:pt x="478" y="279"/>
                  </a:lnTo>
                  <a:lnTo>
                    <a:pt x="478" y="279"/>
                  </a:lnTo>
                  <a:close/>
                  <a:moveTo>
                    <a:pt x="501" y="279"/>
                  </a:moveTo>
                  <a:lnTo>
                    <a:pt x="515" y="279"/>
                  </a:lnTo>
                  <a:lnTo>
                    <a:pt x="515" y="262"/>
                  </a:lnTo>
                  <a:lnTo>
                    <a:pt x="501" y="262"/>
                  </a:lnTo>
                  <a:lnTo>
                    <a:pt x="501" y="279"/>
                  </a:lnTo>
                  <a:lnTo>
                    <a:pt x="501" y="279"/>
                  </a:lnTo>
                  <a:close/>
                  <a:moveTo>
                    <a:pt x="452" y="312"/>
                  </a:moveTo>
                  <a:lnTo>
                    <a:pt x="546" y="312"/>
                  </a:lnTo>
                  <a:lnTo>
                    <a:pt x="546" y="293"/>
                  </a:lnTo>
                  <a:lnTo>
                    <a:pt x="452" y="293"/>
                  </a:lnTo>
                  <a:lnTo>
                    <a:pt x="452" y="312"/>
                  </a:lnTo>
                  <a:lnTo>
                    <a:pt x="452" y="312"/>
                  </a:lnTo>
                  <a:close/>
                  <a:moveTo>
                    <a:pt x="501" y="340"/>
                  </a:moveTo>
                  <a:lnTo>
                    <a:pt x="515" y="340"/>
                  </a:lnTo>
                  <a:lnTo>
                    <a:pt x="515" y="324"/>
                  </a:lnTo>
                  <a:lnTo>
                    <a:pt x="501" y="324"/>
                  </a:lnTo>
                  <a:lnTo>
                    <a:pt x="501" y="340"/>
                  </a:lnTo>
                  <a:lnTo>
                    <a:pt x="501" y="340"/>
                  </a:lnTo>
                  <a:close/>
                  <a:moveTo>
                    <a:pt x="452" y="340"/>
                  </a:moveTo>
                  <a:lnTo>
                    <a:pt x="489" y="340"/>
                  </a:lnTo>
                  <a:lnTo>
                    <a:pt x="489" y="324"/>
                  </a:lnTo>
                  <a:lnTo>
                    <a:pt x="452" y="324"/>
                  </a:lnTo>
                  <a:lnTo>
                    <a:pt x="452" y="340"/>
                  </a:lnTo>
                  <a:lnTo>
                    <a:pt x="452" y="340"/>
                  </a:lnTo>
                  <a:close/>
                  <a:moveTo>
                    <a:pt x="558" y="340"/>
                  </a:moveTo>
                  <a:lnTo>
                    <a:pt x="598" y="340"/>
                  </a:lnTo>
                  <a:lnTo>
                    <a:pt x="598" y="324"/>
                  </a:lnTo>
                  <a:lnTo>
                    <a:pt x="558" y="324"/>
                  </a:lnTo>
                  <a:lnTo>
                    <a:pt x="558" y="340"/>
                  </a:lnTo>
                  <a:lnTo>
                    <a:pt x="558" y="340"/>
                  </a:lnTo>
                  <a:close/>
                  <a:moveTo>
                    <a:pt x="546" y="371"/>
                  </a:moveTo>
                  <a:lnTo>
                    <a:pt x="546" y="352"/>
                  </a:lnTo>
                  <a:lnTo>
                    <a:pt x="534" y="352"/>
                  </a:lnTo>
                  <a:lnTo>
                    <a:pt x="534" y="371"/>
                  </a:lnTo>
                  <a:lnTo>
                    <a:pt x="546" y="371"/>
                  </a:lnTo>
                  <a:lnTo>
                    <a:pt x="546" y="371"/>
                  </a:lnTo>
                  <a:close/>
                  <a:moveTo>
                    <a:pt x="598" y="371"/>
                  </a:moveTo>
                  <a:lnTo>
                    <a:pt x="598" y="352"/>
                  </a:lnTo>
                  <a:lnTo>
                    <a:pt x="558" y="352"/>
                  </a:lnTo>
                  <a:lnTo>
                    <a:pt x="558" y="371"/>
                  </a:lnTo>
                  <a:lnTo>
                    <a:pt x="598" y="371"/>
                  </a:lnTo>
                  <a:lnTo>
                    <a:pt x="598" y="371"/>
                  </a:lnTo>
                  <a:close/>
                  <a:moveTo>
                    <a:pt x="489" y="371"/>
                  </a:moveTo>
                  <a:lnTo>
                    <a:pt x="489" y="352"/>
                  </a:lnTo>
                  <a:lnTo>
                    <a:pt x="452" y="352"/>
                  </a:lnTo>
                  <a:lnTo>
                    <a:pt x="452" y="371"/>
                  </a:lnTo>
                  <a:lnTo>
                    <a:pt x="489" y="371"/>
                  </a:lnTo>
                  <a:lnTo>
                    <a:pt x="489" y="371"/>
                  </a:lnTo>
                  <a:close/>
                  <a:moveTo>
                    <a:pt x="548" y="402"/>
                  </a:moveTo>
                  <a:lnTo>
                    <a:pt x="548" y="385"/>
                  </a:lnTo>
                  <a:lnTo>
                    <a:pt x="534" y="385"/>
                  </a:lnTo>
                  <a:lnTo>
                    <a:pt x="534" y="402"/>
                  </a:lnTo>
                  <a:lnTo>
                    <a:pt x="548" y="402"/>
                  </a:lnTo>
                  <a:lnTo>
                    <a:pt x="548" y="402"/>
                  </a:lnTo>
                  <a:close/>
                  <a:moveTo>
                    <a:pt x="598" y="402"/>
                  </a:moveTo>
                  <a:lnTo>
                    <a:pt x="598" y="385"/>
                  </a:lnTo>
                  <a:lnTo>
                    <a:pt x="558" y="385"/>
                  </a:lnTo>
                  <a:lnTo>
                    <a:pt x="558" y="402"/>
                  </a:lnTo>
                  <a:lnTo>
                    <a:pt x="598" y="402"/>
                  </a:lnTo>
                  <a:lnTo>
                    <a:pt x="598" y="402"/>
                  </a:lnTo>
                  <a:close/>
                  <a:moveTo>
                    <a:pt x="489" y="402"/>
                  </a:moveTo>
                  <a:lnTo>
                    <a:pt x="489" y="385"/>
                  </a:lnTo>
                  <a:lnTo>
                    <a:pt x="452" y="385"/>
                  </a:lnTo>
                  <a:lnTo>
                    <a:pt x="452" y="402"/>
                  </a:lnTo>
                  <a:lnTo>
                    <a:pt x="489" y="402"/>
                  </a:lnTo>
                  <a:lnTo>
                    <a:pt x="489" y="402"/>
                  </a:lnTo>
                  <a:close/>
                  <a:moveTo>
                    <a:pt x="501" y="432"/>
                  </a:moveTo>
                  <a:lnTo>
                    <a:pt x="515" y="432"/>
                  </a:lnTo>
                  <a:lnTo>
                    <a:pt x="515" y="414"/>
                  </a:lnTo>
                  <a:lnTo>
                    <a:pt x="501" y="414"/>
                  </a:lnTo>
                  <a:lnTo>
                    <a:pt x="501" y="432"/>
                  </a:lnTo>
                  <a:lnTo>
                    <a:pt x="501" y="432"/>
                  </a:lnTo>
                  <a:close/>
                  <a:moveTo>
                    <a:pt x="452" y="432"/>
                  </a:moveTo>
                  <a:lnTo>
                    <a:pt x="489" y="432"/>
                  </a:lnTo>
                  <a:lnTo>
                    <a:pt x="489" y="414"/>
                  </a:lnTo>
                  <a:lnTo>
                    <a:pt x="452" y="414"/>
                  </a:lnTo>
                  <a:lnTo>
                    <a:pt x="452" y="432"/>
                  </a:lnTo>
                  <a:lnTo>
                    <a:pt x="452" y="432"/>
                  </a:lnTo>
                  <a:close/>
                  <a:moveTo>
                    <a:pt x="452" y="458"/>
                  </a:moveTo>
                  <a:lnTo>
                    <a:pt x="546" y="458"/>
                  </a:lnTo>
                  <a:lnTo>
                    <a:pt x="546" y="442"/>
                  </a:lnTo>
                  <a:lnTo>
                    <a:pt x="452" y="442"/>
                  </a:lnTo>
                  <a:lnTo>
                    <a:pt x="452" y="458"/>
                  </a:lnTo>
                  <a:lnTo>
                    <a:pt x="452" y="458"/>
                  </a:lnTo>
                  <a:close/>
                  <a:moveTo>
                    <a:pt x="501" y="489"/>
                  </a:moveTo>
                  <a:lnTo>
                    <a:pt x="515" y="489"/>
                  </a:lnTo>
                  <a:lnTo>
                    <a:pt x="515" y="470"/>
                  </a:lnTo>
                  <a:lnTo>
                    <a:pt x="501" y="470"/>
                  </a:lnTo>
                  <a:lnTo>
                    <a:pt x="501" y="489"/>
                  </a:lnTo>
                  <a:lnTo>
                    <a:pt x="501" y="489"/>
                  </a:lnTo>
                  <a:close/>
                  <a:moveTo>
                    <a:pt x="452" y="489"/>
                  </a:moveTo>
                  <a:lnTo>
                    <a:pt x="489" y="489"/>
                  </a:lnTo>
                  <a:lnTo>
                    <a:pt x="489" y="470"/>
                  </a:lnTo>
                  <a:lnTo>
                    <a:pt x="452" y="470"/>
                  </a:lnTo>
                  <a:lnTo>
                    <a:pt x="452" y="489"/>
                  </a:lnTo>
                  <a:lnTo>
                    <a:pt x="452" y="489"/>
                  </a:lnTo>
                  <a:close/>
                  <a:moveTo>
                    <a:pt x="558" y="489"/>
                  </a:moveTo>
                  <a:lnTo>
                    <a:pt x="598" y="489"/>
                  </a:lnTo>
                  <a:lnTo>
                    <a:pt x="598" y="470"/>
                  </a:lnTo>
                  <a:lnTo>
                    <a:pt x="558" y="470"/>
                  </a:lnTo>
                  <a:lnTo>
                    <a:pt x="558" y="489"/>
                  </a:lnTo>
                  <a:lnTo>
                    <a:pt x="558" y="489"/>
                  </a:lnTo>
                  <a:close/>
                  <a:moveTo>
                    <a:pt x="546" y="517"/>
                  </a:moveTo>
                  <a:lnTo>
                    <a:pt x="546" y="501"/>
                  </a:lnTo>
                  <a:lnTo>
                    <a:pt x="534" y="501"/>
                  </a:lnTo>
                  <a:lnTo>
                    <a:pt x="534" y="517"/>
                  </a:lnTo>
                  <a:lnTo>
                    <a:pt x="546" y="517"/>
                  </a:lnTo>
                  <a:lnTo>
                    <a:pt x="546" y="517"/>
                  </a:lnTo>
                  <a:close/>
                  <a:moveTo>
                    <a:pt x="598" y="517"/>
                  </a:moveTo>
                  <a:lnTo>
                    <a:pt x="598" y="501"/>
                  </a:lnTo>
                  <a:lnTo>
                    <a:pt x="558" y="501"/>
                  </a:lnTo>
                  <a:lnTo>
                    <a:pt x="558" y="517"/>
                  </a:lnTo>
                  <a:lnTo>
                    <a:pt x="598" y="517"/>
                  </a:lnTo>
                  <a:lnTo>
                    <a:pt x="598" y="517"/>
                  </a:lnTo>
                  <a:close/>
                  <a:moveTo>
                    <a:pt x="489" y="517"/>
                  </a:moveTo>
                  <a:lnTo>
                    <a:pt x="489" y="501"/>
                  </a:lnTo>
                  <a:lnTo>
                    <a:pt x="452" y="501"/>
                  </a:lnTo>
                  <a:lnTo>
                    <a:pt x="452" y="517"/>
                  </a:lnTo>
                  <a:lnTo>
                    <a:pt x="489" y="517"/>
                  </a:lnTo>
                  <a:lnTo>
                    <a:pt x="489" y="517"/>
                  </a:lnTo>
                  <a:close/>
                  <a:moveTo>
                    <a:pt x="489" y="546"/>
                  </a:moveTo>
                  <a:lnTo>
                    <a:pt x="489" y="527"/>
                  </a:lnTo>
                  <a:lnTo>
                    <a:pt x="452" y="527"/>
                  </a:lnTo>
                  <a:lnTo>
                    <a:pt x="452" y="546"/>
                  </a:lnTo>
                  <a:lnTo>
                    <a:pt x="489" y="546"/>
                  </a:lnTo>
                  <a:lnTo>
                    <a:pt x="489" y="546"/>
                  </a:lnTo>
                  <a:close/>
                  <a:moveTo>
                    <a:pt x="598" y="546"/>
                  </a:moveTo>
                  <a:lnTo>
                    <a:pt x="598" y="527"/>
                  </a:lnTo>
                  <a:lnTo>
                    <a:pt x="504" y="527"/>
                  </a:lnTo>
                  <a:lnTo>
                    <a:pt x="504" y="546"/>
                  </a:lnTo>
                  <a:lnTo>
                    <a:pt x="598" y="546"/>
                  </a:lnTo>
                  <a:lnTo>
                    <a:pt x="598" y="546"/>
                  </a:lnTo>
                  <a:close/>
                  <a:moveTo>
                    <a:pt x="225" y="664"/>
                  </a:moveTo>
                  <a:lnTo>
                    <a:pt x="130" y="664"/>
                  </a:lnTo>
                  <a:lnTo>
                    <a:pt x="130" y="680"/>
                  </a:lnTo>
                  <a:lnTo>
                    <a:pt x="225" y="680"/>
                  </a:lnTo>
                  <a:lnTo>
                    <a:pt x="225" y="664"/>
                  </a:lnTo>
                  <a:lnTo>
                    <a:pt x="225" y="664"/>
                  </a:lnTo>
                  <a:close/>
                  <a:moveTo>
                    <a:pt x="145" y="628"/>
                  </a:moveTo>
                  <a:lnTo>
                    <a:pt x="130" y="628"/>
                  </a:lnTo>
                  <a:lnTo>
                    <a:pt x="130" y="647"/>
                  </a:lnTo>
                  <a:lnTo>
                    <a:pt x="145" y="647"/>
                  </a:lnTo>
                  <a:lnTo>
                    <a:pt x="145" y="628"/>
                  </a:lnTo>
                  <a:lnTo>
                    <a:pt x="145" y="628"/>
                  </a:lnTo>
                  <a:close/>
                  <a:moveTo>
                    <a:pt x="116" y="628"/>
                  </a:moveTo>
                  <a:lnTo>
                    <a:pt x="102" y="628"/>
                  </a:lnTo>
                  <a:lnTo>
                    <a:pt x="102" y="647"/>
                  </a:lnTo>
                  <a:lnTo>
                    <a:pt x="116" y="647"/>
                  </a:lnTo>
                  <a:lnTo>
                    <a:pt x="116" y="628"/>
                  </a:lnTo>
                  <a:lnTo>
                    <a:pt x="116" y="628"/>
                  </a:lnTo>
                  <a:close/>
                  <a:moveTo>
                    <a:pt x="93" y="628"/>
                  </a:moveTo>
                  <a:lnTo>
                    <a:pt x="81" y="628"/>
                  </a:lnTo>
                  <a:lnTo>
                    <a:pt x="81" y="647"/>
                  </a:lnTo>
                  <a:lnTo>
                    <a:pt x="93" y="647"/>
                  </a:lnTo>
                  <a:lnTo>
                    <a:pt x="93" y="628"/>
                  </a:lnTo>
                  <a:lnTo>
                    <a:pt x="93" y="628"/>
                  </a:lnTo>
                  <a:close/>
                  <a:moveTo>
                    <a:pt x="225" y="628"/>
                  </a:moveTo>
                  <a:lnTo>
                    <a:pt x="211" y="628"/>
                  </a:lnTo>
                  <a:lnTo>
                    <a:pt x="211" y="647"/>
                  </a:lnTo>
                  <a:lnTo>
                    <a:pt x="225" y="647"/>
                  </a:lnTo>
                  <a:lnTo>
                    <a:pt x="225" y="628"/>
                  </a:lnTo>
                  <a:lnTo>
                    <a:pt x="225" y="628"/>
                  </a:lnTo>
                  <a:close/>
                  <a:moveTo>
                    <a:pt x="199" y="628"/>
                  </a:moveTo>
                  <a:lnTo>
                    <a:pt x="185" y="628"/>
                  </a:lnTo>
                  <a:lnTo>
                    <a:pt x="185" y="647"/>
                  </a:lnTo>
                  <a:lnTo>
                    <a:pt x="199" y="647"/>
                  </a:lnTo>
                  <a:lnTo>
                    <a:pt x="199" y="628"/>
                  </a:lnTo>
                  <a:lnTo>
                    <a:pt x="199" y="628"/>
                  </a:lnTo>
                  <a:close/>
                  <a:moveTo>
                    <a:pt x="175" y="628"/>
                  </a:moveTo>
                  <a:lnTo>
                    <a:pt x="161" y="628"/>
                  </a:lnTo>
                  <a:lnTo>
                    <a:pt x="161" y="647"/>
                  </a:lnTo>
                  <a:lnTo>
                    <a:pt x="175" y="647"/>
                  </a:lnTo>
                  <a:lnTo>
                    <a:pt x="175" y="628"/>
                  </a:lnTo>
                  <a:lnTo>
                    <a:pt x="175" y="628"/>
                  </a:lnTo>
                  <a:close/>
                  <a:moveTo>
                    <a:pt x="225" y="598"/>
                  </a:moveTo>
                  <a:lnTo>
                    <a:pt x="130" y="598"/>
                  </a:lnTo>
                  <a:lnTo>
                    <a:pt x="130" y="614"/>
                  </a:lnTo>
                  <a:lnTo>
                    <a:pt x="225" y="614"/>
                  </a:lnTo>
                  <a:lnTo>
                    <a:pt x="225" y="598"/>
                  </a:lnTo>
                  <a:lnTo>
                    <a:pt x="225" y="598"/>
                  </a:lnTo>
                  <a:close/>
                  <a:moveTo>
                    <a:pt x="145" y="567"/>
                  </a:moveTo>
                  <a:lnTo>
                    <a:pt x="130" y="567"/>
                  </a:lnTo>
                  <a:lnTo>
                    <a:pt x="130" y="584"/>
                  </a:lnTo>
                  <a:lnTo>
                    <a:pt x="145" y="584"/>
                  </a:lnTo>
                  <a:lnTo>
                    <a:pt x="145" y="567"/>
                  </a:lnTo>
                  <a:lnTo>
                    <a:pt x="145" y="567"/>
                  </a:lnTo>
                  <a:close/>
                  <a:moveTo>
                    <a:pt x="116" y="567"/>
                  </a:moveTo>
                  <a:lnTo>
                    <a:pt x="102" y="567"/>
                  </a:lnTo>
                  <a:lnTo>
                    <a:pt x="102" y="584"/>
                  </a:lnTo>
                  <a:lnTo>
                    <a:pt x="116" y="584"/>
                  </a:lnTo>
                  <a:lnTo>
                    <a:pt x="116" y="567"/>
                  </a:lnTo>
                  <a:lnTo>
                    <a:pt x="116" y="567"/>
                  </a:lnTo>
                  <a:close/>
                  <a:moveTo>
                    <a:pt x="93" y="567"/>
                  </a:moveTo>
                  <a:lnTo>
                    <a:pt x="81" y="567"/>
                  </a:lnTo>
                  <a:lnTo>
                    <a:pt x="81" y="584"/>
                  </a:lnTo>
                  <a:lnTo>
                    <a:pt x="93" y="584"/>
                  </a:lnTo>
                  <a:lnTo>
                    <a:pt x="93" y="567"/>
                  </a:lnTo>
                  <a:lnTo>
                    <a:pt x="93" y="567"/>
                  </a:lnTo>
                  <a:close/>
                  <a:moveTo>
                    <a:pt x="225" y="567"/>
                  </a:moveTo>
                  <a:lnTo>
                    <a:pt x="211" y="567"/>
                  </a:lnTo>
                  <a:lnTo>
                    <a:pt x="211" y="584"/>
                  </a:lnTo>
                  <a:lnTo>
                    <a:pt x="225" y="584"/>
                  </a:lnTo>
                  <a:lnTo>
                    <a:pt x="225" y="567"/>
                  </a:lnTo>
                  <a:lnTo>
                    <a:pt x="225" y="567"/>
                  </a:lnTo>
                  <a:close/>
                  <a:moveTo>
                    <a:pt x="199" y="567"/>
                  </a:moveTo>
                  <a:lnTo>
                    <a:pt x="185" y="567"/>
                  </a:lnTo>
                  <a:lnTo>
                    <a:pt x="185" y="584"/>
                  </a:lnTo>
                  <a:lnTo>
                    <a:pt x="199" y="584"/>
                  </a:lnTo>
                  <a:lnTo>
                    <a:pt x="199" y="567"/>
                  </a:lnTo>
                  <a:lnTo>
                    <a:pt x="199" y="567"/>
                  </a:lnTo>
                  <a:close/>
                  <a:moveTo>
                    <a:pt x="175" y="567"/>
                  </a:moveTo>
                  <a:lnTo>
                    <a:pt x="161" y="567"/>
                  </a:lnTo>
                  <a:lnTo>
                    <a:pt x="161" y="584"/>
                  </a:lnTo>
                  <a:lnTo>
                    <a:pt x="175" y="584"/>
                  </a:lnTo>
                  <a:lnTo>
                    <a:pt x="175" y="567"/>
                  </a:lnTo>
                  <a:lnTo>
                    <a:pt x="175" y="567"/>
                  </a:lnTo>
                  <a:close/>
                  <a:moveTo>
                    <a:pt x="225" y="534"/>
                  </a:moveTo>
                  <a:lnTo>
                    <a:pt x="130" y="534"/>
                  </a:lnTo>
                  <a:lnTo>
                    <a:pt x="130" y="553"/>
                  </a:lnTo>
                  <a:lnTo>
                    <a:pt x="225" y="553"/>
                  </a:lnTo>
                  <a:lnTo>
                    <a:pt x="225" y="534"/>
                  </a:lnTo>
                  <a:lnTo>
                    <a:pt x="225" y="534"/>
                  </a:lnTo>
                  <a:close/>
                  <a:moveTo>
                    <a:pt x="175" y="506"/>
                  </a:moveTo>
                  <a:lnTo>
                    <a:pt x="161" y="506"/>
                  </a:lnTo>
                  <a:lnTo>
                    <a:pt x="161" y="522"/>
                  </a:lnTo>
                  <a:lnTo>
                    <a:pt x="175" y="522"/>
                  </a:lnTo>
                  <a:lnTo>
                    <a:pt x="175" y="506"/>
                  </a:lnTo>
                  <a:lnTo>
                    <a:pt x="175" y="506"/>
                  </a:lnTo>
                  <a:close/>
                  <a:moveTo>
                    <a:pt x="225" y="506"/>
                  </a:moveTo>
                  <a:lnTo>
                    <a:pt x="187" y="506"/>
                  </a:lnTo>
                  <a:lnTo>
                    <a:pt x="187" y="522"/>
                  </a:lnTo>
                  <a:lnTo>
                    <a:pt x="225" y="522"/>
                  </a:lnTo>
                  <a:lnTo>
                    <a:pt x="225" y="506"/>
                  </a:lnTo>
                  <a:lnTo>
                    <a:pt x="225" y="506"/>
                  </a:lnTo>
                  <a:close/>
                  <a:moveTo>
                    <a:pt x="119" y="506"/>
                  </a:moveTo>
                  <a:lnTo>
                    <a:pt x="78" y="506"/>
                  </a:lnTo>
                  <a:lnTo>
                    <a:pt x="78" y="522"/>
                  </a:lnTo>
                  <a:lnTo>
                    <a:pt x="119" y="522"/>
                  </a:lnTo>
                  <a:lnTo>
                    <a:pt x="119" y="506"/>
                  </a:lnTo>
                  <a:lnTo>
                    <a:pt x="119" y="506"/>
                  </a:lnTo>
                  <a:close/>
                  <a:moveTo>
                    <a:pt x="130" y="475"/>
                  </a:moveTo>
                  <a:lnTo>
                    <a:pt x="130" y="494"/>
                  </a:lnTo>
                  <a:lnTo>
                    <a:pt x="142" y="494"/>
                  </a:lnTo>
                  <a:lnTo>
                    <a:pt x="142" y="475"/>
                  </a:lnTo>
                  <a:lnTo>
                    <a:pt x="130" y="475"/>
                  </a:lnTo>
                  <a:lnTo>
                    <a:pt x="130" y="475"/>
                  </a:lnTo>
                  <a:close/>
                  <a:moveTo>
                    <a:pt x="78" y="475"/>
                  </a:moveTo>
                  <a:lnTo>
                    <a:pt x="78" y="494"/>
                  </a:lnTo>
                  <a:lnTo>
                    <a:pt x="119" y="494"/>
                  </a:lnTo>
                  <a:lnTo>
                    <a:pt x="119" y="475"/>
                  </a:lnTo>
                  <a:lnTo>
                    <a:pt x="78" y="475"/>
                  </a:lnTo>
                  <a:lnTo>
                    <a:pt x="78" y="475"/>
                  </a:lnTo>
                  <a:close/>
                  <a:moveTo>
                    <a:pt x="187" y="475"/>
                  </a:moveTo>
                  <a:lnTo>
                    <a:pt x="187" y="494"/>
                  </a:lnTo>
                  <a:lnTo>
                    <a:pt x="225" y="494"/>
                  </a:lnTo>
                  <a:lnTo>
                    <a:pt x="225" y="475"/>
                  </a:lnTo>
                  <a:lnTo>
                    <a:pt x="187" y="475"/>
                  </a:lnTo>
                  <a:lnTo>
                    <a:pt x="187" y="475"/>
                  </a:lnTo>
                  <a:close/>
                  <a:moveTo>
                    <a:pt x="130" y="444"/>
                  </a:moveTo>
                  <a:lnTo>
                    <a:pt x="130" y="461"/>
                  </a:lnTo>
                  <a:lnTo>
                    <a:pt x="142" y="461"/>
                  </a:lnTo>
                  <a:lnTo>
                    <a:pt x="142" y="444"/>
                  </a:lnTo>
                  <a:lnTo>
                    <a:pt x="130" y="444"/>
                  </a:lnTo>
                  <a:lnTo>
                    <a:pt x="130" y="444"/>
                  </a:lnTo>
                  <a:close/>
                  <a:moveTo>
                    <a:pt x="78" y="444"/>
                  </a:moveTo>
                  <a:lnTo>
                    <a:pt x="78" y="461"/>
                  </a:lnTo>
                  <a:lnTo>
                    <a:pt x="119" y="461"/>
                  </a:lnTo>
                  <a:lnTo>
                    <a:pt x="119" y="444"/>
                  </a:lnTo>
                  <a:lnTo>
                    <a:pt x="78" y="444"/>
                  </a:lnTo>
                  <a:lnTo>
                    <a:pt x="78" y="444"/>
                  </a:lnTo>
                  <a:close/>
                  <a:moveTo>
                    <a:pt x="187" y="444"/>
                  </a:moveTo>
                  <a:lnTo>
                    <a:pt x="187" y="461"/>
                  </a:lnTo>
                  <a:lnTo>
                    <a:pt x="225" y="461"/>
                  </a:lnTo>
                  <a:lnTo>
                    <a:pt x="225" y="444"/>
                  </a:lnTo>
                  <a:lnTo>
                    <a:pt x="187" y="444"/>
                  </a:lnTo>
                  <a:lnTo>
                    <a:pt x="187" y="444"/>
                  </a:lnTo>
                  <a:close/>
                  <a:moveTo>
                    <a:pt x="175" y="414"/>
                  </a:moveTo>
                  <a:lnTo>
                    <a:pt x="161" y="414"/>
                  </a:lnTo>
                  <a:lnTo>
                    <a:pt x="161" y="432"/>
                  </a:lnTo>
                  <a:lnTo>
                    <a:pt x="175" y="432"/>
                  </a:lnTo>
                  <a:lnTo>
                    <a:pt x="175" y="414"/>
                  </a:lnTo>
                  <a:lnTo>
                    <a:pt x="175" y="414"/>
                  </a:lnTo>
                  <a:close/>
                  <a:moveTo>
                    <a:pt x="225" y="414"/>
                  </a:moveTo>
                  <a:lnTo>
                    <a:pt x="187" y="414"/>
                  </a:lnTo>
                  <a:lnTo>
                    <a:pt x="187" y="432"/>
                  </a:lnTo>
                  <a:lnTo>
                    <a:pt x="225" y="432"/>
                  </a:lnTo>
                  <a:lnTo>
                    <a:pt x="225" y="414"/>
                  </a:lnTo>
                  <a:lnTo>
                    <a:pt x="225" y="414"/>
                  </a:lnTo>
                  <a:close/>
                  <a:moveTo>
                    <a:pt x="225" y="388"/>
                  </a:moveTo>
                  <a:lnTo>
                    <a:pt x="130" y="388"/>
                  </a:lnTo>
                  <a:lnTo>
                    <a:pt x="130" y="404"/>
                  </a:lnTo>
                  <a:lnTo>
                    <a:pt x="225" y="404"/>
                  </a:lnTo>
                  <a:lnTo>
                    <a:pt x="225" y="388"/>
                  </a:lnTo>
                  <a:lnTo>
                    <a:pt x="225" y="388"/>
                  </a:lnTo>
                  <a:close/>
                  <a:moveTo>
                    <a:pt x="175" y="357"/>
                  </a:moveTo>
                  <a:lnTo>
                    <a:pt x="161" y="357"/>
                  </a:lnTo>
                  <a:lnTo>
                    <a:pt x="161" y="376"/>
                  </a:lnTo>
                  <a:lnTo>
                    <a:pt x="175" y="376"/>
                  </a:lnTo>
                  <a:lnTo>
                    <a:pt x="175" y="357"/>
                  </a:lnTo>
                  <a:lnTo>
                    <a:pt x="175" y="357"/>
                  </a:lnTo>
                  <a:close/>
                  <a:moveTo>
                    <a:pt x="225" y="357"/>
                  </a:moveTo>
                  <a:lnTo>
                    <a:pt x="187" y="357"/>
                  </a:lnTo>
                  <a:lnTo>
                    <a:pt x="187" y="376"/>
                  </a:lnTo>
                  <a:lnTo>
                    <a:pt x="225" y="376"/>
                  </a:lnTo>
                  <a:lnTo>
                    <a:pt x="225" y="357"/>
                  </a:lnTo>
                  <a:lnTo>
                    <a:pt x="225" y="357"/>
                  </a:lnTo>
                  <a:close/>
                  <a:moveTo>
                    <a:pt x="119" y="357"/>
                  </a:moveTo>
                  <a:lnTo>
                    <a:pt x="78" y="357"/>
                  </a:lnTo>
                  <a:lnTo>
                    <a:pt x="78" y="376"/>
                  </a:lnTo>
                  <a:lnTo>
                    <a:pt x="119" y="376"/>
                  </a:lnTo>
                  <a:lnTo>
                    <a:pt x="119" y="357"/>
                  </a:lnTo>
                  <a:lnTo>
                    <a:pt x="119" y="357"/>
                  </a:lnTo>
                  <a:close/>
                  <a:moveTo>
                    <a:pt x="130" y="328"/>
                  </a:moveTo>
                  <a:lnTo>
                    <a:pt x="130" y="345"/>
                  </a:lnTo>
                  <a:lnTo>
                    <a:pt x="142" y="345"/>
                  </a:lnTo>
                  <a:lnTo>
                    <a:pt x="142" y="328"/>
                  </a:lnTo>
                  <a:lnTo>
                    <a:pt x="130" y="328"/>
                  </a:lnTo>
                  <a:lnTo>
                    <a:pt x="130" y="328"/>
                  </a:lnTo>
                  <a:close/>
                  <a:moveTo>
                    <a:pt x="78" y="328"/>
                  </a:moveTo>
                  <a:lnTo>
                    <a:pt x="78" y="345"/>
                  </a:lnTo>
                  <a:lnTo>
                    <a:pt x="119" y="345"/>
                  </a:lnTo>
                  <a:lnTo>
                    <a:pt x="119" y="328"/>
                  </a:lnTo>
                  <a:lnTo>
                    <a:pt x="78" y="328"/>
                  </a:lnTo>
                  <a:lnTo>
                    <a:pt x="78" y="328"/>
                  </a:lnTo>
                  <a:close/>
                  <a:moveTo>
                    <a:pt x="187" y="328"/>
                  </a:moveTo>
                  <a:lnTo>
                    <a:pt x="187" y="345"/>
                  </a:lnTo>
                  <a:lnTo>
                    <a:pt x="225" y="345"/>
                  </a:lnTo>
                  <a:lnTo>
                    <a:pt x="225" y="328"/>
                  </a:lnTo>
                  <a:lnTo>
                    <a:pt x="187" y="328"/>
                  </a:lnTo>
                  <a:lnTo>
                    <a:pt x="187" y="328"/>
                  </a:lnTo>
                  <a:close/>
                  <a:moveTo>
                    <a:pt x="187" y="300"/>
                  </a:moveTo>
                  <a:lnTo>
                    <a:pt x="187" y="319"/>
                  </a:lnTo>
                  <a:lnTo>
                    <a:pt x="225" y="319"/>
                  </a:lnTo>
                  <a:lnTo>
                    <a:pt x="225" y="300"/>
                  </a:lnTo>
                  <a:lnTo>
                    <a:pt x="187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7"/>
            <p:cNvSpPr>
              <a:spLocks noEditPoints="1"/>
            </p:cNvSpPr>
            <p:nvPr/>
          </p:nvSpPr>
          <p:spPr bwMode="auto">
            <a:xfrm>
              <a:off x="5678488" y="787400"/>
              <a:ext cx="585788" cy="555625"/>
            </a:xfrm>
            <a:custGeom>
              <a:avLst/>
              <a:gdLst>
                <a:gd name="T0" fmla="*/ 33 w 156"/>
                <a:gd name="T1" fmla="*/ 57 h 148"/>
                <a:gd name="T2" fmla="*/ 124 w 156"/>
                <a:gd name="T3" fmla="*/ 147 h 148"/>
                <a:gd name="T4" fmla="*/ 38 w 156"/>
                <a:gd name="T5" fmla="*/ 147 h 148"/>
                <a:gd name="T6" fmla="*/ 84 w 156"/>
                <a:gd name="T7" fmla="*/ 131 h 148"/>
                <a:gd name="T8" fmla="*/ 75 w 156"/>
                <a:gd name="T9" fmla="*/ 148 h 148"/>
                <a:gd name="T10" fmla="*/ 11 w 156"/>
                <a:gd name="T11" fmla="*/ 124 h 148"/>
                <a:gd name="T12" fmla="*/ 11 w 156"/>
                <a:gd name="T13" fmla="*/ 102 h 148"/>
                <a:gd name="T14" fmla="*/ 11 w 156"/>
                <a:gd name="T15" fmla="*/ 82 h 148"/>
                <a:gd name="T16" fmla="*/ 11 w 156"/>
                <a:gd name="T17" fmla="*/ 61 h 148"/>
                <a:gd name="T18" fmla="*/ 11 w 156"/>
                <a:gd name="T19" fmla="*/ 41 h 148"/>
                <a:gd name="T20" fmla="*/ 5 w 156"/>
                <a:gd name="T21" fmla="*/ 22 h 148"/>
                <a:gd name="T22" fmla="*/ 11 w 156"/>
                <a:gd name="T23" fmla="*/ 147 h 148"/>
                <a:gd name="T24" fmla="*/ 11 w 156"/>
                <a:gd name="T25" fmla="*/ 124 h 148"/>
                <a:gd name="T26" fmla="*/ 118 w 156"/>
                <a:gd name="T27" fmla="*/ 50 h 148"/>
                <a:gd name="T28" fmla="*/ 92 w 156"/>
                <a:gd name="T29" fmla="*/ 50 h 148"/>
                <a:gd name="T30" fmla="*/ 103 w 156"/>
                <a:gd name="T31" fmla="*/ 41 h 148"/>
                <a:gd name="T32" fmla="*/ 107 w 156"/>
                <a:gd name="T33" fmla="*/ 41 h 148"/>
                <a:gd name="T34" fmla="*/ 107 w 156"/>
                <a:gd name="T35" fmla="*/ 41 h 148"/>
                <a:gd name="T36" fmla="*/ 118 w 156"/>
                <a:gd name="T37" fmla="*/ 36 h 148"/>
                <a:gd name="T38" fmla="*/ 92 w 156"/>
                <a:gd name="T39" fmla="*/ 36 h 148"/>
                <a:gd name="T40" fmla="*/ 103 w 156"/>
                <a:gd name="T41" fmla="*/ 27 h 148"/>
                <a:gd name="T42" fmla="*/ 107 w 156"/>
                <a:gd name="T43" fmla="*/ 27 h 148"/>
                <a:gd name="T44" fmla="*/ 107 w 156"/>
                <a:gd name="T45" fmla="*/ 27 h 148"/>
                <a:gd name="T46" fmla="*/ 52 w 156"/>
                <a:gd name="T47" fmla="*/ 104 h 148"/>
                <a:gd name="T48" fmla="*/ 106 w 156"/>
                <a:gd name="T49" fmla="*/ 127 h 148"/>
                <a:gd name="T50" fmla="*/ 57 w 156"/>
                <a:gd name="T51" fmla="*/ 127 h 148"/>
                <a:gd name="T52" fmla="*/ 67 w 156"/>
                <a:gd name="T53" fmla="*/ 118 h 148"/>
                <a:gd name="T54" fmla="*/ 67 w 156"/>
                <a:gd name="T55" fmla="*/ 118 h 148"/>
                <a:gd name="T56" fmla="*/ 85 w 156"/>
                <a:gd name="T57" fmla="*/ 118 h 148"/>
                <a:gd name="T58" fmla="*/ 95 w 156"/>
                <a:gd name="T59" fmla="*/ 127 h 148"/>
                <a:gd name="T60" fmla="*/ 46 w 156"/>
                <a:gd name="T61" fmla="*/ 127 h 148"/>
                <a:gd name="T62" fmla="*/ 100 w 156"/>
                <a:gd name="T63" fmla="*/ 104 h 148"/>
                <a:gd name="T64" fmla="*/ 100 w 156"/>
                <a:gd name="T65" fmla="*/ 104 h 148"/>
                <a:gd name="T66" fmla="*/ 63 w 156"/>
                <a:gd name="T67" fmla="*/ 104 h 148"/>
                <a:gd name="T68" fmla="*/ 74 w 156"/>
                <a:gd name="T69" fmla="*/ 113 h 148"/>
                <a:gd name="T70" fmla="*/ 78 w 156"/>
                <a:gd name="T71" fmla="*/ 113 h 148"/>
                <a:gd name="T72" fmla="*/ 89 w 156"/>
                <a:gd name="T73" fmla="*/ 104 h 148"/>
                <a:gd name="T74" fmla="*/ 89 w 156"/>
                <a:gd name="T75" fmla="*/ 104 h 148"/>
                <a:gd name="T76" fmla="*/ 52 w 156"/>
                <a:gd name="T77" fmla="*/ 76 h 148"/>
                <a:gd name="T78" fmla="*/ 106 w 156"/>
                <a:gd name="T79" fmla="*/ 98 h 148"/>
                <a:gd name="T80" fmla="*/ 57 w 156"/>
                <a:gd name="T81" fmla="*/ 98 h 148"/>
                <a:gd name="T82" fmla="*/ 67 w 156"/>
                <a:gd name="T83" fmla="*/ 90 h 148"/>
                <a:gd name="T84" fmla="*/ 67 w 156"/>
                <a:gd name="T85" fmla="*/ 90 h 148"/>
                <a:gd name="T86" fmla="*/ 85 w 156"/>
                <a:gd name="T87" fmla="*/ 90 h 148"/>
                <a:gd name="T88" fmla="*/ 95 w 156"/>
                <a:gd name="T89" fmla="*/ 98 h 148"/>
                <a:gd name="T90" fmla="*/ 46 w 156"/>
                <a:gd name="T91" fmla="*/ 98 h 148"/>
                <a:gd name="T92" fmla="*/ 100 w 156"/>
                <a:gd name="T93" fmla="*/ 76 h 148"/>
                <a:gd name="T94" fmla="*/ 100 w 156"/>
                <a:gd name="T95" fmla="*/ 76 h 148"/>
                <a:gd name="T96" fmla="*/ 63 w 156"/>
                <a:gd name="T97" fmla="*/ 76 h 148"/>
                <a:gd name="T98" fmla="*/ 74 w 156"/>
                <a:gd name="T99" fmla="*/ 84 h 148"/>
                <a:gd name="T100" fmla="*/ 78 w 156"/>
                <a:gd name="T101" fmla="*/ 84 h 148"/>
                <a:gd name="T102" fmla="*/ 89 w 156"/>
                <a:gd name="T103" fmla="*/ 76 h 148"/>
                <a:gd name="T104" fmla="*/ 89 w 156"/>
                <a:gd name="T105" fmla="*/ 76 h 148"/>
                <a:gd name="T106" fmla="*/ 134 w 156"/>
                <a:gd name="T107" fmla="*/ 22 h 148"/>
                <a:gd name="T108" fmla="*/ 156 w 156"/>
                <a:gd name="T109" fmla="*/ 0 h 148"/>
                <a:gd name="T110" fmla="*/ 56 w 156"/>
                <a:gd name="T111" fmla="*/ 1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6" h="148">
                  <a:moveTo>
                    <a:pt x="27" y="147"/>
                  </a:moveTo>
                  <a:cubicBezTo>
                    <a:pt x="27" y="62"/>
                    <a:pt x="27" y="62"/>
                    <a:pt x="27" y="62"/>
                  </a:cubicBezTo>
                  <a:cubicBezTo>
                    <a:pt x="27" y="57"/>
                    <a:pt x="27" y="57"/>
                    <a:pt x="27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118" y="57"/>
                    <a:pt x="118" y="57"/>
                    <a:pt x="118" y="57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62"/>
                    <a:pt x="124" y="62"/>
                    <a:pt x="124" y="62"/>
                  </a:cubicBezTo>
                  <a:cubicBezTo>
                    <a:pt x="124" y="147"/>
                    <a:pt x="124" y="147"/>
                    <a:pt x="124" y="147"/>
                  </a:cubicBezTo>
                  <a:cubicBezTo>
                    <a:pt x="113" y="147"/>
                    <a:pt x="113" y="147"/>
                    <a:pt x="113" y="147"/>
                  </a:cubicBezTo>
                  <a:cubicBezTo>
                    <a:pt x="113" y="68"/>
                    <a:pt x="113" y="68"/>
                    <a:pt x="113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27" y="147"/>
                    <a:pt x="27" y="147"/>
                    <a:pt x="27" y="147"/>
                  </a:cubicBezTo>
                  <a:close/>
                  <a:moveTo>
                    <a:pt x="77" y="148"/>
                  </a:moveTo>
                  <a:cubicBezTo>
                    <a:pt x="84" y="148"/>
                    <a:pt x="84" y="148"/>
                    <a:pt x="84" y="148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7" y="148"/>
                    <a:pt x="77" y="148"/>
                    <a:pt x="77" y="148"/>
                  </a:cubicBezTo>
                  <a:close/>
                  <a:moveTo>
                    <a:pt x="68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5" y="131"/>
                    <a:pt x="75" y="131"/>
                    <a:pt x="75" y="131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8" y="148"/>
                    <a:pt x="68" y="148"/>
                    <a:pt x="68" y="148"/>
                  </a:cubicBezTo>
                  <a:close/>
                  <a:moveTo>
                    <a:pt x="11" y="124"/>
                  </a:moveTo>
                  <a:cubicBezTo>
                    <a:pt x="11" y="113"/>
                    <a:pt x="11" y="113"/>
                    <a:pt x="11" y="113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20" y="92"/>
                    <a:pt x="20" y="92"/>
                    <a:pt x="20" y="9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11" y="134"/>
                    <a:pt x="11" y="134"/>
                    <a:pt x="11" y="134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20" y="124"/>
                    <a:pt x="20" y="124"/>
                    <a:pt x="20" y="124"/>
                  </a:cubicBezTo>
                  <a:cubicBezTo>
                    <a:pt x="11" y="124"/>
                    <a:pt x="11" y="124"/>
                    <a:pt x="11" y="124"/>
                  </a:cubicBezTo>
                  <a:close/>
                  <a:moveTo>
                    <a:pt x="118" y="41"/>
                  </a:moveTo>
                  <a:cubicBezTo>
                    <a:pt x="124" y="41"/>
                    <a:pt x="124" y="41"/>
                    <a:pt x="124" y="41"/>
                  </a:cubicBezTo>
                  <a:cubicBezTo>
                    <a:pt x="124" y="50"/>
                    <a:pt x="124" y="50"/>
                    <a:pt x="124" y="50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8" y="41"/>
                    <a:pt x="118" y="41"/>
                    <a:pt x="118" y="41"/>
                  </a:cubicBezTo>
                  <a:close/>
                  <a:moveTo>
                    <a:pt x="86" y="41"/>
                  </a:moveTo>
                  <a:cubicBezTo>
                    <a:pt x="88" y="41"/>
                    <a:pt x="90" y="41"/>
                    <a:pt x="92" y="41"/>
                  </a:cubicBezTo>
                  <a:cubicBezTo>
                    <a:pt x="92" y="44"/>
                    <a:pt x="92" y="47"/>
                    <a:pt x="92" y="50"/>
                  </a:cubicBezTo>
                  <a:cubicBezTo>
                    <a:pt x="90" y="50"/>
                    <a:pt x="88" y="50"/>
                    <a:pt x="86" y="50"/>
                  </a:cubicBezTo>
                  <a:cubicBezTo>
                    <a:pt x="86" y="47"/>
                    <a:pt x="86" y="44"/>
                    <a:pt x="86" y="41"/>
                  </a:cubicBezTo>
                  <a:close/>
                  <a:moveTo>
                    <a:pt x="96" y="41"/>
                  </a:moveTo>
                  <a:cubicBezTo>
                    <a:pt x="98" y="41"/>
                    <a:pt x="101" y="41"/>
                    <a:pt x="103" y="41"/>
                  </a:cubicBezTo>
                  <a:cubicBezTo>
                    <a:pt x="103" y="44"/>
                    <a:pt x="103" y="47"/>
                    <a:pt x="103" y="50"/>
                  </a:cubicBezTo>
                  <a:cubicBezTo>
                    <a:pt x="101" y="50"/>
                    <a:pt x="98" y="50"/>
                    <a:pt x="96" y="50"/>
                  </a:cubicBezTo>
                  <a:cubicBezTo>
                    <a:pt x="96" y="47"/>
                    <a:pt x="96" y="44"/>
                    <a:pt x="96" y="41"/>
                  </a:cubicBezTo>
                  <a:close/>
                  <a:moveTo>
                    <a:pt x="107" y="41"/>
                  </a:moveTo>
                  <a:cubicBezTo>
                    <a:pt x="109" y="41"/>
                    <a:pt x="111" y="41"/>
                    <a:pt x="114" y="41"/>
                  </a:cubicBezTo>
                  <a:cubicBezTo>
                    <a:pt x="114" y="44"/>
                    <a:pt x="114" y="47"/>
                    <a:pt x="114" y="50"/>
                  </a:cubicBezTo>
                  <a:cubicBezTo>
                    <a:pt x="111" y="50"/>
                    <a:pt x="109" y="50"/>
                    <a:pt x="107" y="50"/>
                  </a:cubicBezTo>
                  <a:cubicBezTo>
                    <a:pt x="107" y="47"/>
                    <a:pt x="107" y="44"/>
                    <a:pt x="107" y="41"/>
                  </a:cubicBezTo>
                  <a:close/>
                  <a:moveTo>
                    <a:pt x="118" y="27"/>
                  </a:moveTo>
                  <a:cubicBezTo>
                    <a:pt x="124" y="27"/>
                    <a:pt x="124" y="27"/>
                    <a:pt x="124" y="27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18" y="36"/>
                    <a:pt x="118" y="36"/>
                    <a:pt x="118" y="36"/>
                  </a:cubicBezTo>
                  <a:cubicBezTo>
                    <a:pt x="118" y="27"/>
                    <a:pt x="118" y="27"/>
                    <a:pt x="118" y="27"/>
                  </a:cubicBezTo>
                  <a:close/>
                  <a:moveTo>
                    <a:pt x="86" y="27"/>
                  </a:moveTo>
                  <a:cubicBezTo>
                    <a:pt x="88" y="27"/>
                    <a:pt x="90" y="27"/>
                    <a:pt x="92" y="27"/>
                  </a:cubicBezTo>
                  <a:cubicBezTo>
                    <a:pt x="92" y="30"/>
                    <a:pt x="92" y="33"/>
                    <a:pt x="92" y="36"/>
                  </a:cubicBezTo>
                  <a:cubicBezTo>
                    <a:pt x="90" y="36"/>
                    <a:pt x="88" y="36"/>
                    <a:pt x="86" y="36"/>
                  </a:cubicBezTo>
                  <a:cubicBezTo>
                    <a:pt x="86" y="33"/>
                    <a:pt x="86" y="30"/>
                    <a:pt x="86" y="27"/>
                  </a:cubicBezTo>
                  <a:close/>
                  <a:moveTo>
                    <a:pt x="96" y="27"/>
                  </a:moveTo>
                  <a:cubicBezTo>
                    <a:pt x="98" y="27"/>
                    <a:pt x="101" y="27"/>
                    <a:pt x="103" y="27"/>
                  </a:cubicBezTo>
                  <a:cubicBezTo>
                    <a:pt x="103" y="30"/>
                    <a:pt x="103" y="33"/>
                    <a:pt x="103" y="36"/>
                  </a:cubicBezTo>
                  <a:cubicBezTo>
                    <a:pt x="101" y="36"/>
                    <a:pt x="98" y="36"/>
                    <a:pt x="96" y="36"/>
                  </a:cubicBezTo>
                  <a:cubicBezTo>
                    <a:pt x="96" y="33"/>
                    <a:pt x="96" y="30"/>
                    <a:pt x="96" y="27"/>
                  </a:cubicBezTo>
                  <a:close/>
                  <a:moveTo>
                    <a:pt x="107" y="27"/>
                  </a:moveTo>
                  <a:cubicBezTo>
                    <a:pt x="109" y="27"/>
                    <a:pt x="111" y="27"/>
                    <a:pt x="114" y="27"/>
                  </a:cubicBezTo>
                  <a:cubicBezTo>
                    <a:pt x="114" y="30"/>
                    <a:pt x="114" y="33"/>
                    <a:pt x="114" y="36"/>
                  </a:cubicBezTo>
                  <a:cubicBezTo>
                    <a:pt x="111" y="36"/>
                    <a:pt x="109" y="36"/>
                    <a:pt x="107" y="36"/>
                  </a:cubicBezTo>
                  <a:cubicBezTo>
                    <a:pt x="107" y="33"/>
                    <a:pt x="107" y="30"/>
                    <a:pt x="107" y="27"/>
                  </a:cubicBezTo>
                  <a:close/>
                  <a:moveTo>
                    <a:pt x="46" y="104"/>
                  </a:moveTo>
                  <a:cubicBezTo>
                    <a:pt x="46" y="113"/>
                    <a:pt x="46" y="113"/>
                    <a:pt x="46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46" y="104"/>
                    <a:pt x="46" y="104"/>
                    <a:pt x="46" y="104"/>
                  </a:cubicBezTo>
                  <a:close/>
                  <a:moveTo>
                    <a:pt x="100" y="118"/>
                  </a:moveTo>
                  <a:cubicBezTo>
                    <a:pt x="100" y="127"/>
                    <a:pt x="100" y="127"/>
                    <a:pt x="100" y="127"/>
                  </a:cubicBezTo>
                  <a:cubicBezTo>
                    <a:pt x="106" y="127"/>
                    <a:pt x="106" y="127"/>
                    <a:pt x="106" y="127"/>
                  </a:cubicBezTo>
                  <a:cubicBezTo>
                    <a:pt x="106" y="118"/>
                    <a:pt x="106" y="118"/>
                    <a:pt x="106" y="118"/>
                  </a:cubicBezTo>
                  <a:cubicBezTo>
                    <a:pt x="100" y="118"/>
                    <a:pt x="100" y="118"/>
                    <a:pt x="100" y="118"/>
                  </a:cubicBezTo>
                  <a:close/>
                  <a:moveTo>
                    <a:pt x="57" y="118"/>
                  </a:moveTo>
                  <a:cubicBezTo>
                    <a:pt x="57" y="121"/>
                    <a:pt x="57" y="124"/>
                    <a:pt x="57" y="127"/>
                  </a:cubicBezTo>
                  <a:cubicBezTo>
                    <a:pt x="59" y="127"/>
                    <a:pt x="61" y="127"/>
                    <a:pt x="63" y="127"/>
                  </a:cubicBezTo>
                  <a:cubicBezTo>
                    <a:pt x="63" y="124"/>
                    <a:pt x="63" y="121"/>
                    <a:pt x="63" y="118"/>
                  </a:cubicBezTo>
                  <a:cubicBezTo>
                    <a:pt x="61" y="118"/>
                    <a:pt x="59" y="118"/>
                    <a:pt x="57" y="118"/>
                  </a:cubicBezTo>
                  <a:close/>
                  <a:moveTo>
                    <a:pt x="67" y="118"/>
                  </a:moveTo>
                  <a:cubicBezTo>
                    <a:pt x="67" y="121"/>
                    <a:pt x="67" y="124"/>
                    <a:pt x="67" y="127"/>
                  </a:cubicBezTo>
                  <a:cubicBezTo>
                    <a:pt x="70" y="127"/>
                    <a:pt x="72" y="127"/>
                    <a:pt x="74" y="127"/>
                  </a:cubicBezTo>
                  <a:cubicBezTo>
                    <a:pt x="74" y="124"/>
                    <a:pt x="74" y="121"/>
                    <a:pt x="74" y="118"/>
                  </a:cubicBezTo>
                  <a:cubicBezTo>
                    <a:pt x="72" y="118"/>
                    <a:pt x="70" y="118"/>
                    <a:pt x="67" y="118"/>
                  </a:cubicBezTo>
                  <a:close/>
                  <a:moveTo>
                    <a:pt x="78" y="118"/>
                  </a:moveTo>
                  <a:cubicBezTo>
                    <a:pt x="78" y="121"/>
                    <a:pt x="78" y="124"/>
                    <a:pt x="78" y="127"/>
                  </a:cubicBezTo>
                  <a:cubicBezTo>
                    <a:pt x="80" y="127"/>
                    <a:pt x="83" y="127"/>
                    <a:pt x="85" y="127"/>
                  </a:cubicBezTo>
                  <a:cubicBezTo>
                    <a:pt x="85" y="124"/>
                    <a:pt x="85" y="121"/>
                    <a:pt x="85" y="118"/>
                  </a:cubicBezTo>
                  <a:cubicBezTo>
                    <a:pt x="83" y="118"/>
                    <a:pt x="80" y="118"/>
                    <a:pt x="78" y="118"/>
                  </a:cubicBezTo>
                  <a:close/>
                  <a:moveTo>
                    <a:pt x="89" y="118"/>
                  </a:moveTo>
                  <a:cubicBezTo>
                    <a:pt x="89" y="121"/>
                    <a:pt x="89" y="124"/>
                    <a:pt x="89" y="127"/>
                  </a:cubicBezTo>
                  <a:cubicBezTo>
                    <a:pt x="91" y="127"/>
                    <a:pt x="93" y="127"/>
                    <a:pt x="95" y="127"/>
                  </a:cubicBezTo>
                  <a:cubicBezTo>
                    <a:pt x="95" y="124"/>
                    <a:pt x="95" y="121"/>
                    <a:pt x="95" y="118"/>
                  </a:cubicBezTo>
                  <a:cubicBezTo>
                    <a:pt x="93" y="118"/>
                    <a:pt x="91" y="118"/>
                    <a:pt x="89" y="118"/>
                  </a:cubicBezTo>
                  <a:close/>
                  <a:moveTo>
                    <a:pt x="46" y="118"/>
                  </a:moveTo>
                  <a:cubicBezTo>
                    <a:pt x="46" y="127"/>
                    <a:pt x="46" y="127"/>
                    <a:pt x="46" y="127"/>
                  </a:cubicBezTo>
                  <a:cubicBezTo>
                    <a:pt x="52" y="127"/>
                    <a:pt x="52" y="127"/>
                    <a:pt x="52" y="127"/>
                  </a:cubicBezTo>
                  <a:cubicBezTo>
                    <a:pt x="52" y="118"/>
                    <a:pt x="52" y="118"/>
                    <a:pt x="52" y="118"/>
                  </a:cubicBezTo>
                  <a:cubicBezTo>
                    <a:pt x="46" y="118"/>
                    <a:pt x="46" y="118"/>
                    <a:pt x="46" y="118"/>
                  </a:cubicBezTo>
                  <a:close/>
                  <a:moveTo>
                    <a:pt x="100" y="104"/>
                  </a:moveTo>
                  <a:cubicBezTo>
                    <a:pt x="100" y="113"/>
                    <a:pt x="100" y="113"/>
                    <a:pt x="100" y="113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6" y="104"/>
                    <a:pt x="106" y="104"/>
                    <a:pt x="106" y="104"/>
                  </a:cubicBezTo>
                  <a:cubicBezTo>
                    <a:pt x="100" y="104"/>
                    <a:pt x="100" y="104"/>
                    <a:pt x="100" y="104"/>
                  </a:cubicBezTo>
                  <a:close/>
                  <a:moveTo>
                    <a:pt x="57" y="104"/>
                  </a:moveTo>
                  <a:cubicBezTo>
                    <a:pt x="57" y="107"/>
                    <a:pt x="57" y="110"/>
                    <a:pt x="57" y="113"/>
                  </a:cubicBezTo>
                  <a:cubicBezTo>
                    <a:pt x="59" y="113"/>
                    <a:pt x="61" y="113"/>
                    <a:pt x="63" y="113"/>
                  </a:cubicBezTo>
                  <a:cubicBezTo>
                    <a:pt x="63" y="110"/>
                    <a:pt x="63" y="107"/>
                    <a:pt x="63" y="104"/>
                  </a:cubicBezTo>
                  <a:cubicBezTo>
                    <a:pt x="61" y="104"/>
                    <a:pt x="59" y="104"/>
                    <a:pt x="57" y="104"/>
                  </a:cubicBezTo>
                  <a:close/>
                  <a:moveTo>
                    <a:pt x="67" y="104"/>
                  </a:moveTo>
                  <a:cubicBezTo>
                    <a:pt x="67" y="107"/>
                    <a:pt x="67" y="110"/>
                    <a:pt x="67" y="113"/>
                  </a:cubicBezTo>
                  <a:cubicBezTo>
                    <a:pt x="70" y="113"/>
                    <a:pt x="72" y="113"/>
                    <a:pt x="74" y="113"/>
                  </a:cubicBezTo>
                  <a:cubicBezTo>
                    <a:pt x="74" y="110"/>
                    <a:pt x="74" y="107"/>
                    <a:pt x="74" y="104"/>
                  </a:cubicBezTo>
                  <a:cubicBezTo>
                    <a:pt x="72" y="104"/>
                    <a:pt x="70" y="104"/>
                    <a:pt x="67" y="104"/>
                  </a:cubicBezTo>
                  <a:close/>
                  <a:moveTo>
                    <a:pt x="78" y="104"/>
                  </a:moveTo>
                  <a:cubicBezTo>
                    <a:pt x="78" y="107"/>
                    <a:pt x="78" y="110"/>
                    <a:pt x="78" y="113"/>
                  </a:cubicBezTo>
                  <a:cubicBezTo>
                    <a:pt x="80" y="113"/>
                    <a:pt x="83" y="113"/>
                    <a:pt x="85" y="113"/>
                  </a:cubicBezTo>
                  <a:cubicBezTo>
                    <a:pt x="85" y="110"/>
                    <a:pt x="85" y="107"/>
                    <a:pt x="85" y="104"/>
                  </a:cubicBezTo>
                  <a:cubicBezTo>
                    <a:pt x="83" y="104"/>
                    <a:pt x="80" y="104"/>
                    <a:pt x="78" y="104"/>
                  </a:cubicBezTo>
                  <a:close/>
                  <a:moveTo>
                    <a:pt x="89" y="104"/>
                  </a:moveTo>
                  <a:cubicBezTo>
                    <a:pt x="89" y="107"/>
                    <a:pt x="89" y="110"/>
                    <a:pt x="89" y="113"/>
                  </a:cubicBezTo>
                  <a:cubicBezTo>
                    <a:pt x="91" y="113"/>
                    <a:pt x="93" y="113"/>
                    <a:pt x="95" y="113"/>
                  </a:cubicBezTo>
                  <a:cubicBezTo>
                    <a:pt x="95" y="110"/>
                    <a:pt x="95" y="107"/>
                    <a:pt x="95" y="104"/>
                  </a:cubicBezTo>
                  <a:cubicBezTo>
                    <a:pt x="93" y="104"/>
                    <a:pt x="91" y="104"/>
                    <a:pt x="89" y="104"/>
                  </a:cubicBezTo>
                  <a:close/>
                  <a:moveTo>
                    <a:pt x="46" y="76"/>
                  </a:moveTo>
                  <a:cubicBezTo>
                    <a:pt x="46" y="84"/>
                    <a:pt x="46" y="84"/>
                    <a:pt x="46" y="84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46" y="76"/>
                    <a:pt x="46" y="76"/>
                    <a:pt x="46" y="76"/>
                  </a:cubicBezTo>
                  <a:close/>
                  <a:moveTo>
                    <a:pt x="100" y="90"/>
                  </a:moveTo>
                  <a:cubicBezTo>
                    <a:pt x="100" y="98"/>
                    <a:pt x="100" y="98"/>
                    <a:pt x="100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6" y="90"/>
                    <a:pt x="106" y="90"/>
                    <a:pt x="106" y="90"/>
                  </a:cubicBezTo>
                  <a:cubicBezTo>
                    <a:pt x="100" y="90"/>
                    <a:pt x="100" y="90"/>
                    <a:pt x="100" y="90"/>
                  </a:cubicBezTo>
                  <a:close/>
                  <a:moveTo>
                    <a:pt x="57" y="90"/>
                  </a:moveTo>
                  <a:cubicBezTo>
                    <a:pt x="57" y="92"/>
                    <a:pt x="57" y="95"/>
                    <a:pt x="57" y="98"/>
                  </a:cubicBezTo>
                  <a:cubicBezTo>
                    <a:pt x="59" y="98"/>
                    <a:pt x="61" y="98"/>
                    <a:pt x="63" y="98"/>
                  </a:cubicBezTo>
                  <a:cubicBezTo>
                    <a:pt x="63" y="95"/>
                    <a:pt x="63" y="92"/>
                    <a:pt x="63" y="90"/>
                  </a:cubicBezTo>
                  <a:cubicBezTo>
                    <a:pt x="61" y="90"/>
                    <a:pt x="59" y="90"/>
                    <a:pt x="57" y="90"/>
                  </a:cubicBezTo>
                  <a:close/>
                  <a:moveTo>
                    <a:pt x="67" y="90"/>
                  </a:moveTo>
                  <a:cubicBezTo>
                    <a:pt x="67" y="92"/>
                    <a:pt x="67" y="95"/>
                    <a:pt x="67" y="98"/>
                  </a:cubicBezTo>
                  <a:cubicBezTo>
                    <a:pt x="70" y="98"/>
                    <a:pt x="72" y="98"/>
                    <a:pt x="74" y="98"/>
                  </a:cubicBezTo>
                  <a:cubicBezTo>
                    <a:pt x="74" y="95"/>
                    <a:pt x="74" y="92"/>
                    <a:pt x="74" y="90"/>
                  </a:cubicBezTo>
                  <a:cubicBezTo>
                    <a:pt x="72" y="90"/>
                    <a:pt x="70" y="90"/>
                    <a:pt x="67" y="90"/>
                  </a:cubicBezTo>
                  <a:close/>
                  <a:moveTo>
                    <a:pt x="78" y="90"/>
                  </a:moveTo>
                  <a:cubicBezTo>
                    <a:pt x="78" y="92"/>
                    <a:pt x="78" y="95"/>
                    <a:pt x="78" y="98"/>
                  </a:cubicBezTo>
                  <a:cubicBezTo>
                    <a:pt x="80" y="98"/>
                    <a:pt x="83" y="98"/>
                    <a:pt x="85" y="98"/>
                  </a:cubicBezTo>
                  <a:cubicBezTo>
                    <a:pt x="85" y="95"/>
                    <a:pt x="85" y="92"/>
                    <a:pt x="85" y="90"/>
                  </a:cubicBezTo>
                  <a:cubicBezTo>
                    <a:pt x="83" y="90"/>
                    <a:pt x="80" y="90"/>
                    <a:pt x="78" y="90"/>
                  </a:cubicBezTo>
                  <a:close/>
                  <a:moveTo>
                    <a:pt x="89" y="90"/>
                  </a:moveTo>
                  <a:cubicBezTo>
                    <a:pt x="89" y="92"/>
                    <a:pt x="89" y="95"/>
                    <a:pt x="89" y="98"/>
                  </a:cubicBezTo>
                  <a:cubicBezTo>
                    <a:pt x="91" y="98"/>
                    <a:pt x="93" y="98"/>
                    <a:pt x="95" y="98"/>
                  </a:cubicBezTo>
                  <a:cubicBezTo>
                    <a:pt x="95" y="95"/>
                    <a:pt x="95" y="92"/>
                    <a:pt x="95" y="90"/>
                  </a:cubicBezTo>
                  <a:cubicBezTo>
                    <a:pt x="93" y="90"/>
                    <a:pt x="91" y="90"/>
                    <a:pt x="89" y="90"/>
                  </a:cubicBezTo>
                  <a:close/>
                  <a:moveTo>
                    <a:pt x="46" y="90"/>
                  </a:moveTo>
                  <a:cubicBezTo>
                    <a:pt x="46" y="98"/>
                    <a:pt x="46" y="98"/>
                    <a:pt x="46" y="98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46" y="90"/>
                    <a:pt x="46" y="90"/>
                    <a:pt x="46" y="90"/>
                  </a:cubicBezTo>
                  <a:close/>
                  <a:moveTo>
                    <a:pt x="100" y="76"/>
                  </a:moveTo>
                  <a:cubicBezTo>
                    <a:pt x="100" y="84"/>
                    <a:pt x="100" y="84"/>
                    <a:pt x="100" y="84"/>
                  </a:cubicBezTo>
                  <a:cubicBezTo>
                    <a:pt x="106" y="84"/>
                    <a:pt x="106" y="84"/>
                    <a:pt x="106" y="84"/>
                  </a:cubicBezTo>
                  <a:cubicBezTo>
                    <a:pt x="106" y="76"/>
                    <a:pt x="106" y="76"/>
                    <a:pt x="106" y="76"/>
                  </a:cubicBezTo>
                  <a:cubicBezTo>
                    <a:pt x="100" y="76"/>
                    <a:pt x="100" y="76"/>
                    <a:pt x="100" y="76"/>
                  </a:cubicBezTo>
                  <a:close/>
                  <a:moveTo>
                    <a:pt x="57" y="76"/>
                  </a:moveTo>
                  <a:cubicBezTo>
                    <a:pt x="57" y="79"/>
                    <a:pt x="57" y="81"/>
                    <a:pt x="57" y="84"/>
                  </a:cubicBezTo>
                  <a:cubicBezTo>
                    <a:pt x="59" y="84"/>
                    <a:pt x="61" y="84"/>
                    <a:pt x="63" y="84"/>
                  </a:cubicBezTo>
                  <a:cubicBezTo>
                    <a:pt x="63" y="81"/>
                    <a:pt x="63" y="79"/>
                    <a:pt x="63" y="76"/>
                  </a:cubicBezTo>
                  <a:cubicBezTo>
                    <a:pt x="61" y="76"/>
                    <a:pt x="59" y="76"/>
                    <a:pt x="57" y="76"/>
                  </a:cubicBezTo>
                  <a:close/>
                  <a:moveTo>
                    <a:pt x="67" y="76"/>
                  </a:moveTo>
                  <a:cubicBezTo>
                    <a:pt x="67" y="79"/>
                    <a:pt x="67" y="81"/>
                    <a:pt x="67" y="84"/>
                  </a:cubicBezTo>
                  <a:cubicBezTo>
                    <a:pt x="70" y="84"/>
                    <a:pt x="72" y="84"/>
                    <a:pt x="74" y="84"/>
                  </a:cubicBezTo>
                  <a:cubicBezTo>
                    <a:pt x="74" y="81"/>
                    <a:pt x="74" y="79"/>
                    <a:pt x="74" y="76"/>
                  </a:cubicBezTo>
                  <a:cubicBezTo>
                    <a:pt x="72" y="76"/>
                    <a:pt x="70" y="76"/>
                    <a:pt x="67" y="76"/>
                  </a:cubicBezTo>
                  <a:close/>
                  <a:moveTo>
                    <a:pt x="78" y="76"/>
                  </a:moveTo>
                  <a:cubicBezTo>
                    <a:pt x="78" y="79"/>
                    <a:pt x="78" y="81"/>
                    <a:pt x="78" y="84"/>
                  </a:cubicBezTo>
                  <a:cubicBezTo>
                    <a:pt x="80" y="84"/>
                    <a:pt x="83" y="84"/>
                    <a:pt x="85" y="84"/>
                  </a:cubicBezTo>
                  <a:cubicBezTo>
                    <a:pt x="85" y="81"/>
                    <a:pt x="85" y="79"/>
                    <a:pt x="85" y="76"/>
                  </a:cubicBezTo>
                  <a:cubicBezTo>
                    <a:pt x="83" y="76"/>
                    <a:pt x="80" y="76"/>
                    <a:pt x="78" y="76"/>
                  </a:cubicBezTo>
                  <a:close/>
                  <a:moveTo>
                    <a:pt x="89" y="76"/>
                  </a:moveTo>
                  <a:cubicBezTo>
                    <a:pt x="89" y="79"/>
                    <a:pt x="89" y="81"/>
                    <a:pt x="89" y="84"/>
                  </a:cubicBezTo>
                  <a:cubicBezTo>
                    <a:pt x="91" y="84"/>
                    <a:pt x="93" y="84"/>
                    <a:pt x="95" y="84"/>
                  </a:cubicBezTo>
                  <a:cubicBezTo>
                    <a:pt x="95" y="81"/>
                    <a:pt x="95" y="79"/>
                    <a:pt x="95" y="76"/>
                  </a:cubicBezTo>
                  <a:cubicBezTo>
                    <a:pt x="93" y="76"/>
                    <a:pt x="91" y="76"/>
                    <a:pt x="89" y="76"/>
                  </a:cubicBezTo>
                  <a:close/>
                  <a:moveTo>
                    <a:pt x="56" y="50"/>
                  </a:moveTo>
                  <a:cubicBezTo>
                    <a:pt x="77" y="50"/>
                    <a:pt x="77" y="50"/>
                    <a:pt x="77" y="50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4" y="147"/>
                    <a:pt x="134" y="147"/>
                    <a:pt x="134" y="147"/>
                  </a:cubicBezTo>
                  <a:cubicBezTo>
                    <a:pt x="156" y="147"/>
                    <a:pt x="156" y="147"/>
                    <a:pt x="156" y="147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11"/>
                    <a:pt x="56" y="11"/>
                    <a:pt x="56" y="11"/>
                  </a:cubicBezTo>
                  <a:lnTo>
                    <a:pt x="56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8"/>
            <p:cNvSpPr>
              <a:spLocks noEditPoints="1"/>
            </p:cNvSpPr>
            <p:nvPr/>
          </p:nvSpPr>
          <p:spPr bwMode="auto">
            <a:xfrm>
              <a:off x="6369050" y="311150"/>
              <a:ext cx="862013" cy="1095375"/>
            </a:xfrm>
            <a:custGeom>
              <a:avLst/>
              <a:gdLst>
                <a:gd name="T0" fmla="*/ 230 w 230"/>
                <a:gd name="T1" fmla="*/ 21 h 292"/>
                <a:gd name="T2" fmla="*/ 73 w 230"/>
                <a:gd name="T3" fmla="*/ 68 h 292"/>
                <a:gd name="T4" fmla="*/ 11 w 230"/>
                <a:gd name="T5" fmla="*/ 98 h 292"/>
                <a:gd name="T6" fmla="*/ 28 w 230"/>
                <a:gd name="T7" fmla="*/ 106 h 292"/>
                <a:gd name="T8" fmla="*/ 129 w 230"/>
                <a:gd name="T9" fmla="*/ 36 h 292"/>
                <a:gd name="T10" fmla="*/ 107 w 230"/>
                <a:gd name="T11" fmla="*/ 52 h 292"/>
                <a:gd name="T12" fmla="*/ 172 w 230"/>
                <a:gd name="T13" fmla="*/ 263 h 292"/>
                <a:gd name="T14" fmla="*/ 129 w 230"/>
                <a:gd name="T15" fmla="*/ 250 h 292"/>
                <a:gd name="T16" fmla="*/ 107 w 230"/>
                <a:gd name="T17" fmla="*/ 263 h 292"/>
                <a:gd name="T18" fmla="*/ 107 w 230"/>
                <a:gd name="T19" fmla="*/ 240 h 292"/>
                <a:gd name="T20" fmla="*/ 172 w 230"/>
                <a:gd name="T21" fmla="*/ 239 h 292"/>
                <a:gd name="T22" fmla="*/ 149 w 230"/>
                <a:gd name="T23" fmla="*/ 226 h 292"/>
                <a:gd name="T24" fmla="*/ 160 w 230"/>
                <a:gd name="T25" fmla="*/ 217 h 292"/>
                <a:gd name="T26" fmla="*/ 153 w 230"/>
                <a:gd name="T27" fmla="*/ 218 h 292"/>
                <a:gd name="T28" fmla="*/ 137 w 230"/>
                <a:gd name="T29" fmla="*/ 182 h 292"/>
                <a:gd name="T30" fmla="*/ 137 w 230"/>
                <a:gd name="T31" fmla="*/ 182 h 292"/>
                <a:gd name="T32" fmla="*/ 107 w 230"/>
                <a:gd name="T33" fmla="*/ 184 h 292"/>
                <a:gd name="T34" fmla="*/ 107 w 230"/>
                <a:gd name="T35" fmla="*/ 174 h 292"/>
                <a:gd name="T36" fmla="*/ 172 w 230"/>
                <a:gd name="T37" fmla="*/ 171 h 292"/>
                <a:gd name="T38" fmla="*/ 149 w 230"/>
                <a:gd name="T39" fmla="*/ 159 h 292"/>
                <a:gd name="T40" fmla="*/ 172 w 230"/>
                <a:gd name="T41" fmla="*/ 147 h 292"/>
                <a:gd name="T42" fmla="*/ 129 w 230"/>
                <a:gd name="T43" fmla="*/ 136 h 292"/>
                <a:gd name="T44" fmla="*/ 107 w 230"/>
                <a:gd name="T45" fmla="*/ 151 h 292"/>
                <a:gd name="T46" fmla="*/ 154 w 230"/>
                <a:gd name="T47" fmla="*/ 122 h 292"/>
                <a:gd name="T48" fmla="*/ 137 w 230"/>
                <a:gd name="T49" fmla="*/ 124 h 292"/>
                <a:gd name="T50" fmla="*/ 119 w 230"/>
                <a:gd name="T51" fmla="*/ 112 h 292"/>
                <a:gd name="T52" fmla="*/ 119 w 230"/>
                <a:gd name="T53" fmla="*/ 112 h 292"/>
                <a:gd name="T54" fmla="*/ 161 w 230"/>
                <a:gd name="T55" fmla="*/ 81 h 292"/>
                <a:gd name="T56" fmla="*/ 132 w 230"/>
                <a:gd name="T57" fmla="*/ 97 h 292"/>
                <a:gd name="T58" fmla="*/ 119 w 230"/>
                <a:gd name="T59" fmla="*/ 99 h 292"/>
                <a:gd name="T60" fmla="*/ 119 w 230"/>
                <a:gd name="T61" fmla="*/ 61 h 292"/>
                <a:gd name="T62" fmla="*/ 119 w 230"/>
                <a:gd name="T63" fmla="*/ 61 h 292"/>
                <a:gd name="T64" fmla="*/ 126 w 230"/>
                <a:gd name="T65" fmla="*/ 73 h 292"/>
                <a:gd name="T66" fmla="*/ 160 w 230"/>
                <a:gd name="T67" fmla="*/ 32 h 292"/>
                <a:gd name="T68" fmla="*/ 160 w 230"/>
                <a:gd name="T69" fmla="*/ 32 h 292"/>
                <a:gd name="T70" fmla="*/ 51 w 230"/>
                <a:gd name="T71" fmla="*/ 270 h 292"/>
                <a:gd name="T72" fmla="*/ 45 w 230"/>
                <a:gd name="T73" fmla="*/ 260 h 292"/>
                <a:gd name="T74" fmla="*/ 11 w 230"/>
                <a:gd name="T75" fmla="*/ 260 h 292"/>
                <a:gd name="T76" fmla="*/ 11 w 230"/>
                <a:gd name="T77" fmla="*/ 242 h 292"/>
                <a:gd name="T78" fmla="*/ 43 w 230"/>
                <a:gd name="T79" fmla="*/ 252 h 292"/>
                <a:gd name="T80" fmla="*/ 61 w 230"/>
                <a:gd name="T81" fmla="*/ 241 h 292"/>
                <a:gd name="T82" fmla="*/ 51 w 230"/>
                <a:gd name="T83" fmla="*/ 224 h 292"/>
                <a:gd name="T84" fmla="*/ 37 w 230"/>
                <a:gd name="T85" fmla="*/ 235 h 292"/>
                <a:gd name="T86" fmla="*/ 34 w 230"/>
                <a:gd name="T87" fmla="*/ 218 h 292"/>
                <a:gd name="T88" fmla="*/ 20 w 230"/>
                <a:gd name="T89" fmla="*/ 208 h 292"/>
                <a:gd name="T90" fmla="*/ 20 w 230"/>
                <a:gd name="T91" fmla="*/ 208 h 292"/>
                <a:gd name="T92" fmla="*/ 11 w 230"/>
                <a:gd name="T93" fmla="*/ 192 h 292"/>
                <a:gd name="T94" fmla="*/ 43 w 230"/>
                <a:gd name="T95" fmla="*/ 200 h 292"/>
                <a:gd name="T96" fmla="*/ 61 w 230"/>
                <a:gd name="T97" fmla="*/ 188 h 292"/>
                <a:gd name="T98" fmla="*/ 51 w 230"/>
                <a:gd name="T99" fmla="*/ 181 h 292"/>
                <a:gd name="T100" fmla="*/ 45 w 230"/>
                <a:gd name="T101" fmla="*/ 171 h 292"/>
                <a:gd name="T102" fmla="*/ 11 w 230"/>
                <a:gd name="T103" fmla="*/ 174 h 292"/>
                <a:gd name="T104" fmla="*/ 46 w 230"/>
                <a:gd name="T105" fmla="*/ 151 h 292"/>
                <a:gd name="T106" fmla="*/ 25 w 230"/>
                <a:gd name="T107" fmla="*/ 164 h 292"/>
                <a:gd name="T108" fmla="*/ 20 w 230"/>
                <a:gd name="T109" fmla="*/ 164 h 292"/>
                <a:gd name="T110" fmla="*/ 62 w 230"/>
                <a:gd name="T111" fmla="*/ 129 h 292"/>
                <a:gd name="T112" fmla="*/ 62 w 230"/>
                <a:gd name="T113" fmla="*/ 129 h 292"/>
                <a:gd name="T114" fmla="*/ 30 w 230"/>
                <a:gd name="T115" fmla="*/ 132 h 292"/>
                <a:gd name="T116" fmla="*/ 11 w 230"/>
                <a:gd name="T117" fmla="*/ 145 h 292"/>
                <a:gd name="T118" fmla="*/ 20 w 230"/>
                <a:gd name="T119" fmla="*/ 125 h 292"/>
                <a:gd name="T120" fmla="*/ 61 w 230"/>
                <a:gd name="T121" fmla="*/ 109 h 292"/>
                <a:gd name="T122" fmla="*/ 25 w 230"/>
                <a:gd name="T123" fmla="*/ 114 h 292"/>
                <a:gd name="T124" fmla="*/ 61 w 230"/>
                <a:gd name="T125" fmla="*/ 91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0" h="292">
                  <a:moveTo>
                    <a:pt x="93" y="292"/>
                  </a:moveTo>
                  <a:cubicBezTo>
                    <a:pt x="105" y="292"/>
                    <a:pt x="105" y="292"/>
                    <a:pt x="105" y="292"/>
                  </a:cubicBezTo>
                  <a:cubicBezTo>
                    <a:pt x="230" y="292"/>
                    <a:pt x="230" y="292"/>
                    <a:pt x="230" y="292"/>
                  </a:cubicBezTo>
                  <a:cubicBezTo>
                    <a:pt x="230" y="21"/>
                    <a:pt x="230" y="21"/>
                    <a:pt x="230" y="21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3" y="78"/>
                    <a:pt x="93" y="78"/>
                    <a:pt x="93" y="78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93" y="292"/>
                    <a:pt x="93" y="292"/>
                    <a:pt x="93" y="292"/>
                  </a:cubicBezTo>
                  <a:close/>
                  <a:moveTo>
                    <a:pt x="11" y="98"/>
                  </a:moveTo>
                  <a:cubicBezTo>
                    <a:pt x="16" y="97"/>
                    <a:pt x="22" y="96"/>
                    <a:pt x="28" y="96"/>
                  </a:cubicBezTo>
                  <a:cubicBezTo>
                    <a:pt x="34" y="95"/>
                    <a:pt x="39" y="94"/>
                    <a:pt x="45" y="93"/>
                  </a:cubicBezTo>
                  <a:cubicBezTo>
                    <a:pt x="45" y="97"/>
                    <a:pt x="45" y="100"/>
                    <a:pt x="45" y="103"/>
                  </a:cubicBezTo>
                  <a:cubicBezTo>
                    <a:pt x="39" y="104"/>
                    <a:pt x="34" y="105"/>
                    <a:pt x="28" y="106"/>
                  </a:cubicBezTo>
                  <a:cubicBezTo>
                    <a:pt x="22" y="107"/>
                    <a:pt x="16" y="107"/>
                    <a:pt x="11" y="108"/>
                  </a:cubicBezTo>
                  <a:cubicBezTo>
                    <a:pt x="11" y="105"/>
                    <a:pt x="11" y="101"/>
                    <a:pt x="11" y="98"/>
                  </a:cubicBezTo>
                  <a:close/>
                  <a:moveTo>
                    <a:pt x="107" y="39"/>
                  </a:moveTo>
                  <a:cubicBezTo>
                    <a:pt x="114" y="38"/>
                    <a:pt x="122" y="37"/>
                    <a:pt x="129" y="36"/>
                  </a:cubicBezTo>
                  <a:cubicBezTo>
                    <a:pt x="137" y="35"/>
                    <a:pt x="144" y="34"/>
                    <a:pt x="152" y="33"/>
                  </a:cubicBezTo>
                  <a:cubicBezTo>
                    <a:pt x="152" y="38"/>
                    <a:pt x="152" y="42"/>
                    <a:pt x="152" y="46"/>
                  </a:cubicBezTo>
                  <a:cubicBezTo>
                    <a:pt x="144" y="47"/>
                    <a:pt x="137" y="48"/>
                    <a:pt x="129" y="49"/>
                  </a:cubicBezTo>
                  <a:cubicBezTo>
                    <a:pt x="122" y="50"/>
                    <a:pt x="114" y="51"/>
                    <a:pt x="107" y="52"/>
                  </a:cubicBezTo>
                  <a:cubicBezTo>
                    <a:pt x="107" y="48"/>
                    <a:pt x="107" y="44"/>
                    <a:pt x="107" y="39"/>
                  </a:cubicBezTo>
                  <a:close/>
                  <a:moveTo>
                    <a:pt x="160" y="250"/>
                  </a:moveTo>
                  <a:cubicBezTo>
                    <a:pt x="164" y="250"/>
                    <a:pt x="168" y="250"/>
                    <a:pt x="172" y="250"/>
                  </a:cubicBezTo>
                  <a:cubicBezTo>
                    <a:pt x="172" y="254"/>
                    <a:pt x="172" y="259"/>
                    <a:pt x="172" y="263"/>
                  </a:cubicBezTo>
                  <a:cubicBezTo>
                    <a:pt x="168" y="263"/>
                    <a:pt x="164" y="263"/>
                    <a:pt x="160" y="263"/>
                  </a:cubicBezTo>
                  <a:cubicBezTo>
                    <a:pt x="160" y="259"/>
                    <a:pt x="160" y="254"/>
                    <a:pt x="160" y="250"/>
                  </a:cubicBezTo>
                  <a:close/>
                  <a:moveTo>
                    <a:pt x="107" y="250"/>
                  </a:moveTo>
                  <a:cubicBezTo>
                    <a:pt x="114" y="250"/>
                    <a:pt x="122" y="250"/>
                    <a:pt x="129" y="250"/>
                  </a:cubicBezTo>
                  <a:cubicBezTo>
                    <a:pt x="137" y="250"/>
                    <a:pt x="144" y="250"/>
                    <a:pt x="152" y="250"/>
                  </a:cubicBezTo>
                  <a:cubicBezTo>
                    <a:pt x="152" y="254"/>
                    <a:pt x="152" y="259"/>
                    <a:pt x="152" y="263"/>
                  </a:cubicBezTo>
                  <a:cubicBezTo>
                    <a:pt x="144" y="263"/>
                    <a:pt x="137" y="263"/>
                    <a:pt x="129" y="263"/>
                  </a:cubicBezTo>
                  <a:cubicBezTo>
                    <a:pt x="122" y="263"/>
                    <a:pt x="114" y="263"/>
                    <a:pt x="107" y="263"/>
                  </a:cubicBezTo>
                  <a:cubicBezTo>
                    <a:pt x="107" y="259"/>
                    <a:pt x="107" y="254"/>
                    <a:pt x="107" y="250"/>
                  </a:cubicBezTo>
                  <a:close/>
                  <a:moveTo>
                    <a:pt x="119" y="227"/>
                  </a:moveTo>
                  <a:cubicBezTo>
                    <a:pt x="119" y="231"/>
                    <a:pt x="119" y="236"/>
                    <a:pt x="119" y="240"/>
                  </a:cubicBezTo>
                  <a:cubicBezTo>
                    <a:pt x="115" y="240"/>
                    <a:pt x="111" y="240"/>
                    <a:pt x="107" y="240"/>
                  </a:cubicBezTo>
                  <a:cubicBezTo>
                    <a:pt x="107" y="236"/>
                    <a:pt x="107" y="231"/>
                    <a:pt x="107" y="227"/>
                  </a:cubicBezTo>
                  <a:cubicBezTo>
                    <a:pt x="111" y="227"/>
                    <a:pt x="115" y="227"/>
                    <a:pt x="119" y="227"/>
                  </a:cubicBezTo>
                  <a:close/>
                  <a:moveTo>
                    <a:pt x="172" y="226"/>
                  </a:moveTo>
                  <a:cubicBezTo>
                    <a:pt x="172" y="230"/>
                    <a:pt x="172" y="235"/>
                    <a:pt x="172" y="239"/>
                  </a:cubicBezTo>
                  <a:cubicBezTo>
                    <a:pt x="164" y="239"/>
                    <a:pt x="156" y="239"/>
                    <a:pt x="149" y="239"/>
                  </a:cubicBezTo>
                  <a:cubicBezTo>
                    <a:pt x="141" y="240"/>
                    <a:pt x="134" y="240"/>
                    <a:pt x="126" y="240"/>
                  </a:cubicBezTo>
                  <a:cubicBezTo>
                    <a:pt x="126" y="235"/>
                    <a:pt x="126" y="231"/>
                    <a:pt x="126" y="227"/>
                  </a:cubicBezTo>
                  <a:cubicBezTo>
                    <a:pt x="134" y="226"/>
                    <a:pt x="141" y="226"/>
                    <a:pt x="149" y="226"/>
                  </a:cubicBezTo>
                  <a:cubicBezTo>
                    <a:pt x="156" y="226"/>
                    <a:pt x="164" y="226"/>
                    <a:pt x="172" y="226"/>
                  </a:cubicBezTo>
                  <a:close/>
                  <a:moveTo>
                    <a:pt x="172" y="204"/>
                  </a:moveTo>
                  <a:cubicBezTo>
                    <a:pt x="172" y="208"/>
                    <a:pt x="172" y="213"/>
                    <a:pt x="172" y="217"/>
                  </a:cubicBezTo>
                  <a:cubicBezTo>
                    <a:pt x="168" y="217"/>
                    <a:pt x="164" y="217"/>
                    <a:pt x="160" y="217"/>
                  </a:cubicBezTo>
                  <a:cubicBezTo>
                    <a:pt x="160" y="213"/>
                    <a:pt x="160" y="208"/>
                    <a:pt x="160" y="204"/>
                  </a:cubicBezTo>
                  <a:cubicBezTo>
                    <a:pt x="164" y="204"/>
                    <a:pt x="168" y="204"/>
                    <a:pt x="172" y="204"/>
                  </a:cubicBezTo>
                  <a:close/>
                  <a:moveTo>
                    <a:pt x="153" y="204"/>
                  </a:moveTo>
                  <a:cubicBezTo>
                    <a:pt x="153" y="209"/>
                    <a:pt x="153" y="213"/>
                    <a:pt x="153" y="218"/>
                  </a:cubicBezTo>
                  <a:cubicBezTo>
                    <a:pt x="149" y="218"/>
                    <a:pt x="145" y="218"/>
                    <a:pt x="141" y="218"/>
                  </a:cubicBezTo>
                  <a:cubicBezTo>
                    <a:pt x="141" y="214"/>
                    <a:pt x="141" y="209"/>
                    <a:pt x="141" y="205"/>
                  </a:cubicBezTo>
                  <a:cubicBezTo>
                    <a:pt x="145" y="205"/>
                    <a:pt x="149" y="204"/>
                    <a:pt x="153" y="204"/>
                  </a:cubicBezTo>
                  <a:close/>
                  <a:moveTo>
                    <a:pt x="137" y="182"/>
                  </a:moveTo>
                  <a:cubicBezTo>
                    <a:pt x="137" y="187"/>
                    <a:pt x="137" y="191"/>
                    <a:pt x="137" y="196"/>
                  </a:cubicBezTo>
                  <a:cubicBezTo>
                    <a:pt x="133" y="196"/>
                    <a:pt x="129" y="196"/>
                    <a:pt x="125" y="196"/>
                  </a:cubicBezTo>
                  <a:cubicBezTo>
                    <a:pt x="125" y="192"/>
                    <a:pt x="125" y="187"/>
                    <a:pt x="125" y="183"/>
                  </a:cubicBezTo>
                  <a:cubicBezTo>
                    <a:pt x="129" y="183"/>
                    <a:pt x="133" y="183"/>
                    <a:pt x="137" y="182"/>
                  </a:cubicBezTo>
                  <a:close/>
                  <a:moveTo>
                    <a:pt x="119" y="183"/>
                  </a:moveTo>
                  <a:cubicBezTo>
                    <a:pt x="119" y="188"/>
                    <a:pt x="119" y="192"/>
                    <a:pt x="119" y="196"/>
                  </a:cubicBezTo>
                  <a:cubicBezTo>
                    <a:pt x="115" y="196"/>
                    <a:pt x="111" y="197"/>
                    <a:pt x="107" y="197"/>
                  </a:cubicBezTo>
                  <a:cubicBezTo>
                    <a:pt x="107" y="192"/>
                    <a:pt x="107" y="188"/>
                    <a:pt x="107" y="184"/>
                  </a:cubicBezTo>
                  <a:cubicBezTo>
                    <a:pt x="111" y="184"/>
                    <a:pt x="115" y="183"/>
                    <a:pt x="119" y="183"/>
                  </a:cubicBezTo>
                  <a:close/>
                  <a:moveTo>
                    <a:pt x="119" y="161"/>
                  </a:moveTo>
                  <a:cubicBezTo>
                    <a:pt x="119" y="165"/>
                    <a:pt x="119" y="169"/>
                    <a:pt x="119" y="174"/>
                  </a:cubicBezTo>
                  <a:cubicBezTo>
                    <a:pt x="115" y="174"/>
                    <a:pt x="111" y="174"/>
                    <a:pt x="107" y="174"/>
                  </a:cubicBezTo>
                  <a:cubicBezTo>
                    <a:pt x="107" y="170"/>
                    <a:pt x="107" y="166"/>
                    <a:pt x="107" y="161"/>
                  </a:cubicBezTo>
                  <a:cubicBezTo>
                    <a:pt x="111" y="161"/>
                    <a:pt x="115" y="161"/>
                    <a:pt x="119" y="161"/>
                  </a:cubicBezTo>
                  <a:close/>
                  <a:moveTo>
                    <a:pt x="172" y="157"/>
                  </a:moveTo>
                  <a:cubicBezTo>
                    <a:pt x="172" y="162"/>
                    <a:pt x="172" y="166"/>
                    <a:pt x="172" y="171"/>
                  </a:cubicBezTo>
                  <a:cubicBezTo>
                    <a:pt x="164" y="171"/>
                    <a:pt x="156" y="171"/>
                    <a:pt x="149" y="172"/>
                  </a:cubicBezTo>
                  <a:cubicBezTo>
                    <a:pt x="141" y="172"/>
                    <a:pt x="134" y="173"/>
                    <a:pt x="126" y="173"/>
                  </a:cubicBezTo>
                  <a:cubicBezTo>
                    <a:pt x="126" y="169"/>
                    <a:pt x="126" y="164"/>
                    <a:pt x="126" y="160"/>
                  </a:cubicBezTo>
                  <a:cubicBezTo>
                    <a:pt x="134" y="160"/>
                    <a:pt x="141" y="159"/>
                    <a:pt x="149" y="159"/>
                  </a:cubicBezTo>
                  <a:cubicBezTo>
                    <a:pt x="156" y="158"/>
                    <a:pt x="164" y="158"/>
                    <a:pt x="172" y="157"/>
                  </a:cubicBezTo>
                  <a:close/>
                  <a:moveTo>
                    <a:pt x="160" y="134"/>
                  </a:moveTo>
                  <a:cubicBezTo>
                    <a:pt x="164" y="134"/>
                    <a:pt x="168" y="133"/>
                    <a:pt x="172" y="133"/>
                  </a:cubicBezTo>
                  <a:cubicBezTo>
                    <a:pt x="172" y="138"/>
                    <a:pt x="172" y="142"/>
                    <a:pt x="172" y="147"/>
                  </a:cubicBezTo>
                  <a:cubicBezTo>
                    <a:pt x="168" y="147"/>
                    <a:pt x="164" y="147"/>
                    <a:pt x="160" y="147"/>
                  </a:cubicBezTo>
                  <a:cubicBezTo>
                    <a:pt x="160" y="143"/>
                    <a:pt x="160" y="139"/>
                    <a:pt x="160" y="134"/>
                  </a:cubicBezTo>
                  <a:close/>
                  <a:moveTo>
                    <a:pt x="107" y="138"/>
                  </a:moveTo>
                  <a:cubicBezTo>
                    <a:pt x="114" y="138"/>
                    <a:pt x="122" y="137"/>
                    <a:pt x="129" y="136"/>
                  </a:cubicBezTo>
                  <a:cubicBezTo>
                    <a:pt x="137" y="136"/>
                    <a:pt x="144" y="135"/>
                    <a:pt x="152" y="135"/>
                  </a:cubicBezTo>
                  <a:cubicBezTo>
                    <a:pt x="152" y="139"/>
                    <a:pt x="152" y="144"/>
                    <a:pt x="152" y="148"/>
                  </a:cubicBezTo>
                  <a:cubicBezTo>
                    <a:pt x="144" y="149"/>
                    <a:pt x="137" y="149"/>
                    <a:pt x="129" y="150"/>
                  </a:cubicBezTo>
                  <a:cubicBezTo>
                    <a:pt x="122" y="150"/>
                    <a:pt x="114" y="151"/>
                    <a:pt x="107" y="151"/>
                  </a:cubicBezTo>
                  <a:cubicBezTo>
                    <a:pt x="107" y="147"/>
                    <a:pt x="107" y="143"/>
                    <a:pt x="107" y="138"/>
                  </a:cubicBezTo>
                  <a:close/>
                  <a:moveTo>
                    <a:pt x="166" y="108"/>
                  </a:moveTo>
                  <a:cubicBezTo>
                    <a:pt x="166" y="112"/>
                    <a:pt x="166" y="117"/>
                    <a:pt x="166" y="121"/>
                  </a:cubicBezTo>
                  <a:cubicBezTo>
                    <a:pt x="162" y="122"/>
                    <a:pt x="158" y="122"/>
                    <a:pt x="154" y="122"/>
                  </a:cubicBezTo>
                  <a:cubicBezTo>
                    <a:pt x="154" y="118"/>
                    <a:pt x="154" y="113"/>
                    <a:pt x="154" y="109"/>
                  </a:cubicBezTo>
                  <a:cubicBezTo>
                    <a:pt x="158" y="109"/>
                    <a:pt x="162" y="108"/>
                    <a:pt x="166" y="108"/>
                  </a:cubicBezTo>
                  <a:close/>
                  <a:moveTo>
                    <a:pt x="137" y="111"/>
                  </a:moveTo>
                  <a:cubicBezTo>
                    <a:pt x="137" y="115"/>
                    <a:pt x="137" y="119"/>
                    <a:pt x="137" y="124"/>
                  </a:cubicBezTo>
                  <a:cubicBezTo>
                    <a:pt x="133" y="124"/>
                    <a:pt x="129" y="124"/>
                    <a:pt x="125" y="125"/>
                  </a:cubicBezTo>
                  <a:cubicBezTo>
                    <a:pt x="125" y="120"/>
                    <a:pt x="125" y="116"/>
                    <a:pt x="125" y="112"/>
                  </a:cubicBezTo>
                  <a:cubicBezTo>
                    <a:pt x="129" y="111"/>
                    <a:pt x="133" y="111"/>
                    <a:pt x="137" y="111"/>
                  </a:cubicBezTo>
                  <a:close/>
                  <a:moveTo>
                    <a:pt x="119" y="112"/>
                  </a:moveTo>
                  <a:cubicBezTo>
                    <a:pt x="119" y="117"/>
                    <a:pt x="119" y="121"/>
                    <a:pt x="119" y="125"/>
                  </a:cubicBezTo>
                  <a:cubicBezTo>
                    <a:pt x="115" y="126"/>
                    <a:pt x="111" y="126"/>
                    <a:pt x="107" y="126"/>
                  </a:cubicBezTo>
                  <a:cubicBezTo>
                    <a:pt x="107" y="122"/>
                    <a:pt x="107" y="118"/>
                    <a:pt x="107" y="113"/>
                  </a:cubicBezTo>
                  <a:cubicBezTo>
                    <a:pt x="111" y="113"/>
                    <a:pt x="115" y="113"/>
                    <a:pt x="119" y="112"/>
                  </a:cubicBezTo>
                  <a:close/>
                  <a:moveTo>
                    <a:pt x="173" y="80"/>
                  </a:moveTo>
                  <a:cubicBezTo>
                    <a:pt x="173" y="84"/>
                    <a:pt x="173" y="89"/>
                    <a:pt x="173" y="93"/>
                  </a:cubicBezTo>
                  <a:cubicBezTo>
                    <a:pt x="169" y="94"/>
                    <a:pt x="165" y="94"/>
                    <a:pt x="161" y="94"/>
                  </a:cubicBezTo>
                  <a:cubicBezTo>
                    <a:pt x="161" y="90"/>
                    <a:pt x="161" y="85"/>
                    <a:pt x="161" y="81"/>
                  </a:cubicBezTo>
                  <a:cubicBezTo>
                    <a:pt x="165" y="81"/>
                    <a:pt x="169" y="80"/>
                    <a:pt x="173" y="80"/>
                  </a:cubicBezTo>
                  <a:close/>
                  <a:moveTo>
                    <a:pt x="144" y="83"/>
                  </a:moveTo>
                  <a:cubicBezTo>
                    <a:pt x="144" y="87"/>
                    <a:pt x="144" y="92"/>
                    <a:pt x="144" y="96"/>
                  </a:cubicBezTo>
                  <a:cubicBezTo>
                    <a:pt x="140" y="97"/>
                    <a:pt x="136" y="97"/>
                    <a:pt x="132" y="97"/>
                  </a:cubicBezTo>
                  <a:cubicBezTo>
                    <a:pt x="132" y="93"/>
                    <a:pt x="132" y="89"/>
                    <a:pt x="132" y="84"/>
                  </a:cubicBezTo>
                  <a:cubicBezTo>
                    <a:pt x="136" y="84"/>
                    <a:pt x="140" y="83"/>
                    <a:pt x="144" y="83"/>
                  </a:cubicBezTo>
                  <a:close/>
                  <a:moveTo>
                    <a:pt x="119" y="86"/>
                  </a:moveTo>
                  <a:cubicBezTo>
                    <a:pt x="119" y="90"/>
                    <a:pt x="119" y="94"/>
                    <a:pt x="119" y="99"/>
                  </a:cubicBezTo>
                  <a:cubicBezTo>
                    <a:pt x="115" y="99"/>
                    <a:pt x="111" y="100"/>
                    <a:pt x="107" y="100"/>
                  </a:cubicBezTo>
                  <a:cubicBezTo>
                    <a:pt x="107" y="96"/>
                    <a:pt x="107" y="91"/>
                    <a:pt x="107" y="87"/>
                  </a:cubicBezTo>
                  <a:cubicBezTo>
                    <a:pt x="111" y="87"/>
                    <a:pt x="115" y="86"/>
                    <a:pt x="119" y="86"/>
                  </a:cubicBezTo>
                  <a:close/>
                  <a:moveTo>
                    <a:pt x="119" y="61"/>
                  </a:moveTo>
                  <a:cubicBezTo>
                    <a:pt x="119" y="65"/>
                    <a:pt x="119" y="70"/>
                    <a:pt x="119" y="74"/>
                  </a:cubicBezTo>
                  <a:cubicBezTo>
                    <a:pt x="115" y="75"/>
                    <a:pt x="111" y="75"/>
                    <a:pt x="107" y="75"/>
                  </a:cubicBezTo>
                  <a:cubicBezTo>
                    <a:pt x="107" y="71"/>
                    <a:pt x="107" y="67"/>
                    <a:pt x="107" y="63"/>
                  </a:cubicBezTo>
                  <a:cubicBezTo>
                    <a:pt x="111" y="62"/>
                    <a:pt x="115" y="62"/>
                    <a:pt x="119" y="61"/>
                  </a:cubicBezTo>
                  <a:close/>
                  <a:moveTo>
                    <a:pt x="172" y="54"/>
                  </a:moveTo>
                  <a:cubicBezTo>
                    <a:pt x="172" y="59"/>
                    <a:pt x="172" y="63"/>
                    <a:pt x="172" y="68"/>
                  </a:cubicBezTo>
                  <a:cubicBezTo>
                    <a:pt x="164" y="69"/>
                    <a:pt x="156" y="70"/>
                    <a:pt x="149" y="71"/>
                  </a:cubicBezTo>
                  <a:cubicBezTo>
                    <a:pt x="141" y="71"/>
                    <a:pt x="134" y="72"/>
                    <a:pt x="126" y="73"/>
                  </a:cubicBezTo>
                  <a:cubicBezTo>
                    <a:pt x="126" y="69"/>
                    <a:pt x="126" y="64"/>
                    <a:pt x="126" y="60"/>
                  </a:cubicBezTo>
                  <a:cubicBezTo>
                    <a:pt x="134" y="59"/>
                    <a:pt x="141" y="58"/>
                    <a:pt x="149" y="57"/>
                  </a:cubicBezTo>
                  <a:cubicBezTo>
                    <a:pt x="156" y="56"/>
                    <a:pt x="164" y="55"/>
                    <a:pt x="172" y="54"/>
                  </a:cubicBezTo>
                  <a:close/>
                  <a:moveTo>
                    <a:pt x="160" y="32"/>
                  </a:moveTo>
                  <a:cubicBezTo>
                    <a:pt x="164" y="31"/>
                    <a:pt x="168" y="31"/>
                    <a:pt x="172" y="30"/>
                  </a:cubicBezTo>
                  <a:cubicBezTo>
                    <a:pt x="172" y="35"/>
                    <a:pt x="172" y="39"/>
                    <a:pt x="172" y="44"/>
                  </a:cubicBezTo>
                  <a:cubicBezTo>
                    <a:pt x="168" y="44"/>
                    <a:pt x="164" y="45"/>
                    <a:pt x="160" y="45"/>
                  </a:cubicBezTo>
                  <a:cubicBezTo>
                    <a:pt x="160" y="41"/>
                    <a:pt x="160" y="36"/>
                    <a:pt x="160" y="32"/>
                  </a:cubicBezTo>
                  <a:close/>
                  <a:moveTo>
                    <a:pt x="51" y="259"/>
                  </a:moveTo>
                  <a:cubicBezTo>
                    <a:pt x="54" y="259"/>
                    <a:pt x="58" y="259"/>
                    <a:pt x="61" y="259"/>
                  </a:cubicBezTo>
                  <a:cubicBezTo>
                    <a:pt x="61" y="263"/>
                    <a:pt x="61" y="266"/>
                    <a:pt x="61" y="270"/>
                  </a:cubicBezTo>
                  <a:cubicBezTo>
                    <a:pt x="58" y="270"/>
                    <a:pt x="54" y="270"/>
                    <a:pt x="51" y="270"/>
                  </a:cubicBezTo>
                  <a:cubicBezTo>
                    <a:pt x="51" y="266"/>
                    <a:pt x="51" y="263"/>
                    <a:pt x="51" y="259"/>
                  </a:cubicBezTo>
                  <a:close/>
                  <a:moveTo>
                    <a:pt x="11" y="260"/>
                  </a:moveTo>
                  <a:cubicBezTo>
                    <a:pt x="16" y="260"/>
                    <a:pt x="22" y="260"/>
                    <a:pt x="28" y="260"/>
                  </a:cubicBezTo>
                  <a:cubicBezTo>
                    <a:pt x="34" y="260"/>
                    <a:pt x="39" y="260"/>
                    <a:pt x="45" y="260"/>
                  </a:cubicBezTo>
                  <a:cubicBezTo>
                    <a:pt x="45" y="263"/>
                    <a:pt x="45" y="266"/>
                    <a:pt x="45" y="270"/>
                  </a:cubicBezTo>
                  <a:cubicBezTo>
                    <a:pt x="39" y="270"/>
                    <a:pt x="34" y="270"/>
                    <a:pt x="28" y="270"/>
                  </a:cubicBezTo>
                  <a:cubicBezTo>
                    <a:pt x="22" y="270"/>
                    <a:pt x="16" y="270"/>
                    <a:pt x="11" y="270"/>
                  </a:cubicBezTo>
                  <a:cubicBezTo>
                    <a:pt x="11" y="266"/>
                    <a:pt x="11" y="263"/>
                    <a:pt x="11" y="260"/>
                  </a:cubicBezTo>
                  <a:close/>
                  <a:moveTo>
                    <a:pt x="20" y="242"/>
                  </a:moveTo>
                  <a:cubicBezTo>
                    <a:pt x="20" y="245"/>
                    <a:pt x="20" y="249"/>
                    <a:pt x="20" y="252"/>
                  </a:cubicBezTo>
                  <a:cubicBezTo>
                    <a:pt x="17" y="252"/>
                    <a:pt x="14" y="252"/>
                    <a:pt x="11" y="252"/>
                  </a:cubicBezTo>
                  <a:cubicBezTo>
                    <a:pt x="11" y="249"/>
                    <a:pt x="11" y="245"/>
                    <a:pt x="11" y="242"/>
                  </a:cubicBezTo>
                  <a:cubicBezTo>
                    <a:pt x="14" y="242"/>
                    <a:pt x="17" y="242"/>
                    <a:pt x="20" y="242"/>
                  </a:cubicBezTo>
                  <a:close/>
                  <a:moveTo>
                    <a:pt x="61" y="241"/>
                  </a:moveTo>
                  <a:cubicBezTo>
                    <a:pt x="61" y="244"/>
                    <a:pt x="61" y="248"/>
                    <a:pt x="61" y="251"/>
                  </a:cubicBezTo>
                  <a:cubicBezTo>
                    <a:pt x="55" y="251"/>
                    <a:pt x="49" y="252"/>
                    <a:pt x="43" y="252"/>
                  </a:cubicBezTo>
                  <a:cubicBezTo>
                    <a:pt x="37" y="252"/>
                    <a:pt x="31" y="252"/>
                    <a:pt x="25" y="252"/>
                  </a:cubicBezTo>
                  <a:cubicBezTo>
                    <a:pt x="25" y="248"/>
                    <a:pt x="25" y="245"/>
                    <a:pt x="25" y="242"/>
                  </a:cubicBezTo>
                  <a:cubicBezTo>
                    <a:pt x="31" y="242"/>
                    <a:pt x="37" y="242"/>
                    <a:pt x="43" y="241"/>
                  </a:cubicBezTo>
                  <a:cubicBezTo>
                    <a:pt x="49" y="241"/>
                    <a:pt x="55" y="241"/>
                    <a:pt x="61" y="241"/>
                  </a:cubicBezTo>
                  <a:close/>
                  <a:moveTo>
                    <a:pt x="61" y="224"/>
                  </a:moveTo>
                  <a:cubicBezTo>
                    <a:pt x="61" y="228"/>
                    <a:pt x="61" y="231"/>
                    <a:pt x="61" y="234"/>
                  </a:cubicBezTo>
                  <a:cubicBezTo>
                    <a:pt x="58" y="235"/>
                    <a:pt x="55" y="235"/>
                    <a:pt x="51" y="235"/>
                  </a:cubicBezTo>
                  <a:cubicBezTo>
                    <a:pt x="51" y="231"/>
                    <a:pt x="51" y="228"/>
                    <a:pt x="51" y="224"/>
                  </a:cubicBezTo>
                  <a:cubicBezTo>
                    <a:pt x="55" y="224"/>
                    <a:pt x="58" y="224"/>
                    <a:pt x="61" y="224"/>
                  </a:cubicBezTo>
                  <a:close/>
                  <a:moveTo>
                    <a:pt x="46" y="225"/>
                  </a:moveTo>
                  <a:cubicBezTo>
                    <a:pt x="46" y="228"/>
                    <a:pt x="46" y="231"/>
                    <a:pt x="46" y="235"/>
                  </a:cubicBezTo>
                  <a:cubicBezTo>
                    <a:pt x="43" y="235"/>
                    <a:pt x="40" y="235"/>
                    <a:pt x="37" y="235"/>
                  </a:cubicBezTo>
                  <a:cubicBezTo>
                    <a:pt x="37" y="232"/>
                    <a:pt x="37" y="228"/>
                    <a:pt x="37" y="225"/>
                  </a:cubicBezTo>
                  <a:cubicBezTo>
                    <a:pt x="40" y="225"/>
                    <a:pt x="43" y="225"/>
                    <a:pt x="46" y="225"/>
                  </a:cubicBezTo>
                  <a:close/>
                  <a:moveTo>
                    <a:pt x="34" y="208"/>
                  </a:moveTo>
                  <a:cubicBezTo>
                    <a:pt x="34" y="211"/>
                    <a:pt x="34" y="215"/>
                    <a:pt x="34" y="218"/>
                  </a:cubicBezTo>
                  <a:cubicBezTo>
                    <a:pt x="31" y="218"/>
                    <a:pt x="28" y="218"/>
                    <a:pt x="25" y="218"/>
                  </a:cubicBezTo>
                  <a:cubicBezTo>
                    <a:pt x="25" y="215"/>
                    <a:pt x="25" y="212"/>
                    <a:pt x="25" y="208"/>
                  </a:cubicBezTo>
                  <a:cubicBezTo>
                    <a:pt x="28" y="208"/>
                    <a:pt x="31" y="208"/>
                    <a:pt x="34" y="208"/>
                  </a:cubicBezTo>
                  <a:close/>
                  <a:moveTo>
                    <a:pt x="20" y="208"/>
                  </a:moveTo>
                  <a:cubicBezTo>
                    <a:pt x="20" y="212"/>
                    <a:pt x="20" y="215"/>
                    <a:pt x="20" y="218"/>
                  </a:cubicBezTo>
                  <a:cubicBezTo>
                    <a:pt x="17" y="219"/>
                    <a:pt x="14" y="219"/>
                    <a:pt x="11" y="219"/>
                  </a:cubicBezTo>
                  <a:cubicBezTo>
                    <a:pt x="11" y="216"/>
                    <a:pt x="11" y="212"/>
                    <a:pt x="11" y="209"/>
                  </a:cubicBezTo>
                  <a:cubicBezTo>
                    <a:pt x="14" y="209"/>
                    <a:pt x="17" y="209"/>
                    <a:pt x="20" y="208"/>
                  </a:cubicBezTo>
                  <a:close/>
                  <a:moveTo>
                    <a:pt x="20" y="191"/>
                  </a:moveTo>
                  <a:cubicBezTo>
                    <a:pt x="20" y="194"/>
                    <a:pt x="20" y="198"/>
                    <a:pt x="20" y="201"/>
                  </a:cubicBezTo>
                  <a:cubicBezTo>
                    <a:pt x="17" y="201"/>
                    <a:pt x="14" y="201"/>
                    <a:pt x="11" y="202"/>
                  </a:cubicBezTo>
                  <a:cubicBezTo>
                    <a:pt x="11" y="198"/>
                    <a:pt x="11" y="195"/>
                    <a:pt x="11" y="192"/>
                  </a:cubicBezTo>
                  <a:cubicBezTo>
                    <a:pt x="14" y="191"/>
                    <a:pt x="17" y="191"/>
                    <a:pt x="20" y="191"/>
                  </a:cubicBezTo>
                  <a:close/>
                  <a:moveTo>
                    <a:pt x="61" y="188"/>
                  </a:moveTo>
                  <a:cubicBezTo>
                    <a:pt x="61" y="192"/>
                    <a:pt x="61" y="195"/>
                    <a:pt x="61" y="199"/>
                  </a:cubicBezTo>
                  <a:cubicBezTo>
                    <a:pt x="55" y="199"/>
                    <a:pt x="49" y="199"/>
                    <a:pt x="43" y="200"/>
                  </a:cubicBezTo>
                  <a:cubicBezTo>
                    <a:pt x="37" y="200"/>
                    <a:pt x="31" y="200"/>
                    <a:pt x="25" y="201"/>
                  </a:cubicBezTo>
                  <a:cubicBezTo>
                    <a:pt x="25" y="197"/>
                    <a:pt x="25" y="194"/>
                    <a:pt x="25" y="191"/>
                  </a:cubicBezTo>
                  <a:cubicBezTo>
                    <a:pt x="31" y="190"/>
                    <a:pt x="37" y="190"/>
                    <a:pt x="43" y="190"/>
                  </a:cubicBezTo>
                  <a:cubicBezTo>
                    <a:pt x="49" y="189"/>
                    <a:pt x="55" y="189"/>
                    <a:pt x="61" y="188"/>
                  </a:cubicBezTo>
                  <a:close/>
                  <a:moveTo>
                    <a:pt x="51" y="171"/>
                  </a:moveTo>
                  <a:cubicBezTo>
                    <a:pt x="54" y="170"/>
                    <a:pt x="58" y="170"/>
                    <a:pt x="61" y="170"/>
                  </a:cubicBezTo>
                  <a:cubicBezTo>
                    <a:pt x="61" y="173"/>
                    <a:pt x="61" y="177"/>
                    <a:pt x="61" y="180"/>
                  </a:cubicBezTo>
                  <a:cubicBezTo>
                    <a:pt x="58" y="180"/>
                    <a:pt x="54" y="181"/>
                    <a:pt x="51" y="181"/>
                  </a:cubicBezTo>
                  <a:cubicBezTo>
                    <a:pt x="51" y="178"/>
                    <a:pt x="51" y="174"/>
                    <a:pt x="51" y="171"/>
                  </a:cubicBezTo>
                  <a:close/>
                  <a:moveTo>
                    <a:pt x="11" y="174"/>
                  </a:moveTo>
                  <a:cubicBezTo>
                    <a:pt x="16" y="173"/>
                    <a:pt x="22" y="173"/>
                    <a:pt x="28" y="173"/>
                  </a:cubicBezTo>
                  <a:cubicBezTo>
                    <a:pt x="34" y="172"/>
                    <a:pt x="39" y="172"/>
                    <a:pt x="45" y="171"/>
                  </a:cubicBezTo>
                  <a:cubicBezTo>
                    <a:pt x="45" y="175"/>
                    <a:pt x="45" y="178"/>
                    <a:pt x="45" y="181"/>
                  </a:cubicBezTo>
                  <a:cubicBezTo>
                    <a:pt x="39" y="182"/>
                    <a:pt x="34" y="182"/>
                    <a:pt x="28" y="183"/>
                  </a:cubicBezTo>
                  <a:cubicBezTo>
                    <a:pt x="22" y="183"/>
                    <a:pt x="16" y="183"/>
                    <a:pt x="11" y="184"/>
                  </a:cubicBezTo>
                  <a:cubicBezTo>
                    <a:pt x="11" y="181"/>
                    <a:pt x="11" y="177"/>
                    <a:pt x="11" y="174"/>
                  </a:cubicBezTo>
                  <a:close/>
                  <a:moveTo>
                    <a:pt x="56" y="151"/>
                  </a:moveTo>
                  <a:cubicBezTo>
                    <a:pt x="56" y="154"/>
                    <a:pt x="56" y="157"/>
                    <a:pt x="56" y="161"/>
                  </a:cubicBezTo>
                  <a:cubicBezTo>
                    <a:pt x="53" y="161"/>
                    <a:pt x="50" y="161"/>
                    <a:pt x="46" y="162"/>
                  </a:cubicBezTo>
                  <a:cubicBezTo>
                    <a:pt x="46" y="158"/>
                    <a:pt x="46" y="155"/>
                    <a:pt x="46" y="151"/>
                  </a:cubicBezTo>
                  <a:cubicBezTo>
                    <a:pt x="50" y="151"/>
                    <a:pt x="53" y="151"/>
                    <a:pt x="56" y="151"/>
                  </a:cubicBezTo>
                  <a:close/>
                  <a:moveTo>
                    <a:pt x="34" y="153"/>
                  </a:moveTo>
                  <a:cubicBezTo>
                    <a:pt x="34" y="156"/>
                    <a:pt x="34" y="159"/>
                    <a:pt x="34" y="163"/>
                  </a:cubicBezTo>
                  <a:cubicBezTo>
                    <a:pt x="31" y="163"/>
                    <a:pt x="28" y="163"/>
                    <a:pt x="25" y="164"/>
                  </a:cubicBezTo>
                  <a:cubicBezTo>
                    <a:pt x="25" y="160"/>
                    <a:pt x="25" y="157"/>
                    <a:pt x="25" y="154"/>
                  </a:cubicBezTo>
                  <a:cubicBezTo>
                    <a:pt x="28" y="153"/>
                    <a:pt x="31" y="153"/>
                    <a:pt x="34" y="153"/>
                  </a:cubicBezTo>
                  <a:close/>
                  <a:moveTo>
                    <a:pt x="20" y="154"/>
                  </a:moveTo>
                  <a:cubicBezTo>
                    <a:pt x="20" y="157"/>
                    <a:pt x="20" y="161"/>
                    <a:pt x="20" y="164"/>
                  </a:cubicBezTo>
                  <a:cubicBezTo>
                    <a:pt x="17" y="164"/>
                    <a:pt x="14" y="165"/>
                    <a:pt x="11" y="165"/>
                  </a:cubicBezTo>
                  <a:cubicBezTo>
                    <a:pt x="11" y="161"/>
                    <a:pt x="11" y="158"/>
                    <a:pt x="11" y="155"/>
                  </a:cubicBezTo>
                  <a:cubicBezTo>
                    <a:pt x="14" y="155"/>
                    <a:pt x="17" y="154"/>
                    <a:pt x="20" y="154"/>
                  </a:cubicBezTo>
                  <a:close/>
                  <a:moveTo>
                    <a:pt x="62" y="129"/>
                  </a:moveTo>
                  <a:cubicBezTo>
                    <a:pt x="62" y="132"/>
                    <a:pt x="62" y="136"/>
                    <a:pt x="62" y="139"/>
                  </a:cubicBezTo>
                  <a:cubicBezTo>
                    <a:pt x="58" y="140"/>
                    <a:pt x="55" y="140"/>
                    <a:pt x="52" y="140"/>
                  </a:cubicBezTo>
                  <a:cubicBezTo>
                    <a:pt x="52" y="137"/>
                    <a:pt x="52" y="133"/>
                    <a:pt x="52" y="130"/>
                  </a:cubicBezTo>
                  <a:cubicBezTo>
                    <a:pt x="55" y="130"/>
                    <a:pt x="58" y="129"/>
                    <a:pt x="62" y="129"/>
                  </a:cubicBezTo>
                  <a:close/>
                  <a:moveTo>
                    <a:pt x="39" y="131"/>
                  </a:moveTo>
                  <a:cubicBezTo>
                    <a:pt x="39" y="135"/>
                    <a:pt x="39" y="138"/>
                    <a:pt x="39" y="142"/>
                  </a:cubicBezTo>
                  <a:cubicBezTo>
                    <a:pt x="36" y="142"/>
                    <a:pt x="33" y="142"/>
                    <a:pt x="30" y="142"/>
                  </a:cubicBezTo>
                  <a:cubicBezTo>
                    <a:pt x="30" y="139"/>
                    <a:pt x="30" y="136"/>
                    <a:pt x="30" y="132"/>
                  </a:cubicBezTo>
                  <a:cubicBezTo>
                    <a:pt x="33" y="132"/>
                    <a:pt x="36" y="132"/>
                    <a:pt x="39" y="131"/>
                  </a:cubicBezTo>
                  <a:close/>
                  <a:moveTo>
                    <a:pt x="20" y="134"/>
                  </a:moveTo>
                  <a:cubicBezTo>
                    <a:pt x="20" y="137"/>
                    <a:pt x="20" y="140"/>
                    <a:pt x="20" y="144"/>
                  </a:cubicBezTo>
                  <a:cubicBezTo>
                    <a:pt x="17" y="144"/>
                    <a:pt x="14" y="144"/>
                    <a:pt x="11" y="145"/>
                  </a:cubicBezTo>
                  <a:cubicBezTo>
                    <a:pt x="11" y="141"/>
                    <a:pt x="11" y="138"/>
                    <a:pt x="11" y="135"/>
                  </a:cubicBezTo>
                  <a:cubicBezTo>
                    <a:pt x="14" y="134"/>
                    <a:pt x="17" y="134"/>
                    <a:pt x="20" y="134"/>
                  </a:cubicBezTo>
                  <a:close/>
                  <a:moveTo>
                    <a:pt x="20" y="115"/>
                  </a:moveTo>
                  <a:cubicBezTo>
                    <a:pt x="20" y="118"/>
                    <a:pt x="20" y="121"/>
                    <a:pt x="20" y="125"/>
                  </a:cubicBezTo>
                  <a:cubicBezTo>
                    <a:pt x="17" y="125"/>
                    <a:pt x="14" y="125"/>
                    <a:pt x="11" y="126"/>
                  </a:cubicBezTo>
                  <a:cubicBezTo>
                    <a:pt x="11" y="122"/>
                    <a:pt x="11" y="119"/>
                    <a:pt x="11" y="116"/>
                  </a:cubicBezTo>
                  <a:cubicBezTo>
                    <a:pt x="14" y="115"/>
                    <a:pt x="17" y="115"/>
                    <a:pt x="20" y="115"/>
                  </a:cubicBezTo>
                  <a:close/>
                  <a:moveTo>
                    <a:pt x="61" y="109"/>
                  </a:moveTo>
                  <a:cubicBezTo>
                    <a:pt x="61" y="113"/>
                    <a:pt x="61" y="116"/>
                    <a:pt x="61" y="120"/>
                  </a:cubicBezTo>
                  <a:cubicBezTo>
                    <a:pt x="55" y="120"/>
                    <a:pt x="49" y="121"/>
                    <a:pt x="43" y="122"/>
                  </a:cubicBezTo>
                  <a:cubicBezTo>
                    <a:pt x="37" y="123"/>
                    <a:pt x="31" y="123"/>
                    <a:pt x="25" y="124"/>
                  </a:cubicBezTo>
                  <a:cubicBezTo>
                    <a:pt x="25" y="121"/>
                    <a:pt x="25" y="117"/>
                    <a:pt x="25" y="114"/>
                  </a:cubicBezTo>
                  <a:cubicBezTo>
                    <a:pt x="31" y="113"/>
                    <a:pt x="37" y="112"/>
                    <a:pt x="43" y="112"/>
                  </a:cubicBezTo>
                  <a:cubicBezTo>
                    <a:pt x="49" y="111"/>
                    <a:pt x="55" y="110"/>
                    <a:pt x="61" y="109"/>
                  </a:cubicBezTo>
                  <a:close/>
                  <a:moveTo>
                    <a:pt x="51" y="92"/>
                  </a:moveTo>
                  <a:cubicBezTo>
                    <a:pt x="54" y="92"/>
                    <a:pt x="58" y="91"/>
                    <a:pt x="61" y="91"/>
                  </a:cubicBezTo>
                  <a:cubicBezTo>
                    <a:pt x="61" y="94"/>
                    <a:pt x="61" y="98"/>
                    <a:pt x="61" y="101"/>
                  </a:cubicBezTo>
                  <a:cubicBezTo>
                    <a:pt x="58" y="102"/>
                    <a:pt x="54" y="102"/>
                    <a:pt x="51" y="103"/>
                  </a:cubicBezTo>
                  <a:cubicBezTo>
                    <a:pt x="51" y="99"/>
                    <a:pt x="51" y="96"/>
                    <a:pt x="51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9"/>
            <p:cNvSpPr>
              <a:spLocks noChangeArrowheads="1"/>
            </p:cNvSpPr>
            <p:nvPr/>
          </p:nvSpPr>
          <p:spPr bwMode="auto">
            <a:xfrm>
              <a:off x="2813050" y="1335088"/>
              <a:ext cx="6511925" cy="1127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0"/>
            <p:cNvSpPr>
              <a:spLocks noEditPoints="1"/>
            </p:cNvSpPr>
            <p:nvPr/>
          </p:nvSpPr>
          <p:spPr bwMode="auto">
            <a:xfrm>
              <a:off x="3511550" y="606425"/>
              <a:ext cx="895350" cy="781050"/>
            </a:xfrm>
            <a:custGeom>
              <a:avLst/>
              <a:gdLst>
                <a:gd name="T0" fmla="*/ 122 w 239"/>
                <a:gd name="T1" fmla="*/ 208 h 208"/>
                <a:gd name="T2" fmla="*/ 217 w 239"/>
                <a:gd name="T3" fmla="*/ 194 h 208"/>
                <a:gd name="T4" fmla="*/ 24 w 239"/>
                <a:gd name="T5" fmla="*/ 0 h 208"/>
                <a:gd name="T6" fmla="*/ 132 w 239"/>
                <a:gd name="T7" fmla="*/ 105 h 208"/>
                <a:gd name="T8" fmla="*/ 132 w 239"/>
                <a:gd name="T9" fmla="*/ 105 h 208"/>
                <a:gd name="T10" fmla="*/ 55 w 239"/>
                <a:gd name="T11" fmla="*/ 174 h 208"/>
                <a:gd name="T12" fmla="*/ 48 w 239"/>
                <a:gd name="T13" fmla="*/ 174 h 208"/>
                <a:gd name="T14" fmla="*/ 76 w 239"/>
                <a:gd name="T15" fmla="*/ 163 h 208"/>
                <a:gd name="T16" fmla="*/ 83 w 239"/>
                <a:gd name="T17" fmla="*/ 163 h 208"/>
                <a:gd name="T18" fmla="*/ 83 w 239"/>
                <a:gd name="T19" fmla="*/ 163 h 208"/>
                <a:gd name="T20" fmla="*/ 97 w 239"/>
                <a:gd name="T21" fmla="*/ 174 h 208"/>
                <a:gd name="T22" fmla="*/ 62 w 239"/>
                <a:gd name="T23" fmla="*/ 52 h 208"/>
                <a:gd name="T24" fmla="*/ 48 w 239"/>
                <a:gd name="T25" fmla="*/ 41 h 208"/>
                <a:gd name="T26" fmla="*/ 69 w 239"/>
                <a:gd name="T27" fmla="*/ 41 h 208"/>
                <a:gd name="T28" fmla="*/ 69 w 239"/>
                <a:gd name="T29" fmla="*/ 41 h 208"/>
                <a:gd name="T30" fmla="*/ 83 w 239"/>
                <a:gd name="T31" fmla="*/ 52 h 208"/>
                <a:gd name="T32" fmla="*/ 104 w 239"/>
                <a:gd name="T33" fmla="*/ 52 h 208"/>
                <a:gd name="T34" fmla="*/ 62 w 239"/>
                <a:gd name="T35" fmla="*/ 65 h 208"/>
                <a:gd name="T36" fmla="*/ 41 w 239"/>
                <a:gd name="T37" fmla="*/ 65 h 208"/>
                <a:gd name="T38" fmla="*/ 41 w 239"/>
                <a:gd name="T39" fmla="*/ 65 h 208"/>
                <a:gd name="T40" fmla="*/ 69 w 239"/>
                <a:gd name="T41" fmla="*/ 76 h 208"/>
                <a:gd name="T42" fmla="*/ 90 w 239"/>
                <a:gd name="T43" fmla="*/ 76 h 208"/>
                <a:gd name="T44" fmla="*/ 104 w 239"/>
                <a:gd name="T45" fmla="*/ 65 h 208"/>
                <a:gd name="T46" fmla="*/ 55 w 239"/>
                <a:gd name="T47" fmla="*/ 90 h 208"/>
                <a:gd name="T48" fmla="*/ 55 w 239"/>
                <a:gd name="T49" fmla="*/ 90 h 208"/>
                <a:gd name="T50" fmla="*/ 41 w 239"/>
                <a:gd name="T51" fmla="*/ 101 h 208"/>
                <a:gd name="T52" fmla="*/ 76 w 239"/>
                <a:gd name="T53" fmla="*/ 101 h 208"/>
                <a:gd name="T54" fmla="*/ 90 w 239"/>
                <a:gd name="T55" fmla="*/ 90 h 208"/>
                <a:gd name="T56" fmla="*/ 97 w 239"/>
                <a:gd name="T57" fmla="*/ 90 h 208"/>
                <a:gd name="T58" fmla="*/ 97 w 239"/>
                <a:gd name="T59" fmla="*/ 90 h 208"/>
                <a:gd name="T60" fmla="*/ 55 w 239"/>
                <a:gd name="T61" fmla="*/ 125 h 208"/>
                <a:gd name="T62" fmla="*/ 48 w 239"/>
                <a:gd name="T63" fmla="*/ 125 h 208"/>
                <a:gd name="T64" fmla="*/ 76 w 239"/>
                <a:gd name="T65" fmla="*/ 114 h 208"/>
                <a:gd name="T66" fmla="*/ 83 w 239"/>
                <a:gd name="T67" fmla="*/ 114 h 208"/>
                <a:gd name="T68" fmla="*/ 83 w 239"/>
                <a:gd name="T69" fmla="*/ 114 h 208"/>
                <a:gd name="T70" fmla="*/ 97 w 239"/>
                <a:gd name="T71" fmla="*/ 125 h 208"/>
                <a:gd name="T72" fmla="*/ 62 w 239"/>
                <a:gd name="T73" fmla="*/ 150 h 208"/>
                <a:gd name="T74" fmla="*/ 48 w 239"/>
                <a:gd name="T75" fmla="*/ 139 h 208"/>
                <a:gd name="T76" fmla="*/ 69 w 239"/>
                <a:gd name="T77" fmla="*/ 139 h 208"/>
                <a:gd name="T78" fmla="*/ 69 w 239"/>
                <a:gd name="T79" fmla="*/ 139 h 208"/>
                <a:gd name="T80" fmla="*/ 83 w 239"/>
                <a:gd name="T81" fmla="*/ 150 h 208"/>
                <a:gd name="T82" fmla="*/ 104 w 239"/>
                <a:gd name="T83" fmla="*/ 150 h 208"/>
                <a:gd name="T84" fmla="*/ 62 w 239"/>
                <a:gd name="T85" fmla="*/ 17 h 208"/>
                <a:gd name="T86" fmla="*/ 41 w 239"/>
                <a:gd name="T87" fmla="*/ 17 h 208"/>
                <a:gd name="T88" fmla="*/ 41 w 239"/>
                <a:gd name="T89" fmla="*/ 17 h 208"/>
                <a:gd name="T90" fmla="*/ 69 w 239"/>
                <a:gd name="T91" fmla="*/ 27 h 208"/>
                <a:gd name="T92" fmla="*/ 90 w 239"/>
                <a:gd name="T93" fmla="*/ 27 h 208"/>
                <a:gd name="T94" fmla="*/ 104 w 239"/>
                <a:gd name="T95" fmla="*/ 17 h 208"/>
                <a:gd name="T96" fmla="*/ 132 w 239"/>
                <a:gd name="T97" fmla="*/ 85 h 208"/>
                <a:gd name="T98" fmla="*/ 132 w 239"/>
                <a:gd name="T99" fmla="*/ 85 h 208"/>
                <a:gd name="T100" fmla="*/ 132 w 239"/>
                <a:gd name="T101" fmla="*/ 134 h 208"/>
                <a:gd name="T102" fmla="*/ 202 w 239"/>
                <a:gd name="T103" fmla="*/ 154 h 208"/>
                <a:gd name="T104" fmla="*/ 202 w 239"/>
                <a:gd name="T105" fmla="*/ 16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9" h="208">
                  <a:moveTo>
                    <a:pt x="0" y="208"/>
                  </a:moveTo>
                  <a:cubicBezTo>
                    <a:pt x="24" y="208"/>
                    <a:pt x="24" y="208"/>
                    <a:pt x="24" y="208"/>
                  </a:cubicBezTo>
                  <a:cubicBezTo>
                    <a:pt x="113" y="208"/>
                    <a:pt x="113" y="208"/>
                    <a:pt x="113" y="208"/>
                  </a:cubicBezTo>
                  <a:cubicBezTo>
                    <a:pt x="122" y="208"/>
                    <a:pt x="122" y="208"/>
                    <a:pt x="122" y="208"/>
                  </a:cubicBezTo>
                  <a:cubicBezTo>
                    <a:pt x="217" y="208"/>
                    <a:pt x="217" y="208"/>
                    <a:pt x="217" y="208"/>
                  </a:cubicBezTo>
                  <a:cubicBezTo>
                    <a:pt x="239" y="208"/>
                    <a:pt x="239" y="208"/>
                    <a:pt x="239" y="208"/>
                  </a:cubicBezTo>
                  <a:cubicBezTo>
                    <a:pt x="239" y="194"/>
                    <a:pt x="239" y="194"/>
                    <a:pt x="239" y="194"/>
                  </a:cubicBezTo>
                  <a:cubicBezTo>
                    <a:pt x="217" y="194"/>
                    <a:pt x="217" y="194"/>
                    <a:pt x="217" y="194"/>
                  </a:cubicBezTo>
                  <a:cubicBezTo>
                    <a:pt x="217" y="72"/>
                    <a:pt x="217" y="72"/>
                    <a:pt x="217" y="72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194"/>
                    <a:pt x="24" y="194"/>
                    <a:pt x="24" y="194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08"/>
                    <a:pt x="0" y="208"/>
                    <a:pt x="0" y="208"/>
                  </a:cubicBezTo>
                  <a:close/>
                  <a:moveTo>
                    <a:pt x="132" y="105"/>
                  </a:moveTo>
                  <a:cubicBezTo>
                    <a:pt x="155" y="105"/>
                    <a:pt x="178" y="105"/>
                    <a:pt x="202" y="105"/>
                  </a:cubicBezTo>
                  <a:cubicBezTo>
                    <a:pt x="202" y="108"/>
                    <a:pt x="202" y="111"/>
                    <a:pt x="202" y="114"/>
                  </a:cubicBezTo>
                  <a:cubicBezTo>
                    <a:pt x="178" y="114"/>
                    <a:pt x="155" y="114"/>
                    <a:pt x="132" y="114"/>
                  </a:cubicBezTo>
                  <a:cubicBezTo>
                    <a:pt x="132" y="111"/>
                    <a:pt x="132" y="108"/>
                    <a:pt x="132" y="105"/>
                  </a:cubicBezTo>
                  <a:close/>
                  <a:moveTo>
                    <a:pt x="55" y="163"/>
                  </a:moveTo>
                  <a:cubicBezTo>
                    <a:pt x="57" y="163"/>
                    <a:pt x="60" y="163"/>
                    <a:pt x="62" y="163"/>
                  </a:cubicBezTo>
                  <a:cubicBezTo>
                    <a:pt x="62" y="167"/>
                    <a:pt x="62" y="171"/>
                    <a:pt x="62" y="174"/>
                  </a:cubicBezTo>
                  <a:cubicBezTo>
                    <a:pt x="60" y="174"/>
                    <a:pt x="57" y="174"/>
                    <a:pt x="55" y="174"/>
                  </a:cubicBezTo>
                  <a:cubicBezTo>
                    <a:pt x="55" y="171"/>
                    <a:pt x="55" y="167"/>
                    <a:pt x="55" y="163"/>
                  </a:cubicBezTo>
                  <a:close/>
                  <a:moveTo>
                    <a:pt x="41" y="163"/>
                  </a:moveTo>
                  <a:cubicBezTo>
                    <a:pt x="48" y="163"/>
                    <a:pt x="48" y="163"/>
                    <a:pt x="48" y="163"/>
                  </a:cubicBezTo>
                  <a:cubicBezTo>
                    <a:pt x="48" y="174"/>
                    <a:pt x="48" y="174"/>
                    <a:pt x="48" y="174"/>
                  </a:cubicBezTo>
                  <a:cubicBezTo>
                    <a:pt x="41" y="174"/>
                    <a:pt x="41" y="174"/>
                    <a:pt x="41" y="174"/>
                  </a:cubicBezTo>
                  <a:cubicBezTo>
                    <a:pt x="41" y="163"/>
                    <a:pt x="41" y="163"/>
                    <a:pt x="41" y="163"/>
                  </a:cubicBezTo>
                  <a:close/>
                  <a:moveTo>
                    <a:pt x="69" y="163"/>
                  </a:moveTo>
                  <a:cubicBezTo>
                    <a:pt x="71" y="163"/>
                    <a:pt x="74" y="163"/>
                    <a:pt x="76" y="163"/>
                  </a:cubicBezTo>
                  <a:cubicBezTo>
                    <a:pt x="76" y="167"/>
                    <a:pt x="76" y="171"/>
                    <a:pt x="76" y="174"/>
                  </a:cubicBezTo>
                  <a:cubicBezTo>
                    <a:pt x="74" y="174"/>
                    <a:pt x="71" y="174"/>
                    <a:pt x="69" y="174"/>
                  </a:cubicBezTo>
                  <a:cubicBezTo>
                    <a:pt x="69" y="171"/>
                    <a:pt x="69" y="167"/>
                    <a:pt x="69" y="163"/>
                  </a:cubicBezTo>
                  <a:close/>
                  <a:moveTo>
                    <a:pt x="83" y="163"/>
                  </a:moveTo>
                  <a:cubicBezTo>
                    <a:pt x="85" y="163"/>
                    <a:pt x="87" y="163"/>
                    <a:pt x="90" y="163"/>
                  </a:cubicBezTo>
                  <a:cubicBezTo>
                    <a:pt x="90" y="167"/>
                    <a:pt x="90" y="171"/>
                    <a:pt x="90" y="174"/>
                  </a:cubicBezTo>
                  <a:cubicBezTo>
                    <a:pt x="87" y="174"/>
                    <a:pt x="85" y="174"/>
                    <a:pt x="83" y="174"/>
                  </a:cubicBezTo>
                  <a:cubicBezTo>
                    <a:pt x="83" y="171"/>
                    <a:pt x="83" y="167"/>
                    <a:pt x="83" y="163"/>
                  </a:cubicBezTo>
                  <a:close/>
                  <a:moveTo>
                    <a:pt x="97" y="163"/>
                  </a:moveTo>
                  <a:cubicBezTo>
                    <a:pt x="104" y="163"/>
                    <a:pt x="104" y="163"/>
                    <a:pt x="104" y="163"/>
                  </a:cubicBezTo>
                  <a:cubicBezTo>
                    <a:pt x="104" y="174"/>
                    <a:pt x="104" y="174"/>
                    <a:pt x="104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7" y="163"/>
                    <a:pt x="97" y="163"/>
                    <a:pt x="97" y="163"/>
                  </a:cubicBezTo>
                  <a:close/>
                  <a:moveTo>
                    <a:pt x="55" y="41"/>
                  </a:moveTo>
                  <a:cubicBezTo>
                    <a:pt x="57" y="41"/>
                    <a:pt x="60" y="41"/>
                    <a:pt x="62" y="41"/>
                  </a:cubicBezTo>
                  <a:cubicBezTo>
                    <a:pt x="62" y="45"/>
                    <a:pt x="62" y="48"/>
                    <a:pt x="62" y="52"/>
                  </a:cubicBezTo>
                  <a:cubicBezTo>
                    <a:pt x="60" y="52"/>
                    <a:pt x="57" y="52"/>
                    <a:pt x="55" y="52"/>
                  </a:cubicBezTo>
                  <a:cubicBezTo>
                    <a:pt x="55" y="48"/>
                    <a:pt x="55" y="45"/>
                    <a:pt x="55" y="41"/>
                  </a:cubicBezTo>
                  <a:close/>
                  <a:moveTo>
                    <a:pt x="41" y="41"/>
                  </a:moveTo>
                  <a:cubicBezTo>
                    <a:pt x="43" y="41"/>
                    <a:pt x="46" y="41"/>
                    <a:pt x="48" y="41"/>
                  </a:cubicBezTo>
                  <a:cubicBezTo>
                    <a:pt x="48" y="45"/>
                    <a:pt x="48" y="48"/>
                    <a:pt x="48" y="52"/>
                  </a:cubicBezTo>
                  <a:cubicBezTo>
                    <a:pt x="46" y="52"/>
                    <a:pt x="43" y="52"/>
                    <a:pt x="41" y="52"/>
                  </a:cubicBezTo>
                  <a:cubicBezTo>
                    <a:pt x="41" y="48"/>
                    <a:pt x="41" y="45"/>
                    <a:pt x="41" y="41"/>
                  </a:cubicBezTo>
                  <a:close/>
                  <a:moveTo>
                    <a:pt x="69" y="41"/>
                  </a:moveTo>
                  <a:cubicBezTo>
                    <a:pt x="71" y="41"/>
                    <a:pt x="74" y="41"/>
                    <a:pt x="76" y="41"/>
                  </a:cubicBezTo>
                  <a:cubicBezTo>
                    <a:pt x="76" y="45"/>
                    <a:pt x="76" y="48"/>
                    <a:pt x="76" y="52"/>
                  </a:cubicBezTo>
                  <a:cubicBezTo>
                    <a:pt x="74" y="52"/>
                    <a:pt x="71" y="52"/>
                    <a:pt x="69" y="52"/>
                  </a:cubicBezTo>
                  <a:cubicBezTo>
                    <a:pt x="69" y="48"/>
                    <a:pt x="69" y="45"/>
                    <a:pt x="69" y="41"/>
                  </a:cubicBezTo>
                  <a:close/>
                  <a:moveTo>
                    <a:pt x="83" y="41"/>
                  </a:moveTo>
                  <a:cubicBezTo>
                    <a:pt x="85" y="41"/>
                    <a:pt x="87" y="41"/>
                    <a:pt x="90" y="41"/>
                  </a:cubicBezTo>
                  <a:cubicBezTo>
                    <a:pt x="90" y="45"/>
                    <a:pt x="90" y="48"/>
                    <a:pt x="90" y="52"/>
                  </a:cubicBezTo>
                  <a:cubicBezTo>
                    <a:pt x="87" y="52"/>
                    <a:pt x="85" y="52"/>
                    <a:pt x="83" y="52"/>
                  </a:cubicBezTo>
                  <a:cubicBezTo>
                    <a:pt x="83" y="48"/>
                    <a:pt x="83" y="45"/>
                    <a:pt x="83" y="41"/>
                  </a:cubicBezTo>
                  <a:close/>
                  <a:moveTo>
                    <a:pt x="97" y="41"/>
                  </a:moveTo>
                  <a:cubicBezTo>
                    <a:pt x="99" y="41"/>
                    <a:pt x="101" y="41"/>
                    <a:pt x="104" y="41"/>
                  </a:cubicBezTo>
                  <a:cubicBezTo>
                    <a:pt x="104" y="45"/>
                    <a:pt x="104" y="48"/>
                    <a:pt x="104" y="52"/>
                  </a:cubicBezTo>
                  <a:cubicBezTo>
                    <a:pt x="101" y="52"/>
                    <a:pt x="99" y="52"/>
                    <a:pt x="97" y="52"/>
                  </a:cubicBezTo>
                  <a:cubicBezTo>
                    <a:pt x="97" y="48"/>
                    <a:pt x="97" y="45"/>
                    <a:pt x="97" y="41"/>
                  </a:cubicBezTo>
                  <a:close/>
                  <a:moveTo>
                    <a:pt x="55" y="65"/>
                  </a:moveTo>
                  <a:cubicBezTo>
                    <a:pt x="57" y="65"/>
                    <a:pt x="60" y="65"/>
                    <a:pt x="62" y="65"/>
                  </a:cubicBezTo>
                  <a:cubicBezTo>
                    <a:pt x="62" y="69"/>
                    <a:pt x="62" y="73"/>
                    <a:pt x="62" y="76"/>
                  </a:cubicBezTo>
                  <a:cubicBezTo>
                    <a:pt x="60" y="76"/>
                    <a:pt x="57" y="76"/>
                    <a:pt x="55" y="76"/>
                  </a:cubicBezTo>
                  <a:cubicBezTo>
                    <a:pt x="55" y="73"/>
                    <a:pt x="55" y="69"/>
                    <a:pt x="55" y="65"/>
                  </a:cubicBezTo>
                  <a:close/>
                  <a:moveTo>
                    <a:pt x="41" y="65"/>
                  </a:moveTo>
                  <a:cubicBezTo>
                    <a:pt x="43" y="65"/>
                    <a:pt x="46" y="65"/>
                    <a:pt x="48" y="65"/>
                  </a:cubicBezTo>
                  <a:cubicBezTo>
                    <a:pt x="48" y="69"/>
                    <a:pt x="48" y="73"/>
                    <a:pt x="48" y="76"/>
                  </a:cubicBezTo>
                  <a:cubicBezTo>
                    <a:pt x="46" y="76"/>
                    <a:pt x="43" y="76"/>
                    <a:pt x="41" y="76"/>
                  </a:cubicBezTo>
                  <a:cubicBezTo>
                    <a:pt x="41" y="73"/>
                    <a:pt x="41" y="69"/>
                    <a:pt x="41" y="65"/>
                  </a:cubicBezTo>
                  <a:close/>
                  <a:moveTo>
                    <a:pt x="69" y="65"/>
                  </a:moveTo>
                  <a:cubicBezTo>
                    <a:pt x="71" y="65"/>
                    <a:pt x="74" y="65"/>
                    <a:pt x="76" y="65"/>
                  </a:cubicBezTo>
                  <a:cubicBezTo>
                    <a:pt x="76" y="69"/>
                    <a:pt x="76" y="73"/>
                    <a:pt x="76" y="76"/>
                  </a:cubicBezTo>
                  <a:cubicBezTo>
                    <a:pt x="74" y="76"/>
                    <a:pt x="71" y="76"/>
                    <a:pt x="69" y="76"/>
                  </a:cubicBezTo>
                  <a:cubicBezTo>
                    <a:pt x="69" y="73"/>
                    <a:pt x="69" y="69"/>
                    <a:pt x="69" y="65"/>
                  </a:cubicBezTo>
                  <a:close/>
                  <a:moveTo>
                    <a:pt x="83" y="65"/>
                  </a:moveTo>
                  <a:cubicBezTo>
                    <a:pt x="85" y="65"/>
                    <a:pt x="87" y="65"/>
                    <a:pt x="90" y="65"/>
                  </a:cubicBezTo>
                  <a:cubicBezTo>
                    <a:pt x="90" y="69"/>
                    <a:pt x="90" y="73"/>
                    <a:pt x="90" y="76"/>
                  </a:cubicBezTo>
                  <a:cubicBezTo>
                    <a:pt x="87" y="76"/>
                    <a:pt x="85" y="76"/>
                    <a:pt x="83" y="76"/>
                  </a:cubicBezTo>
                  <a:cubicBezTo>
                    <a:pt x="83" y="73"/>
                    <a:pt x="83" y="69"/>
                    <a:pt x="83" y="65"/>
                  </a:cubicBezTo>
                  <a:close/>
                  <a:moveTo>
                    <a:pt x="97" y="65"/>
                  </a:moveTo>
                  <a:cubicBezTo>
                    <a:pt x="99" y="65"/>
                    <a:pt x="101" y="65"/>
                    <a:pt x="104" y="65"/>
                  </a:cubicBezTo>
                  <a:cubicBezTo>
                    <a:pt x="104" y="69"/>
                    <a:pt x="104" y="73"/>
                    <a:pt x="104" y="76"/>
                  </a:cubicBezTo>
                  <a:cubicBezTo>
                    <a:pt x="101" y="76"/>
                    <a:pt x="99" y="76"/>
                    <a:pt x="97" y="76"/>
                  </a:cubicBezTo>
                  <a:cubicBezTo>
                    <a:pt x="97" y="73"/>
                    <a:pt x="97" y="69"/>
                    <a:pt x="97" y="65"/>
                  </a:cubicBezTo>
                  <a:close/>
                  <a:moveTo>
                    <a:pt x="55" y="90"/>
                  </a:moveTo>
                  <a:cubicBezTo>
                    <a:pt x="57" y="90"/>
                    <a:pt x="60" y="90"/>
                    <a:pt x="62" y="90"/>
                  </a:cubicBezTo>
                  <a:cubicBezTo>
                    <a:pt x="62" y="94"/>
                    <a:pt x="62" y="97"/>
                    <a:pt x="62" y="101"/>
                  </a:cubicBezTo>
                  <a:cubicBezTo>
                    <a:pt x="60" y="101"/>
                    <a:pt x="57" y="101"/>
                    <a:pt x="55" y="101"/>
                  </a:cubicBezTo>
                  <a:cubicBezTo>
                    <a:pt x="55" y="97"/>
                    <a:pt x="55" y="94"/>
                    <a:pt x="55" y="90"/>
                  </a:cubicBezTo>
                  <a:close/>
                  <a:moveTo>
                    <a:pt x="41" y="90"/>
                  </a:moveTo>
                  <a:cubicBezTo>
                    <a:pt x="43" y="90"/>
                    <a:pt x="46" y="90"/>
                    <a:pt x="48" y="90"/>
                  </a:cubicBezTo>
                  <a:cubicBezTo>
                    <a:pt x="48" y="94"/>
                    <a:pt x="48" y="97"/>
                    <a:pt x="48" y="101"/>
                  </a:cubicBezTo>
                  <a:cubicBezTo>
                    <a:pt x="46" y="101"/>
                    <a:pt x="43" y="101"/>
                    <a:pt x="41" y="101"/>
                  </a:cubicBezTo>
                  <a:cubicBezTo>
                    <a:pt x="41" y="97"/>
                    <a:pt x="41" y="94"/>
                    <a:pt x="41" y="90"/>
                  </a:cubicBezTo>
                  <a:close/>
                  <a:moveTo>
                    <a:pt x="69" y="90"/>
                  </a:moveTo>
                  <a:cubicBezTo>
                    <a:pt x="71" y="90"/>
                    <a:pt x="74" y="90"/>
                    <a:pt x="76" y="90"/>
                  </a:cubicBezTo>
                  <a:cubicBezTo>
                    <a:pt x="76" y="94"/>
                    <a:pt x="76" y="97"/>
                    <a:pt x="76" y="101"/>
                  </a:cubicBezTo>
                  <a:cubicBezTo>
                    <a:pt x="74" y="101"/>
                    <a:pt x="71" y="101"/>
                    <a:pt x="69" y="101"/>
                  </a:cubicBezTo>
                  <a:cubicBezTo>
                    <a:pt x="69" y="97"/>
                    <a:pt x="69" y="94"/>
                    <a:pt x="69" y="90"/>
                  </a:cubicBezTo>
                  <a:close/>
                  <a:moveTo>
                    <a:pt x="83" y="90"/>
                  </a:moveTo>
                  <a:cubicBezTo>
                    <a:pt x="85" y="90"/>
                    <a:pt x="87" y="90"/>
                    <a:pt x="90" y="90"/>
                  </a:cubicBezTo>
                  <a:cubicBezTo>
                    <a:pt x="90" y="94"/>
                    <a:pt x="90" y="97"/>
                    <a:pt x="90" y="101"/>
                  </a:cubicBezTo>
                  <a:cubicBezTo>
                    <a:pt x="87" y="101"/>
                    <a:pt x="85" y="101"/>
                    <a:pt x="83" y="101"/>
                  </a:cubicBezTo>
                  <a:cubicBezTo>
                    <a:pt x="83" y="97"/>
                    <a:pt x="83" y="94"/>
                    <a:pt x="83" y="90"/>
                  </a:cubicBezTo>
                  <a:close/>
                  <a:moveTo>
                    <a:pt x="97" y="90"/>
                  </a:moveTo>
                  <a:cubicBezTo>
                    <a:pt x="99" y="90"/>
                    <a:pt x="101" y="90"/>
                    <a:pt x="104" y="90"/>
                  </a:cubicBezTo>
                  <a:cubicBezTo>
                    <a:pt x="104" y="94"/>
                    <a:pt x="104" y="97"/>
                    <a:pt x="104" y="101"/>
                  </a:cubicBezTo>
                  <a:cubicBezTo>
                    <a:pt x="101" y="101"/>
                    <a:pt x="99" y="101"/>
                    <a:pt x="97" y="101"/>
                  </a:cubicBezTo>
                  <a:cubicBezTo>
                    <a:pt x="97" y="97"/>
                    <a:pt x="97" y="94"/>
                    <a:pt x="97" y="90"/>
                  </a:cubicBezTo>
                  <a:close/>
                  <a:moveTo>
                    <a:pt x="55" y="114"/>
                  </a:moveTo>
                  <a:cubicBezTo>
                    <a:pt x="57" y="114"/>
                    <a:pt x="60" y="114"/>
                    <a:pt x="62" y="114"/>
                  </a:cubicBezTo>
                  <a:cubicBezTo>
                    <a:pt x="62" y="118"/>
                    <a:pt x="62" y="122"/>
                    <a:pt x="62" y="125"/>
                  </a:cubicBezTo>
                  <a:cubicBezTo>
                    <a:pt x="60" y="125"/>
                    <a:pt x="57" y="125"/>
                    <a:pt x="55" y="125"/>
                  </a:cubicBezTo>
                  <a:cubicBezTo>
                    <a:pt x="55" y="122"/>
                    <a:pt x="55" y="118"/>
                    <a:pt x="55" y="114"/>
                  </a:cubicBezTo>
                  <a:close/>
                  <a:moveTo>
                    <a:pt x="41" y="114"/>
                  </a:moveTo>
                  <a:cubicBezTo>
                    <a:pt x="43" y="114"/>
                    <a:pt x="46" y="114"/>
                    <a:pt x="48" y="114"/>
                  </a:cubicBezTo>
                  <a:cubicBezTo>
                    <a:pt x="48" y="118"/>
                    <a:pt x="48" y="122"/>
                    <a:pt x="48" y="125"/>
                  </a:cubicBezTo>
                  <a:cubicBezTo>
                    <a:pt x="46" y="125"/>
                    <a:pt x="43" y="125"/>
                    <a:pt x="41" y="125"/>
                  </a:cubicBezTo>
                  <a:cubicBezTo>
                    <a:pt x="41" y="122"/>
                    <a:pt x="41" y="118"/>
                    <a:pt x="41" y="114"/>
                  </a:cubicBezTo>
                  <a:close/>
                  <a:moveTo>
                    <a:pt x="69" y="114"/>
                  </a:moveTo>
                  <a:cubicBezTo>
                    <a:pt x="71" y="114"/>
                    <a:pt x="74" y="114"/>
                    <a:pt x="76" y="114"/>
                  </a:cubicBezTo>
                  <a:cubicBezTo>
                    <a:pt x="76" y="118"/>
                    <a:pt x="76" y="122"/>
                    <a:pt x="76" y="125"/>
                  </a:cubicBezTo>
                  <a:cubicBezTo>
                    <a:pt x="74" y="125"/>
                    <a:pt x="71" y="125"/>
                    <a:pt x="69" y="125"/>
                  </a:cubicBezTo>
                  <a:cubicBezTo>
                    <a:pt x="69" y="122"/>
                    <a:pt x="69" y="118"/>
                    <a:pt x="69" y="114"/>
                  </a:cubicBezTo>
                  <a:close/>
                  <a:moveTo>
                    <a:pt x="83" y="114"/>
                  </a:moveTo>
                  <a:cubicBezTo>
                    <a:pt x="85" y="114"/>
                    <a:pt x="87" y="114"/>
                    <a:pt x="90" y="114"/>
                  </a:cubicBezTo>
                  <a:cubicBezTo>
                    <a:pt x="90" y="118"/>
                    <a:pt x="90" y="122"/>
                    <a:pt x="90" y="125"/>
                  </a:cubicBezTo>
                  <a:cubicBezTo>
                    <a:pt x="87" y="125"/>
                    <a:pt x="85" y="125"/>
                    <a:pt x="83" y="125"/>
                  </a:cubicBezTo>
                  <a:cubicBezTo>
                    <a:pt x="83" y="122"/>
                    <a:pt x="83" y="118"/>
                    <a:pt x="83" y="114"/>
                  </a:cubicBezTo>
                  <a:close/>
                  <a:moveTo>
                    <a:pt x="97" y="114"/>
                  </a:moveTo>
                  <a:cubicBezTo>
                    <a:pt x="99" y="114"/>
                    <a:pt x="101" y="114"/>
                    <a:pt x="104" y="114"/>
                  </a:cubicBezTo>
                  <a:cubicBezTo>
                    <a:pt x="104" y="118"/>
                    <a:pt x="104" y="122"/>
                    <a:pt x="104" y="125"/>
                  </a:cubicBezTo>
                  <a:cubicBezTo>
                    <a:pt x="101" y="125"/>
                    <a:pt x="99" y="125"/>
                    <a:pt x="97" y="125"/>
                  </a:cubicBezTo>
                  <a:cubicBezTo>
                    <a:pt x="97" y="122"/>
                    <a:pt x="97" y="118"/>
                    <a:pt x="97" y="114"/>
                  </a:cubicBezTo>
                  <a:close/>
                  <a:moveTo>
                    <a:pt x="55" y="139"/>
                  </a:moveTo>
                  <a:cubicBezTo>
                    <a:pt x="57" y="139"/>
                    <a:pt x="60" y="139"/>
                    <a:pt x="62" y="139"/>
                  </a:cubicBezTo>
                  <a:cubicBezTo>
                    <a:pt x="62" y="143"/>
                    <a:pt x="62" y="146"/>
                    <a:pt x="62" y="150"/>
                  </a:cubicBezTo>
                  <a:cubicBezTo>
                    <a:pt x="60" y="150"/>
                    <a:pt x="57" y="150"/>
                    <a:pt x="55" y="150"/>
                  </a:cubicBezTo>
                  <a:cubicBezTo>
                    <a:pt x="55" y="146"/>
                    <a:pt x="55" y="143"/>
                    <a:pt x="55" y="139"/>
                  </a:cubicBezTo>
                  <a:close/>
                  <a:moveTo>
                    <a:pt x="41" y="139"/>
                  </a:moveTo>
                  <a:cubicBezTo>
                    <a:pt x="43" y="139"/>
                    <a:pt x="46" y="139"/>
                    <a:pt x="48" y="139"/>
                  </a:cubicBezTo>
                  <a:cubicBezTo>
                    <a:pt x="48" y="143"/>
                    <a:pt x="48" y="146"/>
                    <a:pt x="48" y="150"/>
                  </a:cubicBezTo>
                  <a:cubicBezTo>
                    <a:pt x="46" y="150"/>
                    <a:pt x="43" y="150"/>
                    <a:pt x="41" y="150"/>
                  </a:cubicBezTo>
                  <a:cubicBezTo>
                    <a:pt x="41" y="146"/>
                    <a:pt x="41" y="143"/>
                    <a:pt x="41" y="139"/>
                  </a:cubicBezTo>
                  <a:close/>
                  <a:moveTo>
                    <a:pt x="69" y="139"/>
                  </a:moveTo>
                  <a:cubicBezTo>
                    <a:pt x="71" y="139"/>
                    <a:pt x="74" y="139"/>
                    <a:pt x="76" y="139"/>
                  </a:cubicBezTo>
                  <a:cubicBezTo>
                    <a:pt x="76" y="143"/>
                    <a:pt x="76" y="146"/>
                    <a:pt x="76" y="150"/>
                  </a:cubicBezTo>
                  <a:cubicBezTo>
                    <a:pt x="74" y="150"/>
                    <a:pt x="71" y="150"/>
                    <a:pt x="69" y="150"/>
                  </a:cubicBezTo>
                  <a:cubicBezTo>
                    <a:pt x="69" y="146"/>
                    <a:pt x="69" y="143"/>
                    <a:pt x="69" y="139"/>
                  </a:cubicBezTo>
                  <a:close/>
                  <a:moveTo>
                    <a:pt x="83" y="139"/>
                  </a:moveTo>
                  <a:cubicBezTo>
                    <a:pt x="85" y="139"/>
                    <a:pt x="87" y="139"/>
                    <a:pt x="90" y="139"/>
                  </a:cubicBezTo>
                  <a:cubicBezTo>
                    <a:pt x="90" y="143"/>
                    <a:pt x="90" y="146"/>
                    <a:pt x="90" y="150"/>
                  </a:cubicBezTo>
                  <a:cubicBezTo>
                    <a:pt x="87" y="150"/>
                    <a:pt x="85" y="150"/>
                    <a:pt x="83" y="150"/>
                  </a:cubicBezTo>
                  <a:cubicBezTo>
                    <a:pt x="83" y="146"/>
                    <a:pt x="83" y="143"/>
                    <a:pt x="83" y="139"/>
                  </a:cubicBezTo>
                  <a:close/>
                  <a:moveTo>
                    <a:pt x="97" y="139"/>
                  </a:moveTo>
                  <a:cubicBezTo>
                    <a:pt x="99" y="139"/>
                    <a:pt x="101" y="139"/>
                    <a:pt x="104" y="139"/>
                  </a:cubicBezTo>
                  <a:cubicBezTo>
                    <a:pt x="104" y="143"/>
                    <a:pt x="104" y="146"/>
                    <a:pt x="104" y="150"/>
                  </a:cubicBezTo>
                  <a:cubicBezTo>
                    <a:pt x="101" y="150"/>
                    <a:pt x="99" y="150"/>
                    <a:pt x="97" y="150"/>
                  </a:cubicBezTo>
                  <a:cubicBezTo>
                    <a:pt x="97" y="146"/>
                    <a:pt x="97" y="143"/>
                    <a:pt x="97" y="139"/>
                  </a:cubicBezTo>
                  <a:close/>
                  <a:moveTo>
                    <a:pt x="55" y="17"/>
                  </a:moveTo>
                  <a:cubicBezTo>
                    <a:pt x="57" y="17"/>
                    <a:pt x="60" y="17"/>
                    <a:pt x="62" y="17"/>
                  </a:cubicBezTo>
                  <a:cubicBezTo>
                    <a:pt x="62" y="20"/>
                    <a:pt x="62" y="24"/>
                    <a:pt x="62" y="27"/>
                  </a:cubicBezTo>
                  <a:cubicBezTo>
                    <a:pt x="60" y="27"/>
                    <a:pt x="57" y="27"/>
                    <a:pt x="55" y="27"/>
                  </a:cubicBezTo>
                  <a:cubicBezTo>
                    <a:pt x="55" y="24"/>
                    <a:pt x="55" y="20"/>
                    <a:pt x="55" y="17"/>
                  </a:cubicBezTo>
                  <a:close/>
                  <a:moveTo>
                    <a:pt x="41" y="17"/>
                  </a:moveTo>
                  <a:cubicBezTo>
                    <a:pt x="48" y="17"/>
                    <a:pt x="48" y="17"/>
                    <a:pt x="48" y="1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17"/>
                    <a:pt x="41" y="17"/>
                    <a:pt x="41" y="17"/>
                  </a:cubicBezTo>
                  <a:close/>
                  <a:moveTo>
                    <a:pt x="69" y="17"/>
                  </a:moveTo>
                  <a:cubicBezTo>
                    <a:pt x="71" y="17"/>
                    <a:pt x="74" y="17"/>
                    <a:pt x="76" y="17"/>
                  </a:cubicBezTo>
                  <a:cubicBezTo>
                    <a:pt x="76" y="20"/>
                    <a:pt x="76" y="24"/>
                    <a:pt x="76" y="27"/>
                  </a:cubicBezTo>
                  <a:cubicBezTo>
                    <a:pt x="74" y="27"/>
                    <a:pt x="71" y="27"/>
                    <a:pt x="69" y="27"/>
                  </a:cubicBezTo>
                  <a:cubicBezTo>
                    <a:pt x="69" y="24"/>
                    <a:pt x="69" y="20"/>
                    <a:pt x="69" y="17"/>
                  </a:cubicBezTo>
                  <a:close/>
                  <a:moveTo>
                    <a:pt x="83" y="17"/>
                  </a:moveTo>
                  <a:cubicBezTo>
                    <a:pt x="85" y="17"/>
                    <a:pt x="87" y="17"/>
                    <a:pt x="90" y="17"/>
                  </a:cubicBezTo>
                  <a:cubicBezTo>
                    <a:pt x="90" y="20"/>
                    <a:pt x="90" y="24"/>
                    <a:pt x="90" y="27"/>
                  </a:cubicBezTo>
                  <a:cubicBezTo>
                    <a:pt x="87" y="27"/>
                    <a:pt x="85" y="27"/>
                    <a:pt x="83" y="27"/>
                  </a:cubicBezTo>
                  <a:cubicBezTo>
                    <a:pt x="83" y="24"/>
                    <a:pt x="83" y="20"/>
                    <a:pt x="83" y="17"/>
                  </a:cubicBezTo>
                  <a:close/>
                  <a:moveTo>
                    <a:pt x="97" y="17"/>
                  </a:moveTo>
                  <a:cubicBezTo>
                    <a:pt x="104" y="17"/>
                    <a:pt x="104" y="17"/>
                    <a:pt x="104" y="17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7" y="17"/>
                    <a:pt x="97" y="17"/>
                    <a:pt x="97" y="17"/>
                  </a:cubicBezTo>
                  <a:close/>
                  <a:moveTo>
                    <a:pt x="132" y="85"/>
                  </a:moveTo>
                  <a:cubicBezTo>
                    <a:pt x="202" y="85"/>
                    <a:pt x="202" y="85"/>
                    <a:pt x="202" y="85"/>
                  </a:cubicBezTo>
                  <a:cubicBezTo>
                    <a:pt x="202" y="94"/>
                    <a:pt x="202" y="94"/>
                    <a:pt x="202" y="94"/>
                  </a:cubicBezTo>
                  <a:cubicBezTo>
                    <a:pt x="132" y="94"/>
                    <a:pt x="132" y="94"/>
                    <a:pt x="132" y="94"/>
                  </a:cubicBezTo>
                  <a:cubicBezTo>
                    <a:pt x="132" y="85"/>
                    <a:pt x="132" y="85"/>
                    <a:pt x="132" y="85"/>
                  </a:cubicBezTo>
                  <a:close/>
                  <a:moveTo>
                    <a:pt x="132" y="125"/>
                  </a:moveTo>
                  <a:cubicBezTo>
                    <a:pt x="155" y="125"/>
                    <a:pt x="178" y="125"/>
                    <a:pt x="202" y="125"/>
                  </a:cubicBezTo>
                  <a:cubicBezTo>
                    <a:pt x="202" y="128"/>
                    <a:pt x="202" y="131"/>
                    <a:pt x="202" y="134"/>
                  </a:cubicBezTo>
                  <a:cubicBezTo>
                    <a:pt x="178" y="134"/>
                    <a:pt x="155" y="134"/>
                    <a:pt x="132" y="134"/>
                  </a:cubicBezTo>
                  <a:cubicBezTo>
                    <a:pt x="132" y="131"/>
                    <a:pt x="132" y="128"/>
                    <a:pt x="132" y="125"/>
                  </a:cubicBezTo>
                  <a:close/>
                  <a:moveTo>
                    <a:pt x="132" y="145"/>
                  </a:moveTo>
                  <a:cubicBezTo>
                    <a:pt x="155" y="145"/>
                    <a:pt x="178" y="145"/>
                    <a:pt x="202" y="145"/>
                  </a:cubicBezTo>
                  <a:cubicBezTo>
                    <a:pt x="202" y="148"/>
                    <a:pt x="202" y="151"/>
                    <a:pt x="202" y="154"/>
                  </a:cubicBezTo>
                  <a:cubicBezTo>
                    <a:pt x="178" y="154"/>
                    <a:pt x="155" y="154"/>
                    <a:pt x="132" y="154"/>
                  </a:cubicBezTo>
                  <a:cubicBezTo>
                    <a:pt x="132" y="151"/>
                    <a:pt x="132" y="148"/>
                    <a:pt x="132" y="145"/>
                  </a:cubicBezTo>
                  <a:close/>
                  <a:moveTo>
                    <a:pt x="132" y="165"/>
                  </a:moveTo>
                  <a:cubicBezTo>
                    <a:pt x="202" y="165"/>
                    <a:pt x="202" y="165"/>
                    <a:pt x="202" y="165"/>
                  </a:cubicBezTo>
                  <a:cubicBezTo>
                    <a:pt x="202" y="174"/>
                    <a:pt x="202" y="174"/>
                    <a:pt x="202" y="174"/>
                  </a:cubicBezTo>
                  <a:cubicBezTo>
                    <a:pt x="132" y="174"/>
                    <a:pt x="132" y="174"/>
                    <a:pt x="132" y="174"/>
                  </a:cubicBezTo>
                  <a:lnTo>
                    <a:pt x="132" y="1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1"/>
            <p:cNvSpPr>
              <a:spLocks noEditPoints="1"/>
            </p:cNvSpPr>
            <p:nvPr/>
          </p:nvSpPr>
          <p:spPr bwMode="auto">
            <a:xfrm>
              <a:off x="7159625" y="742950"/>
              <a:ext cx="811213" cy="625475"/>
            </a:xfrm>
            <a:custGeom>
              <a:avLst/>
              <a:gdLst>
                <a:gd name="T0" fmla="*/ 96 w 216"/>
                <a:gd name="T1" fmla="*/ 18 h 167"/>
                <a:gd name="T2" fmla="*/ 156 w 216"/>
                <a:gd name="T3" fmla="*/ 112 h 167"/>
                <a:gd name="T4" fmla="*/ 169 w 216"/>
                <a:gd name="T5" fmla="*/ 75 h 167"/>
                <a:gd name="T6" fmla="*/ 169 w 216"/>
                <a:gd name="T7" fmla="*/ 53 h 167"/>
                <a:gd name="T8" fmla="*/ 170 w 216"/>
                <a:gd name="T9" fmla="*/ 49 h 167"/>
                <a:gd name="T10" fmla="*/ 178 w 216"/>
                <a:gd name="T11" fmla="*/ 51 h 167"/>
                <a:gd name="T12" fmla="*/ 178 w 216"/>
                <a:gd name="T13" fmla="*/ 54 h 167"/>
                <a:gd name="T14" fmla="*/ 202 w 216"/>
                <a:gd name="T15" fmla="*/ 50 h 167"/>
                <a:gd name="T16" fmla="*/ 216 w 216"/>
                <a:gd name="T17" fmla="*/ 132 h 167"/>
                <a:gd name="T18" fmla="*/ 193 w 216"/>
                <a:gd name="T19" fmla="*/ 167 h 167"/>
                <a:gd name="T20" fmla="*/ 178 w 216"/>
                <a:gd name="T21" fmla="*/ 164 h 167"/>
                <a:gd name="T22" fmla="*/ 96 w 216"/>
                <a:gd name="T23" fmla="*/ 144 h 167"/>
                <a:gd name="T24" fmla="*/ 81 w 216"/>
                <a:gd name="T25" fmla="*/ 145 h 167"/>
                <a:gd name="T26" fmla="*/ 42 w 216"/>
                <a:gd name="T27" fmla="*/ 159 h 167"/>
                <a:gd name="T28" fmla="*/ 0 w 216"/>
                <a:gd name="T29" fmla="*/ 126 h 167"/>
                <a:gd name="T30" fmla="*/ 16 w 216"/>
                <a:gd name="T31" fmla="*/ 88 h 167"/>
                <a:gd name="T32" fmla="*/ 91 w 216"/>
                <a:gd name="T33" fmla="*/ 0 h 167"/>
                <a:gd name="T34" fmla="*/ 112 w 216"/>
                <a:gd name="T35" fmla="*/ 93 h 167"/>
                <a:gd name="T36" fmla="*/ 136 w 216"/>
                <a:gd name="T37" fmla="*/ 113 h 167"/>
                <a:gd name="T38" fmla="*/ 96 w 216"/>
                <a:gd name="T39" fmla="*/ 87 h 167"/>
                <a:gd name="T40" fmla="*/ 169 w 216"/>
                <a:gd name="T41" fmla="*/ 118 h 167"/>
                <a:gd name="T42" fmla="*/ 142 w 216"/>
                <a:gd name="T43" fmla="*/ 112 h 167"/>
                <a:gd name="T44" fmla="*/ 57 w 216"/>
                <a:gd name="T45" fmla="*/ 55 h 167"/>
                <a:gd name="T46" fmla="*/ 81 w 216"/>
                <a:gd name="T47" fmla="*/ 41 h 167"/>
                <a:gd name="T48" fmla="*/ 57 w 216"/>
                <a:gd name="T49" fmla="*/ 55 h 167"/>
                <a:gd name="T50" fmla="*/ 81 w 216"/>
                <a:gd name="T51" fmla="*/ 25 h 167"/>
                <a:gd name="T52" fmla="*/ 179 w 216"/>
                <a:gd name="T53" fmla="*/ 92 h 167"/>
                <a:gd name="T54" fmla="*/ 181 w 216"/>
                <a:gd name="T55" fmla="*/ 88 h 167"/>
                <a:gd name="T56" fmla="*/ 178 w 216"/>
                <a:gd name="T57" fmla="*/ 88 h 167"/>
                <a:gd name="T58" fmla="*/ 192 w 216"/>
                <a:gd name="T59" fmla="*/ 58 h 167"/>
                <a:gd name="T60" fmla="*/ 188 w 216"/>
                <a:gd name="T61" fmla="*/ 71 h 167"/>
                <a:gd name="T62" fmla="*/ 193 w 216"/>
                <a:gd name="T63" fmla="*/ 88 h 167"/>
                <a:gd name="T64" fmla="*/ 180 w 216"/>
                <a:gd name="T65" fmla="*/ 107 h 167"/>
                <a:gd name="T66" fmla="*/ 189 w 216"/>
                <a:gd name="T67" fmla="*/ 92 h 167"/>
                <a:gd name="T68" fmla="*/ 51 w 216"/>
                <a:gd name="T69" fmla="*/ 40 h 167"/>
                <a:gd name="T70" fmla="*/ 73 w 216"/>
                <a:gd name="T71" fmla="*/ 12 h 167"/>
                <a:gd name="T72" fmla="*/ 57 w 216"/>
                <a:gd name="T73" fmla="*/ 0 h 167"/>
                <a:gd name="T74" fmla="*/ 26 w 216"/>
                <a:gd name="T75" fmla="*/ 28 h 167"/>
                <a:gd name="T76" fmla="*/ 32 w 216"/>
                <a:gd name="T77" fmla="*/ 34 h 167"/>
                <a:gd name="T78" fmla="*/ 178 w 216"/>
                <a:gd name="T79" fmla="*/ 111 h 167"/>
                <a:gd name="T80" fmla="*/ 193 w 216"/>
                <a:gd name="T81" fmla="*/ 111 h 167"/>
                <a:gd name="T82" fmla="*/ 57 w 216"/>
                <a:gd name="T83" fmla="*/ 99 h 167"/>
                <a:gd name="T84" fmla="*/ 57 w 216"/>
                <a:gd name="T85" fmla="*/ 67 h 167"/>
                <a:gd name="T86" fmla="*/ 81 w 216"/>
                <a:gd name="T87" fmla="*/ 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6" h="167">
                  <a:moveTo>
                    <a:pt x="91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104" y="35"/>
                    <a:pt x="125" y="79"/>
                    <a:pt x="143" y="100"/>
                  </a:cubicBezTo>
                  <a:cubicBezTo>
                    <a:pt x="148" y="106"/>
                    <a:pt x="148" y="106"/>
                    <a:pt x="148" y="106"/>
                  </a:cubicBezTo>
                  <a:cubicBezTo>
                    <a:pt x="151" y="109"/>
                    <a:pt x="153" y="111"/>
                    <a:pt x="156" y="112"/>
                  </a:cubicBezTo>
                  <a:cubicBezTo>
                    <a:pt x="158" y="113"/>
                    <a:pt x="161" y="113"/>
                    <a:pt x="163" y="112"/>
                  </a:cubicBezTo>
                  <a:cubicBezTo>
                    <a:pt x="165" y="111"/>
                    <a:pt x="167" y="109"/>
                    <a:pt x="169" y="107"/>
                  </a:cubicBezTo>
                  <a:cubicBezTo>
                    <a:pt x="169" y="75"/>
                    <a:pt x="169" y="75"/>
                    <a:pt x="169" y="75"/>
                  </a:cubicBezTo>
                  <a:cubicBezTo>
                    <a:pt x="164" y="85"/>
                    <a:pt x="158" y="96"/>
                    <a:pt x="151" y="103"/>
                  </a:cubicBezTo>
                  <a:cubicBezTo>
                    <a:pt x="146" y="97"/>
                    <a:pt x="146" y="97"/>
                    <a:pt x="146" y="97"/>
                  </a:cubicBezTo>
                  <a:cubicBezTo>
                    <a:pt x="157" y="85"/>
                    <a:pt x="166" y="62"/>
                    <a:pt x="169" y="53"/>
                  </a:cubicBezTo>
                  <a:cubicBezTo>
                    <a:pt x="169" y="50"/>
                    <a:pt x="169" y="50"/>
                    <a:pt x="169" y="50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0" y="49"/>
                    <a:pt x="170" y="49"/>
                    <a:pt x="170" y="49"/>
                  </a:cubicBezTo>
                  <a:cubicBezTo>
                    <a:pt x="174" y="50"/>
                    <a:pt x="174" y="50"/>
                    <a:pt x="174" y="50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8" y="51"/>
                    <a:pt x="178" y="51"/>
                    <a:pt x="178" y="51"/>
                  </a:cubicBezTo>
                  <a:cubicBezTo>
                    <a:pt x="178" y="51"/>
                    <a:pt x="178" y="51"/>
                    <a:pt x="178" y="51"/>
                  </a:cubicBezTo>
                  <a:cubicBezTo>
                    <a:pt x="178" y="51"/>
                    <a:pt x="178" y="51"/>
                    <a:pt x="178" y="51"/>
                  </a:cubicBezTo>
                  <a:cubicBezTo>
                    <a:pt x="178" y="54"/>
                    <a:pt x="178" y="54"/>
                    <a:pt x="178" y="54"/>
                  </a:cubicBezTo>
                  <a:cubicBezTo>
                    <a:pt x="193" y="54"/>
                    <a:pt x="193" y="54"/>
                    <a:pt x="193" y="54"/>
                  </a:cubicBezTo>
                  <a:cubicBezTo>
                    <a:pt x="193" y="50"/>
                    <a:pt x="193" y="50"/>
                    <a:pt x="193" y="50"/>
                  </a:cubicBezTo>
                  <a:cubicBezTo>
                    <a:pt x="202" y="50"/>
                    <a:pt x="202" y="50"/>
                    <a:pt x="202" y="50"/>
                  </a:cubicBezTo>
                  <a:cubicBezTo>
                    <a:pt x="202" y="126"/>
                    <a:pt x="202" y="126"/>
                    <a:pt x="202" y="126"/>
                  </a:cubicBezTo>
                  <a:cubicBezTo>
                    <a:pt x="216" y="126"/>
                    <a:pt x="216" y="126"/>
                    <a:pt x="216" y="126"/>
                  </a:cubicBezTo>
                  <a:cubicBezTo>
                    <a:pt x="216" y="132"/>
                    <a:pt x="216" y="132"/>
                    <a:pt x="216" y="132"/>
                  </a:cubicBezTo>
                  <a:cubicBezTo>
                    <a:pt x="202" y="133"/>
                    <a:pt x="202" y="133"/>
                    <a:pt x="202" y="133"/>
                  </a:cubicBezTo>
                  <a:cubicBezTo>
                    <a:pt x="202" y="167"/>
                    <a:pt x="202" y="167"/>
                    <a:pt x="202" y="167"/>
                  </a:cubicBezTo>
                  <a:cubicBezTo>
                    <a:pt x="193" y="167"/>
                    <a:pt x="193" y="167"/>
                    <a:pt x="193" y="167"/>
                  </a:cubicBezTo>
                  <a:cubicBezTo>
                    <a:pt x="193" y="134"/>
                    <a:pt x="193" y="134"/>
                    <a:pt x="193" y="134"/>
                  </a:cubicBezTo>
                  <a:cubicBezTo>
                    <a:pt x="178" y="135"/>
                    <a:pt x="178" y="135"/>
                    <a:pt x="178" y="135"/>
                  </a:cubicBezTo>
                  <a:cubicBezTo>
                    <a:pt x="178" y="164"/>
                    <a:pt x="178" y="164"/>
                    <a:pt x="178" y="164"/>
                  </a:cubicBezTo>
                  <a:cubicBezTo>
                    <a:pt x="169" y="164"/>
                    <a:pt x="169" y="164"/>
                    <a:pt x="169" y="164"/>
                  </a:cubicBezTo>
                  <a:cubicBezTo>
                    <a:pt x="169" y="136"/>
                    <a:pt x="169" y="136"/>
                    <a:pt x="169" y="136"/>
                  </a:cubicBezTo>
                  <a:cubicBezTo>
                    <a:pt x="96" y="144"/>
                    <a:pt x="96" y="144"/>
                    <a:pt x="96" y="144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81" y="164"/>
                    <a:pt x="81" y="164"/>
                    <a:pt x="81" y="164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57" y="148"/>
                    <a:pt x="57" y="148"/>
                    <a:pt x="57" y="148"/>
                  </a:cubicBezTo>
                  <a:cubicBezTo>
                    <a:pt x="57" y="159"/>
                    <a:pt x="57" y="159"/>
                    <a:pt x="57" y="159"/>
                  </a:cubicBezTo>
                  <a:cubicBezTo>
                    <a:pt x="42" y="159"/>
                    <a:pt x="42" y="159"/>
                    <a:pt x="42" y="15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1" y="153"/>
                    <a:pt x="1" y="153"/>
                    <a:pt x="1" y="153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34" y="76"/>
                    <a:pt x="25" y="83"/>
                    <a:pt x="16" y="88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27" y="72"/>
                    <a:pt x="41" y="61"/>
                    <a:pt x="53" y="47"/>
                  </a:cubicBezTo>
                  <a:cubicBezTo>
                    <a:pt x="64" y="34"/>
                    <a:pt x="78" y="18"/>
                    <a:pt x="91" y="0"/>
                  </a:cubicBezTo>
                  <a:close/>
                  <a:moveTo>
                    <a:pt x="96" y="38"/>
                  </a:moveTo>
                  <a:cubicBezTo>
                    <a:pt x="96" y="72"/>
                    <a:pt x="96" y="72"/>
                    <a:pt x="96" y="72"/>
                  </a:cubicBezTo>
                  <a:cubicBezTo>
                    <a:pt x="101" y="80"/>
                    <a:pt x="107" y="87"/>
                    <a:pt x="112" y="93"/>
                  </a:cubicBezTo>
                  <a:cubicBezTo>
                    <a:pt x="117" y="99"/>
                    <a:pt x="122" y="103"/>
                    <a:pt x="126" y="105"/>
                  </a:cubicBezTo>
                  <a:cubicBezTo>
                    <a:pt x="127" y="105"/>
                    <a:pt x="129" y="105"/>
                    <a:pt x="130" y="10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2" y="114"/>
                    <a:pt x="128" y="114"/>
                    <a:pt x="123" y="113"/>
                  </a:cubicBezTo>
                  <a:cubicBezTo>
                    <a:pt x="117" y="110"/>
                    <a:pt x="111" y="105"/>
                    <a:pt x="105" y="99"/>
                  </a:cubicBezTo>
                  <a:cubicBezTo>
                    <a:pt x="102" y="95"/>
                    <a:pt x="99" y="92"/>
                    <a:pt x="96" y="87"/>
                  </a:cubicBezTo>
                  <a:cubicBezTo>
                    <a:pt x="96" y="126"/>
                    <a:pt x="96" y="126"/>
                    <a:pt x="96" y="126"/>
                  </a:cubicBezTo>
                  <a:cubicBezTo>
                    <a:pt x="169" y="126"/>
                    <a:pt x="169" y="126"/>
                    <a:pt x="169" y="126"/>
                  </a:cubicBezTo>
                  <a:cubicBezTo>
                    <a:pt x="169" y="118"/>
                    <a:pt x="169" y="118"/>
                    <a:pt x="169" y="118"/>
                  </a:cubicBezTo>
                  <a:cubicBezTo>
                    <a:pt x="168" y="119"/>
                    <a:pt x="167" y="119"/>
                    <a:pt x="167" y="119"/>
                  </a:cubicBezTo>
                  <a:cubicBezTo>
                    <a:pt x="162" y="122"/>
                    <a:pt x="157" y="122"/>
                    <a:pt x="152" y="120"/>
                  </a:cubicBezTo>
                  <a:cubicBezTo>
                    <a:pt x="149" y="118"/>
                    <a:pt x="145" y="115"/>
                    <a:pt x="142" y="112"/>
                  </a:cubicBezTo>
                  <a:cubicBezTo>
                    <a:pt x="135" y="104"/>
                    <a:pt x="135" y="104"/>
                    <a:pt x="135" y="104"/>
                  </a:cubicBezTo>
                  <a:cubicBezTo>
                    <a:pt x="121" y="86"/>
                    <a:pt x="106" y="58"/>
                    <a:pt x="96" y="38"/>
                  </a:cubicBezTo>
                  <a:close/>
                  <a:moveTo>
                    <a:pt x="57" y="55"/>
                  </a:moveTo>
                  <a:cubicBezTo>
                    <a:pt x="57" y="61"/>
                    <a:pt x="57" y="61"/>
                    <a:pt x="57" y="61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70" y="41"/>
                    <a:pt x="70" y="41"/>
                    <a:pt x="70" y="41"/>
                  </a:cubicBezTo>
                  <a:cubicBezTo>
                    <a:pt x="66" y="45"/>
                    <a:pt x="63" y="49"/>
                    <a:pt x="59" y="53"/>
                  </a:cubicBezTo>
                  <a:cubicBezTo>
                    <a:pt x="59" y="54"/>
                    <a:pt x="58" y="54"/>
                    <a:pt x="57" y="55"/>
                  </a:cubicBezTo>
                  <a:close/>
                  <a:moveTo>
                    <a:pt x="75" y="35"/>
                  </a:moveTo>
                  <a:cubicBezTo>
                    <a:pt x="81" y="35"/>
                    <a:pt x="81" y="35"/>
                    <a:pt x="81" y="35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79" y="29"/>
                    <a:pt x="77" y="32"/>
                    <a:pt x="75" y="35"/>
                  </a:cubicBezTo>
                  <a:close/>
                  <a:moveTo>
                    <a:pt x="178" y="94"/>
                  </a:moveTo>
                  <a:cubicBezTo>
                    <a:pt x="179" y="93"/>
                    <a:pt x="179" y="92"/>
                    <a:pt x="179" y="92"/>
                  </a:cubicBezTo>
                  <a:cubicBezTo>
                    <a:pt x="178" y="92"/>
                    <a:pt x="178" y="92"/>
                    <a:pt x="178" y="92"/>
                  </a:cubicBezTo>
                  <a:cubicBezTo>
                    <a:pt x="178" y="94"/>
                    <a:pt x="178" y="94"/>
                    <a:pt x="178" y="94"/>
                  </a:cubicBezTo>
                  <a:close/>
                  <a:moveTo>
                    <a:pt x="181" y="88"/>
                  </a:moveTo>
                  <a:cubicBezTo>
                    <a:pt x="183" y="84"/>
                    <a:pt x="185" y="79"/>
                    <a:pt x="186" y="75"/>
                  </a:cubicBezTo>
                  <a:cubicBezTo>
                    <a:pt x="178" y="75"/>
                    <a:pt x="178" y="75"/>
                    <a:pt x="178" y="75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81" y="88"/>
                    <a:pt x="181" y="88"/>
                    <a:pt x="181" y="88"/>
                  </a:cubicBezTo>
                  <a:close/>
                  <a:moveTo>
                    <a:pt x="188" y="71"/>
                  </a:moveTo>
                  <a:cubicBezTo>
                    <a:pt x="190" y="65"/>
                    <a:pt x="191" y="60"/>
                    <a:pt x="192" y="58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88" y="71"/>
                    <a:pt x="188" y="71"/>
                    <a:pt x="188" y="71"/>
                  </a:cubicBezTo>
                  <a:close/>
                  <a:moveTo>
                    <a:pt x="193" y="81"/>
                  </a:moveTo>
                  <a:cubicBezTo>
                    <a:pt x="192" y="83"/>
                    <a:pt x="191" y="86"/>
                    <a:pt x="190" y="88"/>
                  </a:cubicBezTo>
                  <a:cubicBezTo>
                    <a:pt x="193" y="88"/>
                    <a:pt x="193" y="88"/>
                    <a:pt x="193" y="88"/>
                  </a:cubicBezTo>
                  <a:cubicBezTo>
                    <a:pt x="193" y="81"/>
                    <a:pt x="193" y="81"/>
                    <a:pt x="193" y="81"/>
                  </a:cubicBezTo>
                  <a:close/>
                  <a:moveTo>
                    <a:pt x="189" y="92"/>
                  </a:moveTo>
                  <a:cubicBezTo>
                    <a:pt x="186" y="97"/>
                    <a:pt x="183" y="103"/>
                    <a:pt x="180" y="107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3" y="92"/>
                    <a:pt x="193" y="92"/>
                    <a:pt x="193" y="92"/>
                  </a:cubicBezTo>
                  <a:cubicBezTo>
                    <a:pt x="189" y="92"/>
                    <a:pt x="189" y="92"/>
                    <a:pt x="189" y="92"/>
                  </a:cubicBezTo>
                  <a:close/>
                  <a:moveTo>
                    <a:pt x="42" y="22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45" y="46"/>
                    <a:pt x="48" y="43"/>
                    <a:pt x="51" y="40"/>
                  </a:cubicBezTo>
                  <a:cubicBezTo>
                    <a:pt x="53" y="38"/>
                    <a:pt x="55" y="36"/>
                    <a:pt x="57" y="33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5" y="10"/>
                    <a:pt x="76" y="8"/>
                    <a:pt x="78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37" y="16"/>
                    <a:pt x="32" y="22"/>
                    <a:pt x="26" y="28"/>
                  </a:cubicBezTo>
                  <a:cubicBezTo>
                    <a:pt x="18" y="35"/>
                    <a:pt x="10" y="41"/>
                    <a:pt x="1" y="47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15" y="48"/>
                    <a:pt x="24" y="42"/>
                    <a:pt x="32" y="34"/>
                  </a:cubicBezTo>
                  <a:cubicBezTo>
                    <a:pt x="36" y="30"/>
                    <a:pt x="39" y="26"/>
                    <a:pt x="42" y="22"/>
                  </a:cubicBezTo>
                  <a:close/>
                  <a:moveTo>
                    <a:pt x="193" y="111"/>
                  </a:moveTo>
                  <a:cubicBezTo>
                    <a:pt x="178" y="111"/>
                    <a:pt x="178" y="111"/>
                    <a:pt x="178" y="111"/>
                  </a:cubicBezTo>
                  <a:cubicBezTo>
                    <a:pt x="178" y="126"/>
                    <a:pt x="178" y="126"/>
                    <a:pt x="178" y="126"/>
                  </a:cubicBezTo>
                  <a:cubicBezTo>
                    <a:pt x="193" y="126"/>
                    <a:pt x="193" y="126"/>
                    <a:pt x="193" y="126"/>
                  </a:cubicBezTo>
                  <a:cubicBezTo>
                    <a:pt x="193" y="111"/>
                    <a:pt x="193" y="111"/>
                    <a:pt x="193" y="111"/>
                  </a:cubicBezTo>
                  <a:close/>
                  <a:moveTo>
                    <a:pt x="81" y="126"/>
                  </a:moveTo>
                  <a:cubicBezTo>
                    <a:pt x="81" y="99"/>
                    <a:pt x="81" y="99"/>
                    <a:pt x="81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126"/>
                    <a:pt x="57" y="126"/>
                    <a:pt x="57" y="126"/>
                  </a:cubicBezTo>
                  <a:cubicBezTo>
                    <a:pt x="81" y="126"/>
                    <a:pt x="81" y="126"/>
                    <a:pt x="81" y="126"/>
                  </a:cubicBezTo>
                  <a:close/>
                  <a:moveTo>
                    <a:pt x="57" y="67"/>
                  </a:moveTo>
                  <a:cubicBezTo>
                    <a:pt x="57" y="93"/>
                    <a:pt x="57" y="93"/>
                    <a:pt x="57" y="93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67"/>
                    <a:pt x="81" y="67"/>
                    <a:pt x="81" y="67"/>
                  </a:cubicBezTo>
                  <a:lnTo>
                    <a:pt x="57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7948613" y="388938"/>
              <a:ext cx="771525" cy="993775"/>
            </a:xfrm>
            <a:custGeom>
              <a:avLst/>
              <a:gdLst>
                <a:gd name="T0" fmla="*/ 130 w 206"/>
                <a:gd name="T1" fmla="*/ 80 h 265"/>
                <a:gd name="T2" fmla="*/ 190 w 206"/>
                <a:gd name="T3" fmla="*/ 118 h 265"/>
                <a:gd name="T4" fmla="*/ 0 w 206"/>
                <a:gd name="T5" fmla="*/ 73 h 265"/>
                <a:gd name="T6" fmla="*/ 48 w 206"/>
                <a:gd name="T7" fmla="*/ 0 h 265"/>
                <a:gd name="T8" fmla="*/ 88 w 206"/>
                <a:gd name="T9" fmla="*/ 265 h 265"/>
                <a:gd name="T10" fmla="*/ 65 w 206"/>
                <a:gd name="T11" fmla="*/ 71 h 265"/>
                <a:gd name="T12" fmla="*/ 65 w 206"/>
                <a:gd name="T13" fmla="*/ 58 h 265"/>
                <a:gd name="T14" fmla="*/ 80 w 206"/>
                <a:gd name="T15" fmla="*/ 94 h 265"/>
                <a:gd name="T16" fmla="*/ 37 w 206"/>
                <a:gd name="T17" fmla="*/ 108 h 265"/>
                <a:gd name="T18" fmla="*/ 80 w 206"/>
                <a:gd name="T19" fmla="*/ 108 h 265"/>
                <a:gd name="T20" fmla="*/ 37 w 206"/>
                <a:gd name="T21" fmla="*/ 123 h 265"/>
                <a:gd name="T22" fmla="*/ 80 w 206"/>
                <a:gd name="T23" fmla="*/ 123 h 265"/>
                <a:gd name="T24" fmla="*/ 23 w 206"/>
                <a:gd name="T25" fmla="*/ 138 h 265"/>
                <a:gd name="T26" fmla="*/ 61 w 206"/>
                <a:gd name="T27" fmla="*/ 138 h 265"/>
                <a:gd name="T28" fmla="*/ 80 w 206"/>
                <a:gd name="T29" fmla="*/ 138 h 265"/>
                <a:gd name="T30" fmla="*/ 23 w 206"/>
                <a:gd name="T31" fmla="*/ 154 h 265"/>
                <a:gd name="T32" fmla="*/ 51 w 206"/>
                <a:gd name="T33" fmla="*/ 154 h 265"/>
                <a:gd name="T34" fmla="*/ 80 w 206"/>
                <a:gd name="T35" fmla="*/ 154 h 265"/>
                <a:gd name="T36" fmla="*/ 37 w 206"/>
                <a:gd name="T37" fmla="*/ 169 h 265"/>
                <a:gd name="T38" fmla="*/ 80 w 206"/>
                <a:gd name="T39" fmla="*/ 169 h 265"/>
                <a:gd name="T40" fmla="*/ 23 w 206"/>
                <a:gd name="T41" fmla="*/ 184 h 265"/>
                <a:gd name="T42" fmla="*/ 61 w 206"/>
                <a:gd name="T43" fmla="*/ 184 h 265"/>
                <a:gd name="T44" fmla="*/ 80 w 206"/>
                <a:gd name="T45" fmla="*/ 184 h 265"/>
                <a:gd name="T46" fmla="*/ 23 w 206"/>
                <a:gd name="T47" fmla="*/ 200 h 265"/>
                <a:gd name="T48" fmla="*/ 51 w 206"/>
                <a:gd name="T49" fmla="*/ 200 h 265"/>
                <a:gd name="T50" fmla="*/ 80 w 206"/>
                <a:gd name="T51" fmla="*/ 200 h 265"/>
                <a:gd name="T52" fmla="*/ 138 w 206"/>
                <a:gd name="T53" fmla="*/ 141 h 265"/>
                <a:gd name="T54" fmla="*/ 165 w 206"/>
                <a:gd name="T55" fmla="*/ 141 h 265"/>
                <a:gd name="T56" fmla="*/ 191 w 206"/>
                <a:gd name="T57" fmla="*/ 141 h 265"/>
                <a:gd name="T58" fmla="*/ 138 w 206"/>
                <a:gd name="T59" fmla="*/ 160 h 265"/>
                <a:gd name="T60" fmla="*/ 165 w 206"/>
                <a:gd name="T61" fmla="*/ 160 h 265"/>
                <a:gd name="T62" fmla="*/ 191 w 206"/>
                <a:gd name="T63" fmla="*/ 160 h 265"/>
                <a:gd name="T64" fmla="*/ 138 w 206"/>
                <a:gd name="T65" fmla="*/ 178 h 265"/>
                <a:gd name="T66" fmla="*/ 165 w 206"/>
                <a:gd name="T67" fmla="*/ 178 h 265"/>
                <a:gd name="T68" fmla="*/ 191 w 206"/>
                <a:gd name="T69" fmla="*/ 178 h 265"/>
                <a:gd name="T70" fmla="*/ 138 w 206"/>
                <a:gd name="T71" fmla="*/ 195 h 265"/>
                <a:gd name="T72" fmla="*/ 165 w 206"/>
                <a:gd name="T73" fmla="*/ 195 h 265"/>
                <a:gd name="T74" fmla="*/ 191 w 206"/>
                <a:gd name="T75" fmla="*/ 195 h 265"/>
                <a:gd name="T76" fmla="*/ 138 w 206"/>
                <a:gd name="T77" fmla="*/ 214 h 265"/>
                <a:gd name="T78" fmla="*/ 165 w 206"/>
                <a:gd name="T79" fmla="*/ 214 h 265"/>
                <a:gd name="T80" fmla="*/ 191 w 206"/>
                <a:gd name="T81" fmla="*/ 214 h 265"/>
                <a:gd name="T82" fmla="*/ 138 w 206"/>
                <a:gd name="T83" fmla="*/ 232 h 265"/>
                <a:gd name="T84" fmla="*/ 165 w 206"/>
                <a:gd name="T85" fmla="*/ 232 h 265"/>
                <a:gd name="T86" fmla="*/ 191 w 206"/>
                <a:gd name="T87" fmla="*/ 232 h 265"/>
                <a:gd name="T88" fmla="*/ 135 w 206"/>
                <a:gd name="T89" fmla="*/ 112 h 265"/>
                <a:gd name="T90" fmla="*/ 147 w 206"/>
                <a:gd name="T91" fmla="*/ 112 h 265"/>
                <a:gd name="T92" fmla="*/ 158 w 206"/>
                <a:gd name="T93" fmla="*/ 112 h 265"/>
                <a:gd name="T94" fmla="*/ 170 w 206"/>
                <a:gd name="T95" fmla="*/ 112 h 265"/>
                <a:gd name="T96" fmla="*/ 181 w 206"/>
                <a:gd name="T97" fmla="*/ 112 h 265"/>
                <a:gd name="T98" fmla="*/ 23 w 206"/>
                <a:gd name="T99" fmla="*/ 215 h 265"/>
                <a:gd name="T100" fmla="*/ 51 w 206"/>
                <a:gd name="T101" fmla="*/ 215 h 265"/>
                <a:gd name="T102" fmla="*/ 80 w 206"/>
                <a:gd name="T103" fmla="*/ 215 h 265"/>
                <a:gd name="T104" fmla="*/ 37 w 206"/>
                <a:gd name="T105" fmla="*/ 231 h 265"/>
                <a:gd name="T106" fmla="*/ 80 w 206"/>
                <a:gd name="T107" fmla="*/ 231 h 265"/>
                <a:gd name="T108" fmla="*/ 23 w 206"/>
                <a:gd name="T109" fmla="*/ 245 h 265"/>
                <a:gd name="T110" fmla="*/ 61 w 206"/>
                <a:gd name="T111" fmla="*/ 245 h 265"/>
                <a:gd name="T112" fmla="*/ 80 w 206"/>
                <a:gd name="T113" fmla="*/ 24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6" h="265">
                  <a:moveTo>
                    <a:pt x="103" y="118"/>
                  </a:moveTo>
                  <a:cubicBezTo>
                    <a:pt x="122" y="118"/>
                    <a:pt x="122" y="118"/>
                    <a:pt x="122" y="118"/>
                  </a:cubicBezTo>
                  <a:cubicBezTo>
                    <a:pt x="122" y="95"/>
                    <a:pt x="122" y="95"/>
                    <a:pt x="122" y="95"/>
                  </a:cubicBezTo>
                  <a:cubicBezTo>
                    <a:pt x="130" y="95"/>
                    <a:pt x="130" y="95"/>
                    <a:pt x="130" y="95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56" y="52"/>
                    <a:pt x="156" y="52"/>
                    <a:pt x="156" y="52"/>
                  </a:cubicBezTo>
                  <a:cubicBezTo>
                    <a:pt x="181" y="80"/>
                    <a:pt x="181" y="80"/>
                    <a:pt x="181" y="80"/>
                  </a:cubicBezTo>
                  <a:cubicBezTo>
                    <a:pt x="181" y="95"/>
                    <a:pt x="181" y="95"/>
                    <a:pt x="181" y="95"/>
                  </a:cubicBezTo>
                  <a:cubicBezTo>
                    <a:pt x="190" y="95"/>
                    <a:pt x="190" y="95"/>
                    <a:pt x="190" y="95"/>
                  </a:cubicBezTo>
                  <a:cubicBezTo>
                    <a:pt x="190" y="118"/>
                    <a:pt x="190" y="118"/>
                    <a:pt x="190" y="118"/>
                  </a:cubicBezTo>
                  <a:cubicBezTo>
                    <a:pt x="206" y="118"/>
                    <a:pt x="206" y="118"/>
                    <a:pt x="206" y="118"/>
                  </a:cubicBezTo>
                  <a:cubicBezTo>
                    <a:pt x="206" y="265"/>
                    <a:pt x="206" y="265"/>
                    <a:pt x="206" y="265"/>
                  </a:cubicBezTo>
                  <a:cubicBezTo>
                    <a:pt x="103" y="265"/>
                    <a:pt x="103" y="265"/>
                    <a:pt x="103" y="265"/>
                  </a:cubicBezTo>
                  <a:cubicBezTo>
                    <a:pt x="103" y="118"/>
                    <a:pt x="103" y="118"/>
                    <a:pt x="103" y="118"/>
                  </a:cubicBezTo>
                  <a:close/>
                  <a:moveTo>
                    <a:pt x="0" y="73"/>
                  </a:moveTo>
                  <a:cubicBezTo>
                    <a:pt x="10" y="73"/>
                    <a:pt x="10" y="73"/>
                    <a:pt x="10" y="73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78" y="48"/>
                    <a:pt x="78" y="48"/>
                    <a:pt x="78" y="48"/>
                  </a:cubicBezTo>
                  <a:cubicBezTo>
                    <a:pt x="78" y="56"/>
                    <a:pt x="78" y="65"/>
                    <a:pt x="78" y="73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265"/>
                    <a:pt x="88" y="265"/>
                    <a:pt x="88" y="265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0" y="73"/>
                    <a:pt x="0" y="73"/>
                    <a:pt x="0" y="73"/>
                  </a:cubicBezTo>
                  <a:close/>
                  <a:moveTo>
                    <a:pt x="22" y="63"/>
                  </a:moveTo>
                  <a:cubicBezTo>
                    <a:pt x="22" y="71"/>
                    <a:pt x="22" y="71"/>
                    <a:pt x="22" y="71"/>
                  </a:cubicBezTo>
                  <a:cubicBezTo>
                    <a:pt x="65" y="71"/>
                    <a:pt x="65" y="71"/>
                    <a:pt x="65" y="71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22" y="63"/>
                    <a:pt x="22" y="63"/>
                    <a:pt x="22" y="63"/>
                  </a:cubicBezTo>
                  <a:close/>
                  <a:moveTo>
                    <a:pt x="22" y="50"/>
                  </a:moveTo>
                  <a:cubicBezTo>
                    <a:pt x="22" y="58"/>
                    <a:pt x="22" y="58"/>
                    <a:pt x="22" y="58"/>
                  </a:cubicBezTo>
                  <a:cubicBezTo>
                    <a:pt x="65" y="58"/>
                    <a:pt x="65" y="58"/>
                    <a:pt x="65" y="58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22" y="50"/>
                    <a:pt x="22" y="50"/>
                    <a:pt x="22" y="50"/>
                  </a:cubicBezTo>
                  <a:close/>
                  <a:moveTo>
                    <a:pt x="10" y="86"/>
                  </a:moveTo>
                  <a:cubicBezTo>
                    <a:pt x="10" y="94"/>
                    <a:pt x="10" y="94"/>
                    <a:pt x="10" y="94"/>
                  </a:cubicBezTo>
                  <a:cubicBezTo>
                    <a:pt x="80" y="94"/>
                    <a:pt x="80" y="94"/>
                    <a:pt x="80" y="9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10" y="86"/>
                    <a:pt x="10" y="86"/>
                    <a:pt x="10" y="86"/>
                  </a:cubicBezTo>
                  <a:close/>
                  <a:moveTo>
                    <a:pt x="10" y="101"/>
                  </a:moveTo>
                  <a:cubicBezTo>
                    <a:pt x="10" y="108"/>
                    <a:pt x="10" y="108"/>
                    <a:pt x="10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10" y="101"/>
                    <a:pt x="10" y="101"/>
                    <a:pt x="10" y="101"/>
                  </a:cubicBezTo>
                  <a:close/>
                  <a:moveTo>
                    <a:pt x="53" y="101"/>
                  </a:moveTo>
                  <a:cubicBezTo>
                    <a:pt x="53" y="108"/>
                    <a:pt x="53" y="108"/>
                    <a:pt x="53" y="10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53" y="101"/>
                    <a:pt x="53" y="101"/>
                    <a:pt x="53" y="101"/>
                  </a:cubicBezTo>
                  <a:close/>
                  <a:moveTo>
                    <a:pt x="10" y="115"/>
                  </a:moveTo>
                  <a:cubicBezTo>
                    <a:pt x="10" y="123"/>
                    <a:pt x="10" y="123"/>
                    <a:pt x="10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10" y="115"/>
                    <a:pt x="10" y="115"/>
                    <a:pt x="10" y="115"/>
                  </a:cubicBezTo>
                  <a:close/>
                  <a:moveTo>
                    <a:pt x="53" y="115"/>
                  </a:moveTo>
                  <a:cubicBezTo>
                    <a:pt x="53" y="123"/>
                    <a:pt x="53" y="123"/>
                    <a:pt x="53" y="123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53" y="115"/>
                    <a:pt x="53" y="115"/>
                    <a:pt x="53" y="115"/>
                  </a:cubicBezTo>
                  <a:close/>
                  <a:moveTo>
                    <a:pt x="10" y="130"/>
                  </a:moveTo>
                  <a:cubicBezTo>
                    <a:pt x="10" y="138"/>
                    <a:pt x="10" y="138"/>
                    <a:pt x="10" y="138"/>
                  </a:cubicBezTo>
                  <a:cubicBezTo>
                    <a:pt x="23" y="138"/>
                    <a:pt x="23" y="138"/>
                    <a:pt x="23" y="138"/>
                  </a:cubicBezTo>
                  <a:cubicBezTo>
                    <a:pt x="23" y="130"/>
                    <a:pt x="23" y="130"/>
                    <a:pt x="23" y="130"/>
                  </a:cubicBezTo>
                  <a:cubicBezTo>
                    <a:pt x="10" y="130"/>
                    <a:pt x="10" y="130"/>
                    <a:pt x="10" y="130"/>
                  </a:cubicBezTo>
                  <a:close/>
                  <a:moveTo>
                    <a:pt x="34" y="130"/>
                  </a:moveTo>
                  <a:cubicBezTo>
                    <a:pt x="34" y="138"/>
                    <a:pt x="34" y="138"/>
                    <a:pt x="34" y="138"/>
                  </a:cubicBezTo>
                  <a:cubicBezTo>
                    <a:pt x="61" y="138"/>
                    <a:pt x="61" y="138"/>
                    <a:pt x="61" y="138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34" y="130"/>
                    <a:pt x="34" y="130"/>
                    <a:pt x="34" y="130"/>
                  </a:cubicBezTo>
                  <a:close/>
                  <a:moveTo>
                    <a:pt x="70" y="130"/>
                  </a:moveTo>
                  <a:cubicBezTo>
                    <a:pt x="70" y="138"/>
                    <a:pt x="70" y="138"/>
                    <a:pt x="70" y="138"/>
                  </a:cubicBezTo>
                  <a:cubicBezTo>
                    <a:pt x="80" y="138"/>
                    <a:pt x="80" y="138"/>
                    <a:pt x="80" y="138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70" y="130"/>
                    <a:pt x="70" y="130"/>
                    <a:pt x="70" y="130"/>
                  </a:cubicBezTo>
                  <a:close/>
                  <a:moveTo>
                    <a:pt x="10" y="146"/>
                  </a:moveTo>
                  <a:cubicBezTo>
                    <a:pt x="10" y="154"/>
                    <a:pt x="10" y="154"/>
                    <a:pt x="10" y="154"/>
                  </a:cubicBezTo>
                  <a:cubicBezTo>
                    <a:pt x="23" y="154"/>
                    <a:pt x="23" y="154"/>
                    <a:pt x="23" y="154"/>
                  </a:cubicBezTo>
                  <a:cubicBezTo>
                    <a:pt x="23" y="146"/>
                    <a:pt x="23" y="146"/>
                    <a:pt x="23" y="146"/>
                  </a:cubicBezTo>
                  <a:cubicBezTo>
                    <a:pt x="10" y="146"/>
                    <a:pt x="10" y="146"/>
                    <a:pt x="10" y="146"/>
                  </a:cubicBezTo>
                  <a:close/>
                  <a:moveTo>
                    <a:pt x="23" y="146"/>
                  </a:moveTo>
                  <a:cubicBezTo>
                    <a:pt x="23" y="154"/>
                    <a:pt x="23" y="154"/>
                    <a:pt x="23" y="154"/>
                  </a:cubicBezTo>
                  <a:cubicBezTo>
                    <a:pt x="51" y="154"/>
                    <a:pt x="51" y="154"/>
                    <a:pt x="51" y="154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23" y="146"/>
                    <a:pt x="23" y="146"/>
                    <a:pt x="23" y="146"/>
                  </a:cubicBezTo>
                  <a:close/>
                  <a:moveTo>
                    <a:pt x="70" y="146"/>
                  </a:moveTo>
                  <a:cubicBezTo>
                    <a:pt x="70" y="154"/>
                    <a:pt x="70" y="154"/>
                    <a:pt x="70" y="154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70" y="146"/>
                    <a:pt x="70" y="146"/>
                    <a:pt x="70" y="146"/>
                  </a:cubicBezTo>
                  <a:close/>
                  <a:moveTo>
                    <a:pt x="10" y="161"/>
                  </a:moveTo>
                  <a:cubicBezTo>
                    <a:pt x="10" y="169"/>
                    <a:pt x="10" y="169"/>
                    <a:pt x="10" y="169"/>
                  </a:cubicBezTo>
                  <a:cubicBezTo>
                    <a:pt x="37" y="169"/>
                    <a:pt x="37" y="169"/>
                    <a:pt x="37" y="169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10" y="161"/>
                    <a:pt x="10" y="161"/>
                    <a:pt x="10" y="161"/>
                  </a:cubicBezTo>
                  <a:close/>
                  <a:moveTo>
                    <a:pt x="53" y="161"/>
                  </a:moveTo>
                  <a:cubicBezTo>
                    <a:pt x="53" y="169"/>
                    <a:pt x="53" y="169"/>
                    <a:pt x="53" y="169"/>
                  </a:cubicBezTo>
                  <a:cubicBezTo>
                    <a:pt x="80" y="169"/>
                    <a:pt x="80" y="169"/>
                    <a:pt x="80" y="169"/>
                  </a:cubicBezTo>
                  <a:cubicBezTo>
                    <a:pt x="80" y="161"/>
                    <a:pt x="80" y="161"/>
                    <a:pt x="80" y="161"/>
                  </a:cubicBezTo>
                  <a:cubicBezTo>
                    <a:pt x="53" y="161"/>
                    <a:pt x="53" y="161"/>
                    <a:pt x="53" y="161"/>
                  </a:cubicBezTo>
                  <a:close/>
                  <a:moveTo>
                    <a:pt x="10" y="176"/>
                  </a:moveTo>
                  <a:cubicBezTo>
                    <a:pt x="10" y="184"/>
                    <a:pt x="10" y="184"/>
                    <a:pt x="10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10" y="176"/>
                    <a:pt x="10" y="176"/>
                    <a:pt x="10" y="176"/>
                  </a:cubicBezTo>
                  <a:close/>
                  <a:moveTo>
                    <a:pt x="34" y="176"/>
                  </a:moveTo>
                  <a:cubicBezTo>
                    <a:pt x="34" y="184"/>
                    <a:pt x="34" y="184"/>
                    <a:pt x="34" y="184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1" y="176"/>
                    <a:pt x="61" y="176"/>
                    <a:pt x="61" y="176"/>
                  </a:cubicBezTo>
                  <a:cubicBezTo>
                    <a:pt x="34" y="176"/>
                    <a:pt x="34" y="176"/>
                    <a:pt x="34" y="176"/>
                  </a:cubicBezTo>
                  <a:close/>
                  <a:moveTo>
                    <a:pt x="70" y="176"/>
                  </a:moveTo>
                  <a:cubicBezTo>
                    <a:pt x="70" y="184"/>
                    <a:pt x="70" y="184"/>
                    <a:pt x="70" y="184"/>
                  </a:cubicBezTo>
                  <a:cubicBezTo>
                    <a:pt x="80" y="184"/>
                    <a:pt x="80" y="184"/>
                    <a:pt x="80" y="184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70" y="176"/>
                    <a:pt x="70" y="176"/>
                    <a:pt x="70" y="176"/>
                  </a:cubicBezTo>
                  <a:close/>
                  <a:moveTo>
                    <a:pt x="10" y="192"/>
                  </a:moveTo>
                  <a:cubicBezTo>
                    <a:pt x="10" y="200"/>
                    <a:pt x="10" y="200"/>
                    <a:pt x="10" y="200"/>
                  </a:cubicBezTo>
                  <a:cubicBezTo>
                    <a:pt x="23" y="200"/>
                    <a:pt x="23" y="200"/>
                    <a:pt x="23" y="200"/>
                  </a:cubicBezTo>
                  <a:cubicBezTo>
                    <a:pt x="23" y="192"/>
                    <a:pt x="23" y="192"/>
                    <a:pt x="23" y="192"/>
                  </a:cubicBezTo>
                  <a:cubicBezTo>
                    <a:pt x="10" y="192"/>
                    <a:pt x="10" y="192"/>
                    <a:pt x="10" y="192"/>
                  </a:cubicBezTo>
                  <a:close/>
                  <a:moveTo>
                    <a:pt x="23" y="192"/>
                  </a:moveTo>
                  <a:cubicBezTo>
                    <a:pt x="23" y="200"/>
                    <a:pt x="23" y="200"/>
                    <a:pt x="23" y="200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51" y="192"/>
                    <a:pt x="51" y="192"/>
                    <a:pt x="51" y="192"/>
                  </a:cubicBezTo>
                  <a:cubicBezTo>
                    <a:pt x="23" y="192"/>
                    <a:pt x="23" y="192"/>
                    <a:pt x="23" y="192"/>
                  </a:cubicBezTo>
                  <a:close/>
                  <a:moveTo>
                    <a:pt x="70" y="192"/>
                  </a:moveTo>
                  <a:cubicBezTo>
                    <a:pt x="70" y="200"/>
                    <a:pt x="70" y="200"/>
                    <a:pt x="70" y="200"/>
                  </a:cubicBezTo>
                  <a:cubicBezTo>
                    <a:pt x="80" y="200"/>
                    <a:pt x="80" y="200"/>
                    <a:pt x="80" y="200"/>
                  </a:cubicBezTo>
                  <a:cubicBezTo>
                    <a:pt x="80" y="192"/>
                    <a:pt x="80" y="192"/>
                    <a:pt x="80" y="192"/>
                  </a:cubicBezTo>
                  <a:cubicBezTo>
                    <a:pt x="70" y="192"/>
                    <a:pt x="70" y="192"/>
                    <a:pt x="70" y="192"/>
                  </a:cubicBezTo>
                  <a:close/>
                  <a:moveTo>
                    <a:pt x="119" y="133"/>
                  </a:moveTo>
                  <a:cubicBezTo>
                    <a:pt x="119" y="141"/>
                    <a:pt x="119" y="141"/>
                    <a:pt x="119" y="141"/>
                  </a:cubicBezTo>
                  <a:cubicBezTo>
                    <a:pt x="138" y="141"/>
                    <a:pt x="138" y="141"/>
                    <a:pt x="138" y="141"/>
                  </a:cubicBezTo>
                  <a:cubicBezTo>
                    <a:pt x="138" y="133"/>
                    <a:pt x="138" y="133"/>
                    <a:pt x="138" y="133"/>
                  </a:cubicBezTo>
                  <a:cubicBezTo>
                    <a:pt x="119" y="133"/>
                    <a:pt x="119" y="133"/>
                    <a:pt x="119" y="133"/>
                  </a:cubicBezTo>
                  <a:close/>
                  <a:moveTo>
                    <a:pt x="146" y="133"/>
                  </a:moveTo>
                  <a:cubicBezTo>
                    <a:pt x="146" y="141"/>
                    <a:pt x="146" y="141"/>
                    <a:pt x="146" y="141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33"/>
                    <a:pt x="165" y="133"/>
                    <a:pt x="165" y="133"/>
                  </a:cubicBezTo>
                  <a:cubicBezTo>
                    <a:pt x="146" y="133"/>
                    <a:pt x="146" y="133"/>
                    <a:pt x="146" y="133"/>
                  </a:cubicBezTo>
                  <a:close/>
                  <a:moveTo>
                    <a:pt x="172" y="133"/>
                  </a:moveTo>
                  <a:cubicBezTo>
                    <a:pt x="172" y="141"/>
                    <a:pt x="172" y="141"/>
                    <a:pt x="172" y="141"/>
                  </a:cubicBezTo>
                  <a:cubicBezTo>
                    <a:pt x="191" y="141"/>
                    <a:pt x="191" y="141"/>
                    <a:pt x="191" y="141"/>
                  </a:cubicBezTo>
                  <a:cubicBezTo>
                    <a:pt x="191" y="133"/>
                    <a:pt x="191" y="133"/>
                    <a:pt x="191" y="133"/>
                  </a:cubicBezTo>
                  <a:cubicBezTo>
                    <a:pt x="172" y="133"/>
                    <a:pt x="172" y="133"/>
                    <a:pt x="172" y="133"/>
                  </a:cubicBezTo>
                  <a:close/>
                  <a:moveTo>
                    <a:pt x="119" y="152"/>
                  </a:moveTo>
                  <a:cubicBezTo>
                    <a:pt x="119" y="160"/>
                    <a:pt x="119" y="160"/>
                    <a:pt x="119" y="160"/>
                  </a:cubicBezTo>
                  <a:cubicBezTo>
                    <a:pt x="138" y="160"/>
                    <a:pt x="138" y="160"/>
                    <a:pt x="138" y="160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19" y="152"/>
                    <a:pt x="119" y="152"/>
                    <a:pt x="119" y="152"/>
                  </a:cubicBezTo>
                  <a:close/>
                  <a:moveTo>
                    <a:pt x="146" y="152"/>
                  </a:moveTo>
                  <a:cubicBezTo>
                    <a:pt x="146" y="160"/>
                    <a:pt x="146" y="160"/>
                    <a:pt x="146" y="160"/>
                  </a:cubicBezTo>
                  <a:cubicBezTo>
                    <a:pt x="165" y="160"/>
                    <a:pt x="165" y="160"/>
                    <a:pt x="165" y="160"/>
                  </a:cubicBezTo>
                  <a:cubicBezTo>
                    <a:pt x="165" y="152"/>
                    <a:pt x="165" y="152"/>
                    <a:pt x="165" y="152"/>
                  </a:cubicBezTo>
                  <a:cubicBezTo>
                    <a:pt x="146" y="152"/>
                    <a:pt x="146" y="152"/>
                    <a:pt x="146" y="152"/>
                  </a:cubicBezTo>
                  <a:close/>
                  <a:moveTo>
                    <a:pt x="172" y="152"/>
                  </a:moveTo>
                  <a:cubicBezTo>
                    <a:pt x="172" y="160"/>
                    <a:pt x="172" y="160"/>
                    <a:pt x="172" y="160"/>
                  </a:cubicBezTo>
                  <a:cubicBezTo>
                    <a:pt x="191" y="160"/>
                    <a:pt x="191" y="160"/>
                    <a:pt x="191" y="160"/>
                  </a:cubicBezTo>
                  <a:cubicBezTo>
                    <a:pt x="191" y="152"/>
                    <a:pt x="191" y="152"/>
                    <a:pt x="191" y="152"/>
                  </a:cubicBezTo>
                  <a:cubicBezTo>
                    <a:pt x="172" y="152"/>
                    <a:pt x="172" y="152"/>
                    <a:pt x="172" y="152"/>
                  </a:cubicBezTo>
                  <a:close/>
                  <a:moveTo>
                    <a:pt x="119" y="170"/>
                  </a:moveTo>
                  <a:cubicBezTo>
                    <a:pt x="119" y="178"/>
                    <a:pt x="119" y="178"/>
                    <a:pt x="119" y="178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38" y="170"/>
                    <a:pt x="138" y="170"/>
                    <a:pt x="138" y="170"/>
                  </a:cubicBezTo>
                  <a:cubicBezTo>
                    <a:pt x="119" y="170"/>
                    <a:pt x="119" y="170"/>
                    <a:pt x="119" y="170"/>
                  </a:cubicBezTo>
                  <a:close/>
                  <a:moveTo>
                    <a:pt x="146" y="170"/>
                  </a:moveTo>
                  <a:cubicBezTo>
                    <a:pt x="146" y="178"/>
                    <a:pt x="146" y="178"/>
                    <a:pt x="146" y="178"/>
                  </a:cubicBezTo>
                  <a:cubicBezTo>
                    <a:pt x="165" y="178"/>
                    <a:pt x="165" y="178"/>
                    <a:pt x="165" y="178"/>
                  </a:cubicBezTo>
                  <a:cubicBezTo>
                    <a:pt x="165" y="170"/>
                    <a:pt x="165" y="170"/>
                    <a:pt x="165" y="170"/>
                  </a:cubicBezTo>
                  <a:cubicBezTo>
                    <a:pt x="146" y="170"/>
                    <a:pt x="146" y="170"/>
                    <a:pt x="146" y="170"/>
                  </a:cubicBezTo>
                  <a:close/>
                  <a:moveTo>
                    <a:pt x="172" y="170"/>
                  </a:moveTo>
                  <a:cubicBezTo>
                    <a:pt x="172" y="178"/>
                    <a:pt x="172" y="178"/>
                    <a:pt x="172" y="178"/>
                  </a:cubicBezTo>
                  <a:cubicBezTo>
                    <a:pt x="191" y="178"/>
                    <a:pt x="191" y="178"/>
                    <a:pt x="191" y="178"/>
                  </a:cubicBezTo>
                  <a:cubicBezTo>
                    <a:pt x="191" y="170"/>
                    <a:pt x="191" y="170"/>
                    <a:pt x="191" y="170"/>
                  </a:cubicBezTo>
                  <a:cubicBezTo>
                    <a:pt x="172" y="170"/>
                    <a:pt x="172" y="170"/>
                    <a:pt x="172" y="170"/>
                  </a:cubicBezTo>
                  <a:close/>
                  <a:moveTo>
                    <a:pt x="119" y="187"/>
                  </a:moveTo>
                  <a:cubicBezTo>
                    <a:pt x="119" y="195"/>
                    <a:pt x="119" y="195"/>
                    <a:pt x="119" y="195"/>
                  </a:cubicBezTo>
                  <a:cubicBezTo>
                    <a:pt x="138" y="195"/>
                    <a:pt x="138" y="195"/>
                    <a:pt x="138" y="195"/>
                  </a:cubicBezTo>
                  <a:cubicBezTo>
                    <a:pt x="138" y="187"/>
                    <a:pt x="138" y="187"/>
                    <a:pt x="138" y="187"/>
                  </a:cubicBezTo>
                  <a:cubicBezTo>
                    <a:pt x="119" y="187"/>
                    <a:pt x="119" y="187"/>
                    <a:pt x="119" y="187"/>
                  </a:cubicBezTo>
                  <a:close/>
                  <a:moveTo>
                    <a:pt x="146" y="187"/>
                  </a:moveTo>
                  <a:cubicBezTo>
                    <a:pt x="146" y="195"/>
                    <a:pt x="146" y="195"/>
                    <a:pt x="146" y="195"/>
                  </a:cubicBezTo>
                  <a:cubicBezTo>
                    <a:pt x="165" y="195"/>
                    <a:pt x="165" y="195"/>
                    <a:pt x="165" y="195"/>
                  </a:cubicBezTo>
                  <a:cubicBezTo>
                    <a:pt x="165" y="187"/>
                    <a:pt x="165" y="187"/>
                    <a:pt x="165" y="187"/>
                  </a:cubicBezTo>
                  <a:cubicBezTo>
                    <a:pt x="146" y="187"/>
                    <a:pt x="146" y="187"/>
                    <a:pt x="146" y="187"/>
                  </a:cubicBezTo>
                  <a:close/>
                  <a:moveTo>
                    <a:pt x="172" y="187"/>
                  </a:moveTo>
                  <a:cubicBezTo>
                    <a:pt x="172" y="195"/>
                    <a:pt x="172" y="195"/>
                    <a:pt x="172" y="195"/>
                  </a:cubicBezTo>
                  <a:cubicBezTo>
                    <a:pt x="191" y="195"/>
                    <a:pt x="191" y="195"/>
                    <a:pt x="191" y="195"/>
                  </a:cubicBezTo>
                  <a:cubicBezTo>
                    <a:pt x="191" y="187"/>
                    <a:pt x="191" y="187"/>
                    <a:pt x="191" y="187"/>
                  </a:cubicBezTo>
                  <a:cubicBezTo>
                    <a:pt x="172" y="187"/>
                    <a:pt x="172" y="187"/>
                    <a:pt x="172" y="187"/>
                  </a:cubicBezTo>
                  <a:close/>
                  <a:moveTo>
                    <a:pt x="119" y="206"/>
                  </a:moveTo>
                  <a:cubicBezTo>
                    <a:pt x="119" y="214"/>
                    <a:pt x="119" y="214"/>
                    <a:pt x="119" y="214"/>
                  </a:cubicBezTo>
                  <a:cubicBezTo>
                    <a:pt x="138" y="214"/>
                    <a:pt x="138" y="214"/>
                    <a:pt x="138" y="214"/>
                  </a:cubicBezTo>
                  <a:cubicBezTo>
                    <a:pt x="138" y="206"/>
                    <a:pt x="138" y="206"/>
                    <a:pt x="138" y="206"/>
                  </a:cubicBezTo>
                  <a:cubicBezTo>
                    <a:pt x="119" y="206"/>
                    <a:pt x="119" y="206"/>
                    <a:pt x="119" y="206"/>
                  </a:cubicBezTo>
                  <a:close/>
                  <a:moveTo>
                    <a:pt x="146" y="206"/>
                  </a:moveTo>
                  <a:cubicBezTo>
                    <a:pt x="146" y="214"/>
                    <a:pt x="146" y="214"/>
                    <a:pt x="146" y="214"/>
                  </a:cubicBezTo>
                  <a:cubicBezTo>
                    <a:pt x="165" y="214"/>
                    <a:pt x="165" y="214"/>
                    <a:pt x="165" y="214"/>
                  </a:cubicBezTo>
                  <a:cubicBezTo>
                    <a:pt x="165" y="206"/>
                    <a:pt x="165" y="206"/>
                    <a:pt x="165" y="206"/>
                  </a:cubicBezTo>
                  <a:cubicBezTo>
                    <a:pt x="146" y="206"/>
                    <a:pt x="146" y="206"/>
                    <a:pt x="146" y="206"/>
                  </a:cubicBezTo>
                  <a:close/>
                  <a:moveTo>
                    <a:pt x="172" y="206"/>
                  </a:moveTo>
                  <a:cubicBezTo>
                    <a:pt x="172" y="214"/>
                    <a:pt x="172" y="214"/>
                    <a:pt x="172" y="214"/>
                  </a:cubicBezTo>
                  <a:cubicBezTo>
                    <a:pt x="191" y="214"/>
                    <a:pt x="191" y="214"/>
                    <a:pt x="191" y="214"/>
                  </a:cubicBezTo>
                  <a:cubicBezTo>
                    <a:pt x="191" y="206"/>
                    <a:pt x="191" y="206"/>
                    <a:pt x="191" y="206"/>
                  </a:cubicBezTo>
                  <a:cubicBezTo>
                    <a:pt x="172" y="206"/>
                    <a:pt x="172" y="206"/>
                    <a:pt x="172" y="206"/>
                  </a:cubicBezTo>
                  <a:close/>
                  <a:moveTo>
                    <a:pt x="119" y="224"/>
                  </a:moveTo>
                  <a:cubicBezTo>
                    <a:pt x="119" y="232"/>
                    <a:pt x="119" y="232"/>
                    <a:pt x="119" y="232"/>
                  </a:cubicBezTo>
                  <a:cubicBezTo>
                    <a:pt x="138" y="232"/>
                    <a:pt x="138" y="232"/>
                    <a:pt x="138" y="232"/>
                  </a:cubicBezTo>
                  <a:cubicBezTo>
                    <a:pt x="138" y="224"/>
                    <a:pt x="138" y="224"/>
                    <a:pt x="138" y="224"/>
                  </a:cubicBezTo>
                  <a:cubicBezTo>
                    <a:pt x="119" y="224"/>
                    <a:pt x="119" y="224"/>
                    <a:pt x="119" y="224"/>
                  </a:cubicBezTo>
                  <a:close/>
                  <a:moveTo>
                    <a:pt x="146" y="224"/>
                  </a:moveTo>
                  <a:cubicBezTo>
                    <a:pt x="146" y="232"/>
                    <a:pt x="146" y="232"/>
                    <a:pt x="146" y="232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65" y="224"/>
                    <a:pt x="165" y="224"/>
                    <a:pt x="165" y="224"/>
                  </a:cubicBezTo>
                  <a:cubicBezTo>
                    <a:pt x="146" y="224"/>
                    <a:pt x="146" y="224"/>
                    <a:pt x="146" y="224"/>
                  </a:cubicBezTo>
                  <a:close/>
                  <a:moveTo>
                    <a:pt x="172" y="224"/>
                  </a:moveTo>
                  <a:cubicBezTo>
                    <a:pt x="172" y="232"/>
                    <a:pt x="172" y="232"/>
                    <a:pt x="172" y="232"/>
                  </a:cubicBezTo>
                  <a:cubicBezTo>
                    <a:pt x="191" y="232"/>
                    <a:pt x="191" y="232"/>
                    <a:pt x="191" y="232"/>
                  </a:cubicBezTo>
                  <a:cubicBezTo>
                    <a:pt x="191" y="224"/>
                    <a:pt x="191" y="224"/>
                    <a:pt x="191" y="224"/>
                  </a:cubicBezTo>
                  <a:cubicBezTo>
                    <a:pt x="172" y="224"/>
                    <a:pt x="172" y="224"/>
                    <a:pt x="172" y="224"/>
                  </a:cubicBezTo>
                  <a:close/>
                  <a:moveTo>
                    <a:pt x="130" y="102"/>
                  </a:moveTo>
                  <a:cubicBezTo>
                    <a:pt x="130" y="112"/>
                    <a:pt x="130" y="112"/>
                    <a:pt x="130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0" y="102"/>
                    <a:pt x="130" y="102"/>
                    <a:pt x="130" y="102"/>
                  </a:cubicBezTo>
                  <a:close/>
                  <a:moveTo>
                    <a:pt x="141" y="102"/>
                  </a:moveTo>
                  <a:cubicBezTo>
                    <a:pt x="141" y="112"/>
                    <a:pt x="141" y="112"/>
                    <a:pt x="141" y="112"/>
                  </a:cubicBezTo>
                  <a:cubicBezTo>
                    <a:pt x="147" y="112"/>
                    <a:pt x="147" y="112"/>
                    <a:pt x="147" y="112"/>
                  </a:cubicBezTo>
                  <a:cubicBezTo>
                    <a:pt x="147" y="102"/>
                    <a:pt x="147" y="102"/>
                    <a:pt x="147" y="102"/>
                  </a:cubicBezTo>
                  <a:cubicBezTo>
                    <a:pt x="141" y="102"/>
                    <a:pt x="141" y="102"/>
                    <a:pt x="141" y="102"/>
                  </a:cubicBezTo>
                  <a:close/>
                  <a:moveTo>
                    <a:pt x="153" y="102"/>
                  </a:moveTo>
                  <a:cubicBezTo>
                    <a:pt x="153" y="112"/>
                    <a:pt x="153" y="112"/>
                    <a:pt x="153" y="112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02"/>
                    <a:pt x="158" y="102"/>
                    <a:pt x="158" y="102"/>
                  </a:cubicBezTo>
                  <a:cubicBezTo>
                    <a:pt x="153" y="102"/>
                    <a:pt x="153" y="102"/>
                    <a:pt x="153" y="102"/>
                  </a:cubicBezTo>
                  <a:close/>
                  <a:moveTo>
                    <a:pt x="164" y="102"/>
                  </a:moveTo>
                  <a:cubicBezTo>
                    <a:pt x="164" y="112"/>
                    <a:pt x="164" y="112"/>
                    <a:pt x="164" y="112"/>
                  </a:cubicBezTo>
                  <a:cubicBezTo>
                    <a:pt x="170" y="112"/>
                    <a:pt x="170" y="112"/>
                    <a:pt x="170" y="112"/>
                  </a:cubicBezTo>
                  <a:cubicBezTo>
                    <a:pt x="170" y="102"/>
                    <a:pt x="170" y="102"/>
                    <a:pt x="170" y="102"/>
                  </a:cubicBezTo>
                  <a:cubicBezTo>
                    <a:pt x="164" y="102"/>
                    <a:pt x="164" y="102"/>
                    <a:pt x="164" y="102"/>
                  </a:cubicBezTo>
                  <a:close/>
                  <a:moveTo>
                    <a:pt x="176" y="102"/>
                  </a:moveTo>
                  <a:cubicBezTo>
                    <a:pt x="176" y="112"/>
                    <a:pt x="176" y="112"/>
                    <a:pt x="176" y="112"/>
                  </a:cubicBezTo>
                  <a:cubicBezTo>
                    <a:pt x="181" y="112"/>
                    <a:pt x="181" y="112"/>
                    <a:pt x="181" y="112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76" y="102"/>
                    <a:pt x="176" y="102"/>
                    <a:pt x="176" y="102"/>
                  </a:cubicBezTo>
                  <a:close/>
                  <a:moveTo>
                    <a:pt x="10" y="208"/>
                  </a:moveTo>
                  <a:cubicBezTo>
                    <a:pt x="10" y="215"/>
                    <a:pt x="10" y="215"/>
                    <a:pt x="10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10" y="208"/>
                    <a:pt x="10" y="208"/>
                    <a:pt x="10" y="208"/>
                  </a:cubicBezTo>
                  <a:close/>
                  <a:moveTo>
                    <a:pt x="23" y="208"/>
                  </a:moveTo>
                  <a:cubicBezTo>
                    <a:pt x="23" y="215"/>
                    <a:pt x="23" y="215"/>
                    <a:pt x="23" y="215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1" y="208"/>
                    <a:pt x="51" y="208"/>
                    <a:pt x="51" y="208"/>
                  </a:cubicBezTo>
                  <a:cubicBezTo>
                    <a:pt x="23" y="208"/>
                    <a:pt x="23" y="208"/>
                    <a:pt x="23" y="208"/>
                  </a:cubicBezTo>
                  <a:close/>
                  <a:moveTo>
                    <a:pt x="70" y="208"/>
                  </a:moveTo>
                  <a:cubicBezTo>
                    <a:pt x="70" y="215"/>
                    <a:pt x="70" y="215"/>
                    <a:pt x="70" y="215"/>
                  </a:cubicBezTo>
                  <a:cubicBezTo>
                    <a:pt x="80" y="215"/>
                    <a:pt x="80" y="215"/>
                    <a:pt x="80" y="215"/>
                  </a:cubicBezTo>
                  <a:cubicBezTo>
                    <a:pt x="80" y="208"/>
                    <a:pt x="80" y="208"/>
                    <a:pt x="80" y="208"/>
                  </a:cubicBezTo>
                  <a:cubicBezTo>
                    <a:pt x="70" y="208"/>
                    <a:pt x="70" y="208"/>
                    <a:pt x="70" y="208"/>
                  </a:cubicBezTo>
                  <a:close/>
                  <a:moveTo>
                    <a:pt x="10" y="223"/>
                  </a:moveTo>
                  <a:cubicBezTo>
                    <a:pt x="10" y="231"/>
                    <a:pt x="10" y="231"/>
                    <a:pt x="10" y="231"/>
                  </a:cubicBezTo>
                  <a:cubicBezTo>
                    <a:pt x="37" y="231"/>
                    <a:pt x="37" y="231"/>
                    <a:pt x="37" y="231"/>
                  </a:cubicBezTo>
                  <a:cubicBezTo>
                    <a:pt x="37" y="223"/>
                    <a:pt x="37" y="223"/>
                    <a:pt x="37" y="223"/>
                  </a:cubicBezTo>
                  <a:cubicBezTo>
                    <a:pt x="10" y="223"/>
                    <a:pt x="10" y="223"/>
                    <a:pt x="10" y="223"/>
                  </a:cubicBezTo>
                  <a:close/>
                  <a:moveTo>
                    <a:pt x="53" y="223"/>
                  </a:moveTo>
                  <a:cubicBezTo>
                    <a:pt x="53" y="231"/>
                    <a:pt x="53" y="231"/>
                    <a:pt x="53" y="231"/>
                  </a:cubicBezTo>
                  <a:cubicBezTo>
                    <a:pt x="80" y="231"/>
                    <a:pt x="80" y="231"/>
                    <a:pt x="80" y="231"/>
                  </a:cubicBezTo>
                  <a:cubicBezTo>
                    <a:pt x="80" y="223"/>
                    <a:pt x="80" y="223"/>
                    <a:pt x="80" y="223"/>
                  </a:cubicBezTo>
                  <a:cubicBezTo>
                    <a:pt x="53" y="223"/>
                    <a:pt x="53" y="223"/>
                    <a:pt x="53" y="223"/>
                  </a:cubicBezTo>
                  <a:close/>
                  <a:moveTo>
                    <a:pt x="10" y="238"/>
                  </a:moveTo>
                  <a:cubicBezTo>
                    <a:pt x="10" y="245"/>
                    <a:pt x="10" y="245"/>
                    <a:pt x="10" y="245"/>
                  </a:cubicBezTo>
                  <a:cubicBezTo>
                    <a:pt x="23" y="245"/>
                    <a:pt x="23" y="245"/>
                    <a:pt x="23" y="245"/>
                  </a:cubicBezTo>
                  <a:cubicBezTo>
                    <a:pt x="23" y="238"/>
                    <a:pt x="23" y="238"/>
                    <a:pt x="23" y="238"/>
                  </a:cubicBezTo>
                  <a:cubicBezTo>
                    <a:pt x="10" y="238"/>
                    <a:pt x="10" y="238"/>
                    <a:pt x="10" y="238"/>
                  </a:cubicBezTo>
                  <a:close/>
                  <a:moveTo>
                    <a:pt x="34" y="238"/>
                  </a:moveTo>
                  <a:cubicBezTo>
                    <a:pt x="34" y="245"/>
                    <a:pt x="34" y="245"/>
                    <a:pt x="34" y="245"/>
                  </a:cubicBezTo>
                  <a:cubicBezTo>
                    <a:pt x="61" y="245"/>
                    <a:pt x="61" y="245"/>
                    <a:pt x="61" y="245"/>
                  </a:cubicBezTo>
                  <a:cubicBezTo>
                    <a:pt x="61" y="238"/>
                    <a:pt x="61" y="238"/>
                    <a:pt x="61" y="238"/>
                  </a:cubicBezTo>
                  <a:cubicBezTo>
                    <a:pt x="34" y="238"/>
                    <a:pt x="34" y="238"/>
                    <a:pt x="34" y="238"/>
                  </a:cubicBezTo>
                  <a:close/>
                  <a:moveTo>
                    <a:pt x="70" y="238"/>
                  </a:moveTo>
                  <a:cubicBezTo>
                    <a:pt x="70" y="245"/>
                    <a:pt x="70" y="245"/>
                    <a:pt x="70" y="245"/>
                  </a:cubicBezTo>
                  <a:cubicBezTo>
                    <a:pt x="80" y="245"/>
                    <a:pt x="80" y="245"/>
                    <a:pt x="80" y="245"/>
                  </a:cubicBezTo>
                  <a:cubicBezTo>
                    <a:pt x="80" y="238"/>
                    <a:pt x="80" y="238"/>
                    <a:pt x="80" y="238"/>
                  </a:cubicBezTo>
                  <a:lnTo>
                    <a:pt x="70" y="2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3"/>
            <p:cNvSpPr>
              <a:spLocks noEditPoints="1"/>
            </p:cNvSpPr>
            <p:nvPr/>
          </p:nvSpPr>
          <p:spPr bwMode="auto">
            <a:xfrm>
              <a:off x="2919413" y="919163"/>
              <a:ext cx="669925" cy="430213"/>
            </a:xfrm>
            <a:custGeom>
              <a:avLst/>
              <a:gdLst>
                <a:gd name="T0" fmla="*/ 129 w 179"/>
                <a:gd name="T1" fmla="*/ 115 h 115"/>
                <a:gd name="T2" fmla="*/ 110 w 179"/>
                <a:gd name="T3" fmla="*/ 88 h 115"/>
                <a:gd name="T4" fmla="*/ 95 w 179"/>
                <a:gd name="T5" fmla="*/ 115 h 115"/>
                <a:gd name="T6" fmla="*/ 95 w 179"/>
                <a:gd name="T7" fmla="*/ 75 h 115"/>
                <a:gd name="T8" fmla="*/ 89 w 179"/>
                <a:gd name="T9" fmla="*/ 53 h 115"/>
                <a:gd name="T10" fmla="*/ 108 w 179"/>
                <a:gd name="T11" fmla="*/ 27 h 115"/>
                <a:gd name="T12" fmla="*/ 160 w 179"/>
                <a:gd name="T13" fmla="*/ 27 h 115"/>
                <a:gd name="T14" fmla="*/ 179 w 179"/>
                <a:gd name="T15" fmla="*/ 53 h 115"/>
                <a:gd name="T16" fmla="*/ 173 w 179"/>
                <a:gd name="T17" fmla="*/ 75 h 115"/>
                <a:gd name="T18" fmla="*/ 173 w 179"/>
                <a:gd name="T19" fmla="*/ 115 h 115"/>
                <a:gd name="T20" fmla="*/ 55 w 179"/>
                <a:gd name="T21" fmla="*/ 89 h 115"/>
                <a:gd name="T22" fmla="*/ 69 w 179"/>
                <a:gd name="T23" fmla="*/ 104 h 115"/>
                <a:gd name="T24" fmla="*/ 49 w 179"/>
                <a:gd name="T25" fmla="*/ 52 h 115"/>
                <a:gd name="T26" fmla="*/ 40 w 179"/>
                <a:gd name="T27" fmla="*/ 63 h 115"/>
                <a:gd name="T28" fmla="*/ 49 w 179"/>
                <a:gd name="T29" fmla="*/ 52 h 115"/>
                <a:gd name="T30" fmla="*/ 19 w 179"/>
                <a:gd name="T31" fmla="*/ 89 h 115"/>
                <a:gd name="T32" fmla="*/ 32 w 179"/>
                <a:gd name="T33" fmla="*/ 104 h 115"/>
                <a:gd name="T34" fmla="*/ 50 w 179"/>
                <a:gd name="T35" fmla="*/ 89 h 115"/>
                <a:gd name="T36" fmla="*/ 36 w 179"/>
                <a:gd name="T37" fmla="*/ 104 h 115"/>
                <a:gd name="T38" fmla="*/ 50 w 179"/>
                <a:gd name="T39" fmla="*/ 89 h 115"/>
                <a:gd name="T40" fmla="*/ 127 w 179"/>
                <a:gd name="T41" fmla="*/ 75 h 115"/>
                <a:gd name="T42" fmla="*/ 113 w 179"/>
                <a:gd name="T43" fmla="*/ 58 h 115"/>
                <a:gd name="T44" fmla="*/ 44 w 179"/>
                <a:gd name="T45" fmla="*/ 28 h 115"/>
                <a:gd name="T46" fmla="*/ 88 w 179"/>
                <a:gd name="T47" fmla="*/ 73 h 115"/>
                <a:gd name="T48" fmla="*/ 84 w 179"/>
                <a:gd name="T49" fmla="*/ 81 h 115"/>
                <a:gd name="T50" fmla="*/ 5 w 179"/>
                <a:gd name="T51" fmla="*/ 115 h 115"/>
                <a:gd name="T52" fmla="*/ 0 w 179"/>
                <a:gd name="T53" fmla="*/ 81 h 115"/>
                <a:gd name="T54" fmla="*/ 18 w 179"/>
                <a:gd name="T55" fmla="*/ 55 h 115"/>
                <a:gd name="T56" fmla="*/ 159 w 179"/>
                <a:gd name="T57" fmla="*/ 60 h 115"/>
                <a:gd name="T58" fmla="*/ 145 w 179"/>
                <a:gd name="T59" fmla="*/ 75 h 115"/>
                <a:gd name="T60" fmla="*/ 159 w 179"/>
                <a:gd name="T61" fmla="*/ 60 h 115"/>
                <a:gd name="T62" fmla="*/ 128 w 179"/>
                <a:gd name="T63" fmla="*/ 32 h 115"/>
                <a:gd name="T64" fmla="*/ 140 w 179"/>
                <a:gd name="T65" fmla="*/ 32 h 115"/>
                <a:gd name="T66" fmla="*/ 159 w 179"/>
                <a:gd name="T67" fmla="*/ 89 h 115"/>
                <a:gd name="T68" fmla="*/ 145 w 179"/>
                <a:gd name="T69" fmla="*/ 104 h 115"/>
                <a:gd name="T70" fmla="*/ 159 w 179"/>
                <a:gd name="T71" fmla="*/ 8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9" h="115">
                  <a:moveTo>
                    <a:pt x="173" y="115"/>
                  </a:moveTo>
                  <a:cubicBezTo>
                    <a:pt x="129" y="115"/>
                    <a:pt x="129" y="115"/>
                    <a:pt x="129" y="115"/>
                  </a:cubicBezTo>
                  <a:cubicBezTo>
                    <a:pt x="129" y="88"/>
                    <a:pt x="129" y="88"/>
                    <a:pt x="129" y="88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95" y="115"/>
                    <a:pt x="95" y="115"/>
                    <a:pt x="95" y="115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95" y="75"/>
                    <a:pt x="95" y="75"/>
                    <a:pt x="95" y="75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89" y="53"/>
                    <a:pt x="89" y="53"/>
                    <a:pt x="89" y="53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60" y="27"/>
                    <a:pt x="160" y="27"/>
                    <a:pt x="160" y="27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79" y="53"/>
                    <a:pt x="179" y="53"/>
                    <a:pt x="179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75"/>
                    <a:pt x="173" y="75"/>
                    <a:pt x="173" y="75"/>
                  </a:cubicBezTo>
                  <a:cubicBezTo>
                    <a:pt x="173" y="86"/>
                    <a:pt x="173" y="86"/>
                    <a:pt x="173" y="86"/>
                  </a:cubicBezTo>
                  <a:cubicBezTo>
                    <a:pt x="173" y="115"/>
                    <a:pt x="173" y="115"/>
                    <a:pt x="173" y="115"/>
                  </a:cubicBezTo>
                  <a:close/>
                  <a:moveTo>
                    <a:pt x="69" y="89"/>
                  </a:moveTo>
                  <a:cubicBezTo>
                    <a:pt x="55" y="89"/>
                    <a:pt x="55" y="89"/>
                    <a:pt x="55" y="89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89"/>
                    <a:pt x="69" y="89"/>
                    <a:pt x="69" y="89"/>
                  </a:cubicBezTo>
                  <a:close/>
                  <a:moveTo>
                    <a:pt x="49" y="52"/>
                  </a:moveTo>
                  <a:cubicBezTo>
                    <a:pt x="40" y="52"/>
                    <a:pt x="40" y="52"/>
                    <a:pt x="40" y="52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49" y="63"/>
                    <a:pt x="49" y="63"/>
                    <a:pt x="49" y="63"/>
                  </a:cubicBezTo>
                  <a:cubicBezTo>
                    <a:pt x="49" y="52"/>
                    <a:pt x="49" y="52"/>
                    <a:pt x="49" y="52"/>
                  </a:cubicBezTo>
                  <a:close/>
                  <a:moveTo>
                    <a:pt x="32" y="89"/>
                  </a:moveTo>
                  <a:cubicBezTo>
                    <a:pt x="19" y="89"/>
                    <a:pt x="19" y="89"/>
                    <a:pt x="19" y="89"/>
                  </a:cubicBezTo>
                  <a:cubicBezTo>
                    <a:pt x="19" y="104"/>
                    <a:pt x="19" y="104"/>
                    <a:pt x="19" y="104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2" y="89"/>
                    <a:pt x="32" y="89"/>
                    <a:pt x="32" y="89"/>
                  </a:cubicBezTo>
                  <a:close/>
                  <a:moveTo>
                    <a:pt x="50" y="89"/>
                  </a:moveTo>
                  <a:cubicBezTo>
                    <a:pt x="36" y="89"/>
                    <a:pt x="36" y="89"/>
                    <a:pt x="36" y="89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50" y="104"/>
                    <a:pt x="50" y="104"/>
                    <a:pt x="50" y="104"/>
                  </a:cubicBezTo>
                  <a:cubicBezTo>
                    <a:pt x="50" y="89"/>
                    <a:pt x="50" y="89"/>
                    <a:pt x="50" y="89"/>
                  </a:cubicBezTo>
                  <a:close/>
                  <a:moveTo>
                    <a:pt x="113" y="75"/>
                  </a:moveTo>
                  <a:cubicBezTo>
                    <a:pt x="127" y="75"/>
                    <a:pt x="127" y="75"/>
                    <a:pt x="127" y="75"/>
                  </a:cubicBezTo>
                  <a:cubicBezTo>
                    <a:pt x="127" y="58"/>
                    <a:pt x="127" y="58"/>
                    <a:pt x="127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3" y="75"/>
                    <a:pt x="113" y="75"/>
                    <a:pt x="113" y="75"/>
                  </a:cubicBezTo>
                  <a:close/>
                  <a:moveTo>
                    <a:pt x="44" y="28"/>
                  </a:moveTo>
                  <a:cubicBezTo>
                    <a:pt x="71" y="55"/>
                    <a:pt x="71" y="55"/>
                    <a:pt x="71" y="55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27" y="115"/>
                    <a:pt x="38" y="115"/>
                    <a:pt x="5" y="115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44" y="28"/>
                    <a:pt x="44" y="28"/>
                    <a:pt x="44" y="28"/>
                  </a:cubicBezTo>
                  <a:close/>
                  <a:moveTo>
                    <a:pt x="159" y="60"/>
                  </a:moveTo>
                  <a:cubicBezTo>
                    <a:pt x="145" y="60"/>
                    <a:pt x="145" y="60"/>
                    <a:pt x="145" y="60"/>
                  </a:cubicBezTo>
                  <a:cubicBezTo>
                    <a:pt x="145" y="75"/>
                    <a:pt x="145" y="75"/>
                    <a:pt x="145" y="75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9" y="60"/>
                    <a:pt x="159" y="60"/>
                    <a:pt x="159" y="60"/>
                  </a:cubicBezTo>
                  <a:close/>
                  <a:moveTo>
                    <a:pt x="134" y="26"/>
                  </a:moveTo>
                  <a:cubicBezTo>
                    <a:pt x="131" y="26"/>
                    <a:pt x="128" y="28"/>
                    <a:pt x="128" y="32"/>
                  </a:cubicBezTo>
                  <a:cubicBezTo>
                    <a:pt x="128" y="35"/>
                    <a:pt x="131" y="38"/>
                    <a:pt x="134" y="38"/>
                  </a:cubicBezTo>
                  <a:cubicBezTo>
                    <a:pt x="137" y="38"/>
                    <a:pt x="140" y="35"/>
                    <a:pt x="140" y="32"/>
                  </a:cubicBezTo>
                  <a:cubicBezTo>
                    <a:pt x="140" y="28"/>
                    <a:pt x="137" y="26"/>
                    <a:pt x="134" y="26"/>
                  </a:cubicBezTo>
                  <a:close/>
                  <a:moveTo>
                    <a:pt x="159" y="89"/>
                  </a:moveTo>
                  <a:cubicBezTo>
                    <a:pt x="145" y="89"/>
                    <a:pt x="145" y="89"/>
                    <a:pt x="145" y="89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59" y="104"/>
                    <a:pt x="159" y="104"/>
                    <a:pt x="159" y="104"/>
                  </a:cubicBezTo>
                  <a:lnTo>
                    <a:pt x="159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4"/>
            <p:cNvSpPr>
              <a:spLocks noEditPoints="1"/>
            </p:cNvSpPr>
            <p:nvPr/>
          </p:nvSpPr>
          <p:spPr bwMode="auto">
            <a:xfrm>
              <a:off x="8755063" y="820738"/>
              <a:ext cx="452438" cy="528638"/>
            </a:xfrm>
            <a:custGeom>
              <a:avLst/>
              <a:gdLst>
                <a:gd name="T0" fmla="*/ 119 w 121"/>
                <a:gd name="T1" fmla="*/ 133 h 141"/>
                <a:gd name="T2" fmla="*/ 119 w 121"/>
                <a:gd name="T3" fmla="*/ 61 h 141"/>
                <a:gd name="T4" fmla="*/ 84 w 121"/>
                <a:gd name="T5" fmla="*/ 49 h 141"/>
                <a:gd name="T6" fmla="*/ 84 w 121"/>
                <a:gd name="T7" fmla="*/ 29 h 141"/>
                <a:gd name="T8" fmla="*/ 29 w 121"/>
                <a:gd name="T9" fmla="*/ 3 h 141"/>
                <a:gd name="T10" fmla="*/ 23 w 121"/>
                <a:gd name="T11" fmla="*/ 2 h 141"/>
                <a:gd name="T12" fmla="*/ 7 w 121"/>
                <a:gd name="T13" fmla="*/ 132 h 141"/>
                <a:gd name="T14" fmla="*/ 0 w 121"/>
                <a:gd name="T15" fmla="*/ 141 h 141"/>
                <a:gd name="T16" fmla="*/ 32 w 121"/>
                <a:gd name="T17" fmla="*/ 141 h 141"/>
                <a:gd name="T18" fmla="*/ 32 w 121"/>
                <a:gd name="T19" fmla="*/ 14 h 141"/>
                <a:gd name="T20" fmla="*/ 76 w 121"/>
                <a:gd name="T21" fmla="*/ 46 h 141"/>
                <a:gd name="T22" fmla="*/ 58 w 121"/>
                <a:gd name="T23" fmla="*/ 40 h 141"/>
                <a:gd name="T24" fmla="*/ 58 w 121"/>
                <a:gd name="T25" fmla="*/ 40 h 141"/>
                <a:gd name="T26" fmla="*/ 58 w 121"/>
                <a:gd name="T27" fmla="*/ 40 h 141"/>
                <a:gd name="T28" fmla="*/ 41 w 121"/>
                <a:gd name="T29" fmla="*/ 132 h 141"/>
                <a:gd name="T30" fmla="*/ 34 w 121"/>
                <a:gd name="T31" fmla="*/ 140 h 141"/>
                <a:gd name="T32" fmla="*/ 66 w 121"/>
                <a:gd name="T33" fmla="*/ 140 h 141"/>
                <a:gd name="T34" fmla="*/ 66 w 121"/>
                <a:gd name="T35" fmla="*/ 52 h 141"/>
                <a:gd name="T36" fmla="*/ 110 w 121"/>
                <a:gd name="T37" fmla="*/ 137 h 141"/>
                <a:gd name="T38" fmla="*/ 114 w 121"/>
                <a:gd name="T39" fmla="*/ 141 h 141"/>
                <a:gd name="T40" fmla="*/ 121 w 121"/>
                <a:gd name="T41" fmla="*/ 133 h 141"/>
                <a:gd name="T42" fmla="*/ 90 w 121"/>
                <a:gd name="T43" fmla="*/ 140 h 141"/>
                <a:gd name="T44" fmla="*/ 73 w 121"/>
                <a:gd name="T45" fmla="*/ 125 h 141"/>
                <a:gd name="T46" fmla="*/ 105 w 121"/>
                <a:gd name="T47" fmla="*/ 127 h 141"/>
                <a:gd name="T48" fmla="*/ 105 w 121"/>
                <a:gd name="T49" fmla="*/ 85 h 141"/>
                <a:gd name="T50" fmla="*/ 73 w 121"/>
                <a:gd name="T51" fmla="*/ 75 h 141"/>
                <a:gd name="T52" fmla="*/ 90 w 121"/>
                <a:gd name="T53" fmla="*/ 67 h 141"/>
                <a:gd name="T54" fmla="*/ 105 w 121"/>
                <a:gd name="T55" fmla="*/ 85 h 141"/>
                <a:gd name="T56" fmla="*/ 90 w 121"/>
                <a:gd name="T57" fmla="*/ 100 h 141"/>
                <a:gd name="T58" fmla="*/ 73 w 121"/>
                <a:gd name="T59" fmla="*/ 82 h 141"/>
                <a:gd name="T60" fmla="*/ 105 w 121"/>
                <a:gd name="T61" fmla="*/ 90 h 141"/>
                <a:gd name="T62" fmla="*/ 105 w 121"/>
                <a:gd name="T63" fmla="*/ 121 h 141"/>
                <a:gd name="T64" fmla="*/ 73 w 121"/>
                <a:gd name="T65" fmla="*/ 118 h 141"/>
                <a:gd name="T66" fmla="*/ 90 w 121"/>
                <a:gd name="T67" fmla="*/ 106 h 141"/>
                <a:gd name="T68" fmla="*/ 105 w 121"/>
                <a:gd name="T69" fmla="*/ 12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1" h="141">
                  <a:moveTo>
                    <a:pt x="121" y="133"/>
                  </a:moveTo>
                  <a:cubicBezTo>
                    <a:pt x="119" y="133"/>
                    <a:pt x="119" y="133"/>
                    <a:pt x="119" y="133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84" y="49"/>
                    <a:pt x="84" y="49"/>
                    <a:pt x="84" y="49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34" y="132"/>
                    <a:pt x="34" y="132"/>
                    <a:pt x="34" y="132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62" y="140"/>
                    <a:pt x="62" y="140"/>
                    <a:pt x="62" y="140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110" y="137"/>
                    <a:pt x="110" y="137"/>
                    <a:pt x="110" y="137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14" y="141"/>
                    <a:pt x="114" y="141"/>
                    <a:pt x="114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33"/>
                    <a:pt x="121" y="133"/>
                    <a:pt x="121" y="133"/>
                  </a:cubicBezTo>
                  <a:close/>
                  <a:moveTo>
                    <a:pt x="105" y="140"/>
                  </a:moveTo>
                  <a:cubicBezTo>
                    <a:pt x="100" y="140"/>
                    <a:pt x="95" y="140"/>
                    <a:pt x="90" y="140"/>
                  </a:cubicBezTo>
                  <a:cubicBezTo>
                    <a:pt x="85" y="140"/>
                    <a:pt x="79" y="140"/>
                    <a:pt x="73" y="140"/>
                  </a:cubicBezTo>
                  <a:cubicBezTo>
                    <a:pt x="73" y="135"/>
                    <a:pt x="73" y="130"/>
                    <a:pt x="73" y="125"/>
                  </a:cubicBezTo>
                  <a:cubicBezTo>
                    <a:pt x="79" y="126"/>
                    <a:pt x="85" y="126"/>
                    <a:pt x="90" y="126"/>
                  </a:cubicBezTo>
                  <a:cubicBezTo>
                    <a:pt x="95" y="127"/>
                    <a:pt x="100" y="127"/>
                    <a:pt x="105" y="127"/>
                  </a:cubicBezTo>
                  <a:cubicBezTo>
                    <a:pt x="105" y="132"/>
                    <a:pt x="105" y="136"/>
                    <a:pt x="105" y="140"/>
                  </a:cubicBezTo>
                  <a:close/>
                  <a:moveTo>
                    <a:pt x="105" y="85"/>
                  </a:moveTo>
                  <a:cubicBezTo>
                    <a:pt x="100" y="83"/>
                    <a:pt x="95" y="82"/>
                    <a:pt x="90" y="80"/>
                  </a:cubicBezTo>
                  <a:cubicBezTo>
                    <a:pt x="85" y="79"/>
                    <a:pt x="79" y="77"/>
                    <a:pt x="73" y="75"/>
                  </a:cubicBezTo>
                  <a:cubicBezTo>
                    <a:pt x="73" y="70"/>
                    <a:pt x="73" y="65"/>
                    <a:pt x="73" y="60"/>
                  </a:cubicBezTo>
                  <a:cubicBezTo>
                    <a:pt x="79" y="63"/>
                    <a:pt x="85" y="65"/>
                    <a:pt x="90" y="67"/>
                  </a:cubicBezTo>
                  <a:cubicBezTo>
                    <a:pt x="95" y="68"/>
                    <a:pt x="100" y="70"/>
                    <a:pt x="105" y="72"/>
                  </a:cubicBezTo>
                  <a:cubicBezTo>
                    <a:pt x="105" y="76"/>
                    <a:pt x="105" y="80"/>
                    <a:pt x="105" y="85"/>
                  </a:cubicBezTo>
                  <a:close/>
                  <a:moveTo>
                    <a:pt x="105" y="103"/>
                  </a:moveTo>
                  <a:cubicBezTo>
                    <a:pt x="100" y="102"/>
                    <a:pt x="95" y="101"/>
                    <a:pt x="90" y="100"/>
                  </a:cubicBezTo>
                  <a:cubicBezTo>
                    <a:pt x="85" y="99"/>
                    <a:pt x="79" y="98"/>
                    <a:pt x="73" y="97"/>
                  </a:cubicBezTo>
                  <a:cubicBezTo>
                    <a:pt x="73" y="92"/>
                    <a:pt x="73" y="87"/>
                    <a:pt x="73" y="82"/>
                  </a:cubicBezTo>
                  <a:cubicBezTo>
                    <a:pt x="79" y="83"/>
                    <a:pt x="85" y="85"/>
                    <a:pt x="90" y="86"/>
                  </a:cubicBezTo>
                  <a:cubicBezTo>
                    <a:pt x="95" y="88"/>
                    <a:pt x="100" y="89"/>
                    <a:pt x="105" y="90"/>
                  </a:cubicBezTo>
                  <a:cubicBezTo>
                    <a:pt x="105" y="94"/>
                    <a:pt x="105" y="99"/>
                    <a:pt x="105" y="103"/>
                  </a:cubicBezTo>
                  <a:close/>
                  <a:moveTo>
                    <a:pt x="105" y="121"/>
                  </a:moveTo>
                  <a:cubicBezTo>
                    <a:pt x="100" y="121"/>
                    <a:pt x="95" y="120"/>
                    <a:pt x="90" y="120"/>
                  </a:cubicBezTo>
                  <a:cubicBezTo>
                    <a:pt x="85" y="119"/>
                    <a:pt x="79" y="119"/>
                    <a:pt x="73" y="118"/>
                  </a:cubicBezTo>
                  <a:cubicBezTo>
                    <a:pt x="73" y="113"/>
                    <a:pt x="73" y="108"/>
                    <a:pt x="73" y="103"/>
                  </a:cubicBezTo>
                  <a:cubicBezTo>
                    <a:pt x="79" y="104"/>
                    <a:pt x="85" y="105"/>
                    <a:pt x="90" y="106"/>
                  </a:cubicBezTo>
                  <a:cubicBezTo>
                    <a:pt x="95" y="107"/>
                    <a:pt x="100" y="108"/>
                    <a:pt x="105" y="109"/>
                  </a:cubicBezTo>
                  <a:cubicBezTo>
                    <a:pt x="105" y="113"/>
                    <a:pt x="105" y="117"/>
                    <a:pt x="105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074558" y="1028207"/>
            <a:ext cx="2124400" cy="2125811"/>
            <a:chOff x="3705225" y="1036638"/>
            <a:chExt cx="4779963" cy="4783137"/>
          </a:xfrm>
          <a:effectLst>
            <a:outerShdw blurRad="317500" dist="127000" dir="2700000" algn="tl" rotWithShape="0">
              <a:prstClr val="black">
                <a:alpha val="27000"/>
              </a:prstClr>
            </a:outerShdw>
          </a:effectLst>
        </p:grpSpPr>
        <p:sp>
          <p:nvSpPr>
            <p:cNvPr id="35" name="AutoShape 3"/>
            <p:cNvSpPr>
              <a:spLocks noChangeAspect="1" noChangeArrowheads="1" noTextEdit="1"/>
            </p:cNvSpPr>
            <p:nvPr/>
          </p:nvSpPr>
          <p:spPr bwMode="auto">
            <a:xfrm>
              <a:off x="3705225" y="1039813"/>
              <a:ext cx="4779963" cy="4779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3705225" y="1036638"/>
              <a:ext cx="4779963" cy="4779962"/>
            </a:xfrm>
            <a:custGeom>
              <a:avLst/>
              <a:gdLst>
                <a:gd name="T0" fmla="*/ 223 w 1272"/>
                <a:gd name="T1" fmla="*/ 0 h 1272"/>
                <a:gd name="T2" fmla="*/ 1049 w 1272"/>
                <a:gd name="T3" fmla="*/ 0 h 1272"/>
                <a:gd name="T4" fmla="*/ 1272 w 1272"/>
                <a:gd name="T5" fmla="*/ 222 h 1272"/>
                <a:gd name="T6" fmla="*/ 1272 w 1272"/>
                <a:gd name="T7" fmla="*/ 1050 h 1272"/>
                <a:gd name="T8" fmla="*/ 1049 w 1272"/>
                <a:gd name="T9" fmla="*/ 1272 h 1272"/>
                <a:gd name="T10" fmla="*/ 223 w 1272"/>
                <a:gd name="T11" fmla="*/ 1272 h 1272"/>
                <a:gd name="T12" fmla="*/ 0 w 1272"/>
                <a:gd name="T13" fmla="*/ 1050 h 1272"/>
                <a:gd name="T14" fmla="*/ 0 w 1272"/>
                <a:gd name="T15" fmla="*/ 222 h 1272"/>
                <a:gd name="T16" fmla="*/ 223 w 1272"/>
                <a:gd name="T17" fmla="*/ 0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2" h="1272">
                  <a:moveTo>
                    <a:pt x="223" y="0"/>
                  </a:moveTo>
                  <a:cubicBezTo>
                    <a:pt x="1049" y="0"/>
                    <a:pt x="1049" y="0"/>
                    <a:pt x="1049" y="0"/>
                  </a:cubicBezTo>
                  <a:cubicBezTo>
                    <a:pt x="1172" y="0"/>
                    <a:pt x="1272" y="100"/>
                    <a:pt x="1272" y="222"/>
                  </a:cubicBezTo>
                  <a:cubicBezTo>
                    <a:pt x="1272" y="1050"/>
                    <a:pt x="1272" y="1050"/>
                    <a:pt x="1272" y="1050"/>
                  </a:cubicBezTo>
                  <a:cubicBezTo>
                    <a:pt x="1272" y="1172"/>
                    <a:pt x="1172" y="1272"/>
                    <a:pt x="1049" y="1272"/>
                  </a:cubicBezTo>
                  <a:cubicBezTo>
                    <a:pt x="223" y="1272"/>
                    <a:pt x="223" y="1272"/>
                    <a:pt x="223" y="1272"/>
                  </a:cubicBezTo>
                  <a:cubicBezTo>
                    <a:pt x="100" y="1272"/>
                    <a:pt x="0" y="1172"/>
                    <a:pt x="0" y="1050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00"/>
                    <a:pt x="100" y="0"/>
                    <a:pt x="2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4035425" y="1531938"/>
              <a:ext cx="2946400" cy="2660650"/>
            </a:xfrm>
            <a:custGeom>
              <a:avLst/>
              <a:gdLst>
                <a:gd name="T0" fmla="*/ 255 w 784"/>
                <a:gd name="T1" fmla="*/ 640 h 708"/>
                <a:gd name="T2" fmla="*/ 119 w 784"/>
                <a:gd name="T3" fmla="*/ 708 h 708"/>
                <a:gd name="T4" fmla="*/ 153 w 784"/>
                <a:gd name="T5" fmla="*/ 592 h 708"/>
                <a:gd name="T6" fmla="*/ 0 w 784"/>
                <a:gd name="T7" fmla="*/ 331 h 708"/>
                <a:gd name="T8" fmla="*/ 392 w 784"/>
                <a:gd name="T9" fmla="*/ 0 h 708"/>
                <a:gd name="T10" fmla="*/ 784 w 784"/>
                <a:gd name="T11" fmla="*/ 331 h 708"/>
                <a:gd name="T12" fmla="*/ 392 w 784"/>
                <a:gd name="T13" fmla="*/ 661 h 708"/>
                <a:gd name="T14" fmla="*/ 255 w 784"/>
                <a:gd name="T15" fmla="*/ 64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4" h="708">
                  <a:moveTo>
                    <a:pt x="255" y="640"/>
                  </a:moveTo>
                  <a:cubicBezTo>
                    <a:pt x="119" y="708"/>
                    <a:pt x="119" y="708"/>
                    <a:pt x="119" y="708"/>
                  </a:cubicBezTo>
                  <a:cubicBezTo>
                    <a:pt x="153" y="592"/>
                    <a:pt x="153" y="592"/>
                    <a:pt x="153" y="592"/>
                  </a:cubicBezTo>
                  <a:cubicBezTo>
                    <a:pt x="60" y="532"/>
                    <a:pt x="0" y="437"/>
                    <a:pt x="0" y="331"/>
                  </a:cubicBezTo>
                  <a:cubicBezTo>
                    <a:pt x="0" y="149"/>
                    <a:pt x="176" y="0"/>
                    <a:pt x="392" y="0"/>
                  </a:cubicBezTo>
                  <a:cubicBezTo>
                    <a:pt x="608" y="0"/>
                    <a:pt x="784" y="149"/>
                    <a:pt x="784" y="331"/>
                  </a:cubicBezTo>
                  <a:cubicBezTo>
                    <a:pt x="784" y="513"/>
                    <a:pt x="608" y="661"/>
                    <a:pt x="392" y="661"/>
                  </a:cubicBezTo>
                  <a:cubicBezTo>
                    <a:pt x="344" y="661"/>
                    <a:pt x="298" y="654"/>
                    <a:pt x="255" y="640"/>
                  </a:cubicBezTo>
                  <a:close/>
                </a:path>
              </a:pathLst>
            </a:custGeom>
            <a:solidFill>
              <a:srgbClr val="FFFFFF"/>
            </a:solidFill>
            <a:ln w="3016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7"/>
            <p:cNvSpPr>
              <a:spLocks/>
            </p:cNvSpPr>
            <p:nvPr/>
          </p:nvSpPr>
          <p:spPr bwMode="auto">
            <a:xfrm>
              <a:off x="5667375" y="2647950"/>
              <a:ext cx="2487613" cy="2247900"/>
            </a:xfrm>
            <a:custGeom>
              <a:avLst/>
              <a:gdLst>
                <a:gd name="T0" fmla="*/ 447 w 662"/>
                <a:gd name="T1" fmla="*/ 540 h 598"/>
                <a:gd name="T2" fmla="*/ 562 w 662"/>
                <a:gd name="T3" fmla="*/ 598 h 598"/>
                <a:gd name="T4" fmla="*/ 533 w 662"/>
                <a:gd name="T5" fmla="*/ 500 h 598"/>
                <a:gd name="T6" fmla="*/ 662 w 662"/>
                <a:gd name="T7" fmla="*/ 279 h 598"/>
                <a:gd name="T8" fmla="*/ 331 w 662"/>
                <a:gd name="T9" fmla="*/ 0 h 598"/>
                <a:gd name="T10" fmla="*/ 0 w 662"/>
                <a:gd name="T11" fmla="*/ 279 h 598"/>
                <a:gd name="T12" fmla="*/ 331 w 662"/>
                <a:gd name="T13" fmla="*/ 558 h 598"/>
                <a:gd name="T14" fmla="*/ 447 w 662"/>
                <a:gd name="T15" fmla="*/ 54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2" h="598">
                  <a:moveTo>
                    <a:pt x="447" y="540"/>
                  </a:moveTo>
                  <a:cubicBezTo>
                    <a:pt x="562" y="598"/>
                    <a:pt x="562" y="598"/>
                    <a:pt x="562" y="598"/>
                  </a:cubicBezTo>
                  <a:cubicBezTo>
                    <a:pt x="533" y="500"/>
                    <a:pt x="533" y="500"/>
                    <a:pt x="533" y="500"/>
                  </a:cubicBezTo>
                  <a:cubicBezTo>
                    <a:pt x="611" y="449"/>
                    <a:pt x="662" y="369"/>
                    <a:pt x="662" y="279"/>
                  </a:cubicBezTo>
                  <a:cubicBezTo>
                    <a:pt x="662" y="125"/>
                    <a:pt x="513" y="0"/>
                    <a:pt x="331" y="0"/>
                  </a:cubicBezTo>
                  <a:cubicBezTo>
                    <a:pt x="149" y="0"/>
                    <a:pt x="0" y="125"/>
                    <a:pt x="0" y="279"/>
                  </a:cubicBezTo>
                  <a:cubicBezTo>
                    <a:pt x="0" y="433"/>
                    <a:pt x="149" y="558"/>
                    <a:pt x="331" y="558"/>
                  </a:cubicBezTo>
                  <a:cubicBezTo>
                    <a:pt x="372" y="558"/>
                    <a:pt x="411" y="552"/>
                    <a:pt x="447" y="540"/>
                  </a:cubicBezTo>
                  <a:close/>
                </a:path>
              </a:pathLst>
            </a:custGeom>
            <a:solidFill>
              <a:srgbClr val="FFFFFF"/>
            </a:solidFill>
            <a:ln w="301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Oval 8"/>
            <p:cNvSpPr>
              <a:spLocks noChangeArrowheads="1"/>
            </p:cNvSpPr>
            <p:nvPr/>
          </p:nvSpPr>
          <p:spPr bwMode="auto">
            <a:xfrm>
              <a:off x="4818063" y="2147888"/>
              <a:ext cx="387350" cy="387350"/>
            </a:xfrm>
            <a:prstGeom prst="ellipse">
              <a:avLst/>
            </a:prstGeom>
            <a:solidFill>
              <a:schemeClr val="accent1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9"/>
            <p:cNvSpPr>
              <a:spLocks noChangeArrowheads="1"/>
            </p:cNvSpPr>
            <p:nvPr/>
          </p:nvSpPr>
          <p:spPr bwMode="auto">
            <a:xfrm>
              <a:off x="5843588" y="2147888"/>
              <a:ext cx="387350" cy="387350"/>
            </a:xfrm>
            <a:prstGeom prst="ellipse">
              <a:avLst/>
            </a:prstGeom>
            <a:solidFill>
              <a:schemeClr val="accent1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10"/>
            <p:cNvSpPr>
              <a:spLocks noChangeArrowheads="1"/>
            </p:cNvSpPr>
            <p:nvPr/>
          </p:nvSpPr>
          <p:spPr bwMode="auto">
            <a:xfrm>
              <a:off x="6384925" y="3214688"/>
              <a:ext cx="304800" cy="309562"/>
            </a:xfrm>
            <a:prstGeom prst="ellipse">
              <a:avLst/>
            </a:prstGeom>
            <a:solidFill>
              <a:schemeClr val="accent1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11"/>
            <p:cNvSpPr>
              <a:spLocks noChangeArrowheads="1"/>
            </p:cNvSpPr>
            <p:nvPr/>
          </p:nvSpPr>
          <p:spPr bwMode="auto">
            <a:xfrm>
              <a:off x="7185025" y="3214688"/>
              <a:ext cx="304800" cy="309562"/>
            </a:xfrm>
            <a:prstGeom prst="ellipse">
              <a:avLst/>
            </a:prstGeom>
            <a:solidFill>
              <a:schemeClr val="accent1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文本框 8"/>
          <p:cNvSpPr>
            <a:spLocks noChangeArrowheads="1"/>
          </p:cNvSpPr>
          <p:nvPr/>
        </p:nvSpPr>
        <p:spPr bwMode="auto">
          <a:xfrm>
            <a:off x="982638" y="3933850"/>
            <a:ext cx="1099333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9600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感谢聆听！</a:t>
            </a:r>
          </a:p>
        </p:txBody>
      </p:sp>
    </p:spTree>
    <p:extLst>
      <p:ext uri="{BB962C8B-B14F-4D97-AF65-F5344CB8AC3E}">
        <p14:creationId xmlns:p14="http://schemas.microsoft.com/office/powerpoint/2010/main" val="369483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glitter pattern="hexagon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6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3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4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2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500" tmFilter="0, 0; .2, .5; .8, .5; 1, 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250" autoRev="1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>
                                          <p:cBhvr>
                                            <p:cTn id="62" dur="500" tmFilter="0,0; .5, 1; 1, 1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6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 animBg="1"/>
          <p:bldP spid="51" grpId="0" animBg="1"/>
          <p:bldP spid="52" grpId="0" animBg="1"/>
          <p:bldP spid="53" grpId="0" animBg="1"/>
          <p:bldP spid="55" grpId="0" animBg="1"/>
          <p:bldP spid="56" grpId="0" animBg="1"/>
          <p:bldP spid="58" grpId="0" animBg="1"/>
          <p:bldP spid="59" grpId="0" animBg="1"/>
          <p:bldP spid="64" grpId="0" animBg="1"/>
          <p:bldP spid="65" grpId="0" animBg="1"/>
          <p:bldP spid="46" grpId="0" bldLvl="0" autoUpdateAnimBg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2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500" tmFilter="0, 0; .2, .5; .8, .5; 1, 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250" autoRev="1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>
                                          <p:cBhvr>
                                            <p:cTn id="62" dur="500" tmFilter="0,0; .5, 1; 1, 1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6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 animBg="1"/>
          <p:bldP spid="51" grpId="0" animBg="1"/>
          <p:bldP spid="52" grpId="0" animBg="1"/>
          <p:bldP spid="53" grpId="0" animBg="1"/>
          <p:bldP spid="55" grpId="0" animBg="1"/>
          <p:bldP spid="56" grpId="0" animBg="1"/>
          <p:bldP spid="58" grpId="0" animBg="1"/>
          <p:bldP spid="59" grpId="0" animBg="1"/>
          <p:bldP spid="64" grpId="0" animBg="1"/>
          <p:bldP spid="65" grpId="0" animBg="1"/>
          <p:bldP spid="46" grpId="0" bldLvl="0" autoUpdateAnimBg="0"/>
        </p:bldLst>
      </p:timing>
    </mc:Fallback>
  </mc:AlternateContent>
  <p:extLst mod="1">
    <p:ext uri="{E180D4A7-C9FB-4DFB-919C-405C955672EB}">
      <p14:showEvtLst xmlns:p14="http://schemas.microsoft.com/office/powerpoint/2010/main">
        <p14:playEvt time="1" objId="2"/>
      </p14:showEvtLst>
    </p:ext>
  </p:extLs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225" y="2947116"/>
            <a:ext cx="596822" cy="65670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09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1731" y="2950722"/>
            <a:ext cx="9358681" cy="6571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77" tIns="0" rIns="179977" bIns="0" anchor="ctr"/>
          <a:lstStyle/>
          <a:p>
            <a:pPr algn="ctr" defTabSz="914309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3049"/>
            <a:ext cx="9311063" cy="7751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309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063" y="2179009"/>
            <a:ext cx="853590" cy="779216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09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494" y="3921752"/>
            <a:ext cx="6905510" cy="169255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309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309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309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309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290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33" name="组合 32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35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4" name="矩形 33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  <p:sp>
        <p:nvSpPr>
          <p:cNvPr id="43" name="Rectangle 6"/>
          <p:cNvSpPr/>
          <p:nvPr/>
        </p:nvSpPr>
        <p:spPr>
          <a:xfrm>
            <a:off x="0" y="2124198"/>
            <a:ext cx="12190413" cy="33218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44" name="Group 7"/>
          <p:cNvGrpSpPr>
            <a:grpSpLocks/>
          </p:cNvGrpSpPr>
          <p:nvPr/>
        </p:nvGrpSpPr>
        <p:grpSpPr bwMode="auto">
          <a:xfrm>
            <a:off x="-207937" y="1970545"/>
            <a:ext cx="6687268" cy="4357109"/>
            <a:chOff x="2003612" y="1089213"/>
            <a:chExt cx="8001000" cy="5768788"/>
          </a:xfrm>
        </p:grpSpPr>
        <p:pic>
          <p:nvPicPr>
            <p:cNvPr id="45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86" t="6898" r="10791" b="8984"/>
            <a:stretch>
              <a:fillRect/>
            </a:stretch>
          </p:blipFill>
          <p:spPr bwMode="auto">
            <a:xfrm>
              <a:off x="2003612" y="1089213"/>
              <a:ext cx="8001000" cy="5768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Rectangle 9"/>
            <p:cNvSpPr/>
            <p:nvPr/>
          </p:nvSpPr>
          <p:spPr>
            <a:xfrm>
              <a:off x="3483028" y="2031056"/>
              <a:ext cx="5148519" cy="3805214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47" name="Group 12"/>
          <p:cNvGrpSpPr>
            <a:grpSpLocks/>
          </p:cNvGrpSpPr>
          <p:nvPr/>
        </p:nvGrpSpPr>
        <p:grpSpPr bwMode="auto">
          <a:xfrm>
            <a:off x="6360285" y="3510775"/>
            <a:ext cx="707396" cy="765017"/>
            <a:chOff x="4459441" y="3503594"/>
            <a:chExt cx="707454" cy="764880"/>
          </a:xfrm>
        </p:grpSpPr>
        <p:sp>
          <p:nvSpPr>
            <p:cNvPr id="48" name="Rectangle 18"/>
            <p:cNvSpPr/>
            <p:nvPr/>
          </p:nvSpPr>
          <p:spPr>
            <a:xfrm>
              <a:off x="4459441" y="3521057"/>
              <a:ext cx="701642" cy="74775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zh-CN" sz="13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49" name="Oval 19"/>
            <p:cNvSpPr/>
            <p:nvPr/>
          </p:nvSpPr>
          <p:spPr>
            <a:xfrm>
              <a:off x="4464203" y="3503594"/>
              <a:ext cx="703230" cy="760453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r>
                <a:rPr lang="en-US" sz="320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1</a:t>
              </a:r>
              <a:endParaRPr lang="en-US" altLang="zh-CN" sz="32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50" name="Group 13"/>
          <p:cNvGrpSpPr>
            <a:grpSpLocks/>
          </p:cNvGrpSpPr>
          <p:nvPr/>
        </p:nvGrpSpPr>
        <p:grpSpPr bwMode="auto">
          <a:xfrm>
            <a:off x="6360285" y="4455892"/>
            <a:ext cx="707396" cy="765017"/>
            <a:chOff x="5400121" y="3503594"/>
            <a:chExt cx="707454" cy="764880"/>
          </a:xfrm>
          <a:solidFill>
            <a:schemeClr val="accent2"/>
          </a:solidFill>
        </p:grpSpPr>
        <p:sp>
          <p:nvSpPr>
            <p:cNvPr id="51" name="Rectangle 16"/>
            <p:cNvSpPr/>
            <p:nvPr/>
          </p:nvSpPr>
          <p:spPr>
            <a:xfrm>
              <a:off x="5400121" y="3520722"/>
              <a:ext cx="701642" cy="747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zh-CN" sz="13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52" name="Oval 17"/>
            <p:cNvSpPr/>
            <p:nvPr/>
          </p:nvSpPr>
          <p:spPr>
            <a:xfrm>
              <a:off x="5404883" y="3503258"/>
              <a:ext cx="703230" cy="760454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r>
                <a:rPr lang="en-US" sz="320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2</a:t>
              </a:r>
              <a:endParaRPr lang="en-US" altLang="zh-CN" sz="32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sp>
        <p:nvSpPr>
          <p:cNvPr id="53" name="Content Placeholder 2"/>
          <p:cNvSpPr txBox="1">
            <a:spLocks/>
          </p:cNvSpPr>
          <p:nvPr/>
        </p:nvSpPr>
        <p:spPr bwMode="auto">
          <a:xfrm>
            <a:off x="6299503" y="2473898"/>
            <a:ext cx="5747590" cy="955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zh-CN" altLang="en-US" sz="1400" dirty="0">
                <a:solidFill>
                  <a:schemeClr val="bg1"/>
                </a:solidFill>
                <a:latin typeface="时尚中黑简体"/>
              </a:rPr>
              <a:t>单击此处添加文字阐述，添加简短问题说明文字，具体说明文字在此处。单击此处添加文字阐述，添加简短问题单击此处添加文字阐述，添加简短问题说明文字，具体说明文字在此处。单击此处添加文字阐述，添加简短问题</a:t>
            </a:r>
            <a:endParaRPr lang="en-US" altLang="zh-CN" sz="1400" dirty="0">
              <a:solidFill>
                <a:schemeClr val="bg1"/>
              </a:solidFill>
            </a:endParaRPr>
          </a:p>
          <a:p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7155836" y="3494381"/>
            <a:ext cx="1477136" cy="36941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5" name="TextBox 25"/>
          <p:cNvSpPr txBox="1"/>
          <p:nvPr/>
        </p:nvSpPr>
        <p:spPr>
          <a:xfrm>
            <a:off x="7155837" y="3808468"/>
            <a:ext cx="3288705" cy="67710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lvl="0"/>
            <a:r>
              <a:rPr lang="zh-CN" altLang="en-US" sz="1200" dirty="0">
                <a:solidFill>
                  <a:schemeClr val="bg1"/>
                </a:solidFill>
                <a:latin typeface="时尚中黑简体"/>
              </a:rPr>
              <a:t>单击此处添加文字阐述，添加简短问题说明文字，具体说明文字在此处。单击此处添加文字阐述，添加简短问题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56" name="TextBox 26"/>
          <p:cNvSpPr txBox="1"/>
          <p:nvPr/>
        </p:nvSpPr>
        <p:spPr>
          <a:xfrm>
            <a:off x="7155836" y="4423278"/>
            <a:ext cx="1477136" cy="36941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7" name="TextBox 27"/>
          <p:cNvSpPr txBox="1"/>
          <p:nvPr/>
        </p:nvSpPr>
        <p:spPr>
          <a:xfrm>
            <a:off x="7155837" y="4737365"/>
            <a:ext cx="3288705" cy="67710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lvl="0"/>
            <a:r>
              <a:rPr lang="zh-CN" altLang="en-US" sz="1200" dirty="0">
                <a:solidFill>
                  <a:schemeClr val="bg1"/>
                </a:solidFill>
                <a:latin typeface="时尚中黑简体"/>
              </a:rPr>
              <a:t>单击此处添加文字阐述，添加简短问题说明文字，具体说明文字在此处。单击此处添加文字阐述，添加简短问题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3633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9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6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8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43" grpId="0" animBg="1"/>
          <p:bldP spid="53" grpId="0"/>
          <p:bldP spid="54" grpId="0"/>
          <p:bldP spid="55" grpId="0"/>
          <p:bldP spid="56" grpId="0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9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6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8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43" grpId="0" animBg="1"/>
          <p:bldP spid="53" grpId="0"/>
          <p:bldP spid="54" grpId="0"/>
          <p:bldP spid="55" grpId="0"/>
          <p:bldP spid="56" grpId="0"/>
          <p:bldP spid="57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87979" y="1775987"/>
            <a:ext cx="8126942" cy="907410"/>
          </a:xfrm>
          <a:prstGeom prst="rect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lIns="121917" tIns="60958" rIns="121917" bIns="60958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2626076" y="1268841"/>
            <a:ext cx="5631716" cy="1016553"/>
          </a:xfrm>
          <a:prstGeom prst="roundRect">
            <a:avLst>
              <a:gd name="adj" fmla="val 12134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121917" tIns="60958" rIns="121917" bIns="60958" anchor="ctr"/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333" dirty="0">
                <a:solidFill>
                  <a:schemeClr val="bg1"/>
                </a:solidFill>
                <a:latin typeface="时尚中黑简体"/>
              </a:rPr>
              <a:t>单击此处添加文字阐述，添加简短问题说明文字，具体说明文字在此处添加此处单击此处添加文字阐述，添加简短问题说明文字</a:t>
            </a:r>
          </a:p>
        </p:txBody>
      </p:sp>
      <p:sp>
        <p:nvSpPr>
          <p:cNvPr id="17" name="TextBox 51"/>
          <p:cNvSpPr txBox="1"/>
          <p:nvPr/>
        </p:nvSpPr>
        <p:spPr>
          <a:xfrm>
            <a:off x="9263146" y="1842763"/>
            <a:ext cx="1055980" cy="86197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01</a:t>
            </a:r>
            <a:endParaRPr lang="zh-CN" altLang="en-US" sz="480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187979" y="3409326"/>
            <a:ext cx="8126942" cy="907410"/>
          </a:xfrm>
          <a:prstGeom prst="rect">
            <a:avLst/>
          </a:prstGeom>
          <a:noFill/>
          <a:ln w="25400" cap="flat" cmpd="sng" algn="ctr">
            <a:solidFill>
              <a:schemeClr val="accent2"/>
            </a:solidFill>
            <a:prstDash val="solid"/>
          </a:ln>
          <a:effectLst/>
        </p:spPr>
        <p:txBody>
          <a:bodyPr lIns="121917" tIns="60958" rIns="121917" bIns="60958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2635597" y="2909804"/>
            <a:ext cx="5612671" cy="1008931"/>
          </a:xfrm>
          <a:prstGeom prst="roundRect">
            <a:avLst/>
          </a:prstGeom>
          <a:solidFill>
            <a:schemeClr val="accent2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lIns="121917" tIns="60958" rIns="121917" bIns="60958" anchor="ctr"/>
          <a:lstStyle/>
          <a:p>
            <a:pPr>
              <a:lnSpc>
                <a:spcPct val="130000"/>
              </a:lnSpc>
              <a:defRPr/>
            </a:pPr>
            <a:r>
              <a:rPr lang="zh-CN" altLang="en-US" sz="1333" dirty="0">
                <a:solidFill>
                  <a:schemeClr val="bg1"/>
                </a:solidFill>
                <a:latin typeface="时尚中黑简体"/>
              </a:rPr>
              <a:t>单击此处添加文字阐述，添加简短问题说明文字，具体说明文字在此处添加此处单击此处添加文字阐述，添加简短问题说明文字</a:t>
            </a:r>
          </a:p>
          <a:p>
            <a:pPr lvl="0">
              <a:lnSpc>
                <a:spcPct val="130000"/>
              </a:lnSpc>
              <a:defRPr/>
            </a:pPr>
            <a:endParaRPr lang="zh-CN" altLang="en-US" sz="1333" dirty="0">
              <a:solidFill>
                <a:schemeClr val="bg1"/>
              </a:solidFill>
              <a:latin typeface="时尚中黑简体"/>
            </a:endParaRPr>
          </a:p>
        </p:txBody>
      </p:sp>
      <p:sp>
        <p:nvSpPr>
          <p:cNvPr id="20" name="TextBox 54"/>
          <p:cNvSpPr txBox="1"/>
          <p:nvPr/>
        </p:nvSpPr>
        <p:spPr>
          <a:xfrm>
            <a:off x="9263146" y="3454075"/>
            <a:ext cx="1055980" cy="86197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accent2"/>
                </a:solidFill>
                <a:latin typeface="Impact" panose="020B0806030902050204" pitchFamily="34" charset="0"/>
                <a:cs typeface="+mn-ea"/>
                <a:sym typeface="+mn-lt"/>
              </a:rPr>
              <a:t>02</a:t>
            </a:r>
            <a:endParaRPr lang="zh-CN" altLang="en-US" sz="4800" dirty="0">
              <a:solidFill>
                <a:schemeClr val="accent2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187979" y="5042664"/>
            <a:ext cx="8126942" cy="907410"/>
          </a:xfrm>
          <a:prstGeom prst="rect">
            <a:avLst/>
          </a:prstGeom>
          <a:noFill/>
          <a:ln w="25400" cap="flat" cmpd="sng" algn="ctr">
            <a:solidFill>
              <a:schemeClr val="accent3"/>
            </a:solidFill>
            <a:prstDash val="solid"/>
          </a:ln>
          <a:effectLst/>
        </p:spPr>
        <p:txBody>
          <a:bodyPr lIns="121917" tIns="60958" rIns="121917" bIns="60958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2635597" y="4543143"/>
            <a:ext cx="5612671" cy="1008931"/>
          </a:xfrm>
          <a:prstGeom prst="roundRect">
            <a:avLst/>
          </a:prstGeom>
          <a:solidFill>
            <a:schemeClr val="accent3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lIns="121917" tIns="60958" rIns="121917" bIns="60958" anchor="ctr"/>
          <a:lstStyle/>
          <a:p>
            <a:pPr>
              <a:lnSpc>
                <a:spcPct val="130000"/>
              </a:lnSpc>
              <a:defRPr/>
            </a:pPr>
            <a:r>
              <a:rPr lang="zh-CN" altLang="en-US" sz="1333" dirty="0">
                <a:solidFill>
                  <a:schemeClr val="bg1"/>
                </a:solidFill>
                <a:latin typeface="时尚中黑简体"/>
              </a:rPr>
              <a:t>单击此处添加文字阐述，添加简短问题说明文字，具体说明文字在此处添加此处单击此处添加文字阐述，添加简短问题说明文字</a:t>
            </a:r>
          </a:p>
          <a:p>
            <a:pPr lvl="0">
              <a:lnSpc>
                <a:spcPct val="130000"/>
              </a:lnSpc>
              <a:defRPr/>
            </a:pPr>
            <a:endParaRPr lang="zh-CN" altLang="en-US" sz="1333" dirty="0">
              <a:solidFill>
                <a:schemeClr val="bg1"/>
              </a:solidFill>
              <a:latin typeface="时尚中黑简体"/>
            </a:endParaRPr>
          </a:p>
        </p:txBody>
      </p:sp>
      <p:sp>
        <p:nvSpPr>
          <p:cNvPr id="23" name="TextBox 57"/>
          <p:cNvSpPr txBox="1"/>
          <p:nvPr/>
        </p:nvSpPr>
        <p:spPr>
          <a:xfrm>
            <a:off x="9263146" y="5065386"/>
            <a:ext cx="1055980" cy="86197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accent3"/>
                </a:solidFill>
                <a:latin typeface="Impact" panose="020B0806030902050204" pitchFamily="34" charset="0"/>
                <a:cs typeface="+mn-ea"/>
                <a:sym typeface="+mn-lt"/>
              </a:rPr>
              <a:t>03</a:t>
            </a:r>
            <a:endParaRPr lang="zh-CN" altLang="en-US" sz="4800" dirty="0">
              <a:solidFill>
                <a:schemeClr val="accent3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27" name="组合 26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29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8" name="矩形 27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98932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4" dur="1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250"/>
                                            <p:tgtEl>
                                              <p:spTgt spid="1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625"/>
                                </p:stCondLst>
                                <p:childTnLst>
                                  <p:par>
                                    <p:cTn id="4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6125"/>
                                </p:stCondLst>
                                <p:childTnLst>
                                  <p:par>
                                    <p:cTn id="5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1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7375"/>
                                </p:stCondLst>
                                <p:childTnLst>
                                  <p:par>
                                    <p:cTn id="5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7625"/>
                                </p:stCondLst>
                                <p:childTnLst>
                                  <p:par>
                                    <p:cTn id="6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250"/>
                                            <p:tgtEl>
                                              <p:spTgt spid="1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6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9750"/>
                                </p:stCondLst>
                                <p:childTnLst>
                                  <p:par>
                                    <p:cTn id="7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2" dur="1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7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11250"/>
                                </p:stCondLst>
                                <p:childTnLst>
                                  <p:par>
                                    <p:cTn id="7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250"/>
                                            <p:tgtEl>
                                              <p:spTgt spid="2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 animBg="1"/>
          <p:bldP spid="16" grpId="0" animBg="1"/>
          <p:bldP spid="17" grpId="0"/>
          <p:bldP spid="18" grpId="0" animBg="1"/>
          <p:bldP spid="19" grpId="0" animBg="1"/>
          <p:bldP spid="20" grpId="0"/>
          <p:bldP spid="21" grpId="0" animBg="1"/>
          <p:bldP spid="22" grpId="0" animBg="1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4" dur="1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250"/>
                                            <p:tgtEl>
                                              <p:spTgt spid="1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625"/>
                                </p:stCondLst>
                                <p:childTnLst>
                                  <p:par>
                                    <p:cTn id="4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6125"/>
                                </p:stCondLst>
                                <p:childTnLst>
                                  <p:par>
                                    <p:cTn id="5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1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7375"/>
                                </p:stCondLst>
                                <p:childTnLst>
                                  <p:par>
                                    <p:cTn id="5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7625"/>
                                </p:stCondLst>
                                <p:childTnLst>
                                  <p:par>
                                    <p:cTn id="6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250"/>
                                            <p:tgtEl>
                                              <p:spTgt spid="1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6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9750"/>
                                </p:stCondLst>
                                <p:childTnLst>
                                  <p:par>
                                    <p:cTn id="7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2" dur="1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7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11250"/>
                                </p:stCondLst>
                                <p:childTnLst>
                                  <p:par>
                                    <p:cTn id="7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250"/>
                                            <p:tgtEl>
                                              <p:spTgt spid="2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 animBg="1"/>
          <p:bldP spid="16" grpId="0" animBg="1"/>
          <p:bldP spid="17" grpId="0"/>
          <p:bldP spid="18" grpId="0" animBg="1"/>
          <p:bldP spid="19" grpId="0" animBg="1"/>
          <p:bldP spid="20" grpId="0"/>
          <p:bldP spid="21" grpId="0" animBg="1"/>
          <p:bldP spid="22" grpId="0" animBg="1"/>
          <p:bldP spid="23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63" name="组合 62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65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4" name="矩形 63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  <p:sp>
        <p:nvSpPr>
          <p:cNvPr id="82" name="Rounded Rectangle 6"/>
          <p:cNvSpPr/>
          <p:nvPr/>
        </p:nvSpPr>
        <p:spPr>
          <a:xfrm>
            <a:off x="1978858" y="1500434"/>
            <a:ext cx="2172131" cy="5612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文本标题</a:t>
            </a:r>
            <a:endParaRPr 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3" name="Group 9"/>
          <p:cNvGrpSpPr/>
          <p:nvPr/>
        </p:nvGrpSpPr>
        <p:grpSpPr>
          <a:xfrm>
            <a:off x="7022473" y="1065282"/>
            <a:ext cx="2812475" cy="5831925"/>
            <a:chOff x="7941634" y="782053"/>
            <a:chExt cx="2228850" cy="4572000"/>
          </a:xfrm>
          <a:effectLst>
            <a:outerShdw blurRad="431800" dist="457200" dir="8400000" sx="95000" sy="95000" rotWithShape="0">
              <a:schemeClr val="tx1">
                <a:lumMod val="85000"/>
                <a:lumOff val="15000"/>
                <a:alpha val="88000"/>
              </a:schemeClr>
            </a:outerShdw>
          </a:effectLst>
          <a:scene3d>
            <a:camera prst="orthographicFront">
              <a:rot lat="19560000" lon="19620000" rev="2820000"/>
            </a:camera>
            <a:lightRig rig="threePt" dir="t"/>
          </a:scene3d>
        </p:grpSpPr>
        <p:sp>
          <p:nvSpPr>
            <p:cNvPr id="84" name="Rounded Rectangle 10"/>
            <p:cNvSpPr/>
            <p:nvPr/>
          </p:nvSpPr>
          <p:spPr>
            <a:xfrm>
              <a:off x="7941634" y="782053"/>
              <a:ext cx="2228850" cy="457200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bg1">
                  <a:lumMod val="75000"/>
                </a:schemeClr>
              </a:solidFill>
            </a:ln>
            <a:sp3d>
              <a:bevelT w="6350" h="215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5" name="Rectangle 11"/>
            <p:cNvSpPr/>
            <p:nvPr/>
          </p:nvSpPr>
          <p:spPr>
            <a:xfrm>
              <a:off x="8045440" y="1279731"/>
              <a:ext cx="2021237" cy="3576644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sp3d>
              <a:bevelT w="6350" h="215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6" name="Oval 12"/>
            <p:cNvSpPr/>
            <p:nvPr/>
          </p:nvSpPr>
          <p:spPr>
            <a:xfrm>
              <a:off x="8893509" y="4927367"/>
              <a:ext cx="325098" cy="32509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sp3d>
              <a:bevelT w="6350" h="215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87" name="Straight Connector 13"/>
            <p:cNvCxnSpPr/>
            <p:nvPr/>
          </p:nvCxnSpPr>
          <p:spPr>
            <a:xfrm>
              <a:off x="8904212" y="1086619"/>
              <a:ext cx="294162" cy="0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</a:ln>
            <a:sp3d>
              <a:bevelT w="6350" h="21590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Oval 14"/>
            <p:cNvSpPr/>
            <p:nvPr/>
          </p:nvSpPr>
          <p:spPr>
            <a:xfrm>
              <a:off x="8754663" y="1050043"/>
              <a:ext cx="73152" cy="7315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sp3d>
              <a:bevelT w="6350" h="215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9" name="Oval 15"/>
            <p:cNvSpPr/>
            <p:nvPr/>
          </p:nvSpPr>
          <p:spPr>
            <a:xfrm>
              <a:off x="9023861" y="927424"/>
              <a:ext cx="54864" cy="5486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sp3d>
              <a:bevelT w="6350" h="215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90" name="Rectangle 16"/>
          <p:cNvSpPr/>
          <p:nvPr/>
        </p:nvSpPr>
        <p:spPr>
          <a:xfrm>
            <a:off x="7432050" y="1148834"/>
            <a:ext cx="2577307" cy="4562274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444500" dist="241300" dir="12000000" algn="r" rotWithShape="0">
              <a:prstClr val="black">
                <a:alpha val="83000"/>
              </a:prstClr>
            </a:outerShdw>
          </a:effectLst>
          <a:scene3d>
            <a:camera prst="isometricTopUp">
              <a:rot lat="19560000" lon="19620000" rev="2820000"/>
            </a:camera>
            <a:lightRig rig="threePt" dir="t"/>
          </a:scene3d>
          <a:sp3d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1" name="Rectangle 17"/>
          <p:cNvSpPr/>
          <p:nvPr/>
        </p:nvSpPr>
        <p:spPr>
          <a:xfrm>
            <a:off x="8059414" y="629472"/>
            <a:ext cx="2577307" cy="4562274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444500" dist="241300" dir="12000000" algn="r" rotWithShape="0">
              <a:prstClr val="black">
                <a:alpha val="83000"/>
              </a:prstClr>
            </a:outerShdw>
          </a:effectLst>
          <a:scene3d>
            <a:camera prst="isometricTopUp">
              <a:rot lat="19560000" lon="19620000" rev="2820000"/>
            </a:camera>
            <a:lightRig rig="threePt" dir="t"/>
          </a:scene3d>
          <a:sp3d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2" name="矩形 47"/>
          <p:cNvSpPr>
            <a:spLocks noChangeArrowheads="1"/>
          </p:cNvSpPr>
          <p:nvPr/>
        </p:nvSpPr>
        <p:spPr bwMode="auto">
          <a:xfrm>
            <a:off x="478582" y="2277666"/>
            <a:ext cx="4968552" cy="3003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2" tIns="45711" rIns="91422" bIns="45711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1600" dirty="0">
                <a:solidFill>
                  <a:schemeClr val="tx1">
                    <a:lumMod val="75000"/>
                  </a:schemeClr>
                </a:solidFill>
                <a:cs typeface="方正兰亭纤黑简体"/>
              </a:rPr>
              <a:t>         单击此处添加文字阐述，添加简短问题说明文字，具体说明文字在此处添加此处。单击此处添加文字阐述，添加简短问题说明文字，具体说明文字在此处添加此处。单击此处添加文字阐述，添加简短问题说明文字，具体说明文字在此处添加此处。单击此处添加文字阐述，添加简短问题说明文字，具体说明文字在此处添加此处。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600" dirty="0">
              <a:solidFill>
                <a:schemeClr val="tx1">
                  <a:lumMod val="75000"/>
                </a:schemeClr>
              </a:solidFill>
              <a:cs typeface="方正兰亭纤黑简体"/>
            </a:endParaRPr>
          </a:p>
        </p:txBody>
      </p:sp>
    </p:spTree>
    <p:extLst>
      <p:ext uri="{BB962C8B-B14F-4D97-AF65-F5344CB8AC3E}">
        <p14:creationId xmlns:p14="http://schemas.microsoft.com/office/powerpoint/2010/main" val="3340073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4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82" grpId="0" animBg="1"/>
          <p:bldP spid="90" grpId="0" animBg="1"/>
          <p:bldP spid="91" grpId="0" animBg="1"/>
          <p:bldP spid="9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4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82" grpId="0" animBg="1"/>
          <p:bldP spid="90" grpId="0" animBg="1"/>
          <p:bldP spid="91" grpId="0" animBg="1"/>
          <p:bldP spid="92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5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35" y="1392916"/>
            <a:ext cx="2316638" cy="2316638"/>
          </a:xfrm>
          <a:prstGeom prst="rect">
            <a:avLst/>
          </a:prstGeom>
          <a:blipFill>
            <a:blip r:embed="rId4"/>
            <a:stretch>
              <a:fillRect l="-8933" r="-8933"/>
            </a:stretch>
          </a:blipFill>
          <a:ln w="114300">
            <a:solidFill>
              <a:schemeClr val="accent1">
                <a:alpha val="94000"/>
              </a:schemeClr>
            </a:solidFill>
          </a:ln>
        </p:spPr>
      </p:pic>
      <p:grpSp>
        <p:nvGrpSpPr>
          <p:cNvPr id="16" name="组合 15"/>
          <p:cNvGrpSpPr/>
          <p:nvPr/>
        </p:nvGrpSpPr>
        <p:grpSpPr>
          <a:xfrm>
            <a:off x="725951" y="4033810"/>
            <a:ext cx="2276000" cy="1143974"/>
            <a:chOff x="8514377" y="1784643"/>
            <a:chExt cx="3125445" cy="1143974"/>
          </a:xfrm>
        </p:grpSpPr>
        <p:sp>
          <p:nvSpPr>
            <p:cNvPr id="17" name="TextBox 57"/>
            <p:cNvSpPr>
              <a:spLocks noChangeArrowheads="1"/>
            </p:cNvSpPr>
            <p:nvPr/>
          </p:nvSpPr>
          <p:spPr bwMode="auto">
            <a:xfrm>
              <a:off x="8514377" y="2216691"/>
              <a:ext cx="3125445" cy="711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lvl="0" algn="ctr">
                <a:lnSpc>
                  <a:spcPts val="1867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</a:prstClr>
                  </a:solidFill>
                  <a:latin typeface="+mj-ea"/>
                  <a:ea typeface="+mj-ea"/>
                </a:rPr>
                <a:t>单击此处添加文字阐述，添加简短问题说明文字，具体说明文字在此处。</a:t>
              </a:r>
              <a:r>
                <a:rPr lang="zh-CN" altLang="en-US" sz="1400" dirty="0">
                  <a:solidFill>
                    <a:prstClr val="black">
                      <a:lumMod val="75000"/>
                    </a:prstClr>
                  </a:solidFill>
                  <a:latin typeface="时尚中黑简体"/>
                </a:rPr>
                <a:t>单击此处添加文字阐述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微软雅黑" pitchFamily="34" charset="-122"/>
              </a:endParaRPr>
            </a:p>
          </p:txBody>
        </p:sp>
        <p:sp>
          <p:nvSpPr>
            <p:cNvPr id="18" name="TextBox 58"/>
            <p:cNvSpPr>
              <a:spLocks noChangeArrowheads="1"/>
            </p:cNvSpPr>
            <p:nvPr/>
          </p:nvSpPr>
          <p:spPr bwMode="auto">
            <a:xfrm>
              <a:off x="8869171" y="1784643"/>
              <a:ext cx="246015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50000"/>
                    </a:schemeClr>
                  </a:solidFill>
                  <a:latin typeface="+mj-ea"/>
                  <a:ea typeface="+mj-ea"/>
                  <a:sym typeface="微软雅黑" pitchFamily="34" charset="-122"/>
                </a:rPr>
                <a:t>添加标题内容一</a:t>
              </a: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8671406" y="2133650"/>
              <a:ext cx="2867599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956" y="2853502"/>
            <a:ext cx="2316638" cy="1545799"/>
          </a:xfrm>
          <a:prstGeom prst="rect">
            <a:avLst/>
          </a:prstGeom>
          <a:ln w="114300">
            <a:solidFill>
              <a:schemeClr val="accent2">
                <a:alpha val="94000"/>
              </a:schemeClr>
            </a:solidFill>
          </a:ln>
        </p:spPr>
      </p:pic>
      <p:grpSp>
        <p:nvGrpSpPr>
          <p:cNvPr id="21" name="组合 20"/>
          <p:cNvGrpSpPr/>
          <p:nvPr/>
        </p:nvGrpSpPr>
        <p:grpSpPr>
          <a:xfrm>
            <a:off x="3609275" y="5012867"/>
            <a:ext cx="2276000" cy="1143974"/>
            <a:chOff x="8514377" y="1784643"/>
            <a:chExt cx="3125445" cy="1143974"/>
          </a:xfrm>
        </p:grpSpPr>
        <p:sp>
          <p:nvSpPr>
            <p:cNvPr id="22" name="TextBox 57"/>
            <p:cNvSpPr>
              <a:spLocks noChangeArrowheads="1"/>
            </p:cNvSpPr>
            <p:nvPr/>
          </p:nvSpPr>
          <p:spPr bwMode="auto">
            <a:xfrm>
              <a:off x="8514377" y="2216691"/>
              <a:ext cx="3125445" cy="711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lvl="0" algn="ctr">
                <a:lnSpc>
                  <a:spcPts val="1867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</a:prstClr>
                  </a:solidFill>
                  <a:latin typeface="+mj-ea"/>
                  <a:ea typeface="+mj-ea"/>
                </a:rPr>
                <a:t>单击此处添加文字阐述，添加简短问题说明文字，具体说明文字在此处。</a:t>
              </a:r>
              <a:r>
                <a:rPr lang="zh-CN" altLang="en-US" sz="1400" dirty="0">
                  <a:solidFill>
                    <a:prstClr val="black">
                      <a:lumMod val="75000"/>
                    </a:prstClr>
                  </a:solidFill>
                  <a:latin typeface="时尚中黑简体"/>
                </a:rPr>
                <a:t>单击此处添加文字阐述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微软雅黑" pitchFamily="34" charset="-122"/>
              </a:endParaRPr>
            </a:p>
          </p:txBody>
        </p:sp>
        <p:sp>
          <p:nvSpPr>
            <p:cNvPr id="23" name="TextBox 58"/>
            <p:cNvSpPr>
              <a:spLocks noChangeArrowheads="1"/>
            </p:cNvSpPr>
            <p:nvPr/>
          </p:nvSpPr>
          <p:spPr bwMode="auto">
            <a:xfrm>
              <a:off x="8869171" y="1784643"/>
              <a:ext cx="246015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50000"/>
                    </a:schemeClr>
                  </a:solidFill>
                  <a:latin typeface="+mj-ea"/>
                  <a:ea typeface="+mj-ea"/>
                  <a:sym typeface="微软雅黑" pitchFamily="34" charset="-122"/>
                </a:rPr>
                <a:t>添加标题内容二</a:t>
              </a: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8671406" y="2133650"/>
              <a:ext cx="2867599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556" y="2244549"/>
            <a:ext cx="2314700" cy="1544506"/>
          </a:xfrm>
          <a:prstGeom prst="rect">
            <a:avLst/>
          </a:prstGeom>
          <a:ln w="114300">
            <a:solidFill>
              <a:schemeClr val="accent3">
                <a:alpha val="94000"/>
              </a:schemeClr>
            </a:solidFill>
          </a:ln>
        </p:spPr>
      </p:pic>
      <p:grpSp>
        <p:nvGrpSpPr>
          <p:cNvPr id="28" name="组合 27"/>
          <p:cNvGrpSpPr/>
          <p:nvPr/>
        </p:nvGrpSpPr>
        <p:grpSpPr>
          <a:xfrm>
            <a:off x="6478065" y="4465858"/>
            <a:ext cx="2276000" cy="1143974"/>
            <a:chOff x="8514377" y="1784643"/>
            <a:chExt cx="3125445" cy="1143974"/>
          </a:xfrm>
        </p:grpSpPr>
        <p:sp>
          <p:nvSpPr>
            <p:cNvPr id="29" name="TextBox 57"/>
            <p:cNvSpPr>
              <a:spLocks noChangeArrowheads="1"/>
            </p:cNvSpPr>
            <p:nvPr/>
          </p:nvSpPr>
          <p:spPr bwMode="auto">
            <a:xfrm>
              <a:off x="8514377" y="2216691"/>
              <a:ext cx="3125445" cy="711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lvl="0" algn="ctr">
                <a:lnSpc>
                  <a:spcPts val="1867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</a:prstClr>
                  </a:solidFill>
                  <a:latin typeface="+mj-ea"/>
                  <a:ea typeface="+mj-ea"/>
                </a:rPr>
                <a:t>单击此处添加文字阐述，添加简短问题说明文字，具体说明文字在此处。</a:t>
              </a:r>
              <a:r>
                <a:rPr lang="zh-CN" altLang="en-US" sz="1400" dirty="0">
                  <a:solidFill>
                    <a:prstClr val="black">
                      <a:lumMod val="75000"/>
                    </a:prstClr>
                  </a:solidFill>
                  <a:latin typeface="时尚中黑简体"/>
                </a:rPr>
                <a:t>单击此处添加文字阐述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微软雅黑" pitchFamily="34" charset="-122"/>
              </a:endParaRPr>
            </a:p>
          </p:txBody>
        </p:sp>
        <p:sp>
          <p:nvSpPr>
            <p:cNvPr id="30" name="TextBox 58"/>
            <p:cNvSpPr>
              <a:spLocks noChangeArrowheads="1"/>
            </p:cNvSpPr>
            <p:nvPr/>
          </p:nvSpPr>
          <p:spPr bwMode="auto">
            <a:xfrm>
              <a:off x="8869171" y="1784643"/>
              <a:ext cx="246015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50000"/>
                    </a:schemeClr>
                  </a:solidFill>
                  <a:latin typeface="+mj-ea"/>
                  <a:ea typeface="+mj-ea"/>
                  <a:sym typeface="微软雅黑" pitchFamily="34" charset="-122"/>
                </a:rPr>
                <a:t>添加标题内容三</a:t>
              </a: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8671406" y="2133650"/>
              <a:ext cx="2867599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674" y="1754593"/>
            <a:ext cx="2317536" cy="1738152"/>
          </a:xfrm>
          <a:prstGeom prst="rect">
            <a:avLst/>
          </a:prstGeom>
          <a:ln w="114300">
            <a:solidFill>
              <a:schemeClr val="accent4">
                <a:alpha val="94000"/>
              </a:schemeClr>
            </a:solidFill>
          </a:ln>
        </p:spPr>
      </p:pic>
      <p:grpSp>
        <p:nvGrpSpPr>
          <p:cNvPr id="33" name="组合 32"/>
          <p:cNvGrpSpPr/>
          <p:nvPr/>
        </p:nvGrpSpPr>
        <p:grpSpPr>
          <a:xfrm>
            <a:off x="9209331" y="4175121"/>
            <a:ext cx="2276000" cy="1143974"/>
            <a:chOff x="8514377" y="1784643"/>
            <a:chExt cx="3125445" cy="1143974"/>
          </a:xfrm>
        </p:grpSpPr>
        <p:sp>
          <p:nvSpPr>
            <p:cNvPr id="34" name="TextBox 57"/>
            <p:cNvSpPr>
              <a:spLocks noChangeArrowheads="1"/>
            </p:cNvSpPr>
            <p:nvPr/>
          </p:nvSpPr>
          <p:spPr bwMode="auto">
            <a:xfrm>
              <a:off x="8514377" y="2216691"/>
              <a:ext cx="3125445" cy="711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lvl="0" algn="ctr">
                <a:lnSpc>
                  <a:spcPts val="1867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</a:prstClr>
                  </a:solidFill>
                  <a:latin typeface="+mj-ea"/>
                  <a:ea typeface="+mj-ea"/>
                </a:rPr>
                <a:t>单击此处添加文字阐述，添加简短问题说明文字，具体说明文字在此处。</a:t>
              </a:r>
              <a:r>
                <a:rPr lang="zh-CN" altLang="en-US" sz="1400" dirty="0">
                  <a:solidFill>
                    <a:prstClr val="black">
                      <a:lumMod val="75000"/>
                    </a:prstClr>
                  </a:solidFill>
                  <a:latin typeface="时尚中黑简体"/>
                </a:rPr>
                <a:t>单击此处添加文字阐述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微软雅黑" pitchFamily="34" charset="-122"/>
              </a:endParaRPr>
            </a:p>
          </p:txBody>
        </p:sp>
        <p:sp>
          <p:nvSpPr>
            <p:cNvPr id="35" name="TextBox 58"/>
            <p:cNvSpPr>
              <a:spLocks noChangeArrowheads="1"/>
            </p:cNvSpPr>
            <p:nvPr/>
          </p:nvSpPr>
          <p:spPr bwMode="auto">
            <a:xfrm>
              <a:off x="8869171" y="1784643"/>
              <a:ext cx="246015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50000"/>
                    </a:schemeClr>
                  </a:solidFill>
                  <a:latin typeface="+mj-ea"/>
                  <a:ea typeface="+mj-ea"/>
                  <a:sym typeface="微软雅黑" pitchFamily="34" charset="-122"/>
                </a:rPr>
                <a:t>添加标题内容四</a:t>
              </a: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8671406" y="2133650"/>
              <a:ext cx="2867599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38" name="组合 37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40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9" name="矩形 38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59613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MH_SubTitle_2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5940932" y="1221039"/>
            <a:ext cx="4249695" cy="562199"/>
          </a:xfrm>
          <a:custGeom>
            <a:avLst/>
            <a:gdLst>
              <a:gd name="T0" fmla="*/ 27367 w 3275513"/>
              <a:gd name="T1" fmla="*/ 0 h 431880"/>
              <a:gd name="T2" fmla="*/ 3058172 w 3275513"/>
              <a:gd name="T3" fmla="*/ 0 h 431880"/>
              <a:gd name="T4" fmla="*/ 3274013 w 3275513"/>
              <a:gd name="T5" fmla="*/ 215820 h 431880"/>
              <a:gd name="T6" fmla="*/ 3058172 w 3275513"/>
              <a:gd name="T7" fmla="*/ 431640 h 431880"/>
              <a:gd name="T8" fmla="*/ 873032 w 3275513"/>
              <a:gd name="T9" fmla="*/ 431640 h 431880"/>
              <a:gd name="T10" fmla="*/ 803886 w 3275513"/>
              <a:gd name="T11" fmla="*/ 355570 h 431880"/>
              <a:gd name="T12" fmla="*/ 69518 w 3275513"/>
              <a:gd name="T13" fmla="*/ 6269 h 431880"/>
              <a:gd name="T14" fmla="*/ 0 w 3275513"/>
              <a:gd name="T15" fmla="*/ 2757 h 43188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275513"/>
              <a:gd name="T25" fmla="*/ 0 h 431880"/>
              <a:gd name="T26" fmla="*/ 3275513 w 3275513"/>
              <a:gd name="T27" fmla="*/ 431880 h 43188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275513" h="431880">
                <a:moveTo>
                  <a:pt x="27379" y="0"/>
                </a:moveTo>
                <a:lnTo>
                  <a:pt x="3059573" y="0"/>
                </a:lnTo>
                <a:cubicBezTo>
                  <a:pt x="3178833" y="0"/>
                  <a:pt x="3275513" y="96680"/>
                  <a:pt x="3275513" y="215940"/>
                </a:cubicBezTo>
                <a:cubicBezTo>
                  <a:pt x="3275513" y="335200"/>
                  <a:pt x="3178833" y="431880"/>
                  <a:pt x="3059573" y="431880"/>
                </a:cubicBezTo>
                <a:lnTo>
                  <a:pt x="873431" y="431880"/>
                </a:lnTo>
                <a:lnTo>
                  <a:pt x="804255" y="355768"/>
                </a:lnTo>
                <a:cubicBezTo>
                  <a:pt x="611921" y="163433"/>
                  <a:pt x="355385" y="35300"/>
                  <a:pt x="69551" y="6272"/>
                </a:cubicBezTo>
                <a:lnTo>
                  <a:pt x="0" y="2760"/>
                </a:lnTo>
                <a:lnTo>
                  <a:pt x="2737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239994" tIns="60958" rIns="239994" bIns="60958" anchor="ctr">
            <a:no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21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    此处添加关键字二</a:t>
            </a:r>
          </a:p>
        </p:txBody>
      </p:sp>
      <p:sp>
        <p:nvSpPr>
          <p:cNvPr id="16" name="MH_SubTitle_1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1942881" y="3155695"/>
            <a:ext cx="4255874" cy="562199"/>
          </a:xfrm>
          <a:custGeom>
            <a:avLst/>
            <a:gdLst>
              <a:gd name="T0" fmla="*/ 216036 w 3279285"/>
              <a:gd name="T1" fmla="*/ 0 h 431880"/>
              <a:gd name="T2" fmla="*/ 2354086 w 3279285"/>
              <a:gd name="T3" fmla="*/ 0 h 431880"/>
              <a:gd name="T4" fmla="*/ 2423293 w 3279285"/>
              <a:gd name="T5" fmla="*/ 76072 h 431880"/>
              <a:gd name="T6" fmla="*/ 3158326 w 3279285"/>
              <a:gd name="T7" fmla="*/ 425372 h 431880"/>
              <a:gd name="T8" fmla="*/ 3280755 w 3279285"/>
              <a:gd name="T9" fmla="*/ 431549 h 431880"/>
              <a:gd name="T10" fmla="*/ 3279845 w 3279285"/>
              <a:gd name="T11" fmla="*/ 431640 h 431880"/>
              <a:gd name="T12" fmla="*/ 216036 w 3279285"/>
              <a:gd name="T13" fmla="*/ 431640 h 431880"/>
              <a:gd name="T14" fmla="*/ 0 w 3279285"/>
              <a:gd name="T15" fmla="*/ 215820 h 431880"/>
              <a:gd name="T16" fmla="*/ 216036 w 3279285"/>
              <a:gd name="T17" fmla="*/ 0 h 43188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279285"/>
              <a:gd name="T28" fmla="*/ 0 h 431880"/>
              <a:gd name="T29" fmla="*/ 3279285 w 3279285"/>
              <a:gd name="T30" fmla="*/ 431880 h 43188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279285" h="431880">
                <a:moveTo>
                  <a:pt x="215940" y="0"/>
                </a:moveTo>
                <a:lnTo>
                  <a:pt x="2353030" y="0"/>
                </a:lnTo>
                <a:lnTo>
                  <a:pt x="2422207" y="76114"/>
                </a:lnTo>
                <a:cubicBezTo>
                  <a:pt x="2614541" y="268448"/>
                  <a:pt x="2871077" y="396581"/>
                  <a:pt x="3156910" y="425609"/>
                </a:cubicBezTo>
                <a:lnTo>
                  <a:pt x="3279285" y="431789"/>
                </a:lnTo>
                <a:lnTo>
                  <a:pt x="3278375" y="431880"/>
                </a:lnTo>
                <a:lnTo>
                  <a:pt x="215940" y="431880"/>
                </a:lnTo>
                <a:cubicBezTo>
                  <a:pt x="96680" y="431880"/>
                  <a:pt x="0" y="335200"/>
                  <a:pt x="0" y="215940"/>
                </a:cubicBezTo>
                <a:cubicBezTo>
                  <a:pt x="0" y="96680"/>
                  <a:pt x="96680" y="0"/>
                  <a:pt x="21594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239994" tIns="60958" rIns="239994" bIns="60958" anchor="ctr">
            <a:no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1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此处添加关键字一</a:t>
            </a:r>
          </a:p>
        </p:txBody>
      </p:sp>
      <p:sp>
        <p:nvSpPr>
          <p:cNvPr id="17" name="MH_Title_1"/>
          <p:cNvSpPr/>
          <p:nvPr>
            <p:custDataLst>
              <p:tags r:id="rId3"/>
            </p:custDataLst>
          </p:nvPr>
        </p:nvSpPr>
        <p:spPr>
          <a:xfrm>
            <a:off x="4913713" y="1350149"/>
            <a:ext cx="2207713" cy="2208511"/>
          </a:xfrm>
          <a:prstGeom prst="donut">
            <a:avLst>
              <a:gd name="adj" fmla="val 6327"/>
            </a:avLst>
          </a:prstGeom>
          <a:solidFill>
            <a:schemeClr val="accent3"/>
          </a:solidFill>
        </p:spPr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8800" dirty="0">
                <a:solidFill>
                  <a:schemeClr val="accent3"/>
                </a:solidFill>
                <a:cs typeface="+mn-ea"/>
                <a:sym typeface="+mn-lt"/>
              </a:rPr>
              <a:t>vs</a:t>
            </a:r>
            <a:endParaRPr lang="zh-CN" altLang="en-US" sz="8800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18" name="MH_Text_1"/>
          <p:cNvSpPr/>
          <p:nvPr>
            <p:custDataLst>
              <p:tags r:id="rId4"/>
            </p:custDataLst>
          </p:nvPr>
        </p:nvSpPr>
        <p:spPr>
          <a:xfrm>
            <a:off x="7185475" y="1893267"/>
            <a:ext cx="3229690" cy="12555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lvl="0">
              <a:lnSpc>
                <a:spcPts val="1867"/>
              </a:lnSpc>
            </a:pPr>
            <a:r>
              <a:rPr lang="zh-CN" altLang="en-US" sz="1400" dirty="0">
                <a:solidFill>
                  <a:schemeClr val="tx1"/>
                </a:solidFill>
                <a:cs typeface="+mn-ea"/>
                <a:sym typeface="+mn-lt"/>
              </a:rPr>
              <a:t>您</a:t>
            </a:r>
            <a:r>
              <a:rPr lang="zh-CN" altLang="en-US" sz="1400" dirty="0">
                <a:solidFill>
                  <a:prstClr val="black">
                    <a:lumMod val="75000"/>
                  </a:prstClr>
                </a:solidFill>
                <a:latin typeface="+mj-ea"/>
              </a:rPr>
              <a:t>单击此处添加文字阐述，添加简短问题说明文字，具体说明文字在此处。</a:t>
            </a:r>
            <a:r>
              <a:rPr lang="zh-CN" altLang="en-US" sz="1400" dirty="0">
                <a:solidFill>
                  <a:prstClr val="black">
                    <a:lumMod val="75000"/>
                  </a:prstClr>
                </a:solidFill>
                <a:latin typeface="时尚中黑简体"/>
              </a:rPr>
              <a:t>单击此处添加文字阐述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sym typeface="微软雅黑" pitchFamily="34" charset="-122"/>
            </a:endParaRPr>
          </a:p>
        </p:txBody>
      </p:sp>
      <p:sp>
        <p:nvSpPr>
          <p:cNvPr id="19" name="MH_Text_1"/>
          <p:cNvSpPr/>
          <p:nvPr>
            <p:custDataLst>
              <p:tags r:id="rId5"/>
            </p:custDataLst>
          </p:nvPr>
        </p:nvSpPr>
        <p:spPr>
          <a:xfrm>
            <a:off x="1809580" y="2218181"/>
            <a:ext cx="3311082" cy="9571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lvl="0" algn="r">
              <a:lnSpc>
                <a:spcPts val="1867"/>
              </a:lnSpc>
            </a:pPr>
            <a:r>
              <a:rPr lang="zh-CN" altLang="en-US" sz="1400" dirty="0">
                <a:solidFill>
                  <a:prstClr val="black">
                    <a:lumMod val="75000"/>
                  </a:prstClr>
                </a:solidFill>
                <a:latin typeface="时尚中黑简体"/>
              </a:rPr>
              <a:t>单击此处添加文字阐述，添加简短问题说明文字，具体说明文字在此处。单击此处添加文字阐述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时尚中黑简体"/>
              <a:sym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410167" y="4309536"/>
            <a:ext cx="1919750" cy="392415"/>
            <a:chOff x="4808251" y="3231378"/>
            <a:chExt cx="1440000" cy="294243"/>
          </a:xfrm>
        </p:grpSpPr>
        <p:sp>
          <p:nvSpPr>
            <p:cNvPr id="21" name="矩形 20"/>
            <p:cNvSpPr/>
            <p:nvPr/>
          </p:nvSpPr>
          <p:spPr>
            <a:xfrm>
              <a:off x="4808251" y="3271577"/>
              <a:ext cx="1440000" cy="25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67"/>
            <p:cNvSpPr txBox="1"/>
            <p:nvPr/>
          </p:nvSpPr>
          <p:spPr>
            <a:xfrm>
              <a:off x="4808251" y="3231378"/>
              <a:ext cx="1368152" cy="294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创新性：一般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410163" y="4777474"/>
            <a:ext cx="3071600" cy="392414"/>
            <a:chOff x="4808248" y="3582240"/>
            <a:chExt cx="2304000" cy="294243"/>
          </a:xfrm>
        </p:grpSpPr>
        <p:sp>
          <p:nvSpPr>
            <p:cNvPr id="26" name="矩形 25"/>
            <p:cNvSpPr/>
            <p:nvPr/>
          </p:nvSpPr>
          <p:spPr>
            <a:xfrm>
              <a:off x="4808248" y="3610577"/>
              <a:ext cx="2304000" cy="25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Box 70"/>
            <p:cNvSpPr txBox="1"/>
            <p:nvPr/>
          </p:nvSpPr>
          <p:spPr>
            <a:xfrm>
              <a:off x="4808250" y="3582240"/>
              <a:ext cx="1985285" cy="294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研发周期：时间长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410163" y="5225318"/>
            <a:ext cx="2646703" cy="392415"/>
            <a:chOff x="4808248" y="3918042"/>
            <a:chExt cx="1985286" cy="294244"/>
          </a:xfrm>
        </p:grpSpPr>
        <p:sp>
          <p:nvSpPr>
            <p:cNvPr id="29" name="TextBox 72"/>
            <p:cNvSpPr txBox="1"/>
            <p:nvPr/>
          </p:nvSpPr>
          <p:spPr>
            <a:xfrm>
              <a:off x="4808251" y="3918042"/>
              <a:ext cx="1368152" cy="294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500" b="1" dirty="0">
                  <a:cs typeface="+mn-ea"/>
                  <a:sym typeface="+mn-lt"/>
                </a:rPr>
                <a:t>回款数：</a:t>
              </a:r>
              <a:r>
                <a:rPr lang="en-US" altLang="zh-CN" sz="1500" b="1" dirty="0">
                  <a:cs typeface="+mn-ea"/>
                  <a:sym typeface="+mn-lt"/>
                </a:rPr>
                <a:t>640</a:t>
              </a:r>
              <a:r>
                <a:rPr lang="zh-CN" altLang="en-US" sz="1500" b="1" dirty="0">
                  <a:cs typeface="+mn-ea"/>
                  <a:sym typeface="+mn-lt"/>
                </a:rPr>
                <a:t>万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4808248" y="3946379"/>
              <a:ext cx="1980000" cy="25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74"/>
            <p:cNvSpPr txBox="1"/>
            <p:nvPr/>
          </p:nvSpPr>
          <p:spPr>
            <a:xfrm>
              <a:off x="4808249" y="3918042"/>
              <a:ext cx="1985285" cy="294244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所需经费：非常多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887121" y="4309530"/>
            <a:ext cx="1919750" cy="392415"/>
            <a:chOff x="2915720" y="3231378"/>
            <a:chExt cx="1440000" cy="294243"/>
          </a:xfrm>
        </p:grpSpPr>
        <p:sp>
          <p:nvSpPr>
            <p:cNvPr id="33" name="矩形 32"/>
            <p:cNvSpPr/>
            <p:nvPr/>
          </p:nvSpPr>
          <p:spPr>
            <a:xfrm>
              <a:off x="2915720" y="3271577"/>
              <a:ext cx="1440000" cy="25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" name="TextBox 77"/>
            <p:cNvSpPr txBox="1"/>
            <p:nvPr/>
          </p:nvSpPr>
          <p:spPr>
            <a:xfrm>
              <a:off x="2987568" y="3231378"/>
              <a:ext cx="1368152" cy="294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创新性：较高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735271" y="4777474"/>
            <a:ext cx="3071600" cy="392414"/>
            <a:chOff x="2051720" y="3582240"/>
            <a:chExt cx="2304000" cy="294243"/>
          </a:xfrm>
        </p:grpSpPr>
        <p:sp>
          <p:nvSpPr>
            <p:cNvPr id="36" name="矩形 35"/>
            <p:cNvSpPr/>
            <p:nvPr/>
          </p:nvSpPr>
          <p:spPr>
            <a:xfrm>
              <a:off x="2051720" y="3610577"/>
              <a:ext cx="2304000" cy="25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TextBox 80"/>
            <p:cNvSpPr txBox="1"/>
            <p:nvPr/>
          </p:nvSpPr>
          <p:spPr>
            <a:xfrm>
              <a:off x="2370435" y="3582240"/>
              <a:ext cx="1985285" cy="294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研发周期：时间短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160171" y="5192257"/>
            <a:ext cx="2646702" cy="425421"/>
            <a:chOff x="2370435" y="3893293"/>
            <a:chExt cx="1985285" cy="318991"/>
          </a:xfrm>
        </p:grpSpPr>
        <p:sp>
          <p:nvSpPr>
            <p:cNvPr id="39" name="TextBox 82"/>
            <p:cNvSpPr txBox="1"/>
            <p:nvPr/>
          </p:nvSpPr>
          <p:spPr>
            <a:xfrm>
              <a:off x="2987568" y="3893293"/>
              <a:ext cx="1368152" cy="2942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500" b="1" dirty="0">
                  <a:cs typeface="+mn-ea"/>
                  <a:sym typeface="+mn-lt"/>
                </a:rPr>
                <a:t>回款数：</a:t>
              </a:r>
              <a:r>
                <a:rPr lang="en-US" altLang="zh-CN" sz="1500" b="1" dirty="0">
                  <a:cs typeface="+mn-ea"/>
                  <a:sym typeface="+mn-lt"/>
                </a:rPr>
                <a:t>640</a:t>
              </a:r>
              <a:r>
                <a:rPr lang="zh-CN" altLang="en-US" sz="1500" b="1" dirty="0">
                  <a:cs typeface="+mn-ea"/>
                  <a:sym typeface="+mn-lt"/>
                </a:rPr>
                <a:t>万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2375720" y="3946379"/>
              <a:ext cx="1980000" cy="25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" name="TextBox 84"/>
            <p:cNvSpPr txBox="1"/>
            <p:nvPr/>
          </p:nvSpPr>
          <p:spPr>
            <a:xfrm>
              <a:off x="2370435" y="3918042"/>
              <a:ext cx="1985285" cy="2942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所需经费：比较少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43" name="组合 42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45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4" name="矩形 43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02380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 animBg="1"/>
          <p:bldP spid="16" grpId="0" animBg="1"/>
          <p:bldP spid="17" grpId="0" animBg="1"/>
          <p:bldP spid="18" grpId="0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  <p:bldP spid="15" grpId="0" animBg="1"/>
          <p:bldP spid="16" grpId="0" animBg="1"/>
          <p:bldP spid="17" grpId="0" animBg="1"/>
          <p:bldP spid="18" grpId="0"/>
          <p:bldP spid="19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910630" y="751196"/>
            <a:ext cx="9407557" cy="0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6614" y="175132"/>
            <a:ext cx="748632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sym typeface="Calibri" pitchFamily="34" charset="0"/>
              </a:rPr>
              <a:t> 请输入文字标题内容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sym typeface="Calibri" pitchFamily="34" charset="0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18542" y="189434"/>
            <a:ext cx="432048" cy="49006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06574" y="189434"/>
            <a:ext cx="432048" cy="490066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0318187" y="168322"/>
            <a:ext cx="1784464" cy="1141032"/>
            <a:chOff x="10231340" y="566022"/>
            <a:chExt cx="1784464" cy="1141032"/>
          </a:xfrm>
        </p:grpSpPr>
        <p:grpSp>
          <p:nvGrpSpPr>
            <p:cNvPr id="34" name="组合 33"/>
            <p:cNvGrpSpPr/>
            <p:nvPr/>
          </p:nvGrpSpPr>
          <p:grpSpPr>
            <a:xfrm>
              <a:off x="10727501" y="566022"/>
              <a:ext cx="792142" cy="792668"/>
              <a:chOff x="3705225" y="1036638"/>
              <a:chExt cx="4779963" cy="4783137"/>
            </a:xfrm>
          </p:grpSpPr>
          <p:sp>
            <p:nvSpPr>
              <p:cNvPr id="36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705225" y="1039813"/>
                <a:ext cx="4779963" cy="4779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5"/>
              <p:cNvSpPr>
                <a:spLocks/>
              </p:cNvSpPr>
              <p:nvPr/>
            </p:nvSpPr>
            <p:spPr bwMode="auto">
              <a:xfrm>
                <a:off x="3705225" y="1036638"/>
                <a:ext cx="4779963" cy="4779962"/>
              </a:xfrm>
              <a:custGeom>
                <a:avLst/>
                <a:gdLst>
                  <a:gd name="T0" fmla="*/ 223 w 1272"/>
                  <a:gd name="T1" fmla="*/ 0 h 1272"/>
                  <a:gd name="T2" fmla="*/ 1049 w 1272"/>
                  <a:gd name="T3" fmla="*/ 0 h 1272"/>
                  <a:gd name="T4" fmla="*/ 1272 w 1272"/>
                  <a:gd name="T5" fmla="*/ 222 h 1272"/>
                  <a:gd name="T6" fmla="*/ 1272 w 1272"/>
                  <a:gd name="T7" fmla="*/ 1050 h 1272"/>
                  <a:gd name="T8" fmla="*/ 1049 w 1272"/>
                  <a:gd name="T9" fmla="*/ 1272 h 1272"/>
                  <a:gd name="T10" fmla="*/ 223 w 1272"/>
                  <a:gd name="T11" fmla="*/ 1272 h 1272"/>
                  <a:gd name="T12" fmla="*/ 0 w 1272"/>
                  <a:gd name="T13" fmla="*/ 1050 h 1272"/>
                  <a:gd name="T14" fmla="*/ 0 w 1272"/>
                  <a:gd name="T15" fmla="*/ 222 h 1272"/>
                  <a:gd name="T16" fmla="*/ 223 w 1272"/>
                  <a:gd name="T17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2" h="1272">
                    <a:moveTo>
                      <a:pt x="223" y="0"/>
                    </a:moveTo>
                    <a:cubicBezTo>
                      <a:pt x="1049" y="0"/>
                      <a:pt x="1049" y="0"/>
                      <a:pt x="1049" y="0"/>
                    </a:cubicBezTo>
                    <a:cubicBezTo>
                      <a:pt x="1172" y="0"/>
                      <a:pt x="1272" y="100"/>
                      <a:pt x="1272" y="222"/>
                    </a:cubicBezTo>
                    <a:cubicBezTo>
                      <a:pt x="1272" y="1050"/>
                      <a:pt x="1272" y="1050"/>
                      <a:pt x="1272" y="1050"/>
                    </a:cubicBezTo>
                    <a:cubicBezTo>
                      <a:pt x="1272" y="1172"/>
                      <a:pt x="1172" y="1272"/>
                      <a:pt x="1049" y="1272"/>
                    </a:cubicBezTo>
                    <a:cubicBezTo>
                      <a:pt x="223" y="1272"/>
                      <a:pt x="223" y="1272"/>
                      <a:pt x="223" y="1272"/>
                    </a:cubicBezTo>
                    <a:cubicBezTo>
                      <a:pt x="100" y="1272"/>
                      <a:pt x="0" y="1172"/>
                      <a:pt x="0" y="1050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00"/>
                      <a:pt x="100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6"/>
              <p:cNvSpPr>
                <a:spLocks/>
              </p:cNvSpPr>
              <p:nvPr/>
            </p:nvSpPr>
            <p:spPr bwMode="auto">
              <a:xfrm>
                <a:off x="4035425" y="1531938"/>
                <a:ext cx="2946400" cy="2660650"/>
              </a:xfrm>
              <a:custGeom>
                <a:avLst/>
                <a:gdLst>
                  <a:gd name="T0" fmla="*/ 255 w 784"/>
                  <a:gd name="T1" fmla="*/ 640 h 708"/>
                  <a:gd name="T2" fmla="*/ 119 w 784"/>
                  <a:gd name="T3" fmla="*/ 708 h 708"/>
                  <a:gd name="T4" fmla="*/ 153 w 784"/>
                  <a:gd name="T5" fmla="*/ 592 h 708"/>
                  <a:gd name="T6" fmla="*/ 0 w 784"/>
                  <a:gd name="T7" fmla="*/ 331 h 708"/>
                  <a:gd name="T8" fmla="*/ 392 w 784"/>
                  <a:gd name="T9" fmla="*/ 0 h 708"/>
                  <a:gd name="T10" fmla="*/ 784 w 784"/>
                  <a:gd name="T11" fmla="*/ 331 h 708"/>
                  <a:gd name="T12" fmla="*/ 392 w 784"/>
                  <a:gd name="T13" fmla="*/ 661 h 708"/>
                  <a:gd name="T14" fmla="*/ 255 w 784"/>
                  <a:gd name="T15" fmla="*/ 64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4" h="708">
                    <a:moveTo>
                      <a:pt x="255" y="640"/>
                    </a:moveTo>
                    <a:cubicBezTo>
                      <a:pt x="119" y="708"/>
                      <a:pt x="119" y="708"/>
                      <a:pt x="119" y="708"/>
                    </a:cubicBezTo>
                    <a:cubicBezTo>
                      <a:pt x="153" y="592"/>
                      <a:pt x="153" y="592"/>
                      <a:pt x="153" y="592"/>
                    </a:cubicBezTo>
                    <a:cubicBezTo>
                      <a:pt x="60" y="532"/>
                      <a:pt x="0" y="437"/>
                      <a:pt x="0" y="331"/>
                    </a:cubicBezTo>
                    <a:cubicBezTo>
                      <a:pt x="0" y="149"/>
                      <a:pt x="176" y="0"/>
                      <a:pt x="392" y="0"/>
                    </a:cubicBezTo>
                    <a:cubicBezTo>
                      <a:pt x="608" y="0"/>
                      <a:pt x="784" y="149"/>
                      <a:pt x="784" y="331"/>
                    </a:cubicBezTo>
                    <a:cubicBezTo>
                      <a:pt x="784" y="513"/>
                      <a:pt x="608" y="661"/>
                      <a:pt x="392" y="661"/>
                    </a:cubicBezTo>
                    <a:cubicBezTo>
                      <a:pt x="344" y="661"/>
                      <a:pt x="298" y="654"/>
                      <a:pt x="255" y="6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7"/>
              <p:cNvSpPr>
                <a:spLocks/>
              </p:cNvSpPr>
              <p:nvPr/>
            </p:nvSpPr>
            <p:spPr bwMode="auto">
              <a:xfrm>
                <a:off x="5667375" y="2647950"/>
                <a:ext cx="2487613" cy="2247900"/>
              </a:xfrm>
              <a:custGeom>
                <a:avLst/>
                <a:gdLst>
                  <a:gd name="T0" fmla="*/ 447 w 662"/>
                  <a:gd name="T1" fmla="*/ 540 h 598"/>
                  <a:gd name="T2" fmla="*/ 562 w 662"/>
                  <a:gd name="T3" fmla="*/ 598 h 598"/>
                  <a:gd name="T4" fmla="*/ 533 w 662"/>
                  <a:gd name="T5" fmla="*/ 500 h 598"/>
                  <a:gd name="T6" fmla="*/ 662 w 662"/>
                  <a:gd name="T7" fmla="*/ 279 h 598"/>
                  <a:gd name="T8" fmla="*/ 331 w 662"/>
                  <a:gd name="T9" fmla="*/ 0 h 598"/>
                  <a:gd name="T10" fmla="*/ 0 w 662"/>
                  <a:gd name="T11" fmla="*/ 279 h 598"/>
                  <a:gd name="T12" fmla="*/ 331 w 662"/>
                  <a:gd name="T13" fmla="*/ 558 h 598"/>
                  <a:gd name="T14" fmla="*/ 447 w 662"/>
                  <a:gd name="T15" fmla="*/ 54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2" h="598">
                    <a:moveTo>
                      <a:pt x="447" y="540"/>
                    </a:moveTo>
                    <a:cubicBezTo>
                      <a:pt x="562" y="598"/>
                      <a:pt x="562" y="598"/>
                      <a:pt x="562" y="598"/>
                    </a:cubicBezTo>
                    <a:cubicBezTo>
                      <a:pt x="533" y="500"/>
                      <a:pt x="533" y="500"/>
                      <a:pt x="533" y="500"/>
                    </a:cubicBezTo>
                    <a:cubicBezTo>
                      <a:pt x="611" y="449"/>
                      <a:pt x="662" y="369"/>
                      <a:pt x="662" y="279"/>
                    </a:cubicBezTo>
                    <a:cubicBezTo>
                      <a:pt x="662" y="125"/>
                      <a:pt x="513" y="0"/>
                      <a:pt x="331" y="0"/>
                    </a:cubicBezTo>
                    <a:cubicBezTo>
                      <a:pt x="149" y="0"/>
                      <a:pt x="0" y="125"/>
                      <a:pt x="0" y="279"/>
                    </a:cubicBezTo>
                    <a:cubicBezTo>
                      <a:pt x="0" y="433"/>
                      <a:pt x="149" y="558"/>
                      <a:pt x="331" y="558"/>
                    </a:cubicBezTo>
                    <a:cubicBezTo>
                      <a:pt x="372" y="558"/>
                      <a:pt x="411" y="552"/>
                      <a:pt x="447" y="5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Oval 8"/>
              <p:cNvSpPr>
                <a:spLocks noChangeArrowheads="1"/>
              </p:cNvSpPr>
              <p:nvPr/>
            </p:nvSpPr>
            <p:spPr bwMode="auto">
              <a:xfrm>
                <a:off x="4818063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Oval 9"/>
              <p:cNvSpPr>
                <a:spLocks noChangeArrowheads="1"/>
              </p:cNvSpPr>
              <p:nvPr/>
            </p:nvSpPr>
            <p:spPr bwMode="auto">
              <a:xfrm>
                <a:off x="5843588" y="2147888"/>
                <a:ext cx="387350" cy="387350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Oval 10"/>
              <p:cNvSpPr>
                <a:spLocks noChangeArrowheads="1"/>
              </p:cNvSpPr>
              <p:nvPr/>
            </p:nvSpPr>
            <p:spPr bwMode="auto">
              <a:xfrm>
                <a:off x="63849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Oval 11"/>
              <p:cNvSpPr>
                <a:spLocks noChangeArrowheads="1"/>
              </p:cNvSpPr>
              <p:nvPr/>
            </p:nvSpPr>
            <p:spPr bwMode="auto">
              <a:xfrm>
                <a:off x="7185025" y="3214688"/>
                <a:ext cx="304800" cy="309562"/>
              </a:xfrm>
              <a:prstGeom prst="ellipse">
                <a:avLst/>
              </a:prstGeom>
              <a:solidFill>
                <a:schemeClr val="accent1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5" name="矩形 34"/>
            <p:cNvSpPr/>
            <p:nvPr/>
          </p:nvSpPr>
          <p:spPr>
            <a:xfrm>
              <a:off x="10231340" y="1374655"/>
              <a:ext cx="1784464" cy="332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XX</a:t>
              </a:r>
              <a:r>
                <a:rPr lang="zh-CN" altLang="en-US" sz="12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微信营销方案</a:t>
              </a:r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4162400" y="1917627"/>
            <a:ext cx="3974065" cy="4724490"/>
            <a:chOff x="2977484" y="1109775"/>
            <a:chExt cx="3246853" cy="4071617"/>
          </a:xfrm>
        </p:grpSpPr>
        <p:pic>
          <p:nvPicPr>
            <p:cNvPr id="4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7484" y="1109775"/>
              <a:ext cx="3246853" cy="4071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Rectangle 5"/>
            <p:cNvSpPr/>
            <p:nvPr/>
          </p:nvSpPr>
          <p:spPr>
            <a:xfrm>
              <a:off x="3402791" y="1409022"/>
              <a:ext cx="2066021" cy="2740346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1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38622" y="1996138"/>
            <a:ext cx="3140137" cy="1180729"/>
            <a:chOff x="658459" y="1183830"/>
            <a:chExt cx="3140137" cy="1180729"/>
          </a:xfrm>
        </p:grpSpPr>
        <p:grpSp>
          <p:nvGrpSpPr>
            <p:cNvPr id="48" name="组合 47"/>
            <p:cNvGrpSpPr/>
            <p:nvPr/>
          </p:nvGrpSpPr>
          <p:grpSpPr>
            <a:xfrm>
              <a:off x="658459" y="1183830"/>
              <a:ext cx="3140137" cy="1180729"/>
              <a:chOff x="694606" y="1600991"/>
              <a:chExt cx="3140137" cy="1180729"/>
            </a:xfrm>
          </p:grpSpPr>
          <p:sp>
            <p:nvSpPr>
              <p:cNvPr id="50" name="椭圆 49"/>
              <p:cNvSpPr/>
              <p:nvPr/>
            </p:nvSpPr>
            <p:spPr>
              <a:xfrm rot="2700000">
                <a:off x="1129081" y="1607192"/>
                <a:ext cx="302626" cy="29022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215900" dist="1143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1" name="Group 59"/>
              <p:cNvGrpSpPr/>
              <p:nvPr/>
            </p:nvGrpSpPr>
            <p:grpSpPr>
              <a:xfrm>
                <a:off x="694606" y="1614705"/>
                <a:ext cx="3140137" cy="1167015"/>
                <a:chOff x="7141343" y="3093071"/>
                <a:chExt cx="1568224" cy="875060"/>
              </a:xfrm>
            </p:grpSpPr>
            <p:sp>
              <p:nvSpPr>
                <p:cNvPr id="52" name="TextBox 108"/>
                <p:cNvSpPr txBox="1"/>
                <p:nvPr/>
              </p:nvSpPr>
              <p:spPr>
                <a:xfrm>
                  <a:off x="7141343" y="3483495"/>
                  <a:ext cx="1568224" cy="48463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/>
                  <a:r>
                    <a:rPr lang="zh-CN" altLang="en-US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时尚中黑简体"/>
                    </a:rPr>
                    <a:t>单击此处添加文字阐述，添加简短问题说明文字，具体说明文字在此处。单击此处添加文字阐述，添加简短问题</a:t>
                  </a:r>
                  <a:endParaRPr lang="en-US" altLang="zh-CN" sz="1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53" name="Rectangle 62"/>
                <p:cNvSpPr/>
                <p:nvPr/>
              </p:nvSpPr>
              <p:spPr>
                <a:xfrm>
                  <a:off x="7583876" y="3093071"/>
                  <a:ext cx="564395" cy="207701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zh-CN" altLang="en-US" sz="18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文本标题一</a:t>
                  </a:r>
                  <a:endParaRPr lang="en-US" sz="1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  <p:cxnSp>
          <p:nvCxnSpPr>
            <p:cNvPr id="49" name="直接连接符 48"/>
            <p:cNvCxnSpPr/>
            <p:nvPr/>
          </p:nvCxnSpPr>
          <p:spPr>
            <a:xfrm>
              <a:off x="766614" y="1616755"/>
              <a:ext cx="2634389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53"/>
          <p:cNvGrpSpPr/>
          <p:nvPr/>
        </p:nvGrpSpPr>
        <p:grpSpPr>
          <a:xfrm>
            <a:off x="838622" y="4233560"/>
            <a:ext cx="3140137" cy="1180729"/>
            <a:chOff x="658459" y="1183830"/>
            <a:chExt cx="3140137" cy="1180729"/>
          </a:xfrm>
        </p:grpSpPr>
        <p:grpSp>
          <p:nvGrpSpPr>
            <p:cNvPr id="55" name="组合 54"/>
            <p:cNvGrpSpPr/>
            <p:nvPr/>
          </p:nvGrpSpPr>
          <p:grpSpPr>
            <a:xfrm>
              <a:off x="658459" y="1183830"/>
              <a:ext cx="3140137" cy="1180729"/>
              <a:chOff x="694606" y="1600991"/>
              <a:chExt cx="3140137" cy="1180729"/>
            </a:xfrm>
          </p:grpSpPr>
          <p:sp>
            <p:nvSpPr>
              <p:cNvPr id="57" name="椭圆 56"/>
              <p:cNvSpPr/>
              <p:nvPr/>
            </p:nvSpPr>
            <p:spPr>
              <a:xfrm rot="2700000">
                <a:off x="1129081" y="1607192"/>
                <a:ext cx="302626" cy="29022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215900" dist="1143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8" name="Group 59"/>
              <p:cNvGrpSpPr/>
              <p:nvPr/>
            </p:nvGrpSpPr>
            <p:grpSpPr>
              <a:xfrm>
                <a:off x="694606" y="1614705"/>
                <a:ext cx="3140137" cy="1167015"/>
                <a:chOff x="7141343" y="3093071"/>
                <a:chExt cx="1568224" cy="875060"/>
              </a:xfrm>
            </p:grpSpPr>
            <p:sp>
              <p:nvSpPr>
                <p:cNvPr id="59" name="TextBox 116"/>
                <p:cNvSpPr txBox="1"/>
                <p:nvPr/>
              </p:nvSpPr>
              <p:spPr>
                <a:xfrm>
                  <a:off x="7141343" y="3483495"/>
                  <a:ext cx="1568224" cy="48463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/>
                  <a:r>
                    <a:rPr lang="zh-CN" altLang="en-US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时尚中黑简体"/>
                    </a:rPr>
                    <a:t>单击此处添加文字阐述，添加简短问题说明文字，具体说明文字在此处。单击此处添加文字阐述，添加简短问题</a:t>
                  </a:r>
                  <a:endParaRPr lang="en-US" altLang="zh-CN" sz="1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0" name="Rectangle 62"/>
                <p:cNvSpPr/>
                <p:nvPr/>
              </p:nvSpPr>
              <p:spPr>
                <a:xfrm>
                  <a:off x="7583876" y="3093071"/>
                  <a:ext cx="564395" cy="207701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zh-CN" altLang="en-US" sz="18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文本标题二</a:t>
                  </a:r>
                  <a:endParaRPr lang="en-US" sz="1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  <p:cxnSp>
          <p:nvCxnSpPr>
            <p:cNvPr id="56" name="直接连接符 55"/>
            <p:cNvCxnSpPr/>
            <p:nvPr/>
          </p:nvCxnSpPr>
          <p:spPr>
            <a:xfrm>
              <a:off x="766614" y="1616755"/>
              <a:ext cx="2634389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组合 60"/>
          <p:cNvGrpSpPr/>
          <p:nvPr/>
        </p:nvGrpSpPr>
        <p:grpSpPr>
          <a:xfrm>
            <a:off x="8087577" y="2097612"/>
            <a:ext cx="3140137" cy="1180729"/>
            <a:chOff x="658459" y="1183830"/>
            <a:chExt cx="3140137" cy="1180729"/>
          </a:xfrm>
        </p:grpSpPr>
        <p:grpSp>
          <p:nvGrpSpPr>
            <p:cNvPr id="62" name="组合 61"/>
            <p:cNvGrpSpPr/>
            <p:nvPr/>
          </p:nvGrpSpPr>
          <p:grpSpPr>
            <a:xfrm>
              <a:off x="658459" y="1183830"/>
              <a:ext cx="3140137" cy="1180729"/>
              <a:chOff x="694606" y="1600991"/>
              <a:chExt cx="3140137" cy="1180729"/>
            </a:xfrm>
          </p:grpSpPr>
          <p:sp>
            <p:nvSpPr>
              <p:cNvPr id="64" name="椭圆 63"/>
              <p:cNvSpPr/>
              <p:nvPr/>
            </p:nvSpPr>
            <p:spPr>
              <a:xfrm rot="2700000">
                <a:off x="1129081" y="1607192"/>
                <a:ext cx="302626" cy="29022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215900" dist="1143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5" name="Group 59"/>
              <p:cNvGrpSpPr/>
              <p:nvPr/>
            </p:nvGrpSpPr>
            <p:grpSpPr>
              <a:xfrm>
                <a:off x="694606" y="1614705"/>
                <a:ext cx="3140137" cy="1167015"/>
                <a:chOff x="7141343" y="3093071"/>
                <a:chExt cx="1568224" cy="875060"/>
              </a:xfrm>
            </p:grpSpPr>
            <p:sp>
              <p:nvSpPr>
                <p:cNvPr id="66" name="TextBox 127"/>
                <p:cNvSpPr txBox="1"/>
                <p:nvPr/>
              </p:nvSpPr>
              <p:spPr>
                <a:xfrm>
                  <a:off x="7141343" y="3483495"/>
                  <a:ext cx="1568224" cy="48463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/>
                  <a:r>
                    <a:rPr lang="zh-CN" altLang="en-US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时尚中黑简体"/>
                    </a:rPr>
                    <a:t>单击此处添加文字阐述，添加简短问题说明文字，具体说明文字在此处。单击此处添加文字阐述，添加简短问题</a:t>
                  </a:r>
                  <a:endParaRPr lang="en-US" altLang="zh-CN" sz="1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7" name="Rectangle 62"/>
                <p:cNvSpPr/>
                <p:nvPr/>
              </p:nvSpPr>
              <p:spPr>
                <a:xfrm>
                  <a:off x="7583876" y="3093071"/>
                  <a:ext cx="564395" cy="207701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zh-CN" altLang="en-US" sz="18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文本标题三</a:t>
                  </a:r>
                  <a:endParaRPr lang="en-US" sz="1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  <p:cxnSp>
          <p:nvCxnSpPr>
            <p:cNvPr id="63" name="直接连接符 62"/>
            <p:cNvCxnSpPr/>
            <p:nvPr/>
          </p:nvCxnSpPr>
          <p:spPr>
            <a:xfrm>
              <a:off x="766614" y="1616755"/>
              <a:ext cx="2634389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组合 67"/>
          <p:cNvGrpSpPr/>
          <p:nvPr/>
        </p:nvGrpSpPr>
        <p:grpSpPr>
          <a:xfrm>
            <a:off x="8097239" y="4239489"/>
            <a:ext cx="3140137" cy="1180729"/>
            <a:chOff x="658459" y="1183830"/>
            <a:chExt cx="3140137" cy="1180729"/>
          </a:xfrm>
        </p:grpSpPr>
        <p:grpSp>
          <p:nvGrpSpPr>
            <p:cNvPr id="69" name="组合 68"/>
            <p:cNvGrpSpPr/>
            <p:nvPr/>
          </p:nvGrpSpPr>
          <p:grpSpPr>
            <a:xfrm>
              <a:off x="658459" y="1183830"/>
              <a:ext cx="3140137" cy="1180729"/>
              <a:chOff x="694606" y="1600991"/>
              <a:chExt cx="3140137" cy="1180729"/>
            </a:xfrm>
          </p:grpSpPr>
          <p:sp>
            <p:nvSpPr>
              <p:cNvPr id="80" name="椭圆 79"/>
              <p:cNvSpPr/>
              <p:nvPr/>
            </p:nvSpPr>
            <p:spPr>
              <a:xfrm rot="2700000">
                <a:off x="1129081" y="1607192"/>
                <a:ext cx="302626" cy="29022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215900" dist="1143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1" name="Group 59"/>
              <p:cNvGrpSpPr/>
              <p:nvPr/>
            </p:nvGrpSpPr>
            <p:grpSpPr>
              <a:xfrm>
                <a:off x="694606" y="1614705"/>
                <a:ext cx="3140137" cy="1167015"/>
                <a:chOff x="7141343" y="3093071"/>
                <a:chExt cx="1568224" cy="875060"/>
              </a:xfrm>
            </p:grpSpPr>
            <p:sp>
              <p:nvSpPr>
                <p:cNvPr id="82" name="TextBox 135"/>
                <p:cNvSpPr txBox="1"/>
                <p:nvPr/>
              </p:nvSpPr>
              <p:spPr>
                <a:xfrm>
                  <a:off x="7141343" y="3483495"/>
                  <a:ext cx="1568224" cy="48463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/>
                  <a:r>
                    <a:rPr lang="zh-CN" altLang="en-US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时尚中黑简体"/>
                    </a:rPr>
                    <a:t>单击此处添加文字阐述，添加简短问题说明文字，具体说明文字在此处。单击此处添加文字阐述，添加简短问题</a:t>
                  </a:r>
                  <a:endParaRPr lang="en-US" altLang="zh-CN" sz="1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3" name="Rectangle 62"/>
                <p:cNvSpPr/>
                <p:nvPr/>
              </p:nvSpPr>
              <p:spPr>
                <a:xfrm>
                  <a:off x="7583876" y="3093071"/>
                  <a:ext cx="564395" cy="207701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zh-CN" altLang="en-US" sz="18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文本标题四</a:t>
                  </a:r>
                  <a:endParaRPr lang="en-US" sz="1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  <p:cxnSp>
          <p:nvCxnSpPr>
            <p:cNvPr id="70" name="直接连接符 69"/>
            <p:cNvCxnSpPr/>
            <p:nvPr/>
          </p:nvCxnSpPr>
          <p:spPr>
            <a:xfrm>
              <a:off x="766614" y="1616755"/>
              <a:ext cx="2634389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614323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4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4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 animBg="1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SLIDE_COUNT" val="1"/>
  <p:tag name="ISPRING_PRESENTATION_TITLE" val="1271微信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3162911"/>
  <p:tag name="MH_LIBRARY" val="GRAPHIC"/>
  <p:tag name="MH_TYPE" val="Other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3162911"/>
  <p:tag name="MH_LIBRARY" val="GRAPHIC"/>
  <p:tag name="MH_TYPE" val="Other"/>
  <p:tag name="MH_ORDER" val="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3162911"/>
  <p:tag name="MH_LIBRARY" val="GRAPHIC"/>
  <p:tag name="MH_TYPE" val="Picture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3162911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1233"/>
  <p:tag name="MH_LIBRARY" val="GRAPHIC"/>
  <p:tag name="MH_TYPE" val="SubTitle"/>
  <p:tag name="MH_ORDER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3162911"/>
  <p:tag name="MH_LIBRARY" val="GRAPHIC"/>
  <p:tag name="MH_TYPE" val="Other"/>
  <p:tag name="MH_ORDER" val="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3162911"/>
  <p:tag name="MH_LIBRARY" val="GRAPHIC"/>
  <p:tag name="MH_TYPE" val="Picture"/>
  <p:tag name="MH_ORDER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3162911"/>
  <p:tag name="MH_LIBRARY" val="GRAPHIC"/>
  <p:tag name="MH_TYPE" val="Other"/>
  <p:tag name="MH_ORDER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3162911"/>
  <p:tag name="MH_LIBRARY" val="GRAPHIC"/>
  <p:tag name="MH_TYPE" val="Other"/>
  <p:tag name="MH_ORDER" val="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3162911"/>
  <p:tag name="MH_LIBRARY" val="GRAPHIC"/>
  <p:tag name="MH_TYPE" val="Picture"/>
  <p:tag name="MH_ORDER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1233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1233"/>
  <p:tag name="MH_LIBRARY" val="GRAPHIC"/>
  <p:tag name="MH_TYPE" val="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Office 主题​​">
  <a:themeElements>
    <a:clrScheme name="自定义 120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48BA20"/>
      </a:accent1>
      <a:accent2>
        <a:srgbClr val="595959"/>
      </a:accent2>
      <a:accent3>
        <a:srgbClr val="48BA20"/>
      </a:accent3>
      <a:accent4>
        <a:srgbClr val="595959"/>
      </a:accent4>
      <a:accent5>
        <a:srgbClr val="48BA20"/>
      </a:accent5>
      <a:accent6>
        <a:srgbClr val="595959"/>
      </a:accent6>
      <a:hlink>
        <a:srgbClr val="DB5353"/>
      </a:hlink>
      <a:folHlink>
        <a:srgbClr val="903638"/>
      </a:folHlink>
    </a:clrScheme>
    <a:fontScheme name="自定义 7">
      <a:majorFont>
        <a:latin typeface="Calibri"/>
        <a:ea typeface="方正正粗黑简体"/>
        <a:cs typeface=""/>
      </a:majorFont>
      <a:minorFont>
        <a:latin typeface="Calibri"/>
        <a:ea typeface="方正正粗黑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2550</TotalTime>
  <Words>3837</Words>
  <Application>Microsoft Office PowerPoint</Application>
  <PresentationFormat>自定义</PresentationFormat>
  <Paragraphs>443</Paragraphs>
  <Slides>37</Slides>
  <Notes>37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37</vt:i4>
      </vt:variant>
    </vt:vector>
  </HeadingPairs>
  <TitlesOfParts>
    <vt:vector size="57" baseType="lpstr">
      <vt:lpstr>Aller Light</vt:lpstr>
      <vt:lpstr>Franklin Gothic Book</vt:lpstr>
      <vt:lpstr>Khmer UI</vt:lpstr>
      <vt:lpstr>Malgun Gothic</vt:lpstr>
      <vt:lpstr>Meiryo</vt:lpstr>
      <vt:lpstr>等线</vt:lpstr>
      <vt:lpstr>方正兰亭纤黑简体</vt:lpstr>
      <vt:lpstr>方正正粗黑简体</vt:lpstr>
      <vt:lpstr>时尚中黑简体</vt:lpstr>
      <vt:lpstr>宋体</vt:lpstr>
      <vt:lpstr>微软雅黑</vt:lpstr>
      <vt:lpstr>Arial</vt:lpstr>
      <vt:lpstr>Calibri</vt:lpstr>
      <vt:lpstr>Calibri Light</vt:lpstr>
      <vt:lpstr>Impact</vt:lpstr>
      <vt:lpstr>Open Sans</vt:lpstr>
      <vt:lpstr>Segoe UI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6</cp:revision>
  <dcterms:created xsi:type="dcterms:W3CDTF">2016-04-02T23:55:25Z</dcterms:created>
  <dcterms:modified xsi:type="dcterms:W3CDTF">2020-08-26T19:21:24Z</dcterms:modified>
</cp:coreProperties>
</file>