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16"/>
  </p:notesMasterIdLst>
  <p:sldIdLst>
    <p:sldId id="308" r:id="rId3"/>
    <p:sldId id="278" r:id="rId4"/>
    <p:sldId id="310" r:id="rId5"/>
    <p:sldId id="279" r:id="rId6"/>
    <p:sldId id="311" r:id="rId7"/>
    <p:sldId id="312" r:id="rId8"/>
    <p:sldId id="313" r:id="rId9"/>
    <p:sldId id="314" r:id="rId10"/>
    <p:sldId id="316" r:id="rId11"/>
    <p:sldId id="315" r:id="rId12"/>
    <p:sldId id="317" r:id="rId13"/>
    <p:sldId id="319" r:id="rId14"/>
    <p:sldId id="320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5641"/>
    <a:srgbClr val="0D0C0C"/>
    <a:srgbClr val="15AAC8"/>
    <a:srgbClr val="FFABC3"/>
    <a:srgbClr val="D63A21"/>
    <a:srgbClr val="F3C22D"/>
    <a:srgbClr val="8D7545"/>
    <a:srgbClr val="CDBF97"/>
    <a:srgbClr val="ECE8E5"/>
    <a:srgbClr val="E4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981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616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068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846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2051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9494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153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583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179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027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905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440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744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741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25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76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70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4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8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90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9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33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072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1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50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D780EB6-7BC1-435C-A3B3-A3ADD7D771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5400000">
            <a:off x="2664145" y="-2666999"/>
            <a:ext cx="6858000" cy="12191999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F1D9EEB-7B52-464D-8E6D-99EE33BBAF56}"/>
              </a:ext>
            </a:extLst>
          </p:cNvPr>
          <p:cNvGrpSpPr/>
          <p:nvPr/>
        </p:nvGrpSpPr>
        <p:grpSpPr>
          <a:xfrm>
            <a:off x="4573559" y="1134575"/>
            <a:ext cx="2530506" cy="2530506"/>
            <a:chOff x="4573559" y="1134575"/>
            <a:chExt cx="2530506" cy="2530506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9B5EA972-1D37-4BA2-A179-1EF7CF495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3559" y="1134575"/>
              <a:ext cx="2530506" cy="2530506"/>
            </a:xfrm>
            <a:prstGeom prst="rect">
              <a:avLst/>
            </a:prstGeom>
          </p:spPr>
        </p:pic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5014220" y="1394699"/>
              <a:ext cx="2037598" cy="186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1500" spc="2000" dirty="0">
                  <a:ln w="38100">
                    <a:solidFill>
                      <a:schemeClr val="bg1"/>
                    </a:solidFill>
                    <a:prstDash val="solid"/>
                  </a:ln>
                  <a:solidFill>
                    <a:srgbClr val="945641"/>
                  </a:solidFill>
                  <a:latin typeface="字体视界-狮子座体" panose="02000500000000000000" pitchFamily="2" charset="-122"/>
                  <a:ea typeface="字体视界-狮子座体" panose="02000500000000000000" pitchFamily="2" charset="-122"/>
                </a:rPr>
                <a:t>一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5033677" y="3233975"/>
            <a:ext cx="2023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600" b="1" spc="600" dirty="0">
                <a:solidFill>
                  <a:srgbClr val="FFFF00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GUESS</a:t>
            </a:r>
          </a:p>
        </p:txBody>
      </p:sp>
      <p:sp>
        <p:nvSpPr>
          <p:cNvPr id="18" name="矩形 17"/>
          <p:cNvSpPr/>
          <p:nvPr/>
        </p:nvSpPr>
        <p:spPr>
          <a:xfrm>
            <a:off x="3639539" y="3922312"/>
            <a:ext cx="4469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800" b="1" spc="600" dirty="0">
                <a:solidFill>
                  <a:srgbClr val="FFFF00"/>
                </a:solidFill>
                <a:latin typeface="字体视界-点点墨体" panose="02000500000000000000" pitchFamily="2" charset="-122"/>
                <a:ea typeface="字魂79号-萌趣奶油体" panose="00000500000000000000" pitchFamily="2" charset="-122"/>
              </a:rPr>
              <a:t>英语猜词游戏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945554" y="4865433"/>
            <a:ext cx="4155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演讲人</a:t>
            </a:r>
            <a:r>
              <a:rPr lang="zh-CN" altLang="en-US" sz="1600" dirty="0" smtClean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：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优</a:t>
            </a:r>
            <a:r>
              <a:rPr lang="zh-CN" altLang="en-US" sz="1600" dirty="0" smtClean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品</a:t>
            </a:r>
            <a:r>
              <a:rPr lang="en-US" altLang="zh-CN" sz="1600" dirty="0" smtClean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PPT</a:t>
            </a:r>
            <a:r>
              <a:rPr lang="zh-CN" altLang="en-US" sz="1600" dirty="0" smtClean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       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时间：</a:t>
            </a:r>
            <a:r>
              <a:rPr lang="en-US" altLang="zh-CN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 20XX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年</a:t>
            </a:r>
            <a:r>
              <a:rPr lang="en-US" altLang="zh-CN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X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月</a:t>
            </a:r>
            <a:r>
              <a:rPr lang="en-US" altLang="zh-CN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X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日</a:t>
            </a:r>
            <a:endParaRPr lang="en-US" altLang="zh-CN" sz="1600" dirty="0">
              <a:solidFill>
                <a:srgbClr val="FFFF00"/>
              </a:solidFill>
              <a:latin typeface="字体视界-狮子座体" panose="02000500000000000000" pitchFamily="2" charset="-122"/>
              <a:ea typeface="方正清刻本悦宋简体" panose="02000000000000000000" charset="-122"/>
              <a:cs typeface="方正清刻本悦宋简体" panose="02000000000000000000" charset="-122"/>
            </a:endParaRPr>
          </a:p>
        </p:txBody>
      </p:sp>
      <p:sp>
        <p:nvSpPr>
          <p:cNvPr id="24" name="Text Box 7">
            <a:extLst>
              <a:ext uri="{FF2B5EF4-FFF2-40B4-BE49-F238E27FC236}">
                <a16:creationId xmlns:a16="http://schemas.microsoft.com/office/drawing/2014/main" xmlns="" id="{7FAF4D14-A52E-417F-9300-66B30A28891A}"/>
              </a:ext>
            </a:extLst>
          </p:cNvPr>
          <p:cNvSpPr txBox="1">
            <a:spLocks noChangeArrowheads="1"/>
          </p:cNvSpPr>
          <p:nvPr/>
        </p:nvSpPr>
        <p:spPr bwMode="auto">
          <a:xfrm rot="20562048">
            <a:off x="2862502" y="1150711"/>
            <a:ext cx="1893195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13800" b="1" spc="2000">
                <a:ln w="1905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体视界-狮子座体" panose="02000500000000000000" pitchFamily="2" charset="-122"/>
                <a:ea typeface="字体视界-狮子座体" panose="02000500000000000000" pitchFamily="2" charset="-122"/>
              </a:defRPr>
            </a:lvl1pPr>
          </a:lstStyle>
          <a:p>
            <a:r>
              <a:rPr lang="zh-CN" altLang="en-US" dirty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945641"/>
                </a:solidFill>
                <a:effectLst/>
              </a:rPr>
              <a:t>猜</a:t>
            </a:r>
          </a:p>
        </p:txBody>
      </p:sp>
      <p:sp>
        <p:nvSpPr>
          <p:cNvPr id="25" name="Text Box 7">
            <a:extLst>
              <a:ext uri="{FF2B5EF4-FFF2-40B4-BE49-F238E27FC236}">
                <a16:creationId xmlns:a16="http://schemas.microsoft.com/office/drawing/2014/main" xmlns="" id="{6D3684BE-E0C6-4438-B756-921EEEB91669}"/>
              </a:ext>
            </a:extLst>
          </p:cNvPr>
          <p:cNvSpPr txBox="1">
            <a:spLocks noChangeArrowheads="1"/>
          </p:cNvSpPr>
          <p:nvPr/>
        </p:nvSpPr>
        <p:spPr bwMode="auto">
          <a:xfrm rot="1222320">
            <a:off x="7110979" y="1217727"/>
            <a:ext cx="1893195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13800" b="1" spc="2000">
                <a:ln w="19050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体视界-狮子座体" panose="02000500000000000000" pitchFamily="2" charset="-122"/>
                <a:ea typeface="字体视界-狮子座体" panose="02000500000000000000" pitchFamily="2" charset="-122"/>
              </a:defRPr>
            </a:lvl1pPr>
          </a:lstStyle>
          <a:p>
            <a:r>
              <a:rPr lang="zh-CN" altLang="en-US" dirty="0">
                <a:solidFill>
                  <a:srgbClr val="945641"/>
                </a:solidFill>
                <a:effectLst/>
              </a:rPr>
              <a:t>猜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EF9F9FA2-BC61-4455-9603-AB1B46C281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0259" y="1197551"/>
            <a:ext cx="5365510" cy="536551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0F088ACD-4E76-4F80-88E6-8376153F92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44836" y="2530646"/>
            <a:ext cx="3524465" cy="3524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CACC369-80AF-4DAE-9F57-EFA3BC25FA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4489A63-4B88-489F-9ED2-06AA568E3C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534" y="1441868"/>
            <a:ext cx="6689069" cy="4459379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46904FA-A2BE-4F55-BFE3-3F821220D3E5}"/>
              </a:ext>
            </a:extLst>
          </p:cNvPr>
          <p:cNvGrpSpPr/>
          <p:nvPr/>
        </p:nvGrpSpPr>
        <p:grpSpPr>
          <a:xfrm>
            <a:off x="5432590" y="1441868"/>
            <a:ext cx="2973688" cy="1358705"/>
            <a:chOff x="5718236" y="1847914"/>
            <a:chExt cx="2973688" cy="1358705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4141A2A5-219D-402E-A460-06CB74373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8236" y="1847914"/>
              <a:ext cx="2973688" cy="1358705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0F6C961F-9DD3-428C-81A9-AB4AF5A63646}"/>
                </a:ext>
              </a:extLst>
            </p:cNvPr>
            <p:cNvSpPr/>
            <p:nvPr/>
          </p:nvSpPr>
          <p:spPr>
            <a:xfrm>
              <a:off x="6446010" y="2181041"/>
              <a:ext cx="151195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B</a:t>
              </a:r>
              <a:r>
                <a:rPr lang="zh-CN" altLang="en-US" sz="3600" b="1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（</a:t>
              </a:r>
              <a:r>
                <a:rPr lang="en-US" altLang="zh-CN" sz="3600" b="1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bee)</a:t>
              </a:r>
            </a:p>
          </p:txBody>
        </p:sp>
      </p:grpSp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AA07F3A5-53C7-4EB2-A4F0-648EE72BF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2590" y="2893699"/>
            <a:ext cx="425781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9: </a:t>
            </a:r>
            <a:r>
              <a:rPr lang="en-US" altLang="zh-CN" sz="3600" spc="300" dirty="0" err="1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Whatbegins</a:t>
            </a:r>
            <a:r>
              <a:rPr lang="en-US" altLang="zh-CN" sz="3600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 with T, ends with T and has tea in it?</a:t>
            </a:r>
            <a:r>
              <a:rPr lang="en-US" altLang="zh-CN" sz="4400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 </a:t>
            </a:r>
            <a:endParaRPr lang="zh-CN" altLang="en-US" sz="4400" spc="300" dirty="0">
              <a:solidFill>
                <a:srgbClr val="945641"/>
              </a:solidFill>
              <a:latin typeface="字体视界-点点墨体" panose="02000500000000000000" pitchFamily="2" charset="-122"/>
              <a:ea typeface="字体视界-点点墨体" panose="02000500000000000000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EBC44D3-BBF4-4584-B667-B1A743DA36D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11" y="1145959"/>
            <a:ext cx="5167457" cy="516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60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64C0395-8BBB-4803-A32A-4C0A7500E9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AED722F-C220-4ABC-B2AD-FBB57AF47B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98544" y="1248651"/>
            <a:ext cx="4656082" cy="465608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CC91AD3-3FAD-4551-9691-BA78C61F49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54" y="1248651"/>
            <a:ext cx="5525413" cy="4109494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28D35EAD-2AFE-42A4-91B2-AA9381E08AD5}"/>
              </a:ext>
            </a:extLst>
          </p:cNvPr>
          <p:cNvGrpSpPr/>
          <p:nvPr/>
        </p:nvGrpSpPr>
        <p:grpSpPr>
          <a:xfrm>
            <a:off x="2965493" y="1107214"/>
            <a:ext cx="3610393" cy="1649621"/>
            <a:chOff x="4884042" y="913971"/>
            <a:chExt cx="3610393" cy="1649621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3FE6C4EF-2DFC-45B2-A5E8-4AEA473C2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4042" y="913971"/>
              <a:ext cx="3610393" cy="1649621"/>
            </a:xfrm>
            <a:prstGeom prst="rect">
              <a:avLst/>
            </a:prstGeom>
          </p:spPr>
        </p:pic>
        <p:sp>
          <p:nvSpPr>
            <p:cNvPr id="27" name="Text Box 8">
              <a:extLst>
                <a:ext uri="{FF2B5EF4-FFF2-40B4-BE49-F238E27FC236}">
                  <a16:creationId xmlns:a16="http://schemas.microsoft.com/office/drawing/2014/main" xmlns="" id="{4AA3371F-FAB3-440A-A639-636E5668B2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3696" y="1105604"/>
              <a:ext cx="2582458" cy="940653"/>
            </a:xfrm>
            <a:prstGeom prst="horizontalScroll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4000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An egg. </a:t>
              </a:r>
            </a:p>
          </p:txBody>
        </p:sp>
      </p:grpSp>
      <p:sp>
        <p:nvSpPr>
          <p:cNvPr id="30" name="Text Box 7">
            <a:extLst>
              <a:ext uri="{FF2B5EF4-FFF2-40B4-BE49-F238E27FC236}">
                <a16:creationId xmlns:a16="http://schemas.microsoft.com/office/drawing/2014/main" xmlns="" id="{4D3EC72A-25F7-4B50-8070-3AE22ED7C2CB}"/>
              </a:ext>
            </a:extLst>
          </p:cNvPr>
          <p:cNvSpPr txBox="1">
            <a:spLocks noChangeArrowheads="1"/>
          </p:cNvSpPr>
          <p:nvPr/>
        </p:nvSpPr>
        <p:spPr bwMode="auto">
          <a:xfrm rot="297031">
            <a:off x="2628139" y="2826111"/>
            <a:ext cx="390198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10: What can't be used until it's broken? </a:t>
            </a:r>
            <a:endParaRPr lang="zh-CN" altLang="en-US" sz="3600" b="1" spc="300" dirty="0">
              <a:solidFill>
                <a:srgbClr val="945641"/>
              </a:solidFill>
              <a:latin typeface="字体视界-点点墨体" panose="02000500000000000000" pitchFamily="2" charset="-122"/>
              <a:ea typeface="字体视界-点点墨体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11687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D780EB6-7BC1-435C-A3B3-A3ADD7D771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5400000">
            <a:off x="2667000" y="-2667001"/>
            <a:ext cx="6858000" cy="12191999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F1D9EEB-7B52-464D-8E6D-99EE33BBAF56}"/>
              </a:ext>
            </a:extLst>
          </p:cNvPr>
          <p:cNvGrpSpPr/>
          <p:nvPr/>
        </p:nvGrpSpPr>
        <p:grpSpPr>
          <a:xfrm>
            <a:off x="4573559" y="1134575"/>
            <a:ext cx="2530506" cy="2530506"/>
            <a:chOff x="4573559" y="1134575"/>
            <a:chExt cx="2530506" cy="2530506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9B5EA972-1D37-4BA2-A179-1EF7CF495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3559" y="1134575"/>
              <a:ext cx="2530506" cy="2530506"/>
            </a:xfrm>
            <a:prstGeom prst="rect">
              <a:avLst/>
            </a:prstGeom>
          </p:spPr>
        </p:pic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5014220" y="1394699"/>
              <a:ext cx="2037598" cy="186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1500" spc="2000" dirty="0">
                  <a:ln w="38100">
                    <a:solidFill>
                      <a:schemeClr val="bg1"/>
                    </a:solidFill>
                    <a:prstDash val="solid"/>
                  </a:ln>
                  <a:solidFill>
                    <a:srgbClr val="945641"/>
                  </a:solidFill>
                  <a:latin typeface="字体视界-狮子座体" panose="02000500000000000000" pitchFamily="2" charset="-122"/>
                  <a:ea typeface="字体视界-狮子座体" panose="02000500000000000000" pitchFamily="2" charset="-122"/>
                </a:rPr>
                <a:t>一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5033677" y="3233975"/>
            <a:ext cx="2023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600" b="1" spc="600" dirty="0">
                <a:solidFill>
                  <a:srgbClr val="FFFF00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GUESS</a:t>
            </a:r>
          </a:p>
        </p:txBody>
      </p:sp>
      <p:sp>
        <p:nvSpPr>
          <p:cNvPr id="18" name="矩形 17"/>
          <p:cNvSpPr/>
          <p:nvPr/>
        </p:nvSpPr>
        <p:spPr>
          <a:xfrm>
            <a:off x="3639539" y="3922312"/>
            <a:ext cx="4469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800" b="1" spc="600" dirty="0">
                <a:solidFill>
                  <a:srgbClr val="FFFF00"/>
                </a:solidFill>
                <a:latin typeface="字体视界-狮子座体" panose="02000500000000000000" pitchFamily="2" charset="-122"/>
                <a:ea typeface="字魂79号-萌趣奶油体" panose="00000500000000000000" pitchFamily="2" charset="-122"/>
              </a:rPr>
              <a:t>英语猜词游戏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945554" y="4865433"/>
            <a:ext cx="4155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演讲人</a:t>
            </a:r>
            <a:r>
              <a:rPr lang="zh-CN" altLang="en-US" sz="1600" dirty="0" smtClean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：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优</a:t>
            </a:r>
            <a:r>
              <a:rPr lang="zh-CN" altLang="en-US" sz="1600" dirty="0" smtClean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品</a:t>
            </a:r>
            <a:r>
              <a:rPr lang="en-US" altLang="zh-CN" sz="1600" smtClean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PPT</a:t>
            </a:r>
            <a:r>
              <a:rPr lang="zh-CN" altLang="en-US" sz="1600" smtClean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       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时间：</a:t>
            </a:r>
            <a:r>
              <a:rPr lang="en-US" altLang="zh-CN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 20XX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年</a:t>
            </a:r>
            <a:r>
              <a:rPr lang="en-US" altLang="zh-CN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X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月</a:t>
            </a:r>
            <a:r>
              <a:rPr lang="en-US" altLang="zh-CN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X</a:t>
            </a:r>
            <a:r>
              <a:rPr lang="zh-CN" altLang="en-US" sz="1600" dirty="0">
                <a:solidFill>
                  <a:srgbClr val="FFFF00"/>
                </a:solidFill>
                <a:latin typeface="字体视界-狮子座体" panose="02000500000000000000" pitchFamily="2" charset="-122"/>
                <a:ea typeface="方正清刻本悦宋简体" panose="02000000000000000000" charset="-122"/>
                <a:cs typeface="方正清刻本悦宋简体" panose="02000000000000000000" charset="-122"/>
              </a:rPr>
              <a:t>日</a:t>
            </a:r>
            <a:endParaRPr lang="en-US" altLang="zh-CN" sz="1600" dirty="0">
              <a:solidFill>
                <a:srgbClr val="FFFF00"/>
              </a:solidFill>
              <a:latin typeface="字体视界-狮子座体" panose="02000500000000000000" pitchFamily="2" charset="-122"/>
              <a:ea typeface="方正清刻本悦宋简体" panose="02000000000000000000" charset="-122"/>
              <a:cs typeface="方正清刻本悦宋简体" panose="02000000000000000000" charset="-122"/>
            </a:endParaRPr>
          </a:p>
        </p:txBody>
      </p:sp>
      <p:sp>
        <p:nvSpPr>
          <p:cNvPr id="24" name="Text Box 7">
            <a:extLst>
              <a:ext uri="{FF2B5EF4-FFF2-40B4-BE49-F238E27FC236}">
                <a16:creationId xmlns:a16="http://schemas.microsoft.com/office/drawing/2014/main" xmlns="" id="{7FAF4D14-A52E-417F-9300-66B30A28891A}"/>
              </a:ext>
            </a:extLst>
          </p:cNvPr>
          <p:cNvSpPr txBox="1">
            <a:spLocks noChangeArrowheads="1"/>
          </p:cNvSpPr>
          <p:nvPr/>
        </p:nvSpPr>
        <p:spPr bwMode="auto">
          <a:xfrm rot="20562048">
            <a:off x="2862502" y="1150711"/>
            <a:ext cx="1893195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13800" b="1" spc="2000">
                <a:ln w="1905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体视界-狮子座体" panose="02000500000000000000" pitchFamily="2" charset="-122"/>
                <a:ea typeface="字体视界-狮子座体" panose="02000500000000000000" pitchFamily="2" charset="-122"/>
              </a:defRPr>
            </a:lvl1pPr>
          </a:lstStyle>
          <a:p>
            <a:r>
              <a:rPr lang="zh-CN" altLang="en-US" dirty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945641"/>
                </a:solidFill>
                <a:effectLst/>
              </a:rPr>
              <a:t>猜</a:t>
            </a:r>
          </a:p>
        </p:txBody>
      </p:sp>
      <p:sp>
        <p:nvSpPr>
          <p:cNvPr id="25" name="Text Box 7">
            <a:extLst>
              <a:ext uri="{FF2B5EF4-FFF2-40B4-BE49-F238E27FC236}">
                <a16:creationId xmlns:a16="http://schemas.microsoft.com/office/drawing/2014/main" xmlns="" id="{6D3684BE-E0C6-4438-B756-921EEEB91669}"/>
              </a:ext>
            </a:extLst>
          </p:cNvPr>
          <p:cNvSpPr txBox="1">
            <a:spLocks noChangeArrowheads="1"/>
          </p:cNvSpPr>
          <p:nvPr/>
        </p:nvSpPr>
        <p:spPr bwMode="auto">
          <a:xfrm rot="1222320">
            <a:off x="7110979" y="1217727"/>
            <a:ext cx="1893195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13800" b="1" spc="2000">
                <a:ln w="19050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体视界-狮子座体" panose="02000500000000000000" pitchFamily="2" charset="-122"/>
                <a:ea typeface="字体视界-狮子座体" panose="02000500000000000000" pitchFamily="2" charset="-122"/>
              </a:defRPr>
            </a:lvl1pPr>
          </a:lstStyle>
          <a:p>
            <a:r>
              <a:rPr lang="zh-CN" altLang="en-US" dirty="0">
                <a:solidFill>
                  <a:srgbClr val="945641"/>
                </a:solidFill>
                <a:effectLst/>
              </a:rPr>
              <a:t>猜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EF9F9FA2-BC61-4455-9603-AB1B46C281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0259" y="1197551"/>
            <a:ext cx="5365510" cy="536551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0F088ACD-4E76-4F80-88E6-8376153F92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44836" y="2530646"/>
            <a:ext cx="3524465" cy="352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15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wind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61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64C0395-8BBB-4803-A32A-4C0A7500E9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BB940059-5E8B-4961-B264-07194F6749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371" y="1366041"/>
            <a:ext cx="5079365" cy="5079365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972324" y="2737315"/>
            <a:ext cx="369756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1. What will you break once you say it? </a:t>
            </a:r>
            <a:r>
              <a:rPr lang="zh-CN" altLang="en-US" sz="3200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　　　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4B381ED8-1B77-460C-8241-CD3AD9CDF07F}"/>
              </a:ext>
            </a:extLst>
          </p:cNvPr>
          <p:cNvGrpSpPr/>
          <p:nvPr/>
        </p:nvGrpSpPr>
        <p:grpSpPr>
          <a:xfrm>
            <a:off x="5695856" y="988279"/>
            <a:ext cx="3610393" cy="1649621"/>
            <a:chOff x="4884042" y="913971"/>
            <a:chExt cx="3610393" cy="1649621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E4DE072E-3B43-4E6A-8229-EB2196D51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4042" y="913971"/>
              <a:ext cx="3610393" cy="1649621"/>
            </a:xfrm>
            <a:prstGeom prst="rect">
              <a:avLst/>
            </a:prstGeom>
          </p:spPr>
        </p:pic>
        <p:sp>
          <p:nvSpPr>
            <p:cNvPr id="2" name="Text Box 8"/>
            <p:cNvSpPr txBox="1">
              <a:spLocks noChangeArrowheads="1"/>
            </p:cNvSpPr>
            <p:nvPr/>
          </p:nvSpPr>
          <p:spPr bwMode="auto">
            <a:xfrm>
              <a:off x="5398009" y="1391148"/>
              <a:ext cx="2582458" cy="695265"/>
            </a:xfrm>
            <a:prstGeom prst="horizontalScroll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945641"/>
                  </a:solidFill>
                  <a:latin typeface="字体视界-狮子座体" panose="02000500000000000000" pitchFamily="2" charset="-122"/>
                  <a:ea typeface="字体视界-狮子座体" panose="02000500000000000000" pitchFamily="2" charset="-122"/>
                </a:rPr>
                <a:t>Silence. (</a:t>
              </a:r>
              <a:r>
                <a:rPr lang="zh-CN" altLang="en-US" sz="2800" b="1" dirty="0">
                  <a:solidFill>
                    <a:srgbClr val="945641"/>
                  </a:solidFill>
                  <a:latin typeface="字体视界-狮子座体" panose="02000500000000000000" pitchFamily="2" charset="-122"/>
                  <a:ea typeface="字体视界-狮子座体" panose="02000500000000000000" pitchFamily="2" charset="-122"/>
                </a:rPr>
                <a:t>沉默）</a:t>
              </a:r>
              <a:endParaRPr lang="en-US" altLang="zh-CN" sz="2800" b="1" dirty="0">
                <a:solidFill>
                  <a:srgbClr val="945641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3F90BD1-5CAB-4A67-8E01-E89EA4152E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3215" y="1465456"/>
            <a:ext cx="4623911" cy="46239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64C0395-8BBB-4803-A32A-4C0A7500E9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AED722F-C220-4ABC-B2AD-FBB57AF47B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88276" y="1393902"/>
            <a:ext cx="4656082" cy="465608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CC91AD3-3FAD-4551-9691-BA78C61F49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54" y="1248651"/>
            <a:ext cx="5525413" cy="4109494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28D35EAD-2AFE-42A4-91B2-AA9381E08AD5}"/>
              </a:ext>
            </a:extLst>
          </p:cNvPr>
          <p:cNvGrpSpPr/>
          <p:nvPr/>
        </p:nvGrpSpPr>
        <p:grpSpPr>
          <a:xfrm>
            <a:off x="2965493" y="1107214"/>
            <a:ext cx="3610393" cy="1649621"/>
            <a:chOff x="4884042" y="913971"/>
            <a:chExt cx="3610393" cy="1649621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3FE6C4EF-2DFC-45B2-A5E8-4AEA473C2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4042" y="913971"/>
              <a:ext cx="3610393" cy="1649621"/>
            </a:xfrm>
            <a:prstGeom prst="rect">
              <a:avLst/>
            </a:prstGeom>
          </p:spPr>
        </p:pic>
        <p:sp>
          <p:nvSpPr>
            <p:cNvPr id="27" name="Text Box 8">
              <a:extLst>
                <a:ext uri="{FF2B5EF4-FFF2-40B4-BE49-F238E27FC236}">
                  <a16:creationId xmlns:a16="http://schemas.microsoft.com/office/drawing/2014/main" xmlns="" id="{4AA3371F-FAB3-440A-A639-636E5668B2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76789" y="1262008"/>
              <a:ext cx="2582458" cy="777061"/>
            </a:xfrm>
            <a:prstGeom prst="horizontalScroll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3200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Your age. </a:t>
              </a:r>
            </a:p>
          </p:txBody>
        </p:sp>
      </p:grpSp>
      <p:sp>
        <p:nvSpPr>
          <p:cNvPr id="30" name="Text Box 7">
            <a:extLst>
              <a:ext uri="{FF2B5EF4-FFF2-40B4-BE49-F238E27FC236}">
                <a16:creationId xmlns:a16="http://schemas.microsoft.com/office/drawing/2014/main" xmlns="" id="{4D3EC72A-25F7-4B50-8070-3AE22ED7C2CB}"/>
              </a:ext>
            </a:extLst>
          </p:cNvPr>
          <p:cNvSpPr txBox="1">
            <a:spLocks noChangeArrowheads="1"/>
          </p:cNvSpPr>
          <p:nvPr/>
        </p:nvSpPr>
        <p:spPr bwMode="auto">
          <a:xfrm rot="297031">
            <a:off x="2628139" y="2795332"/>
            <a:ext cx="390198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  <a:cs typeface="方正清刻本悦宋简体" panose="02000000000000000000" charset="-122"/>
              </a:rPr>
              <a:t>2. What always goes up and never goes down? (</a:t>
            </a:r>
            <a:r>
              <a:rPr lang="zh-CN" altLang="en-US" sz="2800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  <a:cs typeface="方正清刻本悦宋简体" panose="02000000000000000000" charset="-122"/>
              </a:rPr>
              <a:t>什么东西只升不降？</a:t>
            </a:r>
            <a:r>
              <a:rPr lang="en-US" altLang="zh-CN" sz="2800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  <a:cs typeface="方正清刻本悦宋简体" panose="02000000000000000000" charset="-122"/>
              </a:rPr>
              <a:t>)</a:t>
            </a:r>
            <a:endParaRPr lang="zh-CN" altLang="en-US" sz="2800" spc="300" dirty="0">
              <a:solidFill>
                <a:srgbClr val="945641"/>
              </a:solidFill>
              <a:latin typeface="字体视界-点点墨体" panose="02000500000000000000" pitchFamily="2" charset="-122"/>
              <a:ea typeface="字体视界-点点墨体" panose="02000500000000000000" pitchFamily="2" charset="-122"/>
              <a:cs typeface="方正清刻本悦宋简体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5737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CACC369-80AF-4DAE-9F57-EFA3BC25FA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961F6C3-70FF-416A-AA2C-944F2BA5E8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1556" y="1190848"/>
            <a:ext cx="5047954" cy="504795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256FF3E9-6A15-4375-9C49-9949C086F9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5" t="-10524" r="-1871" b="65980"/>
          <a:stretch/>
        </p:blipFill>
        <p:spPr>
          <a:xfrm>
            <a:off x="4801784" y="1008738"/>
            <a:ext cx="5079977" cy="2026323"/>
          </a:xfrm>
          <a:prstGeom prst="rect">
            <a:avLst/>
          </a:prstGeom>
        </p:spPr>
      </p:pic>
      <p:sp>
        <p:nvSpPr>
          <p:cNvPr id="20" name="Text Box 8">
            <a:extLst>
              <a:ext uri="{FF2B5EF4-FFF2-40B4-BE49-F238E27FC236}">
                <a16:creationId xmlns:a16="http://schemas.microsoft.com/office/drawing/2014/main" xmlns="" id="{6B7F2EA1-284E-4346-A706-B3D52FCE8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3253" y="1896307"/>
            <a:ext cx="4623911" cy="695265"/>
          </a:xfrm>
          <a:prstGeom prst="horizontalScroll">
            <a:avLst/>
          </a:prstGeom>
          <a:noFill/>
          <a:ln w="19050"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He wants to have a hot dog. </a:t>
            </a: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xmlns="" id="{CE9A9D3E-D4DD-42DD-BDDF-CBE2E14F5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1244" y="2923233"/>
            <a:ext cx="44831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4400" spc="300" dirty="0">
                <a:solidFill>
                  <a:schemeClr val="bg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3. Why did the boy make his dog sit in the sun? </a:t>
            </a:r>
            <a:r>
              <a:rPr lang="zh-CN" altLang="en-US" sz="4400" spc="300" dirty="0">
                <a:solidFill>
                  <a:schemeClr val="bg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　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CACC369-80AF-4DAE-9F57-EFA3BC25FA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sp>
        <p:nvSpPr>
          <p:cNvPr id="9" name="Text Box 7">
            <a:extLst>
              <a:ext uri="{FF2B5EF4-FFF2-40B4-BE49-F238E27FC236}">
                <a16:creationId xmlns:a16="http://schemas.microsoft.com/office/drawing/2014/main" xmlns="" id="{A1535689-7718-4D2D-ACEC-82B46966D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201" y="2901246"/>
            <a:ext cx="3777142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4400" spc="300" dirty="0">
                <a:solidFill>
                  <a:schemeClr val="bg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4. What's the    poorest bank in the world? </a:t>
            </a:r>
            <a:r>
              <a:rPr lang="zh-CN" altLang="en-US" sz="4400" spc="300" dirty="0">
                <a:solidFill>
                  <a:schemeClr val="bg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　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7EABB08-6B5A-4EDF-AFF9-7186D2CA6B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5" t="-10524" r="-1871" b="65980"/>
          <a:stretch/>
        </p:blipFill>
        <p:spPr>
          <a:xfrm>
            <a:off x="4801784" y="1008738"/>
            <a:ext cx="5079977" cy="202632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F6C961F-9DD3-428C-81A9-AB4AF5A63646}"/>
              </a:ext>
            </a:extLst>
          </p:cNvPr>
          <p:cNvSpPr/>
          <p:nvPr/>
        </p:nvSpPr>
        <p:spPr>
          <a:xfrm>
            <a:off x="5734848" y="1840435"/>
            <a:ext cx="36247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The river bank</a:t>
            </a:r>
            <a:r>
              <a:rPr lang="zh-CN" altLang="en-US" sz="4000" b="1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。</a:t>
            </a:r>
            <a:endParaRPr lang="en-US" altLang="zh-CN" sz="4000" b="1" dirty="0">
              <a:solidFill>
                <a:srgbClr val="945641"/>
              </a:solidFill>
              <a:latin typeface="字体视界-点点墨体" panose="02000500000000000000" pitchFamily="2" charset="-122"/>
              <a:ea typeface="字体视界-点点墨体" panose="02000500000000000000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ADB6F7F-463C-4C22-80F8-2FBD191A00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74" y="604111"/>
            <a:ext cx="5649775" cy="564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1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64C0395-8BBB-4803-A32A-4C0A7500E9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B0CF102-CC97-447A-9EA8-838698E869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428" y="392409"/>
            <a:ext cx="6354079" cy="6354079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28D35EAD-2AFE-42A4-91B2-AA9381E08AD5}"/>
              </a:ext>
            </a:extLst>
          </p:cNvPr>
          <p:cNvGrpSpPr/>
          <p:nvPr/>
        </p:nvGrpSpPr>
        <p:grpSpPr>
          <a:xfrm>
            <a:off x="5402242" y="1043697"/>
            <a:ext cx="3925961" cy="1793807"/>
            <a:chOff x="4884042" y="913971"/>
            <a:chExt cx="3610393" cy="1649621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3FE6C4EF-2DFC-45B2-A5E8-4AEA473C2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4042" y="913971"/>
              <a:ext cx="3610393" cy="1649621"/>
            </a:xfrm>
            <a:prstGeom prst="rect">
              <a:avLst/>
            </a:prstGeom>
          </p:spPr>
        </p:pic>
        <p:sp>
          <p:nvSpPr>
            <p:cNvPr id="27" name="Text Box 8">
              <a:extLst>
                <a:ext uri="{FF2B5EF4-FFF2-40B4-BE49-F238E27FC236}">
                  <a16:creationId xmlns:a16="http://schemas.microsoft.com/office/drawing/2014/main" xmlns="" id="{4AA3371F-FAB3-440A-A639-636E5668B2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8453" y="1104862"/>
              <a:ext cx="2990502" cy="1267837"/>
            </a:xfrm>
            <a:prstGeom prst="horizontalScroll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2800" b="1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Because it makes fat fact! </a:t>
              </a:r>
            </a:p>
          </p:txBody>
        </p:sp>
      </p:grpSp>
      <p:sp>
        <p:nvSpPr>
          <p:cNvPr id="30" name="Text Box 7">
            <a:extLst>
              <a:ext uri="{FF2B5EF4-FFF2-40B4-BE49-F238E27FC236}">
                <a16:creationId xmlns:a16="http://schemas.microsoft.com/office/drawing/2014/main" xmlns="" id="{4D3EC72A-25F7-4B50-8070-3AE22ED7C2CB}"/>
              </a:ext>
            </a:extLst>
          </p:cNvPr>
          <p:cNvSpPr txBox="1">
            <a:spLocks noChangeArrowheads="1"/>
          </p:cNvSpPr>
          <p:nvPr/>
        </p:nvSpPr>
        <p:spPr bwMode="auto">
          <a:xfrm rot="21419481">
            <a:off x="5653265" y="2953053"/>
            <a:ext cx="444909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5.Why are girls afraid of the letter C ?</a:t>
            </a:r>
            <a:endParaRPr lang="zh-CN" altLang="en-US" sz="3600" b="1" spc="300" dirty="0">
              <a:solidFill>
                <a:srgbClr val="945641"/>
              </a:solidFill>
              <a:latin typeface="字体视界-点点墨体" panose="02000500000000000000" pitchFamily="2" charset="-122"/>
              <a:ea typeface="字体视界-点点墨体" panose="020005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BA0648F-5F43-4E91-862F-C24B214E24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73" y="898473"/>
            <a:ext cx="4915830" cy="491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61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CACC369-80AF-4DAE-9F57-EFA3BC25FA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98067E-5940-4C56-98EE-CF3CC0A137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263" y="861276"/>
            <a:ext cx="4521751" cy="4912424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46904FA-A2BE-4F55-BFE3-3F821220D3E5}"/>
              </a:ext>
            </a:extLst>
          </p:cNvPr>
          <p:cNvGrpSpPr/>
          <p:nvPr/>
        </p:nvGrpSpPr>
        <p:grpSpPr>
          <a:xfrm>
            <a:off x="3225479" y="1851830"/>
            <a:ext cx="2973688" cy="1358705"/>
            <a:chOff x="5718236" y="1847914"/>
            <a:chExt cx="2973688" cy="1358705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4141A2A5-219D-402E-A460-06CB74373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8236" y="1847914"/>
              <a:ext cx="2973688" cy="1358705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0F6C961F-9DD3-428C-81A9-AB4AF5A63646}"/>
                </a:ext>
              </a:extLst>
            </p:cNvPr>
            <p:cNvSpPr/>
            <p:nvPr/>
          </p:nvSpPr>
          <p:spPr>
            <a:xfrm>
              <a:off x="6446010" y="2181041"/>
              <a:ext cx="151195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B</a:t>
              </a:r>
              <a:r>
                <a:rPr lang="zh-CN" altLang="en-US" sz="3600" b="1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（</a:t>
              </a:r>
              <a:r>
                <a:rPr lang="en-US" altLang="zh-CN" sz="3600" b="1" dirty="0">
                  <a:solidFill>
                    <a:srgbClr val="945641"/>
                  </a:solidFill>
                  <a:latin typeface="字体视界-点点墨体" panose="02000500000000000000" pitchFamily="2" charset="-122"/>
                  <a:ea typeface="字体视界-点点墨体" panose="02000500000000000000" pitchFamily="2" charset="-122"/>
                </a:rPr>
                <a:t>bee)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ADB6F7F-463C-4C22-80F8-2FBD191A00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81812" y="497159"/>
            <a:ext cx="5649775" cy="5649775"/>
          </a:xfrm>
          <a:prstGeom prst="rect">
            <a:avLst/>
          </a:prstGeom>
        </p:spPr>
      </p:pic>
      <p:sp>
        <p:nvSpPr>
          <p:cNvPr id="10" name="Text Box 7">
            <a:extLst>
              <a:ext uri="{FF2B5EF4-FFF2-40B4-BE49-F238E27FC236}">
                <a16:creationId xmlns:a16="http://schemas.microsoft.com/office/drawing/2014/main" xmlns="" id="{AA07F3A5-53C7-4EB2-A4F0-648EE72BF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0902" y="3301405"/>
            <a:ext cx="297368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4000" b="1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6.What letter is </a:t>
            </a:r>
            <a:r>
              <a:rPr lang="en-US" altLang="zh-CN" sz="4000" b="1" spc="300" dirty="0" err="1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ananimal</a:t>
            </a:r>
            <a:r>
              <a:rPr lang="en-US" altLang="zh-CN" sz="4000" b="1" spc="300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 ? </a:t>
            </a:r>
            <a:endParaRPr lang="zh-CN" altLang="en-US" sz="4000" b="1" spc="300" dirty="0">
              <a:solidFill>
                <a:srgbClr val="945641"/>
              </a:solidFill>
              <a:latin typeface="字体视界-点点墨体" panose="02000500000000000000" pitchFamily="2" charset="-122"/>
              <a:ea typeface="字体视界-点点墨体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2748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64C0395-8BBB-4803-A32A-4C0A7500E9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667000" y="-2667000"/>
            <a:ext cx="6858000" cy="12191999"/>
          </a:xfrm>
          <a:prstGeom prst="rect">
            <a:avLst/>
          </a:prstGeom>
        </p:spPr>
      </p:pic>
      <p:sp>
        <p:nvSpPr>
          <p:cNvPr id="30" name="Text Box 7">
            <a:extLst>
              <a:ext uri="{FF2B5EF4-FFF2-40B4-BE49-F238E27FC236}">
                <a16:creationId xmlns:a16="http://schemas.microsoft.com/office/drawing/2014/main" xmlns="" id="{4D3EC72A-25F7-4B50-8070-3AE22ED7C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7465" y="3023263"/>
            <a:ext cx="4949341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spc="300" dirty="0">
                <a:solidFill>
                  <a:schemeClr val="bg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7: What is as big as a horse </a:t>
            </a:r>
            <a:r>
              <a:rPr lang="en-US" altLang="zh-CN" sz="3600" b="1" spc="300" dirty="0" err="1">
                <a:solidFill>
                  <a:schemeClr val="bg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butdoesn't</a:t>
            </a:r>
            <a:r>
              <a:rPr lang="en-US" altLang="zh-CN" sz="3600" b="1" spc="300" dirty="0">
                <a:solidFill>
                  <a:schemeClr val="bg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 weigh anything? </a:t>
            </a:r>
            <a:endParaRPr lang="zh-CN" altLang="en-US" sz="3600" b="1" spc="300" dirty="0">
              <a:solidFill>
                <a:schemeClr val="bg1"/>
              </a:solidFill>
              <a:latin typeface="字体视界-点点墨体" panose="02000500000000000000" pitchFamily="2" charset="-122"/>
              <a:ea typeface="字体视界-点点墨体" panose="02000500000000000000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319EE55-E993-4BFC-88A7-34C455BB86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5" t="-10524" r="-1871" b="65980"/>
          <a:stretch/>
        </p:blipFill>
        <p:spPr>
          <a:xfrm>
            <a:off x="1763578" y="931252"/>
            <a:ext cx="5079977" cy="202632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6223FE6-3A67-4E2D-B748-6383470B3B30}"/>
              </a:ext>
            </a:extLst>
          </p:cNvPr>
          <p:cNvSpPr/>
          <p:nvPr/>
        </p:nvSpPr>
        <p:spPr>
          <a:xfrm>
            <a:off x="2401306" y="1789954"/>
            <a:ext cx="3804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The horse's shadow.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680FE20-5D3F-4927-AB4D-5AD3D08043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78190" y="931252"/>
            <a:ext cx="5361878" cy="536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40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64C0395-8BBB-4803-A32A-4C0A7500E9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8"/>
          <a:stretch/>
        </p:blipFill>
        <p:spPr>
          <a:xfrm rot="16200000" flipH="1">
            <a:off x="2586403" y="-2667000"/>
            <a:ext cx="6858000" cy="12191999"/>
          </a:xfrm>
          <a:prstGeom prst="rect">
            <a:avLst/>
          </a:prstGeom>
        </p:spPr>
      </p:pic>
      <p:sp>
        <p:nvSpPr>
          <p:cNvPr id="30" name="Text Box 7">
            <a:extLst>
              <a:ext uri="{FF2B5EF4-FFF2-40B4-BE49-F238E27FC236}">
                <a16:creationId xmlns:a16="http://schemas.microsoft.com/office/drawing/2014/main" xmlns="" id="{4D3EC72A-25F7-4B50-8070-3AE22ED7C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7465" y="3023263"/>
            <a:ext cx="494934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4000" b="1" spc="300" dirty="0">
                <a:solidFill>
                  <a:schemeClr val="bg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8: Which room has no doors, no windows. </a:t>
            </a:r>
            <a:endParaRPr lang="zh-CN" altLang="en-US" sz="4000" b="1" spc="300" dirty="0">
              <a:solidFill>
                <a:schemeClr val="bg1"/>
              </a:solidFill>
              <a:latin typeface="字体视界-点点墨体" panose="02000500000000000000" pitchFamily="2" charset="-122"/>
              <a:ea typeface="字体视界-点点墨体" panose="02000500000000000000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319EE55-E993-4BFC-88A7-34C455BB86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5" t="-10524" r="-1871" b="65980"/>
          <a:stretch/>
        </p:blipFill>
        <p:spPr>
          <a:xfrm>
            <a:off x="1763578" y="931252"/>
            <a:ext cx="5079977" cy="202632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6223FE6-3A67-4E2D-B748-6383470B3B30}"/>
              </a:ext>
            </a:extLst>
          </p:cNvPr>
          <p:cNvSpPr/>
          <p:nvPr/>
        </p:nvSpPr>
        <p:spPr>
          <a:xfrm>
            <a:off x="2809875" y="1692388"/>
            <a:ext cx="38045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dirty="0">
                <a:solidFill>
                  <a:srgbClr val="945641"/>
                </a:solidFill>
                <a:latin typeface="字体视界-点点墨体" panose="02000500000000000000" pitchFamily="2" charset="-122"/>
                <a:ea typeface="字体视界-点点墨体" panose="02000500000000000000" pitchFamily="2" charset="-122"/>
              </a:rPr>
              <a:t>A mushroom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DE54935-8A6F-4549-881C-F4FA28BF88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15403" y="1183886"/>
            <a:ext cx="5183459" cy="518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20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www.99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289</Words>
  <Application>Microsoft Office PowerPoint</Application>
  <PresentationFormat>宽屏</PresentationFormat>
  <Paragraphs>52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Meiryo</vt:lpstr>
      <vt:lpstr>等线</vt:lpstr>
      <vt:lpstr>方正清刻本悦宋简体</vt:lpstr>
      <vt:lpstr>宋体</vt:lpstr>
      <vt:lpstr>微软雅黑</vt:lpstr>
      <vt:lpstr>字魂79号-萌趣奶油体</vt:lpstr>
      <vt:lpstr>字体视界-点点墨体</vt:lpstr>
      <vt:lpstr>字体视界-狮子座体</vt:lpstr>
      <vt:lpstr>Arial</vt:lpstr>
      <vt:lpstr>Calibri</vt:lpstr>
      <vt:lpstr>Calibri Light</vt:lpstr>
      <vt:lpstr>www.99ppt.com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30</cp:revision>
  <dcterms:created xsi:type="dcterms:W3CDTF">2019-04-23T14:05:00Z</dcterms:created>
  <dcterms:modified xsi:type="dcterms:W3CDTF">2020-09-03T01:07:43Z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