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3"/>
  </p:notesMasterIdLst>
  <p:sldIdLst>
    <p:sldId id="256" r:id="rId3"/>
    <p:sldId id="257" r:id="rId4"/>
    <p:sldId id="266" r:id="rId5"/>
    <p:sldId id="261" r:id="rId6"/>
    <p:sldId id="260" r:id="rId7"/>
    <p:sldId id="262" r:id="rId8"/>
    <p:sldId id="279" r:id="rId9"/>
    <p:sldId id="264" r:id="rId10"/>
    <p:sldId id="265" r:id="rId11"/>
    <p:sldId id="268" r:id="rId12"/>
    <p:sldId id="280" r:id="rId13"/>
    <p:sldId id="270" r:id="rId14"/>
    <p:sldId id="271" r:id="rId15"/>
    <p:sldId id="272" r:id="rId16"/>
    <p:sldId id="281" r:id="rId17"/>
    <p:sldId id="273" r:id="rId18"/>
    <p:sldId id="274" r:id="rId19"/>
    <p:sldId id="275" r:id="rId20"/>
    <p:sldId id="282" r:id="rId21"/>
    <p:sldId id="28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A4"/>
    <a:srgbClr val="007BCA"/>
    <a:srgbClr val="09A1FF"/>
    <a:srgbClr val="88D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7209-7DBF-441C-B6FC-F8550AD724DA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C9997-67CA-4B11-9DB2-F65D28A496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344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3464-B349-49DC-A053-39D5C7F80C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248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3464-B349-49DC-A053-39D5C7F80C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418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3464-B349-49DC-A053-39D5C7F80C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23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3464-B349-49DC-A053-39D5C7F80C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768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3464-B349-49DC-A053-39D5C7F80C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727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3464-B349-49DC-A053-39D5C7F80C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466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4824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37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1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5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23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38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BB306A6-15B5-43AC-A8E2-5553D265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AACCC88-01B0-472D-85D7-BDA224449A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3BDA7E-728F-4C4B-95C7-7968F9E7F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CFC1-E2B2-49BB-8A06-C7BE8FFF6EEF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2D649FD-4228-4C37-B895-16D21FA68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61DC4C9-97A7-4585-8F13-4986694C3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AB20-69E0-4875-AF81-9D5740D20F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3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75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0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82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7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7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319086" y="366711"/>
            <a:ext cx="11553825" cy="61245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48194" y="124660"/>
            <a:ext cx="816546" cy="863510"/>
            <a:chOff x="7159760" y="699460"/>
            <a:chExt cx="816546" cy="863510"/>
          </a:xfrm>
        </p:grpSpPr>
        <p:sp>
          <p:nvSpPr>
            <p:cNvPr id="5" name="文本框 4"/>
            <p:cNvSpPr txBox="1"/>
            <p:nvPr/>
          </p:nvSpPr>
          <p:spPr>
            <a:xfrm>
              <a:off x="7159760" y="699460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3600" dirty="0"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5961" y="1022625"/>
              <a:ext cx="540345" cy="540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675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7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27920" y="1129102"/>
            <a:ext cx="5522686" cy="4298056"/>
            <a:chOff x="573313" y="1238230"/>
            <a:chExt cx="5522686" cy="4298056"/>
          </a:xfrm>
        </p:grpSpPr>
        <p:grpSp>
          <p:nvGrpSpPr>
            <p:cNvPr id="2" name="组合 1"/>
            <p:cNvGrpSpPr/>
            <p:nvPr/>
          </p:nvGrpSpPr>
          <p:grpSpPr>
            <a:xfrm>
              <a:off x="573313" y="1238230"/>
              <a:ext cx="5522686" cy="4298056"/>
              <a:chOff x="674912" y="1279971"/>
              <a:chExt cx="5522686" cy="4298056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1" b="40995"/>
              <a:stretch/>
            </p:blipFill>
            <p:spPr>
              <a:xfrm>
                <a:off x="674912" y="1279971"/>
                <a:ext cx="5522686" cy="429805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066946" y="1932494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58478" y="2711428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潮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6946" y="3494394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58478" y="4257192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食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256746" y="19409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震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248278" y="2719895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撼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256746" y="35028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来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48278" y="4265659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袭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554" y="1543057"/>
              <a:ext cx="3836125" cy="3836125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5955412" y="393649"/>
            <a:ext cx="4692839" cy="5280149"/>
            <a:chOff x="5883920" y="644966"/>
            <a:chExt cx="4692839" cy="5280149"/>
          </a:xfrm>
        </p:grpSpPr>
        <p:sp>
          <p:nvSpPr>
            <p:cNvPr id="36" name="文本框 35"/>
            <p:cNvSpPr txBox="1"/>
            <p:nvPr/>
          </p:nvSpPr>
          <p:spPr>
            <a:xfrm>
              <a:off x="5883920" y="644966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中</a:t>
              </a:r>
              <a:endParaRPr lang="zh-CN" altLang="en-US" sz="19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986861" y="2770405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美</a:t>
              </a:r>
              <a:endParaRPr lang="zh-CN" altLang="en-US" sz="19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840112" y="2655934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食</a:t>
              </a:r>
              <a:endParaRPr lang="zh-CN" altLang="en-US" sz="19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4839" y="2476894"/>
              <a:ext cx="1591903" cy="1591903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7759718" y="959349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华</a:t>
              </a:r>
              <a:endParaRPr lang="en-US" altLang="zh-CN" sz="1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r="56827"/>
          <a:stretch/>
        </p:blipFill>
        <p:spPr>
          <a:xfrm>
            <a:off x="10507665" y="2528491"/>
            <a:ext cx="1684335" cy="34898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7" b="4845"/>
          <a:stretch/>
        </p:blipFill>
        <p:spPr>
          <a:xfrm>
            <a:off x="-2" y="5096677"/>
            <a:ext cx="12192000" cy="177074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2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C55932D-A06F-4EB4-8EAF-14913AFF2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365" y="1089230"/>
            <a:ext cx="4571570" cy="4571570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FF0446B8-A5F6-4760-B9CC-9234BA12EB64}"/>
              </a:ext>
            </a:extLst>
          </p:cNvPr>
          <p:cNvGrpSpPr/>
          <p:nvPr/>
        </p:nvGrpSpPr>
        <p:grpSpPr>
          <a:xfrm>
            <a:off x="760724" y="1999343"/>
            <a:ext cx="5932725" cy="3369677"/>
            <a:chOff x="759298" y="2293566"/>
            <a:chExt cx="6601114" cy="3369677"/>
          </a:xfrm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8B755EB9-AA96-4899-8217-FD53621DA0EE}"/>
                </a:ext>
              </a:extLst>
            </p:cNvPr>
            <p:cNvGrpSpPr/>
            <p:nvPr/>
          </p:nvGrpSpPr>
          <p:grpSpPr>
            <a:xfrm>
              <a:off x="759298" y="2293566"/>
              <a:ext cx="3098304" cy="1249861"/>
              <a:chOff x="5234869" y="1252663"/>
              <a:chExt cx="534459" cy="1249861"/>
            </a:xfrm>
          </p:grpSpPr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721AA07E-83B1-4FC8-9FD5-277A0024E38C}"/>
                  </a:ext>
                </a:extLst>
              </p:cNvPr>
              <p:cNvSpPr/>
              <p:nvPr/>
            </p:nvSpPr>
            <p:spPr>
              <a:xfrm>
                <a:off x="5234869" y="1671527"/>
                <a:ext cx="534459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C6CADC63-96BC-4855-99A3-3384720D17E6}"/>
                  </a:ext>
                </a:extLst>
              </p:cNvPr>
              <p:cNvSpPr/>
              <p:nvPr/>
            </p:nvSpPr>
            <p:spPr>
              <a:xfrm>
                <a:off x="5244727" y="1252663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82E99A53-C728-4E31-983B-081E2CD02B3B}"/>
                </a:ext>
              </a:extLst>
            </p:cNvPr>
            <p:cNvGrpSpPr/>
            <p:nvPr/>
          </p:nvGrpSpPr>
          <p:grpSpPr>
            <a:xfrm>
              <a:off x="759301" y="4413382"/>
              <a:ext cx="3098304" cy="1249861"/>
              <a:chOff x="5235091" y="1772174"/>
              <a:chExt cx="534459" cy="1249861"/>
            </a:xfrm>
          </p:grpSpPr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D412E62A-D244-4129-8023-213CE9F7A967}"/>
                  </a:ext>
                </a:extLst>
              </p:cNvPr>
              <p:cNvSpPr/>
              <p:nvPr/>
            </p:nvSpPr>
            <p:spPr>
              <a:xfrm>
                <a:off x="5235091" y="2191038"/>
                <a:ext cx="534459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9559B51A-D98A-48A9-B0F1-274FB78661DC}"/>
                  </a:ext>
                </a:extLst>
              </p:cNvPr>
              <p:cNvSpPr/>
              <p:nvPr/>
            </p:nvSpPr>
            <p:spPr>
              <a:xfrm>
                <a:off x="5244949" y="1772174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DBF7A918-B924-44E0-8007-3EB01574D1DD}"/>
                </a:ext>
              </a:extLst>
            </p:cNvPr>
            <p:cNvGrpSpPr/>
            <p:nvPr/>
          </p:nvGrpSpPr>
          <p:grpSpPr>
            <a:xfrm>
              <a:off x="4180179" y="2313957"/>
              <a:ext cx="3098304" cy="1249861"/>
              <a:chOff x="4540094" y="1273054"/>
              <a:chExt cx="534459" cy="1249861"/>
            </a:xfrm>
          </p:grpSpPr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85F89B74-EE57-414E-AAB6-4372513FC11A}"/>
                  </a:ext>
                </a:extLst>
              </p:cNvPr>
              <p:cNvSpPr/>
              <p:nvPr/>
            </p:nvSpPr>
            <p:spPr>
              <a:xfrm>
                <a:off x="4540094" y="1691918"/>
                <a:ext cx="534459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B698A37B-0682-4457-91C6-D7B2354D6CFE}"/>
                  </a:ext>
                </a:extLst>
              </p:cNvPr>
              <p:cNvSpPr/>
              <p:nvPr/>
            </p:nvSpPr>
            <p:spPr>
              <a:xfrm>
                <a:off x="4549952" y="1273054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ED4DE7B6-B00C-4962-9D0A-D5C7B07CE9C2}"/>
                </a:ext>
              </a:extLst>
            </p:cNvPr>
            <p:cNvGrpSpPr/>
            <p:nvPr/>
          </p:nvGrpSpPr>
          <p:grpSpPr>
            <a:xfrm>
              <a:off x="4262108" y="4382792"/>
              <a:ext cx="3098304" cy="1249861"/>
              <a:chOff x="4554227" y="1902850"/>
              <a:chExt cx="534459" cy="1249861"/>
            </a:xfrm>
          </p:grpSpPr>
          <p:sp>
            <p:nvSpPr>
              <p:cNvPr id="41" name="矩形 40">
                <a:extLst>
                  <a:ext uri="{FF2B5EF4-FFF2-40B4-BE49-F238E27FC236}">
                    <a16:creationId xmlns="" xmlns:a16="http://schemas.microsoft.com/office/drawing/2014/main" id="{81C72757-D709-4BC0-868E-A5D12B27CF3F}"/>
                  </a:ext>
                </a:extLst>
              </p:cNvPr>
              <p:cNvSpPr/>
              <p:nvPr/>
            </p:nvSpPr>
            <p:spPr>
              <a:xfrm>
                <a:off x="4554227" y="2321714"/>
                <a:ext cx="534459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44BF3690-BE38-4A29-B13D-AC43914758EB}"/>
                  </a:ext>
                </a:extLst>
              </p:cNvPr>
              <p:cNvSpPr/>
              <p:nvPr/>
            </p:nvSpPr>
            <p:spPr>
              <a:xfrm>
                <a:off x="4564085" y="1902850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</p:grp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1365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27920" y="1129102"/>
            <a:ext cx="5522686" cy="4298056"/>
            <a:chOff x="573313" y="1238230"/>
            <a:chExt cx="5522686" cy="4298056"/>
          </a:xfrm>
        </p:grpSpPr>
        <p:grpSp>
          <p:nvGrpSpPr>
            <p:cNvPr id="2" name="组合 1"/>
            <p:cNvGrpSpPr/>
            <p:nvPr/>
          </p:nvGrpSpPr>
          <p:grpSpPr>
            <a:xfrm>
              <a:off x="573313" y="1238230"/>
              <a:ext cx="5522686" cy="4298056"/>
              <a:chOff x="674912" y="1279971"/>
              <a:chExt cx="5522686" cy="4298056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1" b="40995"/>
              <a:stretch/>
            </p:blipFill>
            <p:spPr>
              <a:xfrm>
                <a:off x="674912" y="1279971"/>
                <a:ext cx="5522686" cy="429805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066946" y="1932494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58478" y="2711428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潮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6946" y="3494394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58478" y="4257192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食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256746" y="19409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震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248278" y="2719895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撼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256746" y="35028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来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48278" y="4265659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袭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554" y="1543057"/>
              <a:ext cx="3836125" cy="3836125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7557751" y="1642235"/>
            <a:ext cx="173477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03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57474" y="3090197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添加标题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r="56827"/>
          <a:stretch/>
        </p:blipFill>
        <p:spPr>
          <a:xfrm>
            <a:off x="10507665" y="2528491"/>
            <a:ext cx="1684335" cy="348986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7" b="4845"/>
          <a:stretch/>
        </p:blipFill>
        <p:spPr>
          <a:xfrm>
            <a:off x="-2" y="5096677"/>
            <a:ext cx="12192000" cy="177074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4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C2BBC21-5472-4379-AB98-D7E9B8573948}"/>
              </a:ext>
            </a:extLst>
          </p:cNvPr>
          <p:cNvSpPr txBox="1"/>
          <p:nvPr/>
        </p:nvSpPr>
        <p:spPr>
          <a:xfrm>
            <a:off x="6433369" y="1866141"/>
            <a:ext cx="923330" cy="15755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FDE1885-15C4-4A4C-9C3C-4D67EA3427B4}"/>
              </a:ext>
            </a:extLst>
          </p:cNvPr>
          <p:cNvSpPr txBox="1"/>
          <p:nvPr/>
        </p:nvSpPr>
        <p:spPr>
          <a:xfrm>
            <a:off x="1206170" y="1939807"/>
            <a:ext cx="249237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【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添加标题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】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Kai-Z03S" panose="03000509000000000000" pitchFamily="65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F18D850-6DC9-4824-BC35-EE9154CAFF1F}"/>
              </a:ext>
            </a:extLst>
          </p:cNvPr>
          <p:cNvSpPr txBox="1"/>
          <p:nvPr/>
        </p:nvSpPr>
        <p:spPr>
          <a:xfrm>
            <a:off x="8531340" y="1965478"/>
            <a:ext cx="2463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/>
            </a:lvl1pPr>
          </a:lstStyle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【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添加标题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Kai-Z03S" panose="03000509000000000000" pitchFamily="65" charset="-122"/>
              </a:rPr>
              <a:t>】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Kai-Z03S" panose="03000509000000000000" pitchFamily="65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A8283B2-255D-4D92-ADCB-DA6C664EF9F4}"/>
              </a:ext>
            </a:extLst>
          </p:cNvPr>
          <p:cNvSpPr txBox="1"/>
          <p:nvPr/>
        </p:nvSpPr>
        <p:spPr>
          <a:xfrm>
            <a:off x="1056209" y="2487448"/>
            <a:ext cx="2652396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25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47F271C-3A03-4889-B71B-D6771E809664}"/>
              </a:ext>
            </a:extLst>
          </p:cNvPr>
          <p:cNvSpPr txBox="1"/>
          <p:nvPr/>
        </p:nvSpPr>
        <p:spPr>
          <a:xfrm>
            <a:off x="8418805" y="2570586"/>
            <a:ext cx="2752164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fontAlgn="auto">
              <a:lnSpc>
                <a:spcPts val="2500"/>
              </a:lnSpc>
              <a:defRPr sz="1600" b="1">
                <a:solidFill>
                  <a:srgbClr val="F6B018"/>
                </a:solidFill>
                <a:latin typeface="印品丫丫体-D版" panose="02010601030101010101" pitchFamily="2" charset="-122"/>
                <a:ea typeface="印品丫丫体-D版" panose="02010601030101010101" pitchFamily="2" charset="-122"/>
              </a:defRPr>
            </a:lvl1pPr>
          </a:lstStyle>
          <a:p>
            <a:r>
              <a:rPr lang="zh-CN" alt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933FFF9-A76E-4EC3-B0BA-0C6DBABF05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905" y="2846167"/>
            <a:ext cx="5319077" cy="354605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90674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AA74751-9D9F-45E8-9309-8065DCEF2734}"/>
              </a:ext>
            </a:extLst>
          </p:cNvPr>
          <p:cNvSpPr/>
          <p:nvPr/>
        </p:nvSpPr>
        <p:spPr>
          <a:xfrm>
            <a:off x="1767249" y="2494010"/>
            <a:ext cx="14182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n w="158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壹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DA2F74C-4F11-4119-B220-08DD14EA53AA}"/>
              </a:ext>
            </a:extLst>
          </p:cNvPr>
          <p:cNvSpPr/>
          <p:nvPr/>
        </p:nvSpPr>
        <p:spPr>
          <a:xfrm>
            <a:off x="1056209" y="4192851"/>
            <a:ext cx="2443304" cy="105413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auto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F25B586-2AD3-4B97-A3FD-EBAACD1354B1}"/>
              </a:ext>
            </a:extLst>
          </p:cNvPr>
          <p:cNvSpPr/>
          <p:nvPr/>
        </p:nvSpPr>
        <p:spPr>
          <a:xfrm>
            <a:off x="5397259" y="2542805"/>
            <a:ext cx="12518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n w="158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贰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87DEF83-E39E-48A6-907F-A3D7CB68AE25}"/>
              </a:ext>
            </a:extLst>
          </p:cNvPr>
          <p:cNvSpPr/>
          <p:nvPr/>
        </p:nvSpPr>
        <p:spPr>
          <a:xfrm>
            <a:off x="8816525" y="2569382"/>
            <a:ext cx="12799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n w="158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叁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1129C62-1CD3-460A-BB07-7F285B3945C5}"/>
              </a:ext>
            </a:extLst>
          </p:cNvPr>
          <p:cNvSpPr/>
          <p:nvPr/>
        </p:nvSpPr>
        <p:spPr>
          <a:xfrm>
            <a:off x="1561765" y="3710040"/>
            <a:ext cx="1446730" cy="461665"/>
          </a:xfrm>
          <a:prstGeom prst="rect">
            <a:avLst/>
          </a:prstGeom>
          <a:noFill/>
          <a:ln w="3175"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881AB3A-28D9-4D91-971A-3B6674C29496}"/>
              </a:ext>
            </a:extLst>
          </p:cNvPr>
          <p:cNvSpPr/>
          <p:nvPr/>
        </p:nvSpPr>
        <p:spPr>
          <a:xfrm>
            <a:off x="5116989" y="3710040"/>
            <a:ext cx="1494701" cy="461665"/>
          </a:xfrm>
          <a:prstGeom prst="rect">
            <a:avLst/>
          </a:prstGeom>
          <a:noFill/>
          <a:ln w="3175"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71D44390-7606-4E79-BB41-52DB1552632B}"/>
              </a:ext>
            </a:extLst>
          </p:cNvPr>
          <p:cNvSpPr/>
          <p:nvPr/>
        </p:nvSpPr>
        <p:spPr>
          <a:xfrm>
            <a:off x="8532404" y="3746654"/>
            <a:ext cx="1548015" cy="461665"/>
          </a:xfrm>
          <a:prstGeom prst="rect">
            <a:avLst/>
          </a:prstGeom>
          <a:noFill/>
          <a:ln w="3175"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9AC3D0FB-792D-4BE9-BCC4-E521F0B4B660}"/>
              </a:ext>
            </a:extLst>
          </p:cNvPr>
          <p:cNvCxnSpPr/>
          <p:nvPr/>
        </p:nvCxnSpPr>
        <p:spPr>
          <a:xfrm flipH="1">
            <a:off x="3966603" y="2151154"/>
            <a:ext cx="0" cy="2925763"/>
          </a:xfrm>
          <a:prstGeom prst="line">
            <a:avLst/>
          </a:prstGeom>
          <a:ln>
            <a:gradFill flip="none" rotWithShape="1">
              <a:gsLst>
                <a:gs pos="51000">
                  <a:srgbClr val="916341"/>
                </a:gs>
                <a:gs pos="99163">
                  <a:srgbClr val="ECE5DB"/>
                </a:gs>
                <a:gs pos="0">
                  <a:srgbClr val="F2EBE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214C86CC-B1F9-458E-8BE0-572D2BCEB900}"/>
              </a:ext>
            </a:extLst>
          </p:cNvPr>
          <p:cNvCxnSpPr/>
          <p:nvPr/>
        </p:nvCxnSpPr>
        <p:spPr>
          <a:xfrm flipH="1">
            <a:off x="7623839" y="2038288"/>
            <a:ext cx="0" cy="2925763"/>
          </a:xfrm>
          <a:prstGeom prst="line">
            <a:avLst/>
          </a:prstGeom>
          <a:ln>
            <a:gradFill flip="none" rotWithShape="1">
              <a:gsLst>
                <a:gs pos="51000">
                  <a:srgbClr val="916341"/>
                </a:gs>
                <a:gs pos="99163">
                  <a:srgbClr val="ECE5DB"/>
                </a:gs>
                <a:gs pos="0">
                  <a:srgbClr val="F2EBE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1DB7D3AF-9386-4E75-A7BD-0DEA5CC0FB39}"/>
              </a:ext>
            </a:extLst>
          </p:cNvPr>
          <p:cNvCxnSpPr/>
          <p:nvPr/>
        </p:nvCxnSpPr>
        <p:spPr>
          <a:xfrm>
            <a:off x="1861679" y="4172638"/>
            <a:ext cx="708029" cy="0"/>
          </a:xfrm>
          <a:prstGeom prst="line">
            <a:avLst/>
          </a:prstGeom>
          <a:ln>
            <a:solidFill>
              <a:srgbClr val="CDB3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92C368C2-6FE2-4CF0-972B-D36A41A85BA8}"/>
              </a:ext>
            </a:extLst>
          </p:cNvPr>
          <p:cNvSpPr/>
          <p:nvPr/>
        </p:nvSpPr>
        <p:spPr>
          <a:xfrm>
            <a:off x="4664994" y="4192851"/>
            <a:ext cx="2443304" cy="105413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D3D2B73-B3F7-4601-9BEE-5DCAC48BA99D}"/>
              </a:ext>
            </a:extLst>
          </p:cNvPr>
          <p:cNvCxnSpPr/>
          <p:nvPr/>
        </p:nvCxnSpPr>
        <p:spPr>
          <a:xfrm>
            <a:off x="5470464" y="4172637"/>
            <a:ext cx="708029" cy="0"/>
          </a:xfrm>
          <a:prstGeom prst="line">
            <a:avLst/>
          </a:prstGeom>
          <a:ln>
            <a:solidFill>
              <a:srgbClr val="CDB3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63ED37DA-C12C-421F-8202-B480654714D4}"/>
              </a:ext>
            </a:extLst>
          </p:cNvPr>
          <p:cNvSpPr/>
          <p:nvPr/>
        </p:nvSpPr>
        <p:spPr>
          <a:xfrm>
            <a:off x="8205175" y="4201091"/>
            <a:ext cx="2443304" cy="105413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232148C7-5F56-46CA-857A-D94E00794324}"/>
              </a:ext>
            </a:extLst>
          </p:cNvPr>
          <p:cNvCxnSpPr/>
          <p:nvPr/>
        </p:nvCxnSpPr>
        <p:spPr>
          <a:xfrm>
            <a:off x="9010645" y="4180877"/>
            <a:ext cx="708029" cy="0"/>
          </a:xfrm>
          <a:prstGeom prst="line">
            <a:avLst/>
          </a:prstGeom>
          <a:ln>
            <a:solidFill>
              <a:srgbClr val="CDB3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5" t="2222" r="55117" b="44260"/>
          <a:stretch/>
        </p:blipFill>
        <p:spPr>
          <a:xfrm>
            <a:off x="2567777" y="1568354"/>
            <a:ext cx="1418016" cy="172914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2" t="3383" r="15193" b="49210"/>
          <a:stretch/>
        </p:blipFill>
        <p:spPr>
          <a:xfrm>
            <a:off x="6365553" y="1856453"/>
            <a:ext cx="1074963" cy="1425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7" t="51405" r="11975" b="129"/>
          <a:stretch/>
        </p:blipFill>
        <p:spPr>
          <a:xfrm>
            <a:off x="10006197" y="1908872"/>
            <a:ext cx="1091554" cy="137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0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1" grpId="0"/>
      <p:bldP spid="22" grpId="0"/>
      <p:bldP spid="23" grpId="0"/>
      <p:bldP spid="24" grpId="0"/>
      <p:bldP spid="28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0326BE4-BB83-46F3-9316-AB3520D2E049}"/>
              </a:ext>
            </a:extLst>
          </p:cNvPr>
          <p:cNvGrpSpPr/>
          <p:nvPr/>
        </p:nvGrpSpPr>
        <p:grpSpPr>
          <a:xfrm>
            <a:off x="6227517" y="1478482"/>
            <a:ext cx="4687226" cy="2289377"/>
            <a:chOff x="830957" y="2477652"/>
            <a:chExt cx="4219422" cy="2289377"/>
          </a:xfrm>
        </p:grpSpPr>
        <p:sp>
          <p:nvSpPr>
            <p:cNvPr id="23" name="文本框 1">
              <a:extLst>
                <a:ext uri="{FF2B5EF4-FFF2-40B4-BE49-F238E27FC236}">
                  <a16:creationId xmlns="" xmlns:a16="http://schemas.microsoft.com/office/drawing/2014/main" id="{346FAF2E-6490-4781-8F0F-E91EC56F7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957" y="2477652"/>
              <a:ext cx="37385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2F265CE9-6292-49A5-88D7-C853144BEE0C}"/>
                </a:ext>
              </a:extLst>
            </p:cNvPr>
            <p:cNvSpPr/>
            <p:nvPr/>
          </p:nvSpPr>
          <p:spPr>
            <a:xfrm>
              <a:off x="830957" y="3109139"/>
              <a:ext cx="4219422" cy="16578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ts val="2500"/>
                </a:lnSpc>
              </a:pP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363763B-54AC-444C-96C2-EA860AC6AF81}"/>
              </a:ext>
            </a:extLst>
          </p:cNvPr>
          <p:cNvGrpSpPr/>
          <p:nvPr/>
        </p:nvGrpSpPr>
        <p:grpSpPr>
          <a:xfrm>
            <a:off x="6226723" y="3948214"/>
            <a:ext cx="4688020" cy="1959510"/>
            <a:chOff x="830242" y="2414379"/>
            <a:chExt cx="4220137" cy="1959510"/>
          </a:xfrm>
        </p:grpSpPr>
        <p:sp>
          <p:nvSpPr>
            <p:cNvPr id="28" name="文本框 1">
              <a:extLst>
                <a:ext uri="{FF2B5EF4-FFF2-40B4-BE49-F238E27FC236}">
                  <a16:creationId xmlns="" xmlns:a16="http://schemas.microsoft.com/office/drawing/2014/main" id="{42EF825A-3947-46D5-8706-3719C3843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242" y="2414379"/>
              <a:ext cx="37385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Nexa Light" panose="02000000000000000000" pitchFamily="50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48DC98E1-9B65-4FAD-A1BD-A7107A258F97}"/>
                </a:ext>
              </a:extLst>
            </p:cNvPr>
            <p:cNvSpPr/>
            <p:nvPr/>
          </p:nvSpPr>
          <p:spPr>
            <a:xfrm>
              <a:off x="830242" y="2999154"/>
              <a:ext cx="422013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E51185A-CCDD-4992-9B4F-C59A86764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98" y="1560309"/>
            <a:ext cx="4672294" cy="4672294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4955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27920" y="1129102"/>
            <a:ext cx="5522686" cy="4298056"/>
            <a:chOff x="573313" y="1238230"/>
            <a:chExt cx="5522686" cy="4298056"/>
          </a:xfrm>
        </p:grpSpPr>
        <p:grpSp>
          <p:nvGrpSpPr>
            <p:cNvPr id="2" name="组合 1"/>
            <p:cNvGrpSpPr/>
            <p:nvPr/>
          </p:nvGrpSpPr>
          <p:grpSpPr>
            <a:xfrm>
              <a:off x="573313" y="1238230"/>
              <a:ext cx="5522686" cy="4298056"/>
              <a:chOff x="674912" y="1279971"/>
              <a:chExt cx="5522686" cy="4298056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1" b="40995"/>
              <a:stretch/>
            </p:blipFill>
            <p:spPr>
              <a:xfrm>
                <a:off x="674912" y="1279971"/>
                <a:ext cx="5522686" cy="429805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066946" y="1932494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58478" y="2711428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潮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6946" y="3494394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58478" y="4257192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食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256746" y="19409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震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248278" y="2719895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撼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256746" y="35028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来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48278" y="4265659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袭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554" y="1543057"/>
              <a:ext cx="3836125" cy="3836125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7557751" y="1642235"/>
            <a:ext cx="187102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04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57474" y="3090197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添加标题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r="56827"/>
          <a:stretch/>
        </p:blipFill>
        <p:spPr>
          <a:xfrm>
            <a:off x="10507665" y="2528491"/>
            <a:ext cx="1684335" cy="348986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7" b="4845"/>
          <a:stretch/>
        </p:blipFill>
        <p:spPr>
          <a:xfrm>
            <a:off x="-2" y="5096677"/>
            <a:ext cx="12192000" cy="177074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3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92E1772B-C13C-47FD-A951-9F2DF1D831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481" y="1066382"/>
            <a:ext cx="4847697" cy="4847697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A5A3124-0CFE-45B1-9A77-1A1EE9BD34D0}"/>
              </a:ext>
            </a:extLst>
          </p:cNvPr>
          <p:cNvGrpSpPr/>
          <p:nvPr/>
        </p:nvGrpSpPr>
        <p:grpSpPr>
          <a:xfrm>
            <a:off x="1683602" y="1562481"/>
            <a:ext cx="1231552" cy="4060751"/>
            <a:chOff x="601222" y="1183671"/>
            <a:chExt cx="1231552" cy="4060751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48F5C7C4-DB7B-4BBB-837D-AFE818EA2813}"/>
                </a:ext>
              </a:extLst>
            </p:cNvPr>
            <p:cNvGrpSpPr/>
            <p:nvPr/>
          </p:nvGrpSpPr>
          <p:grpSpPr>
            <a:xfrm>
              <a:off x="601222" y="1183671"/>
              <a:ext cx="1108879" cy="1108879"/>
              <a:chOff x="1963334" y="2190000"/>
              <a:chExt cx="1108879" cy="1108879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DEFE96B6-6371-4A6B-8256-FB5A2B1EA144}"/>
                  </a:ext>
                </a:extLst>
              </p:cNvPr>
              <p:cNvSpPr txBox="1"/>
              <p:nvPr/>
            </p:nvSpPr>
            <p:spPr>
              <a:xfrm>
                <a:off x="2071031" y="2218572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壹</a:t>
                </a: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9F5B5C37-6665-4B4A-9BBF-C9FF4226A2B9}"/>
                  </a:ext>
                </a:extLst>
              </p:cNvPr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CDB38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2A5A8128-87BD-4CAE-9610-61C8CA8B9C48}"/>
                </a:ext>
              </a:extLst>
            </p:cNvPr>
            <p:cNvSpPr txBox="1"/>
            <p:nvPr/>
          </p:nvSpPr>
          <p:spPr>
            <a:xfrm>
              <a:off x="678612" y="2492583"/>
              <a:ext cx="1154162" cy="27518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请在此处添加具体内容，文字尽量言简意赅，简单说明即可，不必过于繁琐，注意版面美观度。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26657B8-28F9-4677-B327-1C52BAD3607F}"/>
              </a:ext>
            </a:extLst>
          </p:cNvPr>
          <p:cNvGrpSpPr/>
          <p:nvPr/>
        </p:nvGrpSpPr>
        <p:grpSpPr>
          <a:xfrm>
            <a:off x="9122116" y="1600422"/>
            <a:ext cx="1231551" cy="4022810"/>
            <a:chOff x="10434812" y="1183671"/>
            <a:chExt cx="1231551" cy="4022810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6A6C533C-C214-41C2-BD52-1091CA4C5F38}"/>
                </a:ext>
              </a:extLst>
            </p:cNvPr>
            <p:cNvGrpSpPr/>
            <p:nvPr/>
          </p:nvGrpSpPr>
          <p:grpSpPr>
            <a:xfrm>
              <a:off x="10434812" y="1183671"/>
              <a:ext cx="1108879" cy="1108879"/>
              <a:chOff x="1963334" y="2190000"/>
              <a:chExt cx="1108879" cy="1108879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5C07C496-098C-4E32-AAD3-C7E570AE501F}"/>
                  </a:ext>
                </a:extLst>
              </p:cNvPr>
              <p:cNvSpPr txBox="1"/>
              <p:nvPr/>
            </p:nvSpPr>
            <p:spPr>
              <a:xfrm>
                <a:off x="2032359" y="2231142"/>
                <a:ext cx="954107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6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贰</a:t>
                </a:r>
                <a:endPara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72746DD1-F4F0-4736-A0D4-94E91743E632}"/>
                  </a:ext>
                </a:extLst>
              </p:cNvPr>
              <p:cNvSpPr/>
              <p:nvPr/>
            </p:nvSpPr>
            <p:spPr>
              <a:xfrm>
                <a:off x="1963334" y="2190000"/>
                <a:ext cx="1108879" cy="1108879"/>
              </a:xfrm>
              <a:prstGeom prst="ellipse">
                <a:avLst/>
              </a:prstGeom>
              <a:noFill/>
              <a:ln>
                <a:solidFill>
                  <a:srgbClr val="CDB38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9D8DB66F-F477-407A-81A8-2AF3C8C63FCB}"/>
                </a:ext>
              </a:extLst>
            </p:cNvPr>
            <p:cNvSpPr txBox="1"/>
            <p:nvPr/>
          </p:nvSpPr>
          <p:spPr>
            <a:xfrm>
              <a:off x="10512201" y="2496552"/>
              <a:ext cx="1154162" cy="270992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请在此处添加具体内容，文字尽量言简意赅，简单说明即可，不必过于繁琐，注意版面美观度。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77052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61133EE-0483-42E2-A305-70A9941AB3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44" y="1986988"/>
            <a:ext cx="4358592" cy="3631391"/>
          </a:xfrm>
          <a:prstGeom prst="rect">
            <a:avLst/>
          </a:prstGeom>
        </p:spPr>
      </p:pic>
      <p:sp>
        <p:nvSpPr>
          <p:cNvPr id="15" name="文本框 26">
            <a:extLst>
              <a:ext uri="{FF2B5EF4-FFF2-40B4-BE49-F238E27FC236}">
                <a16:creationId xmlns="" xmlns:a16="http://schemas.microsoft.com/office/drawing/2014/main" id="{9AD95DE4-4025-4D62-9DF4-F7364A2FF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209" y="1865758"/>
            <a:ext cx="2372994" cy="137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  <a:endParaRPr lang="zh-CN" altLang="en-US" sz="14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仿宋简体" panose="02010601030101010101" pitchFamily="2" charset="-122"/>
            </a:endParaRPr>
          </a:p>
        </p:txBody>
      </p:sp>
      <p:sp>
        <p:nvSpPr>
          <p:cNvPr id="16" name="文本框 26">
            <a:extLst>
              <a:ext uri="{FF2B5EF4-FFF2-40B4-BE49-F238E27FC236}">
                <a16:creationId xmlns="" xmlns:a16="http://schemas.microsoft.com/office/drawing/2014/main" id="{D0B64C3E-6F63-4819-BAAB-5A5F69E48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120" y="1865758"/>
            <a:ext cx="2372994" cy="137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fontAlgn="auto">
              <a:lnSpc>
                <a:spcPts val="2500"/>
              </a:lnSpc>
              <a:defRPr sz="1600">
                <a:solidFill>
                  <a:srgbClr val="F6B018"/>
                </a:solidFill>
                <a:latin typeface="印品丫丫体-D版" panose="02010601030101010101" pitchFamily="2" charset="-122"/>
                <a:ea typeface="印品丫丫体-D版" panose="02010601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7" name="文本框 26">
            <a:extLst>
              <a:ext uri="{FF2B5EF4-FFF2-40B4-BE49-F238E27FC236}">
                <a16:creationId xmlns="" xmlns:a16="http://schemas.microsoft.com/office/drawing/2014/main" id="{E2EEE228-FB4A-4BE5-87CC-1E894F8DE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209" y="4501052"/>
            <a:ext cx="2372994" cy="137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fontAlgn="auto">
              <a:lnSpc>
                <a:spcPts val="2500"/>
              </a:lnSpc>
              <a:defRPr sz="1600">
                <a:solidFill>
                  <a:srgbClr val="F6B018"/>
                </a:solidFill>
                <a:latin typeface="印品丫丫体-D版" panose="02010601030101010101" pitchFamily="2" charset="-122"/>
                <a:ea typeface="印品丫丫体-D版" panose="02010601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8" name="文本框 26">
            <a:extLst>
              <a:ext uri="{FF2B5EF4-FFF2-40B4-BE49-F238E27FC236}">
                <a16:creationId xmlns="" xmlns:a16="http://schemas.microsoft.com/office/drawing/2014/main" id="{315BB7F5-EC31-4A63-BA44-3047B8E6B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1120" y="4501052"/>
            <a:ext cx="2372994" cy="137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fontAlgn="auto">
              <a:lnSpc>
                <a:spcPts val="2500"/>
              </a:lnSpc>
              <a:defRPr sz="1600">
                <a:solidFill>
                  <a:srgbClr val="F6B018"/>
                </a:solidFill>
                <a:latin typeface="印品丫丫体-D版" panose="02010601030101010101" pitchFamily="2" charset="-122"/>
                <a:ea typeface="印品丫丫体-D版" panose="02010601030101010101" pitchFamily="2" charset="-122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仿宋简体" panose="02010601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09DEE7B-0253-4C7F-BBF4-799289146B76}"/>
              </a:ext>
            </a:extLst>
          </p:cNvPr>
          <p:cNvSpPr txBox="1"/>
          <p:nvPr/>
        </p:nvSpPr>
        <p:spPr>
          <a:xfrm>
            <a:off x="6409550" y="1420226"/>
            <a:ext cx="72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lt"/>
                <a:sym typeface="FZKai-Z03S" panose="03000509000000000000" pitchFamily="65" charset="-122"/>
              </a:rPr>
              <a:t>01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9242A52D-792D-424C-911F-AE6C324DE622}"/>
              </a:ext>
            </a:extLst>
          </p:cNvPr>
          <p:cNvSpPr txBox="1"/>
          <p:nvPr/>
        </p:nvSpPr>
        <p:spPr>
          <a:xfrm>
            <a:off x="9304257" y="1420226"/>
            <a:ext cx="72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lt"/>
                <a:sym typeface="FZKai-Z03S" panose="03000509000000000000" pitchFamily="65" charset="-122"/>
              </a:rPr>
              <a:t>02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81213EAA-E60F-419D-8BDF-0E20442ADBB4}"/>
              </a:ext>
            </a:extLst>
          </p:cNvPr>
          <p:cNvSpPr txBox="1"/>
          <p:nvPr/>
        </p:nvSpPr>
        <p:spPr>
          <a:xfrm>
            <a:off x="6397198" y="4006109"/>
            <a:ext cx="72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lt"/>
                <a:sym typeface="FZKai-Z03S" panose="03000509000000000000" pitchFamily="65" charset="-122"/>
              </a:rPr>
              <a:t>03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A752DB06-E9E7-47FC-9803-9524EB658C4F}"/>
              </a:ext>
            </a:extLst>
          </p:cNvPr>
          <p:cNvSpPr txBox="1"/>
          <p:nvPr/>
        </p:nvSpPr>
        <p:spPr>
          <a:xfrm>
            <a:off x="9291905" y="4006109"/>
            <a:ext cx="72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lt"/>
                <a:sym typeface="FZKai-Z03S" panose="03000509000000000000" pitchFamily="65" charset="-122"/>
              </a:rPr>
              <a:t>04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64618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8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4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D643AD07-63FF-4F6A-8C7E-68631B90AA28}"/>
              </a:ext>
            </a:extLst>
          </p:cNvPr>
          <p:cNvSpPr/>
          <p:nvPr/>
        </p:nvSpPr>
        <p:spPr>
          <a:xfrm>
            <a:off x="625986" y="1778266"/>
            <a:ext cx="1723492" cy="3896819"/>
          </a:xfrm>
          <a:prstGeom prst="rect">
            <a:avLst/>
          </a:prstGeom>
        </p:spPr>
        <p:txBody>
          <a:bodyPr vert="eaVert" wrap="square" lIns="91412" tIns="45706" rIns="91412" bIns="45706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000"/>
              </a:lnSpc>
            </a:pP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仿宋简体" panose="02010601030101010101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25DEA4E-4245-4B15-9BC9-8C404684CC26}"/>
              </a:ext>
            </a:extLst>
          </p:cNvPr>
          <p:cNvSpPr/>
          <p:nvPr/>
        </p:nvSpPr>
        <p:spPr>
          <a:xfrm>
            <a:off x="4609168" y="1778266"/>
            <a:ext cx="1754270" cy="3896819"/>
          </a:xfrm>
          <a:prstGeom prst="rect">
            <a:avLst/>
          </a:prstGeom>
        </p:spPr>
        <p:txBody>
          <a:bodyPr vert="eaVert" wrap="square" lIns="91412" tIns="45706" rIns="91412" bIns="45706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8965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仿宋简体" panose="02010601030101010101" pitchFamily="2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6AFE9DD9-1676-41AD-A343-3EF15233AC77}"/>
              </a:ext>
            </a:extLst>
          </p:cNvPr>
          <p:cNvSpPr/>
          <p:nvPr/>
        </p:nvSpPr>
        <p:spPr>
          <a:xfrm>
            <a:off x="2557913" y="1778266"/>
            <a:ext cx="1723492" cy="3896819"/>
          </a:xfrm>
          <a:prstGeom prst="rect">
            <a:avLst/>
          </a:prstGeom>
        </p:spPr>
        <p:txBody>
          <a:bodyPr vert="eaVert" wrap="square" lIns="91412" tIns="45706" rIns="91412" bIns="45706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请在此处添加具体内容，文字尽量言简意赅，简单说明即可，不必过于繁琐，注意版面美观度。</a:t>
            </a:r>
          </a:p>
          <a:p>
            <a:pPr>
              <a:lnSpc>
                <a:spcPts val="3000"/>
              </a:lnSpc>
            </a:pP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仿宋简体" panose="0201060103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342" y="878428"/>
            <a:ext cx="5058229" cy="505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27920" y="1129102"/>
            <a:ext cx="5522686" cy="4298056"/>
            <a:chOff x="573313" y="1238230"/>
            <a:chExt cx="5522686" cy="4298056"/>
          </a:xfrm>
        </p:grpSpPr>
        <p:grpSp>
          <p:nvGrpSpPr>
            <p:cNvPr id="2" name="组合 1"/>
            <p:cNvGrpSpPr/>
            <p:nvPr/>
          </p:nvGrpSpPr>
          <p:grpSpPr>
            <a:xfrm>
              <a:off x="573313" y="1238230"/>
              <a:ext cx="5522686" cy="4298056"/>
              <a:chOff x="674912" y="1279971"/>
              <a:chExt cx="5522686" cy="4298056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1" b="40995"/>
              <a:stretch/>
            </p:blipFill>
            <p:spPr>
              <a:xfrm>
                <a:off x="674912" y="1279971"/>
                <a:ext cx="5522686" cy="429805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066946" y="1932494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58478" y="2711428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潮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6946" y="3494394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58478" y="4257192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食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256746" y="19409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震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248278" y="2719895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撼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256746" y="35028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来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48278" y="4265659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袭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554" y="1543057"/>
              <a:ext cx="3836125" cy="3836125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5955412" y="393649"/>
            <a:ext cx="4692839" cy="5280149"/>
            <a:chOff x="5883920" y="644966"/>
            <a:chExt cx="4692839" cy="5280149"/>
          </a:xfrm>
        </p:grpSpPr>
        <p:sp>
          <p:nvSpPr>
            <p:cNvPr id="36" name="文本框 35"/>
            <p:cNvSpPr txBox="1"/>
            <p:nvPr/>
          </p:nvSpPr>
          <p:spPr>
            <a:xfrm>
              <a:off x="5883920" y="644966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中</a:t>
              </a:r>
              <a:endParaRPr lang="zh-CN" altLang="en-US" sz="19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986861" y="2770405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美</a:t>
              </a:r>
              <a:endParaRPr lang="zh-CN" altLang="en-US" sz="19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840112" y="2655934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食</a:t>
              </a:r>
              <a:endParaRPr lang="zh-CN" altLang="en-US" sz="19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4839" y="2476894"/>
              <a:ext cx="1591903" cy="1591903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7759718" y="959349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华</a:t>
              </a:r>
              <a:endParaRPr lang="en-US" altLang="zh-CN" sz="1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r="56827"/>
          <a:stretch/>
        </p:blipFill>
        <p:spPr>
          <a:xfrm>
            <a:off x="10507665" y="2528491"/>
            <a:ext cx="1684335" cy="34898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7" b="4845"/>
          <a:stretch/>
        </p:blipFill>
        <p:spPr>
          <a:xfrm>
            <a:off x="-2" y="5096677"/>
            <a:ext cx="12192000" cy="177074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8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50"/>
          <a:stretch/>
        </p:blipFill>
        <p:spPr>
          <a:xfrm>
            <a:off x="9564288" y="3445323"/>
            <a:ext cx="2610270" cy="291622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6"/>
          <a:stretch/>
        </p:blipFill>
        <p:spPr>
          <a:xfrm>
            <a:off x="-356" y="3445323"/>
            <a:ext cx="3585794" cy="3762313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B7A7C48A-669C-4844-8F26-EAB1FDAA0822}"/>
              </a:ext>
            </a:extLst>
          </p:cNvPr>
          <p:cNvGrpSpPr/>
          <p:nvPr/>
        </p:nvGrpSpPr>
        <p:grpSpPr>
          <a:xfrm>
            <a:off x="3887326" y="1645287"/>
            <a:ext cx="1235403" cy="3910775"/>
            <a:chOff x="4320149" y="1644303"/>
            <a:chExt cx="1235403" cy="2440164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AF49C873-5496-4A4F-B3B9-279EED9532B8}"/>
                </a:ext>
              </a:extLst>
            </p:cNvPr>
            <p:cNvSpPr/>
            <p:nvPr/>
          </p:nvSpPr>
          <p:spPr>
            <a:xfrm>
              <a:off x="4320149" y="1645988"/>
              <a:ext cx="615553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40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此处添加标题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E4AADC01-2C3D-4A60-ACE9-C066CCB6258A}"/>
                </a:ext>
              </a:extLst>
            </p:cNvPr>
            <p:cNvSpPr txBox="1"/>
            <p:nvPr/>
          </p:nvSpPr>
          <p:spPr>
            <a:xfrm>
              <a:off x="4939999" y="1644303"/>
              <a:ext cx="615553" cy="10523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第 一 章</a:t>
              </a: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5A5158B-B87B-49B0-B921-72FFC0A26970}"/>
              </a:ext>
            </a:extLst>
          </p:cNvPr>
          <p:cNvSpPr txBox="1"/>
          <p:nvPr/>
        </p:nvSpPr>
        <p:spPr>
          <a:xfrm>
            <a:off x="1732857" y="894549"/>
            <a:ext cx="163755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目</a:t>
            </a:r>
            <a:endParaRPr lang="en-US" altLang="zh-CN" sz="110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  <a:p>
            <a:r>
              <a:rPr lang="zh-CN" altLang="en-US" sz="11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录</a:t>
            </a:r>
            <a:endParaRPr lang="en-US" altLang="zh-CN" sz="11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B7A7C48A-669C-4844-8F26-EAB1FDAA0822}"/>
              </a:ext>
            </a:extLst>
          </p:cNvPr>
          <p:cNvGrpSpPr/>
          <p:nvPr/>
        </p:nvGrpSpPr>
        <p:grpSpPr>
          <a:xfrm>
            <a:off x="5430505" y="1646636"/>
            <a:ext cx="1235403" cy="3910775"/>
            <a:chOff x="4320149" y="1644303"/>
            <a:chExt cx="1235403" cy="2440164"/>
          </a:xfrm>
        </p:grpSpPr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AF49C873-5496-4A4F-B3B9-279EED9532B8}"/>
                </a:ext>
              </a:extLst>
            </p:cNvPr>
            <p:cNvSpPr/>
            <p:nvPr/>
          </p:nvSpPr>
          <p:spPr>
            <a:xfrm>
              <a:off x="4320149" y="1645988"/>
              <a:ext cx="615553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40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此处添加标题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E4AADC01-2C3D-4A60-ACE9-C066CCB6258A}"/>
                </a:ext>
              </a:extLst>
            </p:cNvPr>
            <p:cNvSpPr txBox="1"/>
            <p:nvPr/>
          </p:nvSpPr>
          <p:spPr>
            <a:xfrm>
              <a:off x="4939999" y="1644303"/>
              <a:ext cx="615553" cy="10523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第 </a:t>
              </a:r>
              <a:r>
                <a:rPr lang="zh-CN" alt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二 </a:t>
              </a:r>
              <a:r>
                <a:rPr lang="zh-CN" alt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章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B7A7C48A-669C-4844-8F26-EAB1FDAA0822}"/>
              </a:ext>
            </a:extLst>
          </p:cNvPr>
          <p:cNvGrpSpPr/>
          <p:nvPr/>
        </p:nvGrpSpPr>
        <p:grpSpPr>
          <a:xfrm>
            <a:off x="7078268" y="1645287"/>
            <a:ext cx="1235403" cy="3910775"/>
            <a:chOff x="4320149" y="1644303"/>
            <a:chExt cx="1235403" cy="2440164"/>
          </a:xfrm>
        </p:grpSpPr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AF49C873-5496-4A4F-B3B9-279EED9532B8}"/>
                </a:ext>
              </a:extLst>
            </p:cNvPr>
            <p:cNvSpPr/>
            <p:nvPr/>
          </p:nvSpPr>
          <p:spPr>
            <a:xfrm>
              <a:off x="4320149" y="1645988"/>
              <a:ext cx="615553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40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此处添加标题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="" xmlns:a16="http://schemas.microsoft.com/office/drawing/2014/main" id="{E4AADC01-2C3D-4A60-ACE9-C066CCB6258A}"/>
                </a:ext>
              </a:extLst>
            </p:cNvPr>
            <p:cNvSpPr txBox="1"/>
            <p:nvPr/>
          </p:nvSpPr>
          <p:spPr>
            <a:xfrm>
              <a:off x="4939999" y="1644303"/>
              <a:ext cx="615553" cy="10523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第 </a:t>
              </a:r>
              <a:r>
                <a:rPr lang="zh-CN" alt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三 </a:t>
              </a:r>
              <a:r>
                <a:rPr lang="zh-CN" alt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章</a:t>
              </a: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B7A7C48A-669C-4844-8F26-EAB1FDAA0822}"/>
              </a:ext>
            </a:extLst>
          </p:cNvPr>
          <p:cNvGrpSpPr/>
          <p:nvPr/>
        </p:nvGrpSpPr>
        <p:grpSpPr>
          <a:xfrm>
            <a:off x="8621447" y="1646636"/>
            <a:ext cx="1235403" cy="3910775"/>
            <a:chOff x="4320149" y="1644303"/>
            <a:chExt cx="1235403" cy="2440164"/>
          </a:xfrm>
        </p:grpSpPr>
        <p:sp>
          <p:nvSpPr>
            <p:cNvPr id="69" name="矩形 68">
              <a:extLst>
                <a:ext uri="{FF2B5EF4-FFF2-40B4-BE49-F238E27FC236}">
                  <a16:creationId xmlns="" xmlns:a16="http://schemas.microsoft.com/office/drawing/2014/main" id="{AF49C873-5496-4A4F-B3B9-279EED9532B8}"/>
                </a:ext>
              </a:extLst>
            </p:cNvPr>
            <p:cNvSpPr/>
            <p:nvPr/>
          </p:nvSpPr>
          <p:spPr>
            <a:xfrm>
              <a:off x="4320149" y="1645988"/>
              <a:ext cx="615553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40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此处添加标题</a:t>
              </a: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E4AADC01-2C3D-4A60-ACE9-C066CCB6258A}"/>
                </a:ext>
              </a:extLst>
            </p:cNvPr>
            <p:cNvSpPr txBox="1"/>
            <p:nvPr/>
          </p:nvSpPr>
          <p:spPr>
            <a:xfrm>
              <a:off x="4939999" y="1644303"/>
              <a:ext cx="615553" cy="10523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第 </a:t>
              </a:r>
              <a:r>
                <a:rPr lang="zh-CN" altLang="en-US" sz="28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四章</a:t>
              </a:r>
              <a:endParaRPr lang="zh-CN" alt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4" t="66107" b="4845"/>
          <a:stretch/>
        </p:blipFill>
        <p:spPr>
          <a:xfrm>
            <a:off x="-12700" y="5096677"/>
            <a:ext cx="12204698" cy="177074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6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471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27920" y="1129102"/>
            <a:ext cx="5522686" cy="4298056"/>
            <a:chOff x="573313" y="1238230"/>
            <a:chExt cx="5522686" cy="4298056"/>
          </a:xfrm>
        </p:grpSpPr>
        <p:grpSp>
          <p:nvGrpSpPr>
            <p:cNvPr id="2" name="组合 1"/>
            <p:cNvGrpSpPr/>
            <p:nvPr/>
          </p:nvGrpSpPr>
          <p:grpSpPr>
            <a:xfrm>
              <a:off x="573313" y="1238230"/>
              <a:ext cx="5522686" cy="4298056"/>
              <a:chOff x="674912" y="1279971"/>
              <a:chExt cx="5522686" cy="4298056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1" b="40995"/>
              <a:stretch/>
            </p:blipFill>
            <p:spPr>
              <a:xfrm>
                <a:off x="674912" y="1279971"/>
                <a:ext cx="5522686" cy="429805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066946" y="1932494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58478" y="2711428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潮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6946" y="3494394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58478" y="4257192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食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256746" y="19409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震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248278" y="2719895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撼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256746" y="35028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来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48278" y="4265659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袭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554" y="1543057"/>
              <a:ext cx="3836125" cy="3836125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7557751" y="1642235"/>
            <a:ext cx="151195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01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57474" y="3090197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添加标题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r="56827"/>
          <a:stretch/>
        </p:blipFill>
        <p:spPr>
          <a:xfrm>
            <a:off x="10507665" y="2528491"/>
            <a:ext cx="1684335" cy="348986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7" b="4845"/>
          <a:stretch/>
        </p:blipFill>
        <p:spPr>
          <a:xfrm>
            <a:off x="-2" y="5096677"/>
            <a:ext cx="12192000" cy="177074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0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EB333B7-02E5-4D23-A390-2D478FC382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901" y="1751984"/>
            <a:ext cx="4109214" cy="4109214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345537" y="2234126"/>
            <a:ext cx="4372531" cy="2999280"/>
            <a:chOff x="6564612" y="2205551"/>
            <a:chExt cx="4372531" cy="299928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4994655B-5356-4B47-9AF3-44CDC8C3E60F}"/>
                </a:ext>
              </a:extLst>
            </p:cNvPr>
            <p:cNvGrpSpPr/>
            <p:nvPr/>
          </p:nvGrpSpPr>
          <p:grpSpPr>
            <a:xfrm>
              <a:off x="6564612" y="2205551"/>
              <a:ext cx="4172280" cy="2999280"/>
              <a:chOff x="7707612" y="2405576"/>
              <a:chExt cx="4172280" cy="2999280"/>
            </a:xfrm>
          </p:grpSpPr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E42A1F9D-54DC-44B7-8BBD-08D8535380EE}"/>
                  </a:ext>
                </a:extLst>
              </p:cNvPr>
              <p:cNvSpPr/>
              <p:nvPr/>
            </p:nvSpPr>
            <p:spPr>
              <a:xfrm>
                <a:off x="7891398" y="2405576"/>
                <a:ext cx="3849040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62976FB1-59DB-4AD4-A57D-470341037919}"/>
                  </a:ext>
                </a:extLst>
              </p:cNvPr>
              <p:cNvSpPr/>
              <p:nvPr/>
            </p:nvSpPr>
            <p:spPr>
              <a:xfrm>
                <a:off x="7819695" y="2922135"/>
                <a:ext cx="394811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</a:t>
                </a:r>
              </a:p>
            </p:txBody>
          </p:sp>
          <p:grpSp>
            <p:nvGrpSpPr>
              <p:cNvPr id="2" name="组合 1">
                <a:extLst>
                  <a:ext uri="{FF2B5EF4-FFF2-40B4-BE49-F238E27FC236}">
                    <a16:creationId xmlns="" xmlns:a16="http://schemas.microsoft.com/office/drawing/2014/main" id="{F9AC5436-2621-4A65-80F4-79C786E22E0B}"/>
                  </a:ext>
                </a:extLst>
              </p:cNvPr>
              <p:cNvGrpSpPr/>
              <p:nvPr/>
            </p:nvGrpSpPr>
            <p:grpSpPr>
              <a:xfrm>
                <a:off x="7707612" y="3671053"/>
                <a:ext cx="4172280" cy="1733803"/>
                <a:chOff x="7707612" y="3671053"/>
                <a:chExt cx="4172280" cy="1733803"/>
              </a:xfrm>
            </p:grpSpPr>
            <p:sp>
              <p:nvSpPr>
                <p:cNvPr id="4" name="文本框 3">
                  <a:extLst>
                    <a:ext uri="{FF2B5EF4-FFF2-40B4-BE49-F238E27FC236}">
                      <a16:creationId xmlns="" xmlns:a16="http://schemas.microsoft.com/office/drawing/2014/main" id="{B17944FD-7AC4-4FAA-87F3-7213EDA4C8A6}"/>
                    </a:ext>
                  </a:extLst>
                </p:cNvPr>
                <p:cNvSpPr txBox="1"/>
                <p:nvPr/>
              </p:nvSpPr>
              <p:spPr>
                <a:xfrm>
                  <a:off x="7707612" y="3671053"/>
                  <a:ext cx="4172280" cy="1107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66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中国美食</a:t>
                  </a:r>
                  <a:endParaRPr lang="zh-CN" altLang="en-US" sz="6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文本框 11">
                  <a:extLst>
                    <a:ext uri="{FF2B5EF4-FFF2-40B4-BE49-F238E27FC236}">
                      <a16:creationId xmlns="" xmlns:a16="http://schemas.microsoft.com/office/drawing/2014/main" id="{2A1DB619-4F36-4F06-B710-A31B856C9A17}"/>
                    </a:ext>
                  </a:extLst>
                </p:cNvPr>
                <p:cNvSpPr txBox="1"/>
                <p:nvPr/>
              </p:nvSpPr>
              <p:spPr>
                <a:xfrm>
                  <a:off x="7723123" y="4881636"/>
                  <a:ext cx="129070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800" dirty="0" err="1" smtClean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zhong</a:t>
                  </a:r>
                  <a:endPara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文本框 12">
                  <a:extLst>
                    <a:ext uri="{FF2B5EF4-FFF2-40B4-BE49-F238E27FC236}">
                      <a16:creationId xmlns="" xmlns:a16="http://schemas.microsoft.com/office/drawing/2014/main" id="{87DBE001-496E-46D5-8943-006F7D310D24}"/>
                    </a:ext>
                  </a:extLst>
                </p:cNvPr>
                <p:cNvSpPr txBox="1"/>
                <p:nvPr/>
              </p:nvSpPr>
              <p:spPr>
                <a:xfrm>
                  <a:off x="8856397" y="4881636"/>
                  <a:ext cx="125095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800" dirty="0" err="1" smtClean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guo</a:t>
                  </a:r>
                  <a:endPara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="" xmlns:a16="http://schemas.microsoft.com/office/drawing/2014/main" id="{78FD1354-8483-42AD-8D53-9418106C7CF6}"/>
                    </a:ext>
                  </a:extLst>
                </p:cNvPr>
                <p:cNvSpPr txBox="1"/>
                <p:nvPr/>
              </p:nvSpPr>
              <p:spPr>
                <a:xfrm>
                  <a:off x="9793752" y="4881636"/>
                  <a:ext cx="125095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800" dirty="0" err="1" smtClean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mei</a:t>
                  </a:r>
                  <a:endPara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78FD1354-8483-42AD-8D53-9418106C7CF6}"/>
                </a:ext>
              </a:extLst>
            </p:cNvPr>
            <p:cNvSpPr txBox="1"/>
            <p:nvPr/>
          </p:nvSpPr>
          <p:spPr>
            <a:xfrm>
              <a:off x="9686193" y="4681611"/>
              <a:ext cx="1250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shi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298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E486728-F3E7-43DE-B7FD-3FBB5CE887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453" y="1354974"/>
            <a:ext cx="4482976" cy="448297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8E3ED35-7411-4F79-AB7C-98D3F0875AF8}"/>
              </a:ext>
            </a:extLst>
          </p:cNvPr>
          <p:cNvGrpSpPr/>
          <p:nvPr/>
        </p:nvGrpSpPr>
        <p:grpSpPr>
          <a:xfrm>
            <a:off x="676172" y="1690392"/>
            <a:ext cx="11065659" cy="4078922"/>
            <a:chOff x="759299" y="2063772"/>
            <a:chExt cx="11065659" cy="4078922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0D5F71A9-7A52-4DF7-9A4F-C5763B5D9E5C}"/>
                </a:ext>
              </a:extLst>
            </p:cNvPr>
            <p:cNvGrpSpPr/>
            <p:nvPr/>
          </p:nvGrpSpPr>
          <p:grpSpPr>
            <a:xfrm>
              <a:off x="759299" y="2133249"/>
              <a:ext cx="3559955" cy="1249861"/>
              <a:chOff x="5234869" y="1092346"/>
              <a:chExt cx="614094" cy="1249861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72C7FF56-649E-4ED4-A6B0-3902526A188B}"/>
                  </a:ext>
                </a:extLst>
              </p:cNvPr>
              <p:cNvSpPr/>
              <p:nvPr/>
            </p:nvSpPr>
            <p:spPr>
              <a:xfrm>
                <a:off x="5234869" y="1511210"/>
                <a:ext cx="614094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CD7FF371-8925-4740-841A-F8D67A824B4C}"/>
                  </a:ext>
                </a:extLst>
              </p:cNvPr>
              <p:cNvSpPr/>
              <p:nvPr/>
            </p:nvSpPr>
            <p:spPr>
              <a:xfrm>
                <a:off x="5244727" y="1092346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36A5453-E4DD-42D0-B83E-30230424E9BA}"/>
                </a:ext>
              </a:extLst>
            </p:cNvPr>
            <p:cNvGrpSpPr/>
            <p:nvPr/>
          </p:nvGrpSpPr>
          <p:grpSpPr>
            <a:xfrm>
              <a:off x="759302" y="4849359"/>
              <a:ext cx="3559955" cy="1249861"/>
              <a:chOff x="5235091" y="2208151"/>
              <a:chExt cx="614094" cy="1249861"/>
            </a:xfrm>
          </p:grpSpPr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8FFE922A-760D-421D-9A27-3F1293C773C7}"/>
                  </a:ext>
                </a:extLst>
              </p:cNvPr>
              <p:cNvSpPr/>
              <p:nvPr/>
            </p:nvSpPr>
            <p:spPr>
              <a:xfrm>
                <a:off x="5235091" y="2627015"/>
                <a:ext cx="614094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98FB44E2-56B7-4422-8D9C-4D2913CDA101}"/>
                  </a:ext>
                </a:extLst>
              </p:cNvPr>
              <p:cNvSpPr/>
              <p:nvPr/>
            </p:nvSpPr>
            <p:spPr>
              <a:xfrm>
                <a:off x="5244950" y="2208151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2C2C249E-89D2-4478-B9FC-E94ED2BBADEB}"/>
                </a:ext>
              </a:extLst>
            </p:cNvPr>
            <p:cNvGrpSpPr/>
            <p:nvPr/>
          </p:nvGrpSpPr>
          <p:grpSpPr>
            <a:xfrm>
              <a:off x="8265003" y="2063772"/>
              <a:ext cx="3559955" cy="1249861"/>
              <a:chOff x="5244728" y="1022869"/>
              <a:chExt cx="614094" cy="1249861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09FA4253-36BA-4142-8240-1DEFD09A9686}"/>
                  </a:ext>
                </a:extLst>
              </p:cNvPr>
              <p:cNvSpPr/>
              <p:nvPr/>
            </p:nvSpPr>
            <p:spPr>
              <a:xfrm>
                <a:off x="5244728" y="1441733"/>
                <a:ext cx="614094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F2BDEF37-2E72-4893-AF71-22EAAF58A8D4}"/>
                  </a:ext>
                </a:extLst>
              </p:cNvPr>
              <p:cNvSpPr/>
              <p:nvPr/>
            </p:nvSpPr>
            <p:spPr>
              <a:xfrm>
                <a:off x="5254586" y="1022869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AD20CA34-37F0-4032-A873-59D424C89BDD}"/>
                </a:ext>
              </a:extLst>
            </p:cNvPr>
            <p:cNvGrpSpPr/>
            <p:nvPr/>
          </p:nvGrpSpPr>
          <p:grpSpPr>
            <a:xfrm>
              <a:off x="8265003" y="4892833"/>
              <a:ext cx="3559955" cy="1249861"/>
              <a:chOff x="5244728" y="2412891"/>
              <a:chExt cx="614094" cy="1249861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F90EBC87-E34A-46E8-BE7B-B1BE10F6EF96}"/>
                  </a:ext>
                </a:extLst>
              </p:cNvPr>
              <p:cNvSpPr/>
              <p:nvPr/>
            </p:nvSpPr>
            <p:spPr>
              <a:xfrm>
                <a:off x="5244728" y="2831755"/>
                <a:ext cx="614094" cy="830997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DF8B581D-33B5-4680-8353-E33D260E688D}"/>
                  </a:ext>
                </a:extLst>
              </p:cNvPr>
              <p:cNvSpPr/>
              <p:nvPr/>
            </p:nvSpPr>
            <p:spPr>
              <a:xfrm>
                <a:off x="5254586" y="2412891"/>
                <a:ext cx="430887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</p:grp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3016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3975AD5-B21B-48B2-BBC9-63DC55A2AC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75" y="1085849"/>
            <a:ext cx="4857749" cy="485774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F829FE2-1A06-4D13-883F-DB0C3FBC31F8}"/>
              </a:ext>
            </a:extLst>
          </p:cNvPr>
          <p:cNvGrpSpPr/>
          <p:nvPr/>
        </p:nvGrpSpPr>
        <p:grpSpPr>
          <a:xfrm>
            <a:off x="1166966" y="1395287"/>
            <a:ext cx="4416701" cy="3057924"/>
            <a:chOff x="1258914" y="1378474"/>
            <a:chExt cx="4416701" cy="3057924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BA4D1473-B3CD-430F-AF1B-5D2D9A29A458}"/>
                </a:ext>
              </a:extLst>
            </p:cNvPr>
            <p:cNvGrpSpPr/>
            <p:nvPr/>
          </p:nvGrpSpPr>
          <p:grpSpPr>
            <a:xfrm>
              <a:off x="4387672" y="1378474"/>
              <a:ext cx="1287943" cy="3048675"/>
              <a:chOff x="4387672" y="1378474"/>
              <a:chExt cx="1287943" cy="3048675"/>
            </a:xfrm>
          </p:grpSpPr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9F4DEF1F-EDDE-495F-A425-F81E25EBEF55}"/>
                  </a:ext>
                </a:extLst>
              </p:cNvPr>
              <p:cNvSpPr/>
              <p:nvPr/>
            </p:nvSpPr>
            <p:spPr>
              <a:xfrm>
                <a:off x="4387672" y="1384157"/>
                <a:ext cx="923330" cy="304299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</a:t>
                </a: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18694B30-FC93-4287-9C29-EB7A5B6587BE}"/>
                  </a:ext>
                </a:extLst>
              </p:cNvPr>
              <p:cNvSpPr/>
              <p:nvPr/>
            </p:nvSpPr>
            <p:spPr>
              <a:xfrm>
                <a:off x="5244728" y="1378474"/>
                <a:ext cx="430887" cy="24384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8240701-749A-4E6E-98A7-704256F11C49}"/>
                </a:ext>
              </a:extLst>
            </p:cNvPr>
            <p:cNvSpPr/>
            <p:nvPr/>
          </p:nvSpPr>
          <p:spPr>
            <a:xfrm>
              <a:off x="2823293" y="1393406"/>
              <a:ext cx="923330" cy="3042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请在此处输入您的文本，或者复制您的文本粘贴到此处。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0D26A7B9-612C-43FA-998D-437D53CFC973}"/>
                </a:ext>
              </a:extLst>
            </p:cNvPr>
            <p:cNvSpPr/>
            <p:nvPr/>
          </p:nvSpPr>
          <p:spPr>
            <a:xfrm>
              <a:off x="3680349" y="1387723"/>
              <a:ext cx="430887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F247A388-BE05-4C27-8061-F298F4CFE9C0}"/>
                </a:ext>
              </a:extLst>
            </p:cNvPr>
            <p:cNvSpPr/>
            <p:nvPr/>
          </p:nvSpPr>
          <p:spPr>
            <a:xfrm>
              <a:off x="1258914" y="1387723"/>
              <a:ext cx="923330" cy="3042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请在此处输入您的文本，或者复制您的文本粘贴到此处。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33670A75-C90E-4E04-A53D-9E17F63893F1}"/>
                </a:ext>
              </a:extLst>
            </p:cNvPr>
            <p:cNvSpPr/>
            <p:nvPr/>
          </p:nvSpPr>
          <p:spPr>
            <a:xfrm>
              <a:off x="2115970" y="1382040"/>
              <a:ext cx="430887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153BB5D-3441-46FF-99AE-7A6E215A5CEB}"/>
              </a:ext>
            </a:extLst>
          </p:cNvPr>
          <p:cNvSpPr/>
          <p:nvPr/>
        </p:nvSpPr>
        <p:spPr>
          <a:xfrm>
            <a:off x="1056209" y="4698829"/>
            <a:ext cx="4963495" cy="4154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请在此处输入您的文本，或者复制您的文本粘贴到此处。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DCBA2878-A849-4C27-93A4-0C3ABE08AC0D}"/>
              </a:ext>
            </a:extLst>
          </p:cNvPr>
          <p:cNvSpPr/>
          <p:nvPr/>
        </p:nvSpPr>
        <p:spPr>
          <a:xfrm>
            <a:off x="1056209" y="5309025"/>
            <a:ext cx="4963495" cy="4154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请在此处输入您的文本，或者复制您的文本粘贴到此处。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5399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627920" y="1129102"/>
            <a:ext cx="5522686" cy="4298056"/>
            <a:chOff x="573313" y="1238230"/>
            <a:chExt cx="5522686" cy="4298056"/>
          </a:xfrm>
        </p:grpSpPr>
        <p:grpSp>
          <p:nvGrpSpPr>
            <p:cNvPr id="2" name="组合 1"/>
            <p:cNvGrpSpPr/>
            <p:nvPr/>
          </p:nvGrpSpPr>
          <p:grpSpPr>
            <a:xfrm>
              <a:off x="573313" y="1238230"/>
              <a:ext cx="5522686" cy="4298056"/>
              <a:chOff x="674912" y="1279971"/>
              <a:chExt cx="5522686" cy="4298056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21" b="40995"/>
              <a:stretch/>
            </p:blipFill>
            <p:spPr>
              <a:xfrm>
                <a:off x="674912" y="1279971"/>
                <a:ext cx="5522686" cy="429805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066946" y="1932494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58478" y="2711428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潮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066946" y="3494394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058478" y="4257192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食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256746" y="19409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震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248278" y="2719895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撼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256746" y="3502861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来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48278" y="4265659"/>
                <a:ext cx="4940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袭</a:t>
                </a:r>
                <a:endPara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554" y="1543057"/>
              <a:ext cx="3836125" cy="3836125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7557751" y="1642235"/>
            <a:ext cx="184698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02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57474" y="3090197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尚巍手书W" panose="00020600040101010101" pitchFamily="18" charset="-122"/>
                <a:ea typeface="汉仪尚巍手书W" panose="00020600040101010101" pitchFamily="18" charset="-122"/>
              </a:rPr>
              <a:t>添加标题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尚巍手书W" panose="00020600040101010101" pitchFamily="18" charset="-122"/>
              <a:ea typeface="汉仪尚巍手书W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7" r="56827"/>
          <a:stretch/>
        </p:blipFill>
        <p:spPr>
          <a:xfrm>
            <a:off x="10507665" y="2528491"/>
            <a:ext cx="1684335" cy="348986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38" b="81872"/>
          <a:stretch/>
        </p:blipFill>
        <p:spPr>
          <a:xfrm>
            <a:off x="-2" y="12513"/>
            <a:ext cx="4762502" cy="110508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07" b="4845"/>
          <a:stretch/>
        </p:blipFill>
        <p:spPr>
          <a:xfrm>
            <a:off x="-2" y="5096677"/>
            <a:ext cx="12192000" cy="177074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34" b="78193"/>
          <a:stretch/>
        </p:blipFill>
        <p:spPr>
          <a:xfrm>
            <a:off x="8026399" y="0"/>
            <a:ext cx="4153353" cy="132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32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40913" y="1450582"/>
            <a:ext cx="2672133" cy="2111933"/>
            <a:chOff x="1440913" y="1450582"/>
            <a:chExt cx="2672133" cy="2111933"/>
          </a:xfrm>
        </p:grpSpPr>
        <p:sp>
          <p:nvSpPr>
            <p:cNvPr id="2" name="椭圆 1"/>
            <p:cNvSpPr/>
            <p:nvPr/>
          </p:nvSpPr>
          <p:spPr>
            <a:xfrm>
              <a:off x="1440913" y="1735231"/>
              <a:ext cx="1905458" cy="1827284"/>
            </a:xfrm>
            <a:prstGeom prst="ellipse">
              <a:avLst/>
            </a:prstGeom>
            <a:gradFill>
              <a:gsLst>
                <a:gs pos="0">
                  <a:srgbClr val="09A1FF"/>
                </a:gs>
                <a:gs pos="55000">
                  <a:srgbClr val="007BCA"/>
                </a:gs>
                <a:gs pos="100000">
                  <a:srgbClr val="0066A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D9CECEB1-F574-4183-96A8-672D930BA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8191" y="1450582"/>
              <a:ext cx="2534855" cy="2111933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47F7DE1-C70F-46D2-9CE9-6D8D051F5E61}"/>
              </a:ext>
            </a:extLst>
          </p:cNvPr>
          <p:cNvGrpSpPr/>
          <p:nvPr/>
        </p:nvGrpSpPr>
        <p:grpSpPr>
          <a:xfrm>
            <a:off x="1829956" y="4114529"/>
            <a:ext cx="1283492" cy="2438479"/>
            <a:chOff x="1770187" y="4160329"/>
            <a:chExt cx="1283492" cy="2438479"/>
          </a:xfrm>
        </p:grpSpPr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321329AC-48C3-467C-A2F5-4C0E5190E827}"/>
                </a:ext>
              </a:extLst>
            </p:cNvPr>
            <p:cNvSpPr/>
            <p:nvPr/>
          </p:nvSpPr>
          <p:spPr>
            <a:xfrm>
              <a:off x="1770187" y="4194983"/>
              <a:ext cx="1015663" cy="165226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请在此处输入您的文本，或者复制您的文本粘贴到此处。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1D7E7A9F-1B74-4B87-B4E4-B3088D96CD9B}"/>
                </a:ext>
              </a:extLst>
            </p:cNvPr>
            <p:cNvSpPr/>
            <p:nvPr/>
          </p:nvSpPr>
          <p:spPr>
            <a:xfrm>
              <a:off x="2745902" y="4160329"/>
              <a:ext cx="307777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BBE12ADD-6044-46D0-BA52-80CAF3A2D004}"/>
              </a:ext>
            </a:extLst>
          </p:cNvPr>
          <p:cNvGrpSpPr/>
          <p:nvPr/>
        </p:nvGrpSpPr>
        <p:grpSpPr>
          <a:xfrm>
            <a:off x="5362288" y="4066180"/>
            <a:ext cx="1283492" cy="2438479"/>
            <a:chOff x="1770187" y="4160329"/>
            <a:chExt cx="1283492" cy="2438479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2EEB63CC-84B8-420D-8D24-FA1CE69402C2}"/>
                </a:ext>
              </a:extLst>
            </p:cNvPr>
            <p:cNvSpPr/>
            <p:nvPr/>
          </p:nvSpPr>
          <p:spPr>
            <a:xfrm>
              <a:off x="1770187" y="4194983"/>
              <a:ext cx="1015663" cy="161416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请在此处输入您的文本，或者复制您的文本粘贴到此处。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6C2ADF6D-AD33-4870-9B8E-679886B85FA2}"/>
                </a:ext>
              </a:extLst>
            </p:cNvPr>
            <p:cNvSpPr/>
            <p:nvPr/>
          </p:nvSpPr>
          <p:spPr>
            <a:xfrm>
              <a:off x="2745902" y="4160329"/>
              <a:ext cx="307777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56BC9909-0E79-46BE-ABD2-D227D2140ED3}"/>
              </a:ext>
            </a:extLst>
          </p:cNvPr>
          <p:cNvGrpSpPr/>
          <p:nvPr/>
        </p:nvGrpSpPr>
        <p:grpSpPr>
          <a:xfrm>
            <a:off x="8848682" y="4100834"/>
            <a:ext cx="1283492" cy="2438479"/>
            <a:chOff x="1770187" y="4160329"/>
            <a:chExt cx="1283492" cy="2438479"/>
          </a:xfrm>
        </p:grpSpPr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7891EFCF-69EC-4006-A1AF-FD4586EA37E1}"/>
                </a:ext>
              </a:extLst>
            </p:cNvPr>
            <p:cNvSpPr/>
            <p:nvPr/>
          </p:nvSpPr>
          <p:spPr>
            <a:xfrm>
              <a:off x="1770187" y="4194983"/>
              <a:ext cx="1015663" cy="15795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请在此处输入您的文本，或者复制您的文本粘贴到此处。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88219803-3662-40A5-9342-D26002049614}"/>
                </a:ext>
              </a:extLst>
            </p:cNvPr>
            <p:cNvSpPr/>
            <p:nvPr/>
          </p:nvSpPr>
          <p:spPr>
            <a:xfrm>
              <a:off x="2745902" y="4160329"/>
              <a:ext cx="307777" cy="243847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850863" y="1450582"/>
            <a:ext cx="2566179" cy="2111933"/>
            <a:chOff x="4850863" y="1450582"/>
            <a:chExt cx="2566179" cy="2111933"/>
          </a:xfrm>
        </p:grpSpPr>
        <p:sp>
          <p:nvSpPr>
            <p:cNvPr id="47" name="椭圆 46"/>
            <p:cNvSpPr/>
            <p:nvPr/>
          </p:nvSpPr>
          <p:spPr>
            <a:xfrm>
              <a:off x="4850863" y="1735231"/>
              <a:ext cx="1905458" cy="1827284"/>
            </a:xfrm>
            <a:prstGeom prst="ellipse">
              <a:avLst/>
            </a:prstGeom>
            <a:gradFill>
              <a:gsLst>
                <a:gs pos="0">
                  <a:srgbClr val="09A1FF"/>
                </a:gs>
                <a:gs pos="55000">
                  <a:srgbClr val="007BCA"/>
                </a:gs>
                <a:gs pos="100000">
                  <a:srgbClr val="0066A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>
              <a:extLst>
                <a:ext uri="{FF2B5EF4-FFF2-40B4-BE49-F238E27FC236}">
                  <a16:creationId xmlns="" xmlns:a16="http://schemas.microsoft.com/office/drawing/2014/main" id="{D9CECEB1-F574-4183-96A8-672D930BA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4095" y="1450582"/>
              <a:ext cx="2322947" cy="2111933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8260813" y="1450582"/>
            <a:ext cx="2672133" cy="2111933"/>
            <a:chOff x="8260813" y="1450582"/>
            <a:chExt cx="2672133" cy="2111933"/>
          </a:xfrm>
        </p:grpSpPr>
        <p:sp>
          <p:nvSpPr>
            <p:cNvPr id="49" name="椭圆 48"/>
            <p:cNvSpPr/>
            <p:nvPr/>
          </p:nvSpPr>
          <p:spPr>
            <a:xfrm>
              <a:off x="8260813" y="1735231"/>
              <a:ext cx="1905458" cy="1827284"/>
            </a:xfrm>
            <a:prstGeom prst="ellipse">
              <a:avLst/>
            </a:prstGeom>
            <a:gradFill>
              <a:gsLst>
                <a:gs pos="0">
                  <a:srgbClr val="09A1FF"/>
                </a:gs>
                <a:gs pos="55000">
                  <a:srgbClr val="007BCA"/>
                </a:gs>
                <a:gs pos="100000">
                  <a:srgbClr val="0066A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" name="图片 49">
              <a:extLst>
                <a:ext uri="{FF2B5EF4-FFF2-40B4-BE49-F238E27FC236}">
                  <a16:creationId xmlns="" xmlns:a16="http://schemas.microsoft.com/office/drawing/2014/main" id="{D9CECEB1-F574-4183-96A8-672D930BA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8091" y="1450582"/>
              <a:ext cx="2534855" cy="211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430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AEEA8124-4CA8-4533-A37A-00FF6476446A}"/>
              </a:ext>
            </a:extLst>
          </p:cNvPr>
          <p:cNvGrpSpPr/>
          <p:nvPr/>
        </p:nvGrpSpPr>
        <p:grpSpPr>
          <a:xfrm>
            <a:off x="913235" y="1383490"/>
            <a:ext cx="1611638" cy="3958769"/>
            <a:chOff x="1610572" y="4100833"/>
            <a:chExt cx="1611638" cy="3958769"/>
          </a:xfrm>
        </p:grpSpPr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AF56F1B3-2A27-4B5A-BBC2-AB447CB0412D}"/>
                </a:ext>
              </a:extLst>
            </p:cNvPr>
            <p:cNvSpPr/>
            <p:nvPr/>
          </p:nvSpPr>
          <p:spPr>
            <a:xfrm>
              <a:off x="1610572" y="4100833"/>
              <a:ext cx="1107996" cy="39587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请在此处输入您的文本，或者复制您的文本粘贴到此处。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79963DC6-E1D8-49A7-80DA-BF7543A7AAA6}"/>
                </a:ext>
              </a:extLst>
            </p:cNvPr>
            <p:cNvSpPr/>
            <p:nvPr/>
          </p:nvSpPr>
          <p:spPr>
            <a:xfrm>
              <a:off x="2668212" y="4100833"/>
              <a:ext cx="553998" cy="3618583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lIns="0" tIns="0" rIns="0" bIns="0" rtlCol="0">
              <a:spAutoFit/>
            </a:bodyPr>
            <a:lstStyle/>
            <a:p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DDBB674-2CB3-43E9-96C7-EDAD865603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351" y="863914"/>
            <a:ext cx="4898571" cy="489857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934633" y="3066753"/>
            <a:ext cx="4113200" cy="2521247"/>
            <a:chOff x="7934633" y="3066753"/>
            <a:chExt cx="4113200" cy="2521247"/>
          </a:xfrm>
        </p:grpSpPr>
        <p:sp>
          <p:nvSpPr>
            <p:cNvPr id="42" name="椭圆 41"/>
            <p:cNvSpPr/>
            <p:nvPr/>
          </p:nvSpPr>
          <p:spPr>
            <a:xfrm>
              <a:off x="7934633" y="3066753"/>
              <a:ext cx="1110053" cy="1093714"/>
            </a:xfrm>
            <a:prstGeom prst="ellipse">
              <a:avLst/>
            </a:prstGeom>
            <a:gradFill>
              <a:gsLst>
                <a:gs pos="0">
                  <a:srgbClr val="09A1FF"/>
                </a:gs>
                <a:gs pos="55000">
                  <a:srgbClr val="007BCA"/>
                </a:gs>
                <a:gs pos="100000">
                  <a:srgbClr val="0066A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060CBCC8-0AC5-4BAD-B910-060AC22B800E}"/>
                </a:ext>
              </a:extLst>
            </p:cNvPr>
            <p:cNvGrpSpPr/>
            <p:nvPr/>
          </p:nvGrpSpPr>
          <p:grpSpPr>
            <a:xfrm>
              <a:off x="8117327" y="3942343"/>
              <a:ext cx="3930506" cy="1645657"/>
              <a:chOff x="8142727" y="3713743"/>
              <a:chExt cx="3930506" cy="1645657"/>
            </a:xfrm>
          </p:grpSpPr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B1242483-CB39-40A6-931A-F652E576C8A7}"/>
                  </a:ext>
                </a:extLst>
              </p:cNvPr>
              <p:cNvSpPr/>
              <p:nvPr/>
            </p:nvSpPr>
            <p:spPr>
              <a:xfrm>
                <a:off x="8142727" y="4267741"/>
                <a:ext cx="3553973" cy="1091659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="" xmlns:a16="http://schemas.microsoft.com/office/drawing/2014/main" id="{4AA6F984-F148-4EBA-B873-8378D00978CF}"/>
                  </a:ext>
                </a:extLst>
              </p:cNvPr>
              <p:cNvSpPr/>
              <p:nvPr/>
            </p:nvSpPr>
            <p:spPr>
              <a:xfrm>
                <a:off x="8244400" y="3713743"/>
                <a:ext cx="3828833" cy="4924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rtlCol="0">
                <a:spAutoFit/>
              </a:bodyPr>
              <a:lstStyle/>
              <a:p>
                <a:r>
                  <a:rPr lang="zh-CN" altLang="en-US" sz="3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此处添加标题</a:t>
                </a:r>
              </a:p>
            </p:txBody>
          </p:sp>
        </p:grp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AF49C873-5496-4A4F-B3B9-279EED9532B8}"/>
              </a:ext>
            </a:extLst>
          </p:cNvPr>
          <p:cNvSpPr/>
          <p:nvPr/>
        </p:nvSpPr>
        <p:spPr>
          <a:xfrm rot="16200000">
            <a:off x="1791536" y="-179190"/>
            <a:ext cx="307777" cy="1778431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rtlCol="0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34402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1080</Words>
  <Application>Microsoft Office PowerPoint</Application>
  <PresentationFormat>宽屏</PresentationFormat>
  <Paragraphs>174</Paragraphs>
  <Slides>20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FZKai-Z03S</vt:lpstr>
      <vt:lpstr>Meiryo</vt:lpstr>
      <vt:lpstr>等线</vt:lpstr>
      <vt:lpstr>等线 Light</vt:lpstr>
      <vt:lpstr>方正仿宋简体</vt:lpstr>
      <vt:lpstr>汉仪尚巍手书W</vt:lpstr>
      <vt:lpstr>黑体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18</cp:revision>
  <dcterms:created xsi:type="dcterms:W3CDTF">2020-07-27T10:31:07Z</dcterms:created>
  <dcterms:modified xsi:type="dcterms:W3CDTF">2020-09-08T10:33:48Z</dcterms:modified>
</cp:coreProperties>
</file>