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7"/>
  </p:notesMasterIdLst>
  <p:sldIdLst>
    <p:sldId id="1549" r:id="rId3"/>
    <p:sldId id="1550" r:id="rId4"/>
    <p:sldId id="1551" r:id="rId5"/>
    <p:sldId id="1546" r:id="rId6"/>
    <p:sldId id="1555" r:id="rId7"/>
    <p:sldId id="1556" r:id="rId8"/>
    <p:sldId id="1557" r:id="rId9"/>
    <p:sldId id="1552" r:id="rId10"/>
    <p:sldId id="1559" r:id="rId11"/>
    <p:sldId id="1558" r:id="rId12"/>
    <p:sldId id="1560" r:id="rId13"/>
    <p:sldId id="1561" r:id="rId14"/>
    <p:sldId id="1553" r:id="rId15"/>
    <p:sldId id="1562" r:id="rId16"/>
    <p:sldId id="1563" r:id="rId17"/>
    <p:sldId id="1564" r:id="rId18"/>
    <p:sldId id="1565" r:id="rId19"/>
    <p:sldId id="1554" r:id="rId20"/>
    <p:sldId id="1566" r:id="rId21"/>
    <p:sldId id="1567" r:id="rId22"/>
    <p:sldId id="1568" r:id="rId23"/>
    <p:sldId id="1569" r:id="rId24"/>
    <p:sldId id="1570" r:id="rId25"/>
    <p:sldId id="1571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C6E5"/>
    <a:srgbClr val="FFD33C"/>
    <a:srgbClr val="FEA498"/>
    <a:srgbClr val="215968"/>
    <a:srgbClr val="E6E6E6"/>
    <a:srgbClr val="FE715E"/>
    <a:srgbClr val="FDB93F"/>
    <a:srgbClr val="893300"/>
    <a:srgbClr val="995F23"/>
    <a:srgbClr val="2E8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99A07-FA1B-49FE-8CB5-773258BEA88D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3E6E94-69E9-4129-8C72-1C52CC308E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01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262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xmlns="" id="{DB317E5B-B821-46CE-BFE4-4F42D68AEA3F}"/>
              </a:ext>
            </a:extLst>
          </p:cNvPr>
          <p:cNvSpPr txBox="1">
            <a:spLocks/>
          </p:cNvSpPr>
          <p:nvPr userDrawn="1"/>
        </p:nvSpPr>
        <p:spPr>
          <a:xfrm>
            <a:off x="1271464" y="2132856"/>
            <a:ext cx="2636799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版权声明</a:t>
            </a:r>
            <a:b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感谢您下载平台上提供的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在熊猫办公出售的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模板是免版税类（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RF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Royalty-Free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）正版受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中国人民共和国著作法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世界版权公约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模板素材的使用权。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不得将熊猫办公的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z="200" spc="12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ABBAFE65-5405-4D18-BAD7-055829B7F9F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F00CF337-000C-4E17-8A98-160C8340057E}"/>
              </a:ext>
            </a:extLst>
          </p:cNvPr>
          <p:cNvGrpSpPr/>
          <p:nvPr userDrawn="1"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56DC0F2F-B9D0-42E9-8BBE-03C9161B2E1F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0CDCE341-5CEE-46AA-A874-016DC6933EB6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966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6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04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39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713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0229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1339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88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725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3117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615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8261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999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314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10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xmlns="" id="{DCFB01AF-8B20-48F5-B4E5-611848A763F4}"/>
              </a:ext>
            </a:extLst>
          </p:cNvPr>
          <p:cNvSpPr txBox="1">
            <a:spLocks/>
          </p:cNvSpPr>
          <p:nvPr userDrawn="1"/>
        </p:nvSpPr>
        <p:spPr>
          <a:xfrm>
            <a:off x="119336" y="548680"/>
            <a:ext cx="2636799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                 版权声明</a:t>
            </a:r>
            <a:br>
              <a:rPr lang="zh-CN" altLang="en-US" sz="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感谢您下载平台上提供的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作品，为了您和熊猫办公以及原创作者的利益，请勿复制、传播、销售，否则将承担法律责任！熊猫办公将对作品进行维权，按照传播下载次数进行十倍的索取赔偿！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/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在熊猫办公出售的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模板是免版税类（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RF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：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Royalty-Free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）正版受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中国人民共和国著作法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和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《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世界版权公约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》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的保护，作品的所有权、版权和著作权归熊猫办公所有，您下载的是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模板素材的使用权。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不得将熊猫办公的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模板、</a:t>
            </a:r>
            <a:r>
              <a:rPr lang="en-US" altLang="zh-CN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素材，本身用于再出售，或者出租、出借、转让、分销、发布或者作为礼物供他人使用，不得转授权、出卖、转让本协议或者本协议中的权利。</a:t>
            </a:r>
            <a:br>
              <a:rPr lang="zh-CN" altLang="en-US" sz="200" spc="12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</a:br>
            <a:endParaRPr lang="zh-CN" altLang="en-US" sz="200" spc="12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8" r:id="rId14"/>
    <p:sldLayoutId id="2147483667" r:id="rId15"/>
  </p:sldLayoutIdLst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776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900B16-4AF3-4F45-872E-8933B3679A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85879C-53AF-4966-BDCA-28A286FA9E31}"/>
              </a:ext>
            </a:extLst>
          </p:cNvPr>
          <p:cNvGrpSpPr/>
          <p:nvPr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B33F895-A3AF-4A5D-96A0-243B41AF6864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1816EEE-82B1-4632-9220-AA116E69E71A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F0E2034-2C52-4AA5-819D-0849522A65DD}"/>
              </a:ext>
            </a:extLst>
          </p:cNvPr>
          <p:cNvGrpSpPr/>
          <p:nvPr/>
        </p:nvGrpSpPr>
        <p:grpSpPr>
          <a:xfrm>
            <a:off x="781991" y="467771"/>
            <a:ext cx="10575004" cy="5438554"/>
            <a:chOff x="781991" y="467771"/>
            <a:chExt cx="10575004" cy="543855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7E1282D-889B-4ACE-8453-B79BD1115587}"/>
                </a:ext>
              </a:extLst>
            </p:cNvPr>
            <p:cNvSpPr txBox="1"/>
            <p:nvPr/>
          </p:nvSpPr>
          <p:spPr>
            <a:xfrm rot="550117">
              <a:off x="5776995" y="767923"/>
              <a:ext cx="55800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ENGLISH LESSON</a:t>
              </a:r>
              <a:endParaRPr lang="zh-CN" altLang="en-US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DBEFF3-CAD6-46A4-BA81-FF8DA84AC503}"/>
                </a:ext>
              </a:extLst>
            </p:cNvPr>
            <p:cNvSpPr txBox="1"/>
            <p:nvPr/>
          </p:nvSpPr>
          <p:spPr>
            <a:xfrm>
              <a:off x="781991" y="2732371"/>
              <a:ext cx="273644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Hello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C69A535-F0C7-42EE-ACE7-A21C4E0074FB}"/>
                </a:ext>
              </a:extLst>
            </p:cNvPr>
            <p:cNvSpPr txBox="1"/>
            <p:nvPr/>
          </p:nvSpPr>
          <p:spPr>
            <a:xfrm>
              <a:off x="7464151" y="3357160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sun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30902E-4D2E-49D3-A022-7D98E4FEEC1E}"/>
                </a:ext>
              </a:extLst>
            </p:cNvPr>
            <p:cNvSpPr txBox="1"/>
            <p:nvPr/>
          </p:nvSpPr>
          <p:spPr>
            <a:xfrm rot="21025874">
              <a:off x="3239166" y="4967606"/>
              <a:ext cx="319662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98EB6CF-580A-4842-87D6-64BB66C8B10D}"/>
                </a:ext>
              </a:extLst>
            </p:cNvPr>
            <p:cNvSpPr txBox="1"/>
            <p:nvPr/>
          </p:nvSpPr>
          <p:spPr>
            <a:xfrm rot="872825">
              <a:off x="2184919" y="467771"/>
              <a:ext cx="104847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TV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630C2BD-25B6-4FF1-9B3C-57DDC7AB85E1}"/>
                </a:ext>
              </a:extLst>
            </p:cNvPr>
            <p:cNvSpPr txBox="1"/>
            <p:nvPr/>
          </p:nvSpPr>
          <p:spPr>
            <a:xfrm>
              <a:off x="9368172" y="2490281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dog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8702CD1-C709-4A5C-9C13-E284772153E7}"/>
                </a:ext>
              </a:extLst>
            </p:cNvPr>
            <p:cNvSpPr txBox="1"/>
            <p:nvPr/>
          </p:nvSpPr>
          <p:spPr>
            <a:xfrm>
              <a:off x="5164755" y="1948716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flag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5698F84-42DF-4910-A85E-5EB6CB2B75AC}"/>
                </a:ext>
              </a:extLst>
            </p:cNvPr>
            <p:cNvSpPr txBox="1"/>
            <p:nvPr/>
          </p:nvSpPr>
          <p:spPr>
            <a:xfrm>
              <a:off x="8649977" y="4879642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table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F96940E-C60A-46F7-AF37-08D1D5E9CF98}"/>
              </a:ext>
            </a:extLst>
          </p:cNvPr>
          <p:cNvSpPr txBox="1"/>
          <p:nvPr/>
        </p:nvSpPr>
        <p:spPr>
          <a:xfrm rot="219680">
            <a:off x="1322341" y="3932284"/>
            <a:ext cx="20406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love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C24474-1EC6-49CD-A3E4-983E2DE1A7EE}"/>
              </a:ext>
            </a:extLst>
          </p:cNvPr>
          <p:cNvSpPr txBox="1"/>
          <p:nvPr/>
        </p:nvSpPr>
        <p:spPr>
          <a:xfrm rot="211588">
            <a:off x="4362382" y="3591459"/>
            <a:ext cx="26034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apple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BA935B-9741-4C21-A4BA-6F982F642E45}"/>
              </a:ext>
            </a:extLst>
          </p:cNvPr>
          <p:cNvSpPr txBox="1"/>
          <p:nvPr/>
        </p:nvSpPr>
        <p:spPr>
          <a:xfrm rot="20909763">
            <a:off x="2383114" y="1560612"/>
            <a:ext cx="3046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orange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6CB8D9C-58C1-488E-81C0-943FA7D22294}"/>
              </a:ext>
            </a:extLst>
          </p:cNvPr>
          <p:cNvSpPr txBox="1"/>
          <p:nvPr/>
        </p:nvSpPr>
        <p:spPr>
          <a:xfrm>
            <a:off x="6595396" y="5472416"/>
            <a:ext cx="1971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one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D4EDB47-10DA-4B2E-BD3E-8E0D31D37414}"/>
              </a:ext>
            </a:extLst>
          </p:cNvPr>
          <p:cNvGrpSpPr/>
          <p:nvPr/>
        </p:nvGrpSpPr>
        <p:grpSpPr>
          <a:xfrm>
            <a:off x="8649976" y="2406765"/>
            <a:ext cx="667367" cy="596337"/>
            <a:chOff x="8649976" y="2406765"/>
            <a:chExt cx="667367" cy="596337"/>
          </a:xfrm>
        </p:grpSpPr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2415A58C-9C31-4255-9EF6-41AA1BF18D98}"/>
                </a:ext>
              </a:extLst>
            </p:cNvPr>
            <p:cNvSpPr/>
            <p:nvPr/>
          </p:nvSpPr>
          <p:spPr>
            <a:xfrm>
              <a:off x="8649976" y="24067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xmlns="" id="{58B1E976-D4AD-41C2-B007-AB800C67E4A3}"/>
                </a:ext>
              </a:extLst>
            </p:cNvPr>
            <p:cNvSpPr/>
            <p:nvPr/>
          </p:nvSpPr>
          <p:spPr>
            <a:xfrm>
              <a:off x="8802376" y="25591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876715B-7BAD-401A-867A-203DD485EAE8}"/>
              </a:ext>
            </a:extLst>
          </p:cNvPr>
          <p:cNvSpPr txBox="1"/>
          <p:nvPr/>
        </p:nvSpPr>
        <p:spPr>
          <a:xfrm>
            <a:off x="542457" y="1255871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dog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083CA5C-A13E-44DC-9659-CD7EEF52F23E}"/>
              </a:ext>
            </a:extLst>
          </p:cNvPr>
          <p:cNvSpPr txBox="1"/>
          <p:nvPr/>
        </p:nvSpPr>
        <p:spPr>
          <a:xfrm>
            <a:off x="542457" y="5221493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4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star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A2A4264-71D1-4B52-B4B0-47F1C430FF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961" r="24769" b="6961"/>
          <a:stretch/>
        </p:blipFill>
        <p:spPr>
          <a:xfrm>
            <a:off x="0" y="3983802"/>
            <a:ext cx="2221928" cy="2567943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930C40C-978E-4CC5-BA5E-CAE8D2BCA5AC}"/>
              </a:ext>
            </a:extLst>
          </p:cNvPr>
          <p:cNvGrpSpPr/>
          <p:nvPr/>
        </p:nvGrpSpPr>
        <p:grpSpPr>
          <a:xfrm>
            <a:off x="2692172" y="701784"/>
            <a:ext cx="6852550" cy="3698820"/>
            <a:chOff x="2900496" y="1028113"/>
            <a:chExt cx="6336001" cy="3420001"/>
          </a:xfrm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C5E550E0-C230-41BD-935E-7FABA5909B87}"/>
                </a:ext>
              </a:extLst>
            </p:cNvPr>
            <p:cNvSpPr/>
            <p:nvPr/>
          </p:nvSpPr>
          <p:spPr>
            <a:xfrm>
              <a:off x="2900496" y="1028113"/>
              <a:ext cx="6336001" cy="3420001"/>
            </a:xfrm>
            <a:custGeom>
              <a:avLst/>
              <a:gdLst>
                <a:gd name="connsiteX0" fmla="*/ 3218105 w 6336001"/>
                <a:gd name="connsiteY0" fmla="*/ 0 h 3420001"/>
                <a:gd name="connsiteX1" fmla="*/ 3916423 w 6336001"/>
                <a:gd name="connsiteY1" fmla="*/ 250373 h 3420001"/>
                <a:gd name="connsiteX2" fmla="*/ 3929273 w 6336001"/>
                <a:gd name="connsiteY2" fmla="*/ 262037 h 3420001"/>
                <a:gd name="connsiteX3" fmla="*/ 3935218 w 6336001"/>
                <a:gd name="connsiteY3" fmla="*/ 259177 h 3420001"/>
                <a:gd name="connsiteX4" fmla="*/ 4362540 w 6336001"/>
                <a:gd name="connsiteY4" fmla="*/ 173013 h 3420001"/>
                <a:gd name="connsiteX5" fmla="*/ 5138819 w 6336001"/>
                <a:gd name="connsiteY5" fmla="*/ 494152 h 3420001"/>
                <a:gd name="connsiteX6" fmla="*/ 5212838 w 6336001"/>
                <a:gd name="connsiteY6" fmla="*/ 583751 h 3420001"/>
                <a:gd name="connsiteX7" fmla="*/ 5238177 w 6336001"/>
                <a:gd name="connsiteY7" fmla="*/ 582473 h 3420001"/>
                <a:gd name="connsiteX8" fmla="*/ 6336001 w 6336001"/>
                <a:gd name="connsiteY8" fmla="*/ 1678911 h 3420001"/>
                <a:gd name="connsiteX9" fmla="*/ 5238177 w 6336001"/>
                <a:gd name="connsiteY9" fmla="*/ 2775349 h 3420001"/>
                <a:gd name="connsiteX10" fmla="*/ 4911718 w 6336001"/>
                <a:gd name="connsiteY10" fmla="*/ 2726055 h 3420001"/>
                <a:gd name="connsiteX11" fmla="*/ 4889499 w 6336001"/>
                <a:gd name="connsiteY11" fmla="*/ 2717933 h 3420001"/>
                <a:gd name="connsiteX12" fmla="*/ 4879425 w 6336001"/>
                <a:gd name="connsiteY12" fmla="*/ 2750346 h 3420001"/>
                <a:gd name="connsiteX13" fmla="*/ 3867873 w 6336001"/>
                <a:gd name="connsiteY13" fmla="*/ 3420001 h 3420001"/>
                <a:gd name="connsiteX14" fmla="*/ 3091595 w 6336001"/>
                <a:gd name="connsiteY14" fmla="*/ 3098862 h 3420001"/>
                <a:gd name="connsiteX15" fmla="*/ 3032475 w 6336001"/>
                <a:gd name="connsiteY15" fmla="*/ 3027298 h 3420001"/>
                <a:gd name="connsiteX16" fmla="*/ 3001738 w 6336001"/>
                <a:gd name="connsiteY16" fmla="*/ 3064505 h 3420001"/>
                <a:gd name="connsiteX17" fmla="*/ 2225459 w 6336001"/>
                <a:gd name="connsiteY17" fmla="*/ 3385644 h 3420001"/>
                <a:gd name="connsiteX18" fmla="*/ 1449181 w 6336001"/>
                <a:gd name="connsiteY18" fmla="*/ 3064505 h 3420001"/>
                <a:gd name="connsiteX19" fmla="*/ 1355617 w 6336001"/>
                <a:gd name="connsiteY19" fmla="*/ 2951247 h 3420001"/>
                <a:gd name="connsiteX20" fmla="*/ 1319074 w 6336001"/>
                <a:gd name="connsiteY20" fmla="*/ 2960631 h 3420001"/>
                <a:gd name="connsiteX21" fmla="*/ 1097824 w 6336001"/>
                <a:gd name="connsiteY21" fmla="*/ 2982907 h 3420001"/>
                <a:gd name="connsiteX22" fmla="*/ 0 w 6336001"/>
                <a:gd name="connsiteY22" fmla="*/ 1886469 h 3420001"/>
                <a:gd name="connsiteX23" fmla="*/ 1097824 w 6336001"/>
                <a:gd name="connsiteY23" fmla="*/ 790031 h 3420001"/>
                <a:gd name="connsiteX24" fmla="*/ 1174420 w 6336001"/>
                <a:gd name="connsiteY24" fmla="*/ 793894 h 3420001"/>
                <a:gd name="connsiteX25" fmla="*/ 1192725 w 6336001"/>
                <a:gd name="connsiteY25" fmla="*/ 734999 h 3420001"/>
                <a:gd name="connsiteX26" fmla="*/ 2204276 w 6336001"/>
                <a:gd name="connsiteY26" fmla="*/ 65344 h 3420001"/>
                <a:gd name="connsiteX27" fmla="*/ 2631599 w 6336001"/>
                <a:gd name="connsiteY27" fmla="*/ 151508 h 3420001"/>
                <a:gd name="connsiteX28" fmla="*/ 2649234 w 6336001"/>
                <a:gd name="connsiteY28" fmla="*/ 159992 h 3420001"/>
                <a:gd name="connsiteX29" fmla="*/ 2694817 w 6336001"/>
                <a:gd name="connsiteY29" fmla="*/ 132334 h 3420001"/>
                <a:gd name="connsiteX30" fmla="*/ 3218105 w 6336001"/>
                <a:gd name="connsiteY30" fmla="*/ 0 h 342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36001" h="3420001">
                  <a:moveTo>
                    <a:pt x="3218105" y="0"/>
                  </a:moveTo>
                  <a:cubicBezTo>
                    <a:pt x="3483366" y="0"/>
                    <a:pt x="3726654" y="93960"/>
                    <a:pt x="3916423" y="250373"/>
                  </a:cubicBezTo>
                  <a:lnTo>
                    <a:pt x="3929273" y="262037"/>
                  </a:lnTo>
                  <a:lnTo>
                    <a:pt x="3935218" y="259177"/>
                  </a:lnTo>
                  <a:cubicBezTo>
                    <a:pt x="4066560" y="203694"/>
                    <a:pt x="4210963" y="173013"/>
                    <a:pt x="4362540" y="173013"/>
                  </a:cubicBezTo>
                  <a:cubicBezTo>
                    <a:pt x="4665696" y="173013"/>
                    <a:pt x="4940152" y="295736"/>
                    <a:pt x="5138819" y="494152"/>
                  </a:cubicBezTo>
                  <a:lnTo>
                    <a:pt x="5212838" y="583751"/>
                  </a:lnTo>
                  <a:lnTo>
                    <a:pt x="5238177" y="582473"/>
                  </a:lnTo>
                  <a:cubicBezTo>
                    <a:pt x="5844488" y="582473"/>
                    <a:pt x="6336001" y="1073365"/>
                    <a:pt x="6336001" y="1678911"/>
                  </a:cubicBezTo>
                  <a:cubicBezTo>
                    <a:pt x="6336001" y="2284457"/>
                    <a:pt x="5844488" y="2775349"/>
                    <a:pt x="5238177" y="2775349"/>
                  </a:cubicBezTo>
                  <a:cubicBezTo>
                    <a:pt x="5124494" y="2775349"/>
                    <a:pt x="5014846" y="2758091"/>
                    <a:pt x="4911718" y="2726055"/>
                  </a:cubicBezTo>
                  <a:lnTo>
                    <a:pt x="4889499" y="2717933"/>
                  </a:lnTo>
                  <a:lnTo>
                    <a:pt x="4879425" y="2750346"/>
                  </a:lnTo>
                  <a:cubicBezTo>
                    <a:pt x="4712766" y="3143874"/>
                    <a:pt x="4322606" y="3420001"/>
                    <a:pt x="3867873" y="3420001"/>
                  </a:cubicBezTo>
                  <a:cubicBezTo>
                    <a:pt x="3564718" y="3420001"/>
                    <a:pt x="3290262" y="3297278"/>
                    <a:pt x="3091595" y="3098862"/>
                  </a:cubicBezTo>
                  <a:lnTo>
                    <a:pt x="3032475" y="3027298"/>
                  </a:lnTo>
                  <a:lnTo>
                    <a:pt x="3001738" y="3064505"/>
                  </a:lnTo>
                  <a:cubicBezTo>
                    <a:pt x="2803071" y="3262921"/>
                    <a:pt x="2528615" y="3385644"/>
                    <a:pt x="2225459" y="3385644"/>
                  </a:cubicBezTo>
                  <a:cubicBezTo>
                    <a:pt x="1922304" y="3385644"/>
                    <a:pt x="1647848" y="3262921"/>
                    <a:pt x="1449181" y="3064505"/>
                  </a:cubicBezTo>
                  <a:lnTo>
                    <a:pt x="1355617" y="2951247"/>
                  </a:lnTo>
                  <a:lnTo>
                    <a:pt x="1319074" y="2960631"/>
                  </a:lnTo>
                  <a:cubicBezTo>
                    <a:pt x="1247608" y="2975237"/>
                    <a:pt x="1173613" y="2982907"/>
                    <a:pt x="1097824" y="2982907"/>
                  </a:cubicBezTo>
                  <a:cubicBezTo>
                    <a:pt x="491513" y="2982907"/>
                    <a:pt x="0" y="2492015"/>
                    <a:pt x="0" y="1886469"/>
                  </a:cubicBezTo>
                  <a:cubicBezTo>
                    <a:pt x="0" y="1280923"/>
                    <a:pt x="491513" y="790031"/>
                    <a:pt x="1097824" y="790031"/>
                  </a:cubicBezTo>
                  <a:lnTo>
                    <a:pt x="1174420" y="793894"/>
                  </a:lnTo>
                  <a:lnTo>
                    <a:pt x="1192725" y="734999"/>
                  </a:lnTo>
                  <a:cubicBezTo>
                    <a:pt x="1359384" y="341471"/>
                    <a:pt x="1749543" y="65344"/>
                    <a:pt x="2204276" y="65344"/>
                  </a:cubicBezTo>
                  <a:cubicBezTo>
                    <a:pt x="2355854" y="65344"/>
                    <a:pt x="2500257" y="96025"/>
                    <a:pt x="2631599" y="151508"/>
                  </a:cubicBezTo>
                  <a:lnTo>
                    <a:pt x="2649234" y="159992"/>
                  </a:lnTo>
                  <a:lnTo>
                    <a:pt x="2694817" y="132334"/>
                  </a:lnTo>
                  <a:cubicBezTo>
                    <a:pt x="2850372" y="47939"/>
                    <a:pt x="3028633" y="0"/>
                    <a:pt x="3218105" y="0"/>
                  </a:cubicBezTo>
                  <a:close/>
                </a:path>
              </a:pathLst>
            </a:custGeom>
            <a:solidFill>
              <a:srgbClr val="FFC715"/>
            </a:solidFill>
            <a:ln>
              <a:solidFill>
                <a:schemeClr val="bg1"/>
              </a:solidFill>
            </a:ln>
            <a:effectLst>
              <a:outerShdw blurRad="50800" dist="38100" dir="2700000" sx="101000" sy="101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F30FF339-471C-4104-B9F5-721545F49A88}"/>
                </a:ext>
              </a:extLst>
            </p:cNvPr>
            <p:cNvSpPr/>
            <p:nvPr/>
          </p:nvSpPr>
          <p:spPr>
            <a:xfrm>
              <a:off x="2997347" y="1084832"/>
              <a:ext cx="6192000" cy="3312000"/>
            </a:xfrm>
            <a:custGeom>
              <a:avLst/>
              <a:gdLst>
                <a:gd name="connsiteX0" fmla="*/ 3211398 w 6322797"/>
                <a:gd name="connsiteY0" fmla="*/ 0 h 3417187"/>
                <a:gd name="connsiteX1" fmla="*/ 3908261 w 6322797"/>
                <a:gd name="connsiteY1" fmla="*/ 250167 h 3417187"/>
                <a:gd name="connsiteX2" fmla="*/ 3921084 w 6322797"/>
                <a:gd name="connsiteY2" fmla="*/ 261821 h 3417187"/>
                <a:gd name="connsiteX3" fmla="*/ 3927016 w 6322797"/>
                <a:gd name="connsiteY3" fmla="*/ 258964 h 3417187"/>
                <a:gd name="connsiteX4" fmla="*/ 4353448 w 6322797"/>
                <a:gd name="connsiteY4" fmla="*/ 172871 h 3417187"/>
                <a:gd name="connsiteX5" fmla="*/ 5128109 w 6322797"/>
                <a:gd name="connsiteY5" fmla="*/ 493746 h 3417187"/>
                <a:gd name="connsiteX6" fmla="*/ 5201974 w 6322797"/>
                <a:gd name="connsiteY6" fmla="*/ 583271 h 3417187"/>
                <a:gd name="connsiteX7" fmla="*/ 5227261 w 6322797"/>
                <a:gd name="connsiteY7" fmla="*/ 581994 h 3417187"/>
                <a:gd name="connsiteX8" fmla="*/ 6322797 w 6322797"/>
                <a:gd name="connsiteY8" fmla="*/ 1677530 h 3417187"/>
                <a:gd name="connsiteX9" fmla="*/ 5227261 w 6322797"/>
                <a:gd name="connsiteY9" fmla="*/ 2773066 h 3417187"/>
                <a:gd name="connsiteX10" fmla="*/ 4901482 w 6322797"/>
                <a:gd name="connsiteY10" fmla="*/ 2723813 h 3417187"/>
                <a:gd name="connsiteX11" fmla="*/ 4879309 w 6322797"/>
                <a:gd name="connsiteY11" fmla="*/ 2715697 h 3417187"/>
                <a:gd name="connsiteX12" fmla="*/ 4869256 w 6322797"/>
                <a:gd name="connsiteY12" fmla="*/ 2748083 h 3417187"/>
                <a:gd name="connsiteX13" fmla="*/ 3859812 w 6322797"/>
                <a:gd name="connsiteY13" fmla="*/ 3417187 h 3417187"/>
                <a:gd name="connsiteX14" fmla="*/ 3085151 w 6322797"/>
                <a:gd name="connsiteY14" fmla="*/ 3096312 h 3417187"/>
                <a:gd name="connsiteX15" fmla="*/ 3026155 w 6322797"/>
                <a:gd name="connsiteY15" fmla="*/ 3024808 h 3417187"/>
                <a:gd name="connsiteX16" fmla="*/ 2995482 w 6322797"/>
                <a:gd name="connsiteY16" fmla="*/ 3061984 h 3417187"/>
                <a:gd name="connsiteX17" fmla="*/ 2220821 w 6322797"/>
                <a:gd name="connsiteY17" fmla="*/ 3382859 h 3417187"/>
                <a:gd name="connsiteX18" fmla="*/ 1446160 w 6322797"/>
                <a:gd name="connsiteY18" fmla="*/ 3061984 h 3417187"/>
                <a:gd name="connsiteX19" fmla="*/ 1352791 w 6322797"/>
                <a:gd name="connsiteY19" fmla="*/ 2948819 h 3417187"/>
                <a:gd name="connsiteX20" fmla="*/ 1316325 w 6322797"/>
                <a:gd name="connsiteY20" fmla="*/ 2958196 h 3417187"/>
                <a:gd name="connsiteX21" fmla="*/ 1095536 w 6322797"/>
                <a:gd name="connsiteY21" fmla="*/ 2980453 h 3417187"/>
                <a:gd name="connsiteX22" fmla="*/ 0 w 6322797"/>
                <a:gd name="connsiteY22" fmla="*/ 1884917 h 3417187"/>
                <a:gd name="connsiteX23" fmla="*/ 1095536 w 6322797"/>
                <a:gd name="connsiteY23" fmla="*/ 789381 h 3417187"/>
                <a:gd name="connsiteX24" fmla="*/ 1171972 w 6322797"/>
                <a:gd name="connsiteY24" fmla="*/ 793241 h 3417187"/>
                <a:gd name="connsiteX25" fmla="*/ 1190239 w 6322797"/>
                <a:gd name="connsiteY25" fmla="*/ 734394 h 3417187"/>
                <a:gd name="connsiteX26" fmla="*/ 2199682 w 6322797"/>
                <a:gd name="connsiteY26" fmla="*/ 65290 h 3417187"/>
                <a:gd name="connsiteX27" fmla="*/ 2626114 w 6322797"/>
                <a:gd name="connsiteY27" fmla="*/ 151383 h 3417187"/>
                <a:gd name="connsiteX28" fmla="*/ 2643712 w 6322797"/>
                <a:gd name="connsiteY28" fmla="*/ 159860 h 3417187"/>
                <a:gd name="connsiteX29" fmla="*/ 2689201 w 6322797"/>
                <a:gd name="connsiteY29" fmla="*/ 132226 h 3417187"/>
                <a:gd name="connsiteX30" fmla="*/ 3211398 w 6322797"/>
                <a:gd name="connsiteY30" fmla="*/ 0 h 341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2797" h="3417187">
                  <a:moveTo>
                    <a:pt x="3211398" y="0"/>
                  </a:moveTo>
                  <a:cubicBezTo>
                    <a:pt x="3476107" y="0"/>
                    <a:pt x="3718888" y="93883"/>
                    <a:pt x="3908261" y="250167"/>
                  </a:cubicBezTo>
                  <a:lnTo>
                    <a:pt x="3921084" y="261821"/>
                  </a:lnTo>
                  <a:lnTo>
                    <a:pt x="3927016" y="258964"/>
                  </a:lnTo>
                  <a:cubicBezTo>
                    <a:pt x="4058084" y="203527"/>
                    <a:pt x="4202186" y="172871"/>
                    <a:pt x="4353448" y="172871"/>
                  </a:cubicBezTo>
                  <a:cubicBezTo>
                    <a:pt x="4655972" y="172871"/>
                    <a:pt x="4929856" y="295493"/>
                    <a:pt x="5128109" y="493746"/>
                  </a:cubicBezTo>
                  <a:lnTo>
                    <a:pt x="5201974" y="583271"/>
                  </a:lnTo>
                  <a:lnTo>
                    <a:pt x="5227261" y="581994"/>
                  </a:lnTo>
                  <a:cubicBezTo>
                    <a:pt x="5832309" y="581994"/>
                    <a:pt x="6322797" y="1072482"/>
                    <a:pt x="6322797" y="1677530"/>
                  </a:cubicBezTo>
                  <a:cubicBezTo>
                    <a:pt x="6322797" y="2282578"/>
                    <a:pt x="5832309" y="2773066"/>
                    <a:pt x="5227261" y="2773066"/>
                  </a:cubicBezTo>
                  <a:cubicBezTo>
                    <a:pt x="5113815" y="2773066"/>
                    <a:pt x="5004396" y="2755822"/>
                    <a:pt x="4901482" y="2723813"/>
                  </a:cubicBezTo>
                  <a:lnTo>
                    <a:pt x="4879309" y="2715697"/>
                  </a:lnTo>
                  <a:lnTo>
                    <a:pt x="4869256" y="2748083"/>
                  </a:lnTo>
                  <a:cubicBezTo>
                    <a:pt x="4702944" y="3141288"/>
                    <a:pt x="4313598" y="3417187"/>
                    <a:pt x="3859812" y="3417187"/>
                  </a:cubicBezTo>
                  <a:cubicBezTo>
                    <a:pt x="3557288" y="3417187"/>
                    <a:pt x="3283404" y="3294565"/>
                    <a:pt x="3085151" y="3096312"/>
                  </a:cubicBezTo>
                  <a:lnTo>
                    <a:pt x="3026155" y="3024808"/>
                  </a:lnTo>
                  <a:lnTo>
                    <a:pt x="2995482" y="3061984"/>
                  </a:lnTo>
                  <a:cubicBezTo>
                    <a:pt x="2797229" y="3260237"/>
                    <a:pt x="2523345" y="3382859"/>
                    <a:pt x="2220821" y="3382859"/>
                  </a:cubicBezTo>
                  <a:cubicBezTo>
                    <a:pt x="1918297" y="3382859"/>
                    <a:pt x="1644413" y="3260237"/>
                    <a:pt x="1446160" y="3061984"/>
                  </a:cubicBezTo>
                  <a:lnTo>
                    <a:pt x="1352791" y="2948819"/>
                  </a:lnTo>
                  <a:lnTo>
                    <a:pt x="1316325" y="2958196"/>
                  </a:lnTo>
                  <a:cubicBezTo>
                    <a:pt x="1245008" y="2972789"/>
                    <a:pt x="1171167" y="2980453"/>
                    <a:pt x="1095536" y="2980453"/>
                  </a:cubicBezTo>
                  <a:cubicBezTo>
                    <a:pt x="490488" y="2980453"/>
                    <a:pt x="0" y="2489965"/>
                    <a:pt x="0" y="1884917"/>
                  </a:cubicBezTo>
                  <a:cubicBezTo>
                    <a:pt x="0" y="1279869"/>
                    <a:pt x="490488" y="789381"/>
                    <a:pt x="1095536" y="789381"/>
                  </a:cubicBezTo>
                  <a:lnTo>
                    <a:pt x="1171972" y="793241"/>
                  </a:lnTo>
                  <a:lnTo>
                    <a:pt x="1190239" y="734394"/>
                  </a:lnTo>
                  <a:cubicBezTo>
                    <a:pt x="1356550" y="341190"/>
                    <a:pt x="1745896" y="65290"/>
                    <a:pt x="2199682" y="65290"/>
                  </a:cubicBezTo>
                  <a:cubicBezTo>
                    <a:pt x="2350944" y="65290"/>
                    <a:pt x="2495046" y="95946"/>
                    <a:pt x="2626114" y="151383"/>
                  </a:cubicBezTo>
                  <a:lnTo>
                    <a:pt x="2643712" y="159860"/>
                  </a:lnTo>
                  <a:lnTo>
                    <a:pt x="2689201" y="132226"/>
                  </a:lnTo>
                  <a:cubicBezTo>
                    <a:pt x="2844431" y="47899"/>
                    <a:pt x="3022321" y="0"/>
                    <a:pt x="3211398" y="0"/>
                  </a:cubicBezTo>
                  <a:close/>
                </a:path>
              </a:pathLst>
            </a:custGeom>
            <a:noFill/>
            <a:ln w="25400">
              <a:solidFill>
                <a:srgbClr val="21596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C78B0F9-A4D2-439F-A959-E7E70C615EFD}"/>
              </a:ext>
            </a:extLst>
          </p:cNvPr>
          <p:cNvSpPr txBox="1"/>
          <p:nvPr/>
        </p:nvSpPr>
        <p:spPr>
          <a:xfrm>
            <a:off x="3145513" y="1656669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英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954BC13-1B95-418E-9539-DBA8127449C2}"/>
              </a:ext>
            </a:extLst>
          </p:cNvPr>
          <p:cNvSpPr txBox="1"/>
          <p:nvPr/>
        </p:nvSpPr>
        <p:spPr>
          <a:xfrm rot="20819903">
            <a:off x="6946762" y="4468284"/>
            <a:ext cx="18791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sky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E8CF3AFA-B852-4537-AE91-C283D701A1B3}"/>
              </a:ext>
            </a:extLst>
          </p:cNvPr>
          <p:cNvSpPr txBox="1"/>
          <p:nvPr/>
        </p:nvSpPr>
        <p:spPr>
          <a:xfrm>
            <a:off x="9915065" y="3690763"/>
            <a:ext cx="1450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0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two</a:t>
            </a:r>
            <a:endParaRPr lang="zh-CN" altLang="en-US" sz="50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D7B93B9D-BE27-4EC5-8C0A-2E001CDE4F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69" y="2819298"/>
            <a:ext cx="4554181" cy="455418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FFADEC9-E830-4EEF-94A9-DB5E719D881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 t="67148" r="34938" b="9815"/>
          <a:stretch/>
        </p:blipFill>
        <p:spPr>
          <a:xfrm rot="14080846">
            <a:off x="1804505" y="5474641"/>
            <a:ext cx="1356202" cy="1579867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5BF272ED-DA85-46CE-AFED-ACDFB783E33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0" t="60777" r="68063" b="7558"/>
          <a:stretch/>
        </p:blipFill>
        <p:spPr>
          <a:xfrm>
            <a:off x="6569486" y="4615767"/>
            <a:ext cx="1781505" cy="217159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9F081952-B68E-4291-B86B-BD138CBD4E7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r="60059" b="78900"/>
          <a:stretch/>
        </p:blipFill>
        <p:spPr>
          <a:xfrm rot="20703132">
            <a:off x="713207" y="588779"/>
            <a:ext cx="1696736" cy="1605936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BE410B0-D787-4C40-B191-E2D0BE4B7A8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9" t="10098" r="25636" b="5910"/>
          <a:stretch/>
        </p:blipFill>
        <p:spPr>
          <a:xfrm rot="652259">
            <a:off x="7517270" y="-62911"/>
            <a:ext cx="1597248" cy="2039830"/>
          </a:xfrm>
          <a:prstGeom prst="rect">
            <a:avLst/>
          </a:prstGeom>
        </p:spPr>
      </p:pic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D027596A-2D24-479C-8D93-5FE4A4DD2707}"/>
              </a:ext>
            </a:extLst>
          </p:cNvPr>
          <p:cNvGrpSpPr/>
          <p:nvPr/>
        </p:nvGrpSpPr>
        <p:grpSpPr>
          <a:xfrm rot="21012600">
            <a:off x="4505912" y="875682"/>
            <a:ext cx="1705206" cy="861774"/>
            <a:chOff x="4346468" y="1829637"/>
            <a:chExt cx="1914747" cy="861774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9B3280A0-ADDD-4521-A6FF-7CA13F1B043D}"/>
                </a:ext>
              </a:extLst>
            </p:cNvPr>
            <p:cNvSpPr txBox="1"/>
            <p:nvPr/>
          </p:nvSpPr>
          <p:spPr>
            <a:xfrm>
              <a:off x="4388179" y="1829637"/>
              <a:ext cx="187303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ln w="317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Hello 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30E923EB-6B5D-41EE-AB93-C50417168AE9}"/>
                </a:ext>
              </a:extLst>
            </p:cNvPr>
            <p:cNvSpPr txBox="1"/>
            <p:nvPr/>
          </p:nvSpPr>
          <p:spPr>
            <a:xfrm>
              <a:off x="4346468" y="1829637"/>
              <a:ext cx="170406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solidFill>
                    <a:srgbClr val="0070C0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H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ell</a:t>
              </a:r>
              <a:r>
                <a:rPr lang="en-US" altLang="zh-CN" sz="5000" b="1" dirty="0">
                  <a:solidFill>
                    <a:schemeClr val="accent6">
                      <a:lumMod val="75000"/>
                    </a:schemeClr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o</a:t>
              </a:r>
              <a:endParaRPr lang="en-US" altLang="zh-CN" sz="5000" b="1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682B7C69-2AA0-4A60-AFC1-A3142681D297}"/>
              </a:ext>
            </a:extLst>
          </p:cNvPr>
          <p:cNvGrpSpPr/>
          <p:nvPr/>
        </p:nvGrpSpPr>
        <p:grpSpPr>
          <a:xfrm rot="679728">
            <a:off x="5899120" y="1086127"/>
            <a:ext cx="2597083" cy="861774"/>
            <a:chOff x="4388178" y="1829637"/>
            <a:chExt cx="2597083" cy="861774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8B99905E-D6A9-46FD-A3B4-81BF708970D2}"/>
                </a:ext>
              </a:extLst>
            </p:cNvPr>
            <p:cNvSpPr txBox="1"/>
            <p:nvPr/>
          </p:nvSpPr>
          <p:spPr>
            <a:xfrm>
              <a:off x="4388178" y="1829637"/>
              <a:ext cx="259708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ln w="317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 English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CAE039F4-5D23-4653-A11D-0BC6B2ECF770}"/>
                </a:ext>
              </a:extLst>
            </p:cNvPr>
            <p:cNvSpPr txBox="1"/>
            <p:nvPr/>
          </p:nvSpPr>
          <p:spPr>
            <a:xfrm>
              <a:off x="4538426" y="1829637"/>
              <a:ext cx="22109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solidFill>
                    <a:srgbClr val="E12354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E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n</a:t>
              </a:r>
              <a:r>
                <a:rPr lang="en-US" altLang="zh-CN" sz="5000" b="1" dirty="0">
                  <a:solidFill>
                    <a:srgbClr val="E12354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g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li</a:t>
              </a:r>
              <a:r>
                <a:rPr lang="en-US" altLang="zh-CN" sz="5000" b="1" dirty="0">
                  <a:solidFill>
                    <a:srgbClr val="FFC715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s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h</a:t>
              </a:r>
            </a:p>
          </p:txBody>
        </p:sp>
      </p:grp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6AB239CF-A8EF-483F-A1F8-43B0F156C585}"/>
              </a:ext>
            </a:extLst>
          </p:cNvPr>
          <p:cNvSpPr txBox="1"/>
          <p:nvPr/>
        </p:nvSpPr>
        <p:spPr>
          <a:xfrm>
            <a:off x="4385672" y="1577293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语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BF19AE01-669D-4CD9-B845-07C8F284A7FC}"/>
              </a:ext>
            </a:extLst>
          </p:cNvPr>
          <p:cNvSpPr txBox="1"/>
          <p:nvPr/>
        </p:nvSpPr>
        <p:spPr>
          <a:xfrm>
            <a:off x="5910373" y="1905038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课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BA9BDE1E-8DFE-4C1E-8971-6FF2ED8AE5CA}"/>
              </a:ext>
            </a:extLst>
          </p:cNvPr>
          <p:cNvSpPr txBox="1"/>
          <p:nvPr/>
        </p:nvSpPr>
        <p:spPr>
          <a:xfrm>
            <a:off x="7298430" y="1595903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堂</a:t>
            </a:r>
          </a:p>
        </p:txBody>
      </p:sp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0CA007AA-9EEB-4772-BCFA-4D4B8B0F3DA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31" t="33683" r="31300" b="42531"/>
          <a:stretch/>
        </p:blipFill>
        <p:spPr>
          <a:xfrm>
            <a:off x="1946765" y="2828611"/>
            <a:ext cx="2062184" cy="1631214"/>
          </a:xfrm>
          <a:prstGeom prst="rect">
            <a:avLst/>
          </a:prstGeom>
        </p:spPr>
      </p:pic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066D861E-3A72-485A-BD07-F261CA1A14B8}"/>
              </a:ext>
            </a:extLst>
          </p:cNvPr>
          <p:cNvGrpSpPr/>
          <p:nvPr/>
        </p:nvGrpSpPr>
        <p:grpSpPr>
          <a:xfrm>
            <a:off x="3827218" y="3546042"/>
            <a:ext cx="4401720" cy="441279"/>
            <a:chOff x="4081032" y="4221088"/>
            <a:chExt cx="4401720" cy="441279"/>
          </a:xfrm>
        </p:grpSpPr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xmlns="" id="{550CC35C-B2F3-4175-A3DB-71E3E7234886}"/>
                </a:ext>
              </a:extLst>
            </p:cNvPr>
            <p:cNvGrpSpPr/>
            <p:nvPr/>
          </p:nvGrpSpPr>
          <p:grpSpPr>
            <a:xfrm>
              <a:off x="4081032" y="4221088"/>
              <a:ext cx="2176552" cy="441279"/>
              <a:chOff x="3672114" y="4355743"/>
              <a:chExt cx="2176552" cy="441279"/>
            </a:xfrm>
          </p:grpSpPr>
          <p:sp>
            <p:nvSpPr>
              <p:cNvPr id="81" name="任意多边形: 形状 16">
                <a:extLst>
                  <a:ext uri="{FF2B5EF4-FFF2-40B4-BE49-F238E27FC236}">
                    <a16:creationId xmlns:a16="http://schemas.microsoft.com/office/drawing/2014/main" xmlns="" id="{80F85EFB-6A6C-466A-9F70-84A7F8979798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82" name="PA_文本框 13">
                <a:extLst>
                  <a:ext uri="{FF2B5EF4-FFF2-40B4-BE49-F238E27FC236}">
                    <a16:creationId xmlns:a16="http://schemas.microsoft.com/office/drawing/2014/main" xmlns="" id="{FDE5F7FB-6A4F-467E-BCE9-B231F54C3152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3954190" y="4407105"/>
                <a:ext cx="17828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授课人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优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品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xmlns="" id="{B73D620F-A761-433E-A59B-094BFFB3F9B9}"/>
                </a:ext>
              </a:extLst>
            </p:cNvPr>
            <p:cNvGrpSpPr/>
            <p:nvPr/>
          </p:nvGrpSpPr>
          <p:grpSpPr>
            <a:xfrm>
              <a:off x="6306200" y="4221088"/>
              <a:ext cx="2176552" cy="441279"/>
              <a:chOff x="3672114" y="4355743"/>
              <a:chExt cx="2176552" cy="441279"/>
            </a:xfrm>
          </p:grpSpPr>
          <p:sp>
            <p:nvSpPr>
              <p:cNvPr id="79" name="任意多边形: 形状 16">
                <a:extLst>
                  <a:ext uri="{FF2B5EF4-FFF2-40B4-BE49-F238E27FC236}">
                    <a16:creationId xmlns:a16="http://schemas.microsoft.com/office/drawing/2014/main" xmlns="" id="{9F19AFCB-D4AA-4DA3-AF0E-7EBE75AA7439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80" name="PA_文本框 13">
                <a:extLst>
                  <a:ext uri="{FF2B5EF4-FFF2-40B4-BE49-F238E27FC236}">
                    <a16:creationId xmlns:a16="http://schemas.microsoft.com/office/drawing/2014/main" xmlns="" id="{F6DA09D2-013E-4639-B4A0-451EFF6D68F9}"/>
                  </a:ext>
                </a:extLst>
              </p:cNvPr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3740779" y="4426275"/>
                <a:ext cx="16914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汇报日期：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2021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E827FADA-220F-47F2-8F17-1F4AC7264A23}"/>
              </a:ext>
            </a:extLst>
          </p:cNvPr>
          <p:cNvSpPr/>
          <p:nvPr/>
        </p:nvSpPr>
        <p:spPr>
          <a:xfrm>
            <a:off x="3367793" y="3922701"/>
            <a:ext cx="1315485" cy="1322988"/>
          </a:xfrm>
          <a:prstGeom prst="rect">
            <a:avLst/>
          </a:prstGeom>
          <a:blipFill dpi="0" rotWithShape="1">
            <a:blip r:embed="rId11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397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7" grpId="0"/>
      <p:bldP spid="68" grpId="0"/>
      <p:bldP spid="6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6700335-AE1A-4F31-A9DD-FE8EBA7EB486}"/>
              </a:ext>
            </a:extLst>
          </p:cNvPr>
          <p:cNvGrpSpPr/>
          <p:nvPr/>
        </p:nvGrpSpPr>
        <p:grpSpPr>
          <a:xfrm>
            <a:off x="616392" y="548466"/>
            <a:ext cx="3751416" cy="576000"/>
            <a:chOff x="616392" y="548466"/>
            <a:chExt cx="3751416" cy="576000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C2F45442-F419-49BC-BEC8-52A0C1CA30CA}"/>
                </a:ext>
              </a:extLst>
            </p:cNvPr>
            <p:cNvSpPr txBox="1"/>
            <p:nvPr/>
          </p:nvSpPr>
          <p:spPr>
            <a:xfrm>
              <a:off x="1338547" y="657167"/>
              <a:ext cx="3029261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What time is it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2962781F-E963-4750-B847-2A0CD01A4B9E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CB719774-18F7-4D0C-982B-95CC67943C90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7" name="任意多边形: 形状 45">
                  <a:extLst>
                    <a:ext uri="{FF2B5EF4-FFF2-40B4-BE49-F238E27FC236}">
                      <a16:creationId xmlns:a16="http://schemas.microsoft.com/office/drawing/2014/main" xmlns="" id="{4759855D-1495-4A2F-9D68-B4641E3EB7AC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任意多边形: 形状 44">
                  <a:extLst>
                    <a:ext uri="{FF2B5EF4-FFF2-40B4-BE49-F238E27FC236}">
                      <a16:creationId xmlns:a16="http://schemas.microsoft.com/office/drawing/2014/main" xmlns="" id="{2248853F-A677-4D06-AD09-2C799E2B2304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2CE70E34-D90D-44E8-8B52-C3BBFFD8F8CF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4A56BA0-6569-42ED-9545-734FFA9007A6}"/>
              </a:ext>
            </a:extLst>
          </p:cNvPr>
          <p:cNvGrpSpPr/>
          <p:nvPr/>
        </p:nvGrpSpPr>
        <p:grpSpPr>
          <a:xfrm>
            <a:off x="5021109" y="3009316"/>
            <a:ext cx="4090609" cy="1854151"/>
            <a:chOff x="5389767" y="3672028"/>
            <a:chExt cx="4090609" cy="1854151"/>
          </a:xfrm>
          <a:solidFill>
            <a:srgbClr val="FFD33C"/>
          </a:solidFill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E3DB1D1-3D99-4BC0-815E-A33CD276D81A}"/>
                </a:ext>
              </a:extLst>
            </p:cNvPr>
            <p:cNvCxnSpPr>
              <a:stCxn id="15" idx="6"/>
              <a:endCxn id="14" idx="1"/>
            </p:cNvCxnSpPr>
            <p:nvPr/>
          </p:nvCxnSpPr>
          <p:spPr>
            <a:xfrm flipV="1">
              <a:off x="5738401" y="5018969"/>
              <a:ext cx="745188" cy="264131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C89DECC4-15A2-49F2-A8B5-6A94B9EB9A3F}"/>
                </a:ext>
              </a:extLst>
            </p:cNvPr>
            <p:cNvCxnSpPr>
              <a:stCxn id="13" idx="4"/>
              <a:endCxn id="20" idx="3"/>
            </p:cNvCxnSpPr>
            <p:nvPr/>
          </p:nvCxnSpPr>
          <p:spPr>
            <a:xfrm flipV="1">
              <a:off x="8615721" y="3979342"/>
              <a:ext cx="557343" cy="382363"/>
            </a:xfrm>
            <a:prstGeom prst="lin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1457B890-E8B5-4293-95F2-A04439CBBD46}"/>
                </a:ext>
              </a:extLst>
            </p:cNvPr>
            <p:cNvCxnSpPr>
              <a:stCxn id="13" idx="5"/>
              <a:endCxn id="21" idx="2"/>
            </p:cNvCxnSpPr>
            <p:nvPr/>
          </p:nvCxnSpPr>
          <p:spPr>
            <a:xfrm>
              <a:off x="8615720" y="5018969"/>
              <a:ext cx="418770" cy="76840"/>
            </a:xfrm>
            <a:prstGeom prst="lin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六边形 12">
              <a:extLst>
                <a:ext uri="{FF2B5EF4-FFF2-40B4-BE49-F238E27FC236}">
                  <a16:creationId xmlns:a16="http://schemas.microsoft.com/office/drawing/2014/main" xmlns="" id="{7ADE29FF-59DD-40AB-B89F-8A35E9718FE9}"/>
                </a:ext>
              </a:extLst>
            </p:cNvPr>
            <p:cNvSpPr/>
            <p:nvPr/>
          </p:nvSpPr>
          <p:spPr>
            <a:xfrm rot="5400000">
              <a:off x="7528034" y="4184300"/>
              <a:ext cx="1163301" cy="1012072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571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4" name="六边形 13">
              <a:extLst>
                <a:ext uri="{FF2B5EF4-FFF2-40B4-BE49-F238E27FC236}">
                  <a16:creationId xmlns:a16="http://schemas.microsoft.com/office/drawing/2014/main" xmlns="" id="{EF5FCDEA-7521-489A-A77C-81F6D9D26D3D}"/>
                </a:ext>
              </a:extLst>
            </p:cNvPr>
            <p:cNvSpPr/>
            <p:nvPr/>
          </p:nvSpPr>
          <p:spPr>
            <a:xfrm rot="5400000">
              <a:off x="6407975" y="4184299"/>
              <a:ext cx="1163301" cy="1012072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571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xmlns="" id="{810498CB-47B9-418A-96D1-B2EA1E859F87}"/>
                </a:ext>
              </a:extLst>
            </p:cNvPr>
            <p:cNvSpPr>
              <a:spLocks noChangeAspect="1"/>
            </p:cNvSpPr>
            <p:nvPr/>
          </p:nvSpPr>
          <p:spPr>
            <a:xfrm rot="20369682">
              <a:off x="5389767" y="5166139"/>
              <a:ext cx="360040" cy="360040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4B61856E-8FCE-4A9A-A922-8AF1A8A920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20336" y="3672028"/>
              <a:ext cx="360040" cy="360040"/>
            </a:xfrm>
            <a:prstGeom prst="ellips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D2C4F145-96EE-4683-9C74-D54573F8DE71}"/>
                </a:ext>
              </a:extLst>
            </p:cNvPr>
            <p:cNvSpPr>
              <a:spLocks noChangeAspect="1"/>
            </p:cNvSpPr>
            <p:nvPr/>
          </p:nvSpPr>
          <p:spPr>
            <a:xfrm rot="636149">
              <a:off x="9031417" y="4948912"/>
              <a:ext cx="360040" cy="360040"/>
            </a:xfrm>
            <a:prstGeom prst="ellips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F46188F2-5100-46AA-B732-B9FDB85AE8C6}"/>
                </a:ext>
              </a:extLst>
            </p:cNvPr>
            <p:cNvSpPr txBox="1"/>
            <p:nvPr/>
          </p:nvSpPr>
          <p:spPr>
            <a:xfrm>
              <a:off x="6682751" y="4428725"/>
              <a:ext cx="56297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E48E7CF-D7D8-463A-8456-E326084490AB}"/>
                </a:ext>
              </a:extLst>
            </p:cNvPr>
            <p:cNvSpPr txBox="1"/>
            <p:nvPr/>
          </p:nvSpPr>
          <p:spPr>
            <a:xfrm>
              <a:off x="7802809" y="4428725"/>
              <a:ext cx="56297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E6CBF7D-C154-43FB-A07C-CBD86752B6C7}"/>
              </a:ext>
            </a:extLst>
          </p:cNvPr>
          <p:cNvGrpSpPr/>
          <p:nvPr/>
        </p:nvGrpSpPr>
        <p:grpSpPr>
          <a:xfrm>
            <a:off x="1531332" y="1949474"/>
            <a:ext cx="4090609" cy="1854151"/>
            <a:chOff x="5389767" y="3672028"/>
            <a:chExt cx="4090609" cy="1854151"/>
          </a:xfrm>
          <a:solidFill>
            <a:srgbClr val="FEA498"/>
          </a:solidFill>
        </p:grpSpPr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xmlns="" id="{1D39DB18-CD47-456A-B0B7-582CB804F184}"/>
                </a:ext>
              </a:extLst>
            </p:cNvPr>
            <p:cNvCxnSpPr>
              <a:stCxn id="30" idx="6"/>
              <a:endCxn id="29" idx="1"/>
            </p:cNvCxnSpPr>
            <p:nvPr/>
          </p:nvCxnSpPr>
          <p:spPr>
            <a:xfrm flipV="1">
              <a:off x="5738401" y="5018969"/>
              <a:ext cx="745188" cy="264131"/>
            </a:xfrm>
            <a:prstGeom prst="lin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xmlns="" id="{B4983ECB-8BCA-47AB-957B-30D4C9B9F50E}"/>
                </a:ext>
              </a:extLst>
            </p:cNvPr>
            <p:cNvCxnSpPr>
              <a:stCxn id="28" idx="4"/>
              <a:endCxn id="31" idx="3"/>
            </p:cNvCxnSpPr>
            <p:nvPr/>
          </p:nvCxnSpPr>
          <p:spPr>
            <a:xfrm flipV="1">
              <a:off x="8615721" y="3979342"/>
              <a:ext cx="557343" cy="382363"/>
            </a:xfrm>
            <a:prstGeom prst="lin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C89CD160-F580-4086-8E7F-0C8F8C7E5F8C}"/>
                </a:ext>
              </a:extLst>
            </p:cNvPr>
            <p:cNvCxnSpPr>
              <a:stCxn id="28" idx="5"/>
              <a:endCxn id="32" idx="2"/>
            </p:cNvCxnSpPr>
            <p:nvPr/>
          </p:nvCxnSpPr>
          <p:spPr>
            <a:xfrm>
              <a:off x="8615720" y="5018969"/>
              <a:ext cx="418770" cy="76840"/>
            </a:xfrm>
            <a:prstGeom prst="lin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六边形 27">
              <a:extLst>
                <a:ext uri="{FF2B5EF4-FFF2-40B4-BE49-F238E27FC236}">
                  <a16:creationId xmlns:a16="http://schemas.microsoft.com/office/drawing/2014/main" xmlns="" id="{6DD8C088-6AF2-4784-A2FF-FCAFC836B494}"/>
                </a:ext>
              </a:extLst>
            </p:cNvPr>
            <p:cNvSpPr/>
            <p:nvPr/>
          </p:nvSpPr>
          <p:spPr>
            <a:xfrm rot="5400000">
              <a:off x="7528034" y="4184300"/>
              <a:ext cx="1163301" cy="1012072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571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六边形 28">
              <a:extLst>
                <a:ext uri="{FF2B5EF4-FFF2-40B4-BE49-F238E27FC236}">
                  <a16:creationId xmlns:a16="http://schemas.microsoft.com/office/drawing/2014/main" xmlns="" id="{193142D5-970E-4BF0-8CD2-9CECF198FCF8}"/>
                </a:ext>
              </a:extLst>
            </p:cNvPr>
            <p:cNvSpPr/>
            <p:nvPr/>
          </p:nvSpPr>
          <p:spPr>
            <a:xfrm rot="5400000">
              <a:off x="6407975" y="4184299"/>
              <a:ext cx="1163301" cy="1012072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  <a:ln w="57150"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xmlns="" id="{E09181C8-F6A5-4B58-A653-328842AACCEF}"/>
                </a:ext>
              </a:extLst>
            </p:cNvPr>
            <p:cNvSpPr>
              <a:spLocks noChangeAspect="1"/>
            </p:cNvSpPr>
            <p:nvPr/>
          </p:nvSpPr>
          <p:spPr>
            <a:xfrm rot="20369682">
              <a:off x="5389767" y="5166139"/>
              <a:ext cx="360040" cy="360040"/>
            </a:xfrm>
            <a:prstGeom prst="ellips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xmlns="" id="{97018284-0302-4173-B57B-A86FD589DC6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120336" y="3672028"/>
              <a:ext cx="360040" cy="360040"/>
            </a:xfrm>
            <a:prstGeom prst="ellips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D8A1A55C-B2A1-4FFF-83E7-BA72C3F9881F}"/>
                </a:ext>
              </a:extLst>
            </p:cNvPr>
            <p:cNvSpPr>
              <a:spLocks noChangeAspect="1"/>
            </p:cNvSpPr>
            <p:nvPr/>
          </p:nvSpPr>
          <p:spPr>
            <a:xfrm rot="636149">
              <a:off x="9031417" y="4948912"/>
              <a:ext cx="360040" cy="360040"/>
            </a:xfrm>
            <a:prstGeom prst="ellipse">
              <a:avLst/>
            </a:prstGeom>
            <a:grpFill/>
            <a:ln w="952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F5D2ABDD-B37A-41CC-8F02-AF279B06D451}"/>
                </a:ext>
              </a:extLst>
            </p:cNvPr>
            <p:cNvSpPr txBox="1"/>
            <p:nvPr/>
          </p:nvSpPr>
          <p:spPr>
            <a:xfrm>
              <a:off x="6682751" y="4428725"/>
              <a:ext cx="56297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C6329FA8-D39B-4B95-A77A-DFF3E7EB1E5C}"/>
                </a:ext>
              </a:extLst>
            </p:cNvPr>
            <p:cNvSpPr txBox="1"/>
            <p:nvPr/>
          </p:nvSpPr>
          <p:spPr>
            <a:xfrm>
              <a:off x="7802808" y="4428725"/>
              <a:ext cx="56297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EB4E932A-8B22-4AEB-BCC2-F8D5D8A44572}"/>
              </a:ext>
            </a:extLst>
          </p:cNvPr>
          <p:cNvGrpSpPr/>
          <p:nvPr/>
        </p:nvGrpSpPr>
        <p:grpSpPr>
          <a:xfrm>
            <a:off x="5364031" y="1345786"/>
            <a:ext cx="3570514" cy="1133330"/>
            <a:chOff x="4934813" y="2295670"/>
            <a:chExt cx="3570514" cy="1133330"/>
          </a:xfrm>
        </p:grpSpPr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1FE368C6-CABD-4A82-B31B-4018D6152B30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776889F8-AAF2-45BB-B784-891AF7B60709}"/>
                </a:ext>
              </a:extLst>
            </p:cNvPr>
            <p:cNvSpPr txBox="1"/>
            <p:nvPr/>
          </p:nvSpPr>
          <p:spPr>
            <a:xfrm>
              <a:off x="4934813" y="2295670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9598AF1F-2905-43F5-BB6C-F64F0B310A52}"/>
              </a:ext>
            </a:extLst>
          </p:cNvPr>
          <p:cNvGrpSpPr/>
          <p:nvPr/>
        </p:nvGrpSpPr>
        <p:grpSpPr>
          <a:xfrm>
            <a:off x="461071" y="4134718"/>
            <a:ext cx="3570514" cy="1174934"/>
            <a:chOff x="4994819" y="2254066"/>
            <a:chExt cx="3570514" cy="1174934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E38F96EB-BBC9-4CA6-9D35-686880C8F291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BF049CEE-7BB1-4A4B-99E6-B2035CD0B7C8}"/>
                </a:ext>
              </a:extLst>
            </p:cNvPr>
            <p:cNvSpPr txBox="1"/>
            <p:nvPr/>
          </p:nvSpPr>
          <p:spPr>
            <a:xfrm>
              <a:off x="4994819" y="2254066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E3FBA05A-16A3-44AC-A868-D4B4C71E81B2}"/>
              </a:ext>
            </a:extLst>
          </p:cNvPr>
          <p:cNvGrpSpPr/>
          <p:nvPr/>
        </p:nvGrpSpPr>
        <p:grpSpPr>
          <a:xfrm>
            <a:off x="5463129" y="5033069"/>
            <a:ext cx="3570514" cy="1133330"/>
            <a:chOff x="4934813" y="2295670"/>
            <a:chExt cx="3570514" cy="1133330"/>
          </a:xfrm>
        </p:grpSpPr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B9D16F61-115F-4A28-95BA-BE66969563BD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C27BCB9C-537A-4380-B8C4-4FB0DE8BD716}"/>
                </a:ext>
              </a:extLst>
            </p:cNvPr>
            <p:cNvSpPr txBox="1"/>
            <p:nvPr/>
          </p:nvSpPr>
          <p:spPr>
            <a:xfrm>
              <a:off x="4934813" y="2295670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8F0D48A0-5418-4DE8-BCDB-7F233658EACB}"/>
              </a:ext>
            </a:extLst>
          </p:cNvPr>
          <p:cNvGrpSpPr/>
          <p:nvPr/>
        </p:nvGrpSpPr>
        <p:grpSpPr>
          <a:xfrm>
            <a:off x="8526777" y="3044538"/>
            <a:ext cx="3570514" cy="1133330"/>
            <a:chOff x="4934813" y="2295670"/>
            <a:chExt cx="3570514" cy="1133330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xmlns="" id="{0932C5C6-6483-499D-BD22-66266AAB1EDC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B640D248-589E-4158-B730-970B14ACF7E1}"/>
                </a:ext>
              </a:extLst>
            </p:cNvPr>
            <p:cNvSpPr txBox="1"/>
            <p:nvPr/>
          </p:nvSpPr>
          <p:spPr>
            <a:xfrm>
              <a:off x="4934813" y="2295670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640506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75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675" decel="100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3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3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3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3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675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2" presetID="3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675" decel="100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3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12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12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3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A561749A-E4C9-4C9B-8BF8-E7EF31CBCA46}"/>
              </a:ext>
            </a:extLst>
          </p:cNvPr>
          <p:cNvGrpSpPr/>
          <p:nvPr/>
        </p:nvGrpSpPr>
        <p:grpSpPr>
          <a:xfrm>
            <a:off x="616392" y="548466"/>
            <a:ext cx="3751416" cy="576000"/>
            <a:chOff x="616392" y="548466"/>
            <a:chExt cx="3751416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668DDC8B-51DF-40EB-B9B5-A9230219848F}"/>
                </a:ext>
              </a:extLst>
            </p:cNvPr>
            <p:cNvSpPr txBox="1"/>
            <p:nvPr/>
          </p:nvSpPr>
          <p:spPr>
            <a:xfrm>
              <a:off x="1338547" y="657167"/>
              <a:ext cx="3029261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What time is it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F1DEB2EE-E2BC-4645-9B01-3D9787FFBB81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9136945F-8025-4B5D-A8F6-9907A7A3FE7D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4" name="任意多边形: 形状 45">
                  <a:extLst>
                    <a:ext uri="{FF2B5EF4-FFF2-40B4-BE49-F238E27FC236}">
                      <a16:creationId xmlns:a16="http://schemas.microsoft.com/office/drawing/2014/main" xmlns="" id="{D22D6216-DE68-49A8-B60B-0070CD2A5E9D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44">
                  <a:extLst>
                    <a:ext uri="{FF2B5EF4-FFF2-40B4-BE49-F238E27FC236}">
                      <a16:creationId xmlns:a16="http://schemas.microsoft.com/office/drawing/2014/main" xmlns="" id="{E3C18B64-2E9F-4F28-8059-F704042D3076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E49C9D70-065F-481C-ABCB-B2E8865D108C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DFE06D99-7AE1-47F0-88EA-626339C8FB0F}"/>
              </a:ext>
            </a:extLst>
          </p:cNvPr>
          <p:cNvGrpSpPr/>
          <p:nvPr/>
        </p:nvGrpSpPr>
        <p:grpSpPr>
          <a:xfrm>
            <a:off x="267460" y="1844824"/>
            <a:ext cx="3234820" cy="4104456"/>
            <a:chOff x="267460" y="1844824"/>
            <a:chExt cx="3234820" cy="4104456"/>
          </a:xfrm>
        </p:grpSpPr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40F56A2B-2FC1-443A-8524-E740EA7EE5E5}"/>
                </a:ext>
              </a:extLst>
            </p:cNvPr>
            <p:cNvGrpSpPr/>
            <p:nvPr/>
          </p:nvGrpSpPr>
          <p:grpSpPr>
            <a:xfrm>
              <a:off x="267460" y="1844824"/>
              <a:ext cx="3234820" cy="4104456"/>
              <a:chOff x="267460" y="1844824"/>
              <a:chExt cx="3234820" cy="4104456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xmlns="" id="{3D9EF974-C07F-4D58-AAD9-06272F627F57}"/>
                  </a:ext>
                </a:extLst>
              </p:cNvPr>
              <p:cNvSpPr/>
              <p:nvPr/>
            </p:nvSpPr>
            <p:spPr>
              <a:xfrm>
                <a:off x="1247725" y="1917280"/>
                <a:ext cx="2124694" cy="4032000"/>
              </a:xfrm>
              <a:prstGeom prst="roundRect">
                <a:avLst>
                  <a:gd name="adj" fmla="val 10679"/>
                </a:avLst>
              </a:prstGeom>
              <a:noFill/>
              <a:ln>
                <a:solidFill>
                  <a:srgbClr val="B7C6E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7C128609-10E2-4284-A80E-C80692876A17}"/>
                  </a:ext>
                </a:extLst>
              </p:cNvPr>
              <p:cNvGrpSpPr/>
              <p:nvPr/>
            </p:nvGrpSpPr>
            <p:grpSpPr>
              <a:xfrm>
                <a:off x="267460" y="2060848"/>
                <a:ext cx="2996947" cy="3802085"/>
                <a:chOff x="267460" y="2060848"/>
                <a:chExt cx="2996947" cy="3802085"/>
              </a:xfrm>
            </p:grpSpPr>
            <p:sp>
              <p:nvSpPr>
                <p:cNvPr id="6" name="矩形: 圆角 5">
                  <a:extLst>
                    <a:ext uri="{FF2B5EF4-FFF2-40B4-BE49-F238E27FC236}">
                      <a16:creationId xmlns:a16="http://schemas.microsoft.com/office/drawing/2014/main" xmlns="" id="{B3717190-31FE-4D2D-B731-2832126AF4BE}"/>
                    </a:ext>
                  </a:extLst>
                </p:cNvPr>
                <p:cNvSpPr/>
                <p:nvPr/>
              </p:nvSpPr>
              <p:spPr>
                <a:xfrm>
                  <a:off x="1355737" y="2060848"/>
                  <a:ext cx="1908670" cy="3744416"/>
                </a:xfrm>
                <a:prstGeom prst="roundRect">
                  <a:avLst>
                    <a:gd name="adj" fmla="val 10679"/>
                  </a:avLst>
                </a:prstGeom>
                <a:solidFill>
                  <a:srgbClr val="B7C6E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1" name="图片 20">
                  <a:extLst>
                    <a:ext uri="{FF2B5EF4-FFF2-40B4-BE49-F238E27FC236}">
                      <a16:creationId xmlns:a16="http://schemas.microsoft.com/office/drawing/2014/main" xmlns="" id="{5DDE69AF-F8A0-4714-BBCF-FFEC1F027E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7460" y="4162125"/>
                  <a:ext cx="1700808" cy="1700808"/>
                </a:xfrm>
                <a:prstGeom prst="rect">
                  <a:avLst/>
                </a:prstGeom>
              </p:spPr>
            </p:pic>
          </p:grpSp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4CC8EF36-EFA2-4689-B828-18F4B5D9857F}"/>
                  </a:ext>
                </a:extLst>
              </p:cNvPr>
              <p:cNvGrpSpPr/>
              <p:nvPr/>
            </p:nvGrpSpPr>
            <p:grpSpPr>
              <a:xfrm>
                <a:off x="2170175" y="1844824"/>
                <a:ext cx="1332105" cy="1080633"/>
                <a:chOff x="2423333" y="1939545"/>
                <a:chExt cx="1332105" cy="1080633"/>
              </a:xfrm>
            </p:grpSpPr>
            <p:sp>
              <p:nvSpPr>
                <p:cNvPr id="24" name="椭圆 23">
                  <a:extLst>
                    <a:ext uri="{FF2B5EF4-FFF2-40B4-BE49-F238E27FC236}">
                      <a16:creationId xmlns:a16="http://schemas.microsoft.com/office/drawing/2014/main" xmlns="" id="{B4755034-D6BE-40FB-986D-5CF97F769262}"/>
                    </a:ext>
                  </a:extLst>
                </p:cNvPr>
                <p:cNvSpPr/>
                <p:nvPr/>
              </p:nvSpPr>
              <p:spPr>
                <a:xfrm>
                  <a:off x="3479365" y="1975588"/>
                  <a:ext cx="171891" cy="171891"/>
                </a:xfrm>
                <a:prstGeom prst="ellipse">
                  <a:avLst/>
                </a:prstGeom>
                <a:solidFill>
                  <a:srgbClr val="FFD33C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5" name="椭圆 24">
                  <a:extLst>
                    <a:ext uri="{FF2B5EF4-FFF2-40B4-BE49-F238E27FC236}">
                      <a16:creationId xmlns:a16="http://schemas.microsoft.com/office/drawing/2014/main" xmlns="" id="{BEC4719F-5E83-4819-A711-8BDC85F9D3BA}"/>
                    </a:ext>
                  </a:extLst>
                </p:cNvPr>
                <p:cNvSpPr/>
                <p:nvPr/>
              </p:nvSpPr>
              <p:spPr>
                <a:xfrm>
                  <a:off x="2423333" y="1939545"/>
                  <a:ext cx="217185" cy="217185"/>
                </a:xfrm>
                <a:prstGeom prst="ellipse">
                  <a:avLst/>
                </a:prstGeom>
                <a:solidFill>
                  <a:srgbClr val="FEA49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26" name="椭圆 25">
                  <a:extLst>
                    <a:ext uri="{FF2B5EF4-FFF2-40B4-BE49-F238E27FC236}">
                      <a16:creationId xmlns:a16="http://schemas.microsoft.com/office/drawing/2014/main" xmlns="" id="{A4A96EE4-D465-4BEE-AEE4-B687B4274162}"/>
                    </a:ext>
                  </a:extLst>
                </p:cNvPr>
                <p:cNvSpPr/>
                <p:nvPr/>
              </p:nvSpPr>
              <p:spPr>
                <a:xfrm>
                  <a:off x="3547075" y="2811815"/>
                  <a:ext cx="208363" cy="208363"/>
                </a:xfrm>
                <a:prstGeom prst="ellipse">
                  <a:avLst/>
                </a:prstGeom>
                <a:solidFill>
                  <a:srgbClr val="FEA49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A0069856-31A0-47A6-A4F3-48FBE176DDFA}"/>
                </a:ext>
              </a:extLst>
            </p:cNvPr>
            <p:cNvSpPr txBox="1"/>
            <p:nvPr/>
          </p:nvSpPr>
          <p:spPr>
            <a:xfrm>
              <a:off x="1417888" y="2205577"/>
              <a:ext cx="180831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67BEF641-F436-437F-9B3B-40EAC6123FFE}"/>
                </a:ext>
              </a:extLst>
            </p:cNvPr>
            <p:cNvSpPr txBox="1"/>
            <p:nvPr/>
          </p:nvSpPr>
          <p:spPr>
            <a:xfrm>
              <a:off x="1417888" y="4034255"/>
              <a:ext cx="180831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32AD2055-2A70-481B-8896-3D776A5E35E1}"/>
              </a:ext>
            </a:extLst>
          </p:cNvPr>
          <p:cNvGrpSpPr/>
          <p:nvPr/>
        </p:nvGrpSpPr>
        <p:grpSpPr>
          <a:xfrm>
            <a:off x="3359696" y="1376772"/>
            <a:ext cx="3234820" cy="4104456"/>
            <a:chOff x="3359696" y="1376772"/>
            <a:chExt cx="3234820" cy="4104456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xmlns="" id="{6058AD31-E957-44FC-8C87-715855781583}"/>
                </a:ext>
              </a:extLst>
            </p:cNvPr>
            <p:cNvGrpSpPr/>
            <p:nvPr/>
          </p:nvGrpSpPr>
          <p:grpSpPr>
            <a:xfrm>
              <a:off x="3359696" y="1376772"/>
              <a:ext cx="3234820" cy="4104456"/>
              <a:chOff x="267460" y="1844824"/>
              <a:chExt cx="3234820" cy="4104456"/>
            </a:xfrm>
          </p:grpSpPr>
          <p:sp>
            <p:nvSpPr>
              <p:cNvPr id="32" name="矩形: 圆角 31">
                <a:extLst>
                  <a:ext uri="{FF2B5EF4-FFF2-40B4-BE49-F238E27FC236}">
                    <a16:creationId xmlns:a16="http://schemas.microsoft.com/office/drawing/2014/main" xmlns="" id="{ED25F233-3AA1-4679-99BC-A19CFC3D3C4B}"/>
                  </a:ext>
                </a:extLst>
              </p:cNvPr>
              <p:cNvSpPr/>
              <p:nvPr/>
            </p:nvSpPr>
            <p:spPr>
              <a:xfrm>
                <a:off x="1247725" y="1917280"/>
                <a:ext cx="2124694" cy="4032000"/>
              </a:xfrm>
              <a:prstGeom prst="roundRect">
                <a:avLst>
                  <a:gd name="adj" fmla="val 10679"/>
                </a:avLst>
              </a:prstGeom>
              <a:noFill/>
              <a:ln>
                <a:solidFill>
                  <a:srgbClr val="B7C6E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xmlns="" id="{B81F03CB-5350-41A6-B34C-C7F747D4C70E}"/>
                  </a:ext>
                </a:extLst>
              </p:cNvPr>
              <p:cNvGrpSpPr/>
              <p:nvPr/>
            </p:nvGrpSpPr>
            <p:grpSpPr>
              <a:xfrm>
                <a:off x="267460" y="2060848"/>
                <a:ext cx="2996947" cy="3802085"/>
                <a:chOff x="267460" y="2060848"/>
                <a:chExt cx="2996947" cy="3802085"/>
              </a:xfrm>
            </p:grpSpPr>
            <p:sp>
              <p:nvSpPr>
                <p:cNvPr id="38" name="矩形: 圆角 37">
                  <a:extLst>
                    <a:ext uri="{FF2B5EF4-FFF2-40B4-BE49-F238E27FC236}">
                      <a16:creationId xmlns:a16="http://schemas.microsoft.com/office/drawing/2014/main" xmlns="" id="{B60086EB-315B-4620-A357-F93DFE928261}"/>
                    </a:ext>
                  </a:extLst>
                </p:cNvPr>
                <p:cNvSpPr/>
                <p:nvPr/>
              </p:nvSpPr>
              <p:spPr>
                <a:xfrm>
                  <a:off x="1355737" y="2060848"/>
                  <a:ext cx="1908670" cy="3744416"/>
                </a:xfrm>
                <a:prstGeom prst="roundRect">
                  <a:avLst>
                    <a:gd name="adj" fmla="val 10679"/>
                  </a:avLst>
                </a:prstGeom>
                <a:solidFill>
                  <a:srgbClr val="B7C6E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39" name="图片 38">
                  <a:extLst>
                    <a:ext uri="{FF2B5EF4-FFF2-40B4-BE49-F238E27FC236}">
                      <a16:creationId xmlns:a16="http://schemas.microsoft.com/office/drawing/2014/main" xmlns="" id="{06605DDC-EC89-409B-827C-98334D10A51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7460" y="4162125"/>
                  <a:ext cx="1700808" cy="1700808"/>
                </a:xfrm>
                <a:prstGeom prst="rect">
                  <a:avLst/>
                </a:prstGeom>
              </p:spPr>
            </p:pic>
          </p:grpSp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xmlns="" id="{139840C0-10CD-4C43-A9BE-2EF085DF0060}"/>
                  </a:ext>
                </a:extLst>
              </p:cNvPr>
              <p:cNvGrpSpPr/>
              <p:nvPr/>
            </p:nvGrpSpPr>
            <p:grpSpPr>
              <a:xfrm>
                <a:off x="2170175" y="1844824"/>
                <a:ext cx="1332105" cy="1080633"/>
                <a:chOff x="2423333" y="1939545"/>
                <a:chExt cx="1332105" cy="1080633"/>
              </a:xfrm>
            </p:grpSpPr>
            <p:sp>
              <p:nvSpPr>
                <p:cNvPr id="35" name="椭圆 34">
                  <a:extLst>
                    <a:ext uri="{FF2B5EF4-FFF2-40B4-BE49-F238E27FC236}">
                      <a16:creationId xmlns:a16="http://schemas.microsoft.com/office/drawing/2014/main" xmlns="" id="{B864AEF3-3D6E-4173-AF15-E41C01771735}"/>
                    </a:ext>
                  </a:extLst>
                </p:cNvPr>
                <p:cNvSpPr/>
                <p:nvPr/>
              </p:nvSpPr>
              <p:spPr>
                <a:xfrm>
                  <a:off x="3479365" y="1975588"/>
                  <a:ext cx="171891" cy="171891"/>
                </a:xfrm>
                <a:prstGeom prst="ellipse">
                  <a:avLst/>
                </a:prstGeom>
                <a:solidFill>
                  <a:srgbClr val="FFD33C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36" name="椭圆 35">
                  <a:extLst>
                    <a:ext uri="{FF2B5EF4-FFF2-40B4-BE49-F238E27FC236}">
                      <a16:creationId xmlns:a16="http://schemas.microsoft.com/office/drawing/2014/main" xmlns="" id="{1FE61C02-5117-4630-9963-94DDE77B730D}"/>
                    </a:ext>
                  </a:extLst>
                </p:cNvPr>
                <p:cNvSpPr/>
                <p:nvPr/>
              </p:nvSpPr>
              <p:spPr>
                <a:xfrm>
                  <a:off x="2423333" y="1939545"/>
                  <a:ext cx="217185" cy="217185"/>
                </a:xfrm>
                <a:prstGeom prst="ellipse">
                  <a:avLst/>
                </a:prstGeom>
                <a:solidFill>
                  <a:srgbClr val="FEA49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37" name="椭圆 36">
                  <a:extLst>
                    <a:ext uri="{FF2B5EF4-FFF2-40B4-BE49-F238E27FC236}">
                      <a16:creationId xmlns:a16="http://schemas.microsoft.com/office/drawing/2014/main" xmlns="" id="{14312C4F-3A68-47A2-A77E-ECC3EEAB1E42}"/>
                    </a:ext>
                  </a:extLst>
                </p:cNvPr>
                <p:cNvSpPr/>
                <p:nvPr/>
              </p:nvSpPr>
              <p:spPr>
                <a:xfrm>
                  <a:off x="3547075" y="2811815"/>
                  <a:ext cx="208363" cy="208363"/>
                </a:xfrm>
                <a:prstGeom prst="ellipse">
                  <a:avLst/>
                </a:prstGeom>
                <a:solidFill>
                  <a:srgbClr val="FEA49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05E4453C-B8D6-4E81-807F-0DDF3E0E55F5}"/>
                </a:ext>
              </a:extLst>
            </p:cNvPr>
            <p:cNvSpPr txBox="1"/>
            <p:nvPr/>
          </p:nvSpPr>
          <p:spPr>
            <a:xfrm>
              <a:off x="4526893" y="1746925"/>
              <a:ext cx="180831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B0BC3FE3-ABDD-49C6-830A-31D2B2919169}"/>
                </a:ext>
              </a:extLst>
            </p:cNvPr>
            <p:cNvSpPr txBox="1"/>
            <p:nvPr/>
          </p:nvSpPr>
          <p:spPr>
            <a:xfrm>
              <a:off x="4526893" y="3575603"/>
              <a:ext cx="180831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67B3BB54-A8B7-493F-85B1-F50BD9BDC386}"/>
              </a:ext>
            </a:extLst>
          </p:cNvPr>
          <p:cNvGrpSpPr/>
          <p:nvPr/>
        </p:nvGrpSpPr>
        <p:grpSpPr>
          <a:xfrm>
            <a:off x="6456040" y="1928996"/>
            <a:ext cx="3234820" cy="4104456"/>
            <a:chOff x="6456040" y="1928996"/>
            <a:chExt cx="3234820" cy="4104456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6F77C7BA-D319-44D7-B8BF-451DF17BEA65}"/>
                </a:ext>
              </a:extLst>
            </p:cNvPr>
            <p:cNvGrpSpPr/>
            <p:nvPr/>
          </p:nvGrpSpPr>
          <p:grpSpPr>
            <a:xfrm>
              <a:off x="6456040" y="1928996"/>
              <a:ext cx="3234820" cy="4104456"/>
              <a:chOff x="267460" y="1844824"/>
              <a:chExt cx="3234820" cy="4104456"/>
            </a:xfrm>
          </p:grpSpPr>
          <p:sp>
            <p:nvSpPr>
              <p:cNvPr id="41" name="矩形: 圆角 40">
                <a:extLst>
                  <a:ext uri="{FF2B5EF4-FFF2-40B4-BE49-F238E27FC236}">
                    <a16:creationId xmlns:a16="http://schemas.microsoft.com/office/drawing/2014/main" xmlns="" id="{128BDFFA-197A-4AF2-A34B-44F5873B0610}"/>
                  </a:ext>
                </a:extLst>
              </p:cNvPr>
              <p:cNvSpPr/>
              <p:nvPr/>
            </p:nvSpPr>
            <p:spPr>
              <a:xfrm>
                <a:off x="1247725" y="1917280"/>
                <a:ext cx="2124694" cy="4032000"/>
              </a:xfrm>
              <a:prstGeom prst="roundRect">
                <a:avLst>
                  <a:gd name="adj" fmla="val 10679"/>
                </a:avLst>
              </a:prstGeom>
              <a:noFill/>
              <a:ln>
                <a:solidFill>
                  <a:srgbClr val="B7C6E5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2" name="组合 41">
                <a:extLst>
                  <a:ext uri="{FF2B5EF4-FFF2-40B4-BE49-F238E27FC236}">
                    <a16:creationId xmlns:a16="http://schemas.microsoft.com/office/drawing/2014/main" xmlns="" id="{45FEF665-9D61-430C-A77B-9E0B40C6B13E}"/>
                  </a:ext>
                </a:extLst>
              </p:cNvPr>
              <p:cNvGrpSpPr/>
              <p:nvPr/>
            </p:nvGrpSpPr>
            <p:grpSpPr>
              <a:xfrm>
                <a:off x="267460" y="2060848"/>
                <a:ext cx="2996947" cy="3802085"/>
                <a:chOff x="267460" y="2060848"/>
                <a:chExt cx="2996947" cy="3802085"/>
              </a:xfrm>
            </p:grpSpPr>
            <p:sp>
              <p:nvSpPr>
                <p:cNvPr id="47" name="矩形: 圆角 46">
                  <a:extLst>
                    <a:ext uri="{FF2B5EF4-FFF2-40B4-BE49-F238E27FC236}">
                      <a16:creationId xmlns:a16="http://schemas.microsoft.com/office/drawing/2014/main" xmlns="" id="{EC6C32C1-7248-4905-9469-DBA5316EEFAF}"/>
                    </a:ext>
                  </a:extLst>
                </p:cNvPr>
                <p:cNvSpPr/>
                <p:nvPr/>
              </p:nvSpPr>
              <p:spPr>
                <a:xfrm>
                  <a:off x="1355737" y="2060848"/>
                  <a:ext cx="1908670" cy="3744416"/>
                </a:xfrm>
                <a:prstGeom prst="roundRect">
                  <a:avLst>
                    <a:gd name="adj" fmla="val 10679"/>
                  </a:avLst>
                </a:prstGeom>
                <a:solidFill>
                  <a:srgbClr val="B7C6E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48" name="图片 47">
                  <a:extLst>
                    <a:ext uri="{FF2B5EF4-FFF2-40B4-BE49-F238E27FC236}">
                      <a16:creationId xmlns:a16="http://schemas.microsoft.com/office/drawing/2014/main" xmlns="" id="{C0427D24-63AF-40C0-90D5-BF4B44C95D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7460" y="4162125"/>
                  <a:ext cx="1700808" cy="1700808"/>
                </a:xfrm>
                <a:prstGeom prst="rect">
                  <a:avLst/>
                </a:prstGeom>
              </p:spPr>
            </p:pic>
          </p:grpSp>
          <p:grpSp>
            <p:nvGrpSpPr>
              <p:cNvPr id="43" name="组合 42">
                <a:extLst>
                  <a:ext uri="{FF2B5EF4-FFF2-40B4-BE49-F238E27FC236}">
                    <a16:creationId xmlns:a16="http://schemas.microsoft.com/office/drawing/2014/main" xmlns="" id="{A6CC032A-A5EA-4999-A30C-17C92B8281F1}"/>
                  </a:ext>
                </a:extLst>
              </p:cNvPr>
              <p:cNvGrpSpPr/>
              <p:nvPr/>
            </p:nvGrpSpPr>
            <p:grpSpPr>
              <a:xfrm>
                <a:off x="2170175" y="1844824"/>
                <a:ext cx="1332105" cy="1080633"/>
                <a:chOff x="2423333" y="1939545"/>
                <a:chExt cx="1332105" cy="1080633"/>
              </a:xfrm>
            </p:grpSpPr>
            <p:sp>
              <p:nvSpPr>
                <p:cNvPr id="44" name="椭圆 43">
                  <a:extLst>
                    <a:ext uri="{FF2B5EF4-FFF2-40B4-BE49-F238E27FC236}">
                      <a16:creationId xmlns:a16="http://schemas.microsoft.com/office/drawing/2014/main" xmlns="" id="{60308F7A-BA7D-494E-8E52-762834C8F0CB}"/>
                    </a:ext>
                  </a:extLst>
                </p:cNvPr>
                <p:cNvSpPr/>
                <p:nvPr/>
              </p:nvSpPr>
              <p:spPr>
                <a:xfrm>
                  <a:off x="3479365" y="1975588"/>
                  <a:ext cx="171891" cy="171891"/>
                </a:xfrm>
                <a:prstGeom prst="ellipse">
                  <a:avLst/>
                </a:prstGeom>
                <a:solidFill>
                  <a:srgbClr val="FFD33C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5" name="椭圆 44">
                  <a:extLst>
                    <a:ext uri="{FF2B5EF4-FFF2-40B4-BE49-F238E27FC236}">
                      <a16:creationId xmlns:a16="http://schemas.microsoft.com/office/drawing/2014/main" xmlns="" id="{B646BFEB-825D-4040-AED7-97D7BFABC819}"/>
                    </a:ext>
                  </a:extLst>
                </p:cNvPr>
                <p:cNvSpPr/>
                <p:nvPr/>
              </p:nvSpPr>
              <p:spPr>
                <a:xfrm>
                  <a:off x="2423333" y="1939545"/>
                  <a:ext cx="217185" cy="217185"/>
                </a:xfrm>
                <a:prstGeom prst="ellipse">
                  <a:avLst/>
                </a:prstGeom>
                <a:solidFill>
                  <a:srgbClr val="FEA49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sp>
              <p:nvSpPr>
                <p:cNvPr id="46" name="椭圆 45">
                  <a:extLst>
                    <a:ext uri="{FF2B5EF4-FFF2-40B4-BE49-F238E27FC236}">
                      <a16:creationId xmlns:a16="http://schemas.microsoft.com/office/drawing/2014/main" xmlns="" id="{D0A69EBA-9505-4936-9410-27BFFB91A00C}"/>
                    </a:ext>
                  </a:extLst>
                </p:cNvPr>
                <p:cNvSpPr/>
                <p:nvPr/>
              </p:nvSpPr>
              <p:spPr>
                <a:xfrm>
                  <a:off x="3547075" y="2811815"/>
                  <a:ext cx="208363" cy="208363"/>
                </a:xfrm>
                <a:prstGeom prst="ellipse">
                  <a:avLst/>
                </a:prstGeom>
                <a:solidFill>
                  <a:srgbClr val="FEA498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</p:grp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72607032-6A81-4EF5-A2C7-63BB7AB4193C}"/>
                </a:ext>
              </a:extLst>
            </p:cNvPr>
            <p:cNvSpPr txBox="1"/>
            <p:nvPr/>
          </p:nvSpPr>
          <p:spPr>
            <a:xfrm>
              <a:off x="7608796" y="2280498"/>
              <a:ext cx="180831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="" id="{AD0F9E8E-2302-4935-9EFD-16BFF8541F77}"/>
                </a:ext>
              </a:extLst>
            </p:cNvPr>
            <p:cNvSpPr txBox="1"/>
            <p:nvPr/>
          </p:nvSpPr>
          <p:spPr>
            <a:xfrm>
              <a:off x="7608796" y="4109176"/>
              <a:ext cx="180831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</p:grpSp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30ED73B6-4531-4454-A3E3-83BFEC5EC2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9" y="2570421"/>
            <a:ext cx="4140906" cy="4140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9753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2CB05966-B884-4AC4-A6C4-553E5F82D940}"/>
              </a:ext>
            </a:extLst>
          </p:cNvPr>
          <p:cNvGrpSpPr/>
          <p:nvPr/>
        </p:nvGrpSpPr>
        <p:grpSpPr>
          <a:xfrm>
            <a:off x="616392" y="548466"/>
            <a:ext cx="3751416" cy="576000"/>
            <a:chOff x="616392" y="548466"/>
            <a:chExt cx="3751416" cy="576000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3C894BDF-9F87-4CAC-AF79-76D8FA1944BA}"/>
                </a:ext>
              </a:extLst>
            </p:cNvPr>
            <p:cNvSpPr txBox="1"/>
            <p:nvPr/>
          </p:nvSpPr>
          <p:spPr>
            <a:xfrm>
              <a:off x="1338547" y="657167"/>
              <a:ext cx="3029261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What time is it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8767A070-98B4-4FEB-A550-5203B14C0116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AF528A26-ADEE-48AE-B36C-8CCBBD835662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25" name="任意多边形: 形状 45">
                  <a:extLst>
                    <a:ext uri="{FF2B5EF4-FFF2-40B4-BE49-F238E27FC236}">
                      <a16:creationId xmlns:a16="http://schemas.microsoft.com/office/drawing/2014/main" xmlns="" id="{FF625FE2-042B-4A98-9817-2EAA6ABE8E1A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任意多边形: 形状 44">
                  <a:extLst>
                    <a:ext uri="{FF2B5EF4-FFF2-40B4-BE49-F238E27FC236}">
                      <a16:creationId xmlns:a16="http://schemas.microsoft.com/office/drawing/2014/main" xmlns="" id="{F5DCA3B1-551C-4F2E-B987-7DF7D124A44C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BB07FE09-34EC-41B3-89DA-16110BAE5F14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8EB578E-BEDD-4A13-B0D0-F42530DE10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0" t="12201" r="9051" b="16401"/>
          <a:stretch/>
        </p:blipFill>
        <p:spPr>
          <a:xfrm>
            <a:off x="3517068" y="2838677"/>
            <a:ext cx="4974906" cy="4176464"/>
          </a:xfrm>
          <a:prstGeom prst="rect">
            <a:avLst/>
          </a:prstGeom>
        </p:spPr>
      </p:pic>
      <p:grpSp>
        <p:nvGrpSpPr>
          <p:cNvPr id="43" name="Group 41">
            <a:extLst>
              <a:ext uri="{FF2B5EF4-FFF2-40B4-BE49-F238E27FC236}">
                <a16:creationId xmlns:a16="http://schemas.microsoft.com/office/drawing/2014/main" xmlns="" id="{D4E0BCAA-6657-43F3-BECC-0EAAE3763C85}"/>
              </a:ext>
            </a:extLst>
          </p:cNvPr>
          <p:cNvGrpSpPr/>
          <p:nvPr/>
        </p:nvGrpSpPr>
        <p:grpSpPr>
          <a:xfrm>
            <a:off x="407368" y="3573016"/>
            <a:ext cx="3570514" cy="1797055"/>
            <a:chOff x="5012703" y="1631945"/>
            <a:chExt cx="3570514" cy="1797055"/>
          </a:xfrm>
        </p:grpSpPr>
        <p:sp>
          <p:nvSpPr>
            <p:cNvPr id="44" name="文本框 42">
              <a:extLst>
                <a:ext uri="{FF2B5EF4-FFF2-40B4-BE49-F238E27FC236}">
                  <a16:creationId xmlns:a16="http://schemas.microsoft.com/office/drawing/2014/main" xmlns="" id="{DD804593-9B90-4A37-8729-D26929D54CDB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5" name="文本框 43">
              <a:extLst>
                <a:ext uri="{FF2B5EF4-FFF2-40B4-BE49-F238E27FC236}">
                  <a16:creationId xmlns:a16="http://schemas.microsoft.com/office/drawing/2014/main" xmlns="" id="{7C78D354-1513-41D0-9C76-EFAA53FF5D70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46" name="browser_156816">
              <a:extLst>
                <a:ext uri="{FF2B5EF4-FFF2-40B4-BE49-F238E27FC236}">
                  <a16:creationId xmlns:a16="http://schemas.microsoft.com/office/drawing/2014/main" xmlns="" id="{3D69BCED-612F-4682-B998-5351866CD44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06043" y="1631945"/>
              <a:ext cx="425139" cy="609685"/>
            </a:xfrm>
            <a:custGeom>
              <a:avLst/>
              <a:gdLst>
                <a:gd name="connsiteX0" fmla="*/ 222207 w 408106"/>
                <a:gd name="connsiteY0" fmla="*/ 494820 h 585257"/>
                <a:gd name="connsiteX1" fmla="*/ 178957 w 408106"/>
                <a:gd name="connsiteY1" fmla="*/ 496110 h 585257"/>
                <a:gd name="connsiteX2" fmla="*/ 191222 w 408106"/>
                <a:gd name="connsiteY2" fmla="*/ 570917 h 585257"/>
                <a:gd name="connsiteX3" fmla="*/ 271267 w 408106"/>
                <a:gd name="connsiteY3" fmla="*/ 566402 h 585257"/>
                <a:gd name="connsiteX4" fmla="*/ 266748 w 408106"/>
                <a:gd name="connsiteY4" fmla="*/ 550925 h 585257"/>
                <a:gd name="connsiteX5" fmla="*/ 204132 w 408106"/>
                <a:gd name="connsiteY5" fmla="*/ 555439 h 585257"/>
                <a:gd name="connsiteX6" fmla="*/ 204132 w 408106"/>
                <a:gd name="connsiteY6" fmla="*/ 552215 h 585257"/>
                <a:gd name="connsiteX7" fmla="*/ 265457 w 408106"/>
                <a:gd name="connsiteY7" fmla="*/ 545766 h 585257"/>
                <a:gd name="connsiteX8" fmla="*/ 262875 w 408106"/>
                <a:gd name="connsiteY8" fmla="*/ 534803 h 585257"/>
                <a:gd name="connsiteX9" fmla="*/ 214461 w 408106"/>
                <a:gd name="connsiteY9" fmla="*/ 534158 h 585257"/>
                <a:gd name="connsiteX10" fmla="*/ 214461 w 408106"/>
                <a:gd name="connsiteY10" fmla="*/ 531579 h 585257"/>
                <a:gd name="connsiteX11" fmla="*/ 262230 w 408106"/>
                <a:gd name="connsiteY11" fmla="*/ 530934 h 585257"/>
                <a:gd name="connsiteX12" fmla="*/ 259648 w 408106"/>
                <a:gd name="connsiteY12" fmla="*/ 516746 h 585257"/>
                <a:gd name="connsiteX13" fmla="*/ 201550 w 408106"/>
                <a:gd name="connsiteY13" fmla="*/ 519326 h 585257"/>
                <a:gd name="connsiteX14" fmla="*/ 201550 w 408106"/>
                <a:gd name="connsiteY14" fmla="*/ 516101 h 585257"/>
                <a:gd name="connsiteX15" fmla="*/ 259002 w 408106"/>
                <a:gd name="connsiteY15" fmla="*/ 513522 h 585257"/>
                <a:gd name="connsiteX16" fmla="*/ 258356 w 408106"/>
                <a:gd name="connsiteY16" fmla="*/ 496110 h 585257"/>
                <a:gd name="connsiteX17" fmla="*/ 222207 w 408106"/>
                <a:gd name="connsiteY17" fmla="*/ 494820 h 585257"/>
                <a:gd name="connsiteX18" fmla="*/ 221239 w 408106"/>
                <a:gd name="connsiteY18" fmla="*/ 477731 h 585257"/>
                <a:gd name="connsiteX19" fmla="*/ 264166 w 408106"/>
                <a:gd name="connsiteY19" fmla="*/ 485147 h 585257"/>
                <a:gd name="connsiteX20" fmla="*/ 266748 w 408106"/>
                <a:gd name="connsiteY20" fmla="*/ 490951 h 585257"/>
                <a:gd name="connsiteX21" fmla="*/ 270622 w 408106"/>
                <a:gd name="connsiteY21" fmla="*/ 494175 h 585257"/>
                <a:gd name="connsiteX22" fmla="*/ 282241 w 408106"/>
                <a:gd name="connsiteY22" fmla="*/ 573496 h 585257"/>
                <a:gd name="connsiteX23" fmla="*/ 279013 w 408106"/>
                <a:gd name="connsiteY23" fmla="*/ 577365 h 585257"/>
                <a:gd name="connsiteX24" fmla="*/ 276431 w 408106"/>
                <a:gd name="connsiteY24" fmla="*/ 578655 h 585257"/>
                <a:gd name="connsiteX25" fmla="*/ 188639 w 408106"/>
                <a:gd name="connsiteY25" fmla="*/ 585104 h 585257"/>
                <a:gd name="connsiteX26" fmla="*/ 186703 w 408106"/>
                <a:gd name="connsiteY26" fmla="*/ 585104 h 585257"/>
                <a:gd name="connsiteX27" fmla="*/ 177020 w 408106"/>
                <a:gd name="connsiteY27" fmla="*/ 579300 h 585257"/>
                <a:gd name="connsiteX28" fmla="*/ 168628 w 408106"/>
                <a:gd name="connsiteY28" fmla="*/ 487081 h 585257"/>
                <a:gd name="connsiteX29" fmla="*/ 176374 w 408106"/>
                <a:gd name="connsiteY29" fmla="*/ 483857 h 585257"/>
                <a:gd name="connsiteX30" fmla="*/ 221239 w 408106"/>
                <a:gd name="connsiteY30" fmla="*/ 477731 h 585257"/>
                <a:gd name="connsiteX31" fmla="*/ 333270 w 408106"/>
                <a:gd name="connsiteY31" fmla="*/ 307278 h 585257"/>
                <a:gd name="connsiteX32" fmla="*/ 333270 w 408106"/>
                <a:gd name="connsiteY32" fmla="*/ 310499 h 585257"/>
                <a:gd name="connsiteX33" fmla="*/ 225408 w 408106"/>
                <a:gd name="connsiteY33" fmla="*/ 314364 h 585257"/>
                <a:gd name="connsiteX34" fmla="*/ 225408 w 408106"/>
                <a:gd name="connsiteY34" fmla="*/ 311787 h 585257"/>
                <a:gd name="connsiteX35" fmla="*/ 333270 w 408106"/>
                <a:gd name="connsiteY35" fmla="*/ 307278 h 585257"/>
                <a:gd name="connsiteX36" fmla="*/ 203820 w 408106"/>
                <a:gd name="connsiteY36" fmla="*/ 15185 h 585257"/>
                <a:gd name="connsiteX37" fmla="*/ 55674 w 408106"/>
                <a:gd name="connsiteY37" fmla="*/ 81005 h 585257"/>
                <a:gd name="connsiteX38" fmla="*/ 15007 w 408106"/>
                <a:gd name="connsiteY38" fmla="*/ 187381 h 585257"/>
                <a:gd name="connsiteX39" fmla="*/ 56965 w 408106"/>
                <a:gd name="connsiteY39" fmla="*/ 311163 h 585257"/>
                <a:gd name="connsiteX40" fmla="*/ 59547 w 408106"/>
                <a:gd name="connsiteY40" fmla="*/ 313097 h 585257"/>
                <a:gd name="connsiteX41" fmla="*/ 59547 w 408106"/>
                <a:gd name="connsiteY41" fmla="*/ 312452 h 585257"/>
                <a:gd name="connsiteX42" fmla="*/ 113771 w 408106"/>
                <a:gd name="connsiteY42" fmla="*/ 226063 h 585257"/>
                <a:gd name="connsiteX43" fmla="*/ 116353 w 408106"/>
                <a:gd name="connsiteY43" fmla="*/ 223484 h 585257"/>
                <a:gd name="connsiteX44" fmla="*/ 266113 w 408106"/>
                <a:gd name="connsiteY44" fmla="*/ 155790 h 585257"/>
                <a:gd name="connsiteX45" fmla="*/ 264176 w 408106"/>
                <a:gd name="connsiteY45" fmla="*/ 267323 h 585257"/>
                <a:gd name="connsiteX46" fmla="*/ 164121 w 408106"/>
                <a:gd name="connsiteY46" fmla="*/ 300203 h 585257"/>
                <a:gd name="connsiteX47" fmla="*/ 178322 w 408106"/>
                <a:gd name="connsiteY47" fmla="*/ 446550 h 585257"/>
                <a:gd name="connsiteX48" fmla="*/ 251911 w 408106"/>
                <a:gd name="connsiteY48" fmla="*/ 441393 h 585257"/>
                <a:gd name="connsiteX49" fmla="*/ 249975 w 408106"/>
                <a:gd name="connsiteY49" fmla="*/ 427854 h 585257"/>
                <a:gd name="connsiteX50" fmla="*/ 249329 w 408106"/>
                <a:gd name="connsiteY50" fmla="*/ 428499 h 585257"/>
                <a:gd name="connsiteX51" fmla="*/ 199624 w 408106"/>
                <a:gd name="connsiteY51" fmla="*/ 433011 h 585257"/>
                <a:gd name="connsiteX52" fmla="*/ 199624 w 408106"/>
                <a:gd name="connsiteY52" fmla="*/ 430433 h 585257"/>
                <a:gd name="connsiteX53" fmla="*/ 249329 w 408106"/>
                <a:gd name="connsiteY53" fmla="*/ 424630 h 585257"/>
                <a:gd name="connsiteX54" fmla="*/ 248684 w 408106"/>
                <a:gd name="connsiteY54" fmla="*/ 411736 h 585257"/>
                <a:gd name="connsiteX55" fmla="*/ 193169 w 408106"/>
                <a:gd name="connsiteY55" fmla="*/ 409157 h 585257"/>
                <a:gd name="connsiteX56" fmla="*/ 193169 w 408106"/>
                <a:gd name="connsiteY56" fmla="*/ 406579 h 585257"/>
                <a:gd name="connsiteX57" fmla="*/ 248684 w 408106"/>
                <a:gd name="connsiteY57" fmla="*/ 407868 h 585257"/>
                <a:gd name="connsiteX58" fmla="*/ 249975 w 408106"/>
                <a:gd name="connsiteY58" fmla="*/ 387882 h 585257"/>
                <a:gd name="connsiteX59" fmla="*/ 233191 w 408106"/>
                <a:gd name="connsiteY59" fmla="*/ 387882 h 585257"/>
                <a:gd name="connsiteX60" fmla="*/ 212535 w 408106"/>
                <a:gd name="connsiteY60" fmla="*/ 391106 h 585257"/>
                <a:gd name="connsiteX61" fmla="*/ 211889 w 408106"/>
                <a:gd name="connsiteY61" fmla="*/ 389172 h 585257"/>
                <a:gd name="connsiteX62" fmla="*/ 250620 w 408106"/>
                <a:gd name="connsiteY62" fmla="*/ 384659 h 585257"/>
                <a:gd name="connsiteX63" fmla="*/ 252557 w 408106"/>
                <a:gd name="connsiteY63" fmla="*/ 374344 h 585257"/>
                <a:gd name="connsiteX64" fmla="*/ 249975 w 408106"/>
                <a:gd name="connsiteY64" fmla="*/ 368541 h 585257"/>
                <a:gd name="connsiteX65" fmla="*/ 199624 w 408106"/>
                <a:gd name="connsiteY65" fmla="*/ 370475 h 585257"/>
                <a:gd name="connsiteX66" fmla="*/ 199624 w 408106"/>
                <a:gd name="connsiteY66" fmla="*/ 367897 h 585257"/>
                <a:gd name="connsiteX67" fmla="*/ 250620 w 408106"/>
                <a:gd name="connsiteY67" fmla="*/ 364673 h 585257"/>
                <a:gd name="connsiteX68" fmla="*/ 255784 w 408106"/>
                <a:gd name="connsiteY68" fmla="*/ 360805 h 585257"/>
                <a:gd name="connsiteX69" fmla="*/ 300970 w 408106"/>
                <a:gd name="connsiteY69" fmla="*/ 340819 h 585257"/>
                <a:gd name="connsiteX70" fmla="*/ 217053 w 408106"/>
                <a:gd name="connsiteY70" fmla="*/ 341464 h 585257"/>
                <a:gd name="connsiteX71" fmla="*/ 217053 w 408106"/>
                <a:gd name="connsiteY71" fmla="*/ 338885 h 585257"/>
                <a:gd name="connsiteX72" fmla="*/ 307426 w 408106"/>
                <a:gd name="connsiteY72" fmla="*/ 336306 h 585257"/>
                <a:gd name="connsiteX73" fmla="*/ 357776 w 408106"/>
                <a:gd name="connsiteY73" fmla="*/ 287309 h 585257"/>
                <a:gd name="connsiteX74" fmla="*/ 283542 w 408106"/>
                <a:gd name="connsiteY74" fmla="*/ 284730 h 585257"/>
                <a:gd name="connsiteX75" fmla="*/ 283542 w 408106"/>
                <a:gd name="connsiteY75" fmla="*/ 281507 h 585257"/>
                <a:gd name="connsiteX76" fmla="*/ 359067 w 408106"/>
                <a:gd name="connsiteY76" fmla="*/ 283441 h 585257"/>
                <a:gd name="connsiteX77" fmla="*/ 360358 w 408106"/>
                <a:gd name="connsiteY77" fmla="*/ 284086 h 585257"/>
                <a:gd name="connsiteX78" fmla="*/ 375205 w 408106"/>
                <a:gd name="connsiteY78" fmla="*/ 258942 h 585257"/>
                <a:gd name="connsiteX79" fmla="*/ 281605 w 408106"/>
                <a:gd name="connsiteY79" fmla="*/ 256364 h 585257"/>
                <a:gd name="connsiteX80" fmla="*/ 281605 w 408106"/>
                <a:gd name="connsiteY80" fmla="*/ 254429 h 585257"/>
                <a:gd name="connsiteX81" fmla="*/ 377142 w 408106"/>
                <a:gd name="connsiteY81" fmla="*/ 253785 h 585257"/>
                <a:gd name="connsiteX82" fmla="*/ 388761 w 408106"/>
                <a:gd name="connsiteY82" fmla="*/ 218971 h 585257"/>
                <a:gd name="connsiteX83" fmla="*/ 307426 w 408106"/>
                <a:gd name="connsiteY83" fmla="*/ 223484 h 585257"/>
                <a:gd name="connsiteX84" fmla="*/ 306780 w 408106"/>
                <a:gd name="connsiteY84" fmla="*/ 220905 h 585257"/>
                <a:gd name="connsiteX85" fmla="*/ 389406 w 408106"/>
                <a:gd name="connsiteY85" fmla="*/ 215103 h 585257"/>
                <a:gd name="connsiteX86" fmla="*/ 391988 w 408106"/>
                <a:gd name="connsiteY86" fmla="*/ 195117 h 585257"/>
                <a:gd name="connsiteX87" fmla="*/ 291933 w 408106"/>
                <a:gd name="connsiteY87" fmla="*/ 203498 h 585257"/>
                <a:gd name="connsiteX88" fmla="*/ 291933 w 408106"/>
                <a:gd name="connsiteY88" fmla="*/ 200275 h 585257"/>
                <a:gd name="connsiteX89" fmla="*/ 391988 w 408106"/>
                <a:gd name="connsiteY89" fmla="*/ 190604 h 585257"/>
                <a:gd name="connsiteX90" fmla="*/ 391988 w 408106"/>
                <a:gd name="connsiteY90" fmla="*/ 180289 h 585257"/>
                <a:gd name="connsiteX91" fmla="*/ 390052 w 408106"/>
                <a:gd name="connsiteY91" fmla="*/ 166750 h 585257"/>
                <a:gd name="connsiteX92" fmla="*/ 328728 w 408106"/>
                <a:gd name="connsiteY92" fmla="*/ 167395 h 585257"/>
                <a:gd name="connsiteX93" fmla="*/ 328728 w 408106"/>
                <a:gd name="connsiteY93" fmla="*/ 164816 h 585257"/>
                <a:gd name="connsiteX94" fmla="*/ 389406 w 408106"/>
                <a:gd name="connsiteY94" fmla="*/ 162237 h 585257"/>
                <a:gd name="connsiteX95" fmla="*/ 386179 w 408106"/>
                <a:gd name="connsiteY95" fmla="*/ 148054 h 585257"/>
                <a:gd name="connsiteX96" fmla="*/ 285478 w 408106"/>
                <a:gd name="connsiteY96" fmla="*/ 150633 h 585257"/>
                <a:gd name="connsiteX97" fmla="*/ 285478 w 408106"/>
                <a:gd name="connsiteY97" fmla="*/ 147409 h 585257"/>
                <a:gd name="connsiteX98" fmla="*/ 384888 w 408106"/>
                <a:gd name="connsiteY98" fmla="*/ 142896 h 585257"/>
                <a:gd name="connsiteX99" fmla="*/ 377142 w 408106"/>
                <a:gd name="connsiteY99" fmla="*/ 121621 h 585257"/>
                <a:gd name="connsiteX100" fmla="*/ 238355 w 408106"/>
                <a:gd name="connsiteY100" fmla="*/ 120977 h 585257"/>
                <a:gd name="connsiteX101" fmla="*/ 238355 w 408106"/>
                <a:gd name="connsiteY101" fmla="*/ 118398 h 585257"/>
                <a:gd name="connsiteX102" fmla="*/ 375850 w 408106"/>
                <a:gd name="connsiteY102" fmla="*/ 117753 h 585257"/>
                <a:gd name="connsiteX103" fmla="*/ 364877 w 408106"/>
                <a:gd name="connsiteY103" fmla="*/ 97767 h 585257"/>
                <a:gd name="connsiteX104" fmla="*/ 163475 w 408106"/>
                <a:gd name="connsiteY104" fmla="*/ 98412 h 585257"/>
                <a:gd name="connsiteX105" fmla="*/ 163475 w 408106"/>
                <a:gd name="connsiteY105" fmla="*/ 95833 h 585257"/>
                <a:gd name="connsiteX106" fmla="*/ 362940 w 408106"/>
                <a:gd name="connsiteY106" fmla="*/ 95189 h 585257"/>
                <a:gd name="connsiteX107" fmla="*/ 350675 w 408106"/>
                <a:gd name="connsiteY107" fmla="*/ 78426 h 585257"/>
                <a:gd name="connsiteX108" fmla="*/ 350030 w 408106"/>
                <a:gd name="connsiteY108" fmla="*/ 78426 h 585257"/>
                <a:gd name="connsiteX109" fmla="*/ 102797 w 408106"/>
                <a:gd name="connsiteY109" fmla="*/ 77782 h 585257"/>
                <a:gd name="connsiteX110" fmla="*/ 102797 w 408106"/>
                <a:gd name="connsiteY110" fmla="*/ 74558 h 585257"/>
                <a:gd name="connsiteX111" fmla="*/ 346802 w 408106"/>
                <a:gd name="connsiteY111" fmla="*/ 74558 h 585257"/>
                <a:gd name="connsiteX112" fmla="*/ 317754 w 408106"/>
                <a:gd name="connsiteY112" fmla="*/ 49415 h 585257"/>
                <a:gd name="connsiteX113" fmla="*/ 146046 w 408106"/>
                <a:gd name="connsiteY113" fmla="*/ 50704 h 585257"/>
                <a:gd name="connsiteX114" fmla="*/ 145401 w 408106"/>
                <a:gd name="connsiteY114" fmla="*/ 50704 h 585257"/>
                <a:gd name="connsiteX115" fmla="*/ 167994 w 408106"/>
                <a:gd name="connsiteY115" fmla="*/ 40389 h 585257"/>
                <a:gd name="connsiteX116" fmla="*/ 309362 w 408106"/>
                <a:gd name="connsiteY116" fmla="*/ 43613 h 585257"/>
                <a:gd name="connsiteX117" fmla="*/ 259012 w 408106"/>
                <a:gd name="connsiteY117" fmla="*/ 21693 h 585257"/>
                <a:gd name="connsiteX118" fmla="*/ 203820 w 408106"/>
                <a:gd name="connsiteY118" fmla="*/ 15185 h 585257"/>
                <a:gd name="connsiteX119" fmla="*/ 180430 w 408106"/>
                <a:gd name="connsiteY119" fmla="*/ 1717 h 585257"/>
                <a:gd name="connsiteX120" fmla="*/ 244811 w 408106"/>
                <a:gd name="connsiteY120" fmla="*/ 2996 h 585257"/>
                <a:gd name="connsiteX121" fmla="*/ 407481 w 408106"/>
                <a:gd name="connsiteY121" fmla="*/ 174487 h 585257"/>
                <a:gd name="connsiteX122" fmla="*/ 267404 w 408106"/>
                <a:gd name="connsiteY122" fmla="*/ 374344 h 585257"/>
                <a:gd name="connsiteX123" fmla="*/ 269986 w 408106"/>
                <a:gd name="connsiteY123" fmla="*/ 450418 h 585257"/>
                <a:gd name="connsiteX124" fmla="*/ 255139 w 408106"/>
                <a:gd name="connsiteY124" fmla="*/ 454931 h 585257"/>
                <a:gd name="connsiteX125" fmla="*/ 255139 w 408106"/>
                <a:gd name="connsiteY125" fmla="*/ 454287 h 585257"/>
                <a:gd name="connsiteX126" fmla="*/ 175740 w 408106"/>
                <a:gd name="connsiteY126" fmla="*/ 460089 h 585257"/>
                <a:gd name="connsiteX127" fmla="*/ 169931 w 408106"/>
                <a:gd name="connsiteY127" fmla="*/ 454287 h 585257"/>
                <a:gd name="connsiteX128" fmla="*/ 166057 w 408106"/>
                <a:gd name="connsiteY128" fmla="*/ 450418 h 585257"/>
                <a:gd name="connsiteX129" fmla="*/ 155729 w 408106"/>
                <a:gd name="connsiteY129" fmla="*/ 296335 h 585257"/>
                <a:gd name="connsiteX130" fmla="*/ 159602 w 408106"/>
                <a:gd name="connsiteY130" fmla="*/ 284086 h 585257"/>
                <a:gd name="connsiteX131" fmla="*/ 247393 w 408106"/>
                <a:gd name="connsiteY131" fmla="*/ 262166 h 585257"/>
                <a:gd name="connsiteX132" fmla="*/ 257721 w 408106"/>
                <a:gd name="connsiteY132" fmla="*/ 170618 h 585257"/>
                <a:gd name="connsiteX133" fmla="*/ 167994 w 408106"/>
                <a:gd name="connsiteY133" fmla="*/ 144830 h 585257"/>
                <a:gd name="connsiteX134" fmla="*/ 127326 w 408106"/>
                <a:gd name="connsiteY134" fmla="*/ 225418 h 585257"/>
                <a:gd name="connsiteX135" fmla="*/ 127326 w 408106"/>
                <a:gd name="connsiteY135" fmla="*/ 227352 h 585257"/>
                <a:gd name="connsiteX136" fmla="*/ 126681 w 408106"/>
                <a:gd name="connsiteY136" fmla="*/ 233154 h 585257"/>
                <a:gd name="connsiteX137" fmla="*/ 66648 w 408106"/>
                <a:gd name="connsiteY137" fmla="*/ 316965 h 585257"/>
                <a:gd name="connsiteX138" fmla="*/ 59547 w 408106"/>
                <a:gd name="connsiteY138" fmla="*/ 316321 h 585257"/>
                <a:gd name="connsiteX139" fmla="*/ 53092 w 408106"/>
                <a:gd name="connsiteY139" fmla="*/ 320189 h 585257"/>
                <a:gd name="connsiteX140" fmla="*/ 3387 w 408106"/>
                <a:gd name="connsiteY140" fmla="*/ 220260 h 585257"/>
                <a:gd name="connsiteX141" fmla="*/ 22753 w 408106"/>
                <a:gd name="connsiteY141" fmla="*/ 100991 h 585257"/>
                <a:gd name="connsiteX142" fmla="*/ 180430 w 408106"/>
                <a:gd name="connsiteY142" fmla="*/ 1717 h 585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</a:cxnLst>
              <a:rect l="l" t="t" r="r" b="b"/>
              <a:pathLst>
                <a:path w="408106" h="585257">
                  <a:moveTo>
                    <a:pt x="222207" y="494820"/>
                  </a:moveTo>
                  <a:cubicBezTo>
                    <a:pt x="207360" y="494175"/>
                    <a:pt x="193158" y="494820"/>
                    <a:pt x="178957" y="496110"/>
                  </a:cubicBezTo>
                  <a:cubicBezTo>
                    <a:pt x="180893" y="521260"/>
                    <a:pt x="185412" y="546411"/>
                    <a:pt x="191222" y="570917"/>
                  </a:cubicBezTo>
                  <a:cubicBezTo>
                    <a:pt x="217043" y="567692"/>
                    <a:pt x="245446" y="563823"/>
                    <a:pt x="271267" y="566402"/>
                  </a:cubicBezTo>
                  <a:cubicBezTo>
                    <a:pt x="269976" y="561243"/>
                    <a:pt x="268685" y="556084"/>
                    <a:pt x="266748" y="550925"/>
                  </a:cubicBezTo>
                  <a:cubicBezTo>
                    <a:pt x="246737" y="554150"/>
                    <a:pt x="224144" y="555439"/>
                    <a:pt x="204132" y="555439"/>
                  </a:cubicBezTo>
                  <a:cubicBezTo>
                    <a:pt x="202196" y="555439"/>
                    <a:pt x="202196" y="552860"/>
                    <a:pt x="204132" y="552215"/>
                  </a:cubicBezTo>
                  <a:cubicBezTo>
                    <a:pt x="224144" y="550280"/>
                    <a:pt x="245446" y="547701"/>
                    <a:pt x="265457" y="545766"/>
                  </a:cubicBezTo>
                  <a:cubicBezTo>
                    <a:pt x="264812" y="541897"/>
                    <a:pt x="264166" y="538672"/>
                    <a:pt x="262875" y="534803"/>
                  </a:cubicBezTo>
                  <a:cubicBezTo>
                    <a:pt x="247382" y="537383"/>
                    <a:pt x="229953" y="536738"/>
                    <a:pt x="214461" y="534158"/>
                  </a:cubicBezTo>
                  <a:cubicBezTo>
                    <a:pt x="212524" y="534158"/>
                    <a:pt x="213170" y="531579"/>
                    <a:pt x="214461" y="531579"/>
                  </a:cubicBezTo>
                  <a:cubicBezTo>
                    <a:pt x="230599" y="532868"/>
                    <a:pt x="246091" y="531579"/>
                    <a:pt x="262230" y="530934"/>
                  </a:cubicBezTo>
                  <a:cubicBezTo>
                    <a:pt x="260939" y="525775"/>
                    <a:pt x="260293" y="521260"/>
                    <a:pt x="259648" y="516746"/>
                  </a:cubicBezTo>
                  <a:cubicBezTo>
                    <a:pt x="240282" y="518681"/>
                    <a:pt x="220916" y="518036"/>
                    <a:pt x="201550" y="519326"/>
                  </a:cubicBezTo>
                  <a:cubicBezTo>
                    <a:pt x="199613" y="519326"/>
                    <a:pt x="199613" y="516101"/>
                    <a:pt x="201550" y="516101"/>
                  </a:cubicBezTo>
                  <a:cubicBezTo>
                    <a:pt x="220270" y="513522"/>
                    <a:pt x="240282" y="511587"/>
                    <a:pt x="259002" y="513522"/>
                  </a:cubicBezTo>
                  <a:cubicBezTo>
                    <a:pt x="258356" y="507073"/>
                    <a:pt x="258356" y="501914"/>
                    <a:pt x="258356" y="496110"/>
                  </a:cubicBezTo>
                  <a:cubicBezTo>
                    <a:pt x="246737" y="497400"/>
                    <a:pt x="234472" y="494820"/>
                    <a:pt x="222207" y="494820"/>
                  </a:cubicBezTo>
                  <a:close/>
                  <a:moveTo>
                    <a:pt x="221239" y="477731"/>
                  </a:moveTo>
                  <a:cubicBezTo>
                    <a:pt x="236893" y="477086"/>
                    <a:pt x="252224" y="478698"/>
                    <a:pt x="264166" y="485147"/>
                  </a:cubicBezTo>
                  <a:cubicBezTo>
                    <a:pt x="266748" y="486437"/>
                    <a:pt x="267394" y="488371"/>
                    <a:pt x="266748" y="490951"/>
                  </a:cubicBezTo>
                  <a:cubicBezTo>
                    <a:pt x="268685" y="491596"/>
                    <a:pt x="269976" y="492240"/>
                    <a:pt x="270622" y="494175"/>
                  </a:cubicBezTo>
                  <a:cubicBezTo>
                    <a:pt x="280304" y="517391"/>
                    <a:pt x="280304" y="548990"/>
                    <a:pt x="282241" y="573496"/>
                  </a:cubicBezTo>
                  <a:cubicBezTo>
                    <a:pt x="282241" y="575431"/>
                    <a:pt x="280950" y="576721"/>
                    <a:pt x="279013" y="577365"/>
                  </a:cubicBezTo>
                  <a:cubicBezTo>
                    <a:pt x="278368" y="578010"/>
                    <a:pt x="277722" y="578655"/>
                    <a:pt x="276431" y="578655"/>
                  </a:cubicBezTo>
                  <a:cubicBezTo>
                    <a:pt x="249319" y="585749"/>
                    <a:pt x="217043" y="585104"/>
                    <a:pt x="188639" y="585104"/>
                  </a:cubicBezTo>
                  <a:cubicBezTo>
                    <a:pt x="187994" y="585104"/>
                    <a:pt x="187348" y="585104"/>
                    <a:pt x="186703" y="585104"/>
                  </a:cubicBezTo>
                  <a:cubicBezTo>
                    <a:pt x="182830" y="585749"/>
                    <a:pt x="178311" y="584459"/>
                    <a:pt x="177020" y="579300"/>
                  </a:cubicBezTo>
                  <a:cubicBezTo>
                    <a:pt x="168628" y="549635"/>
                    <a:pt x="166046" y="518036"/>
                    <a:pt x="168628" y="487081"/>
                  </a:cubicBezTo>
                  <a:cubicBezTo>
                    <a:pt x="168628" y="482567"/>
                    <a:pt x="173792" y="481277"/>
                    <a:pt x="176374" y="483857"/>
                  </a:cubicBezTo>
                  <a:cubicBezTo>
                    <a:pt x="189608" y="481277"/>
                    <a:pt x="205585" y="478375"/>
                    <a:pt x="221239" y="477731"/>
                  </a:cubicBezTo>
                  <a:close/>
                  <a:moveTo>
                    <a:pt x="333270" y="307278"/>
                  </a:moveTo>
                  <a:cubicBezTo>
                    <a:pt x="335208" y="307922"/>
                    <a:pt x="335208" y="310499"/>
                    <a:pt x="333270" y="310499"/>
                  </a:cubicBezTo>
                  <a:cubicBezTo>
                    <a:pt x="297747" y="315008"/>
                    <a:pt x="260931" y="314364"/>
                    <a:pt x="225408" y="314364"/>
                  </a:cubicBezTo>
                  <a:cubicBezTo>
                    <a:pt x="223470" y="314364"/>
                    <a:pt x="223470" y="311787"/>
                    <a:pt x="225408" y="311787"/>
                  </a:cubicBezTo>
                  <a:cubicBezTo>
                    <a:pt x="260931" y="309855"/>
                    <a:pt x="297747" y="305990"/>
                    <a:pt x="333270" y="307278"/>
                  </a:cubicBezTo>
                  <a:close/>
                  <a:moveTo>
                    <a:pt x="203820" y="15185"/>
                  </a:moveTo>
                  <a:cubicBezTo>
                    <a:pt x="148265" y="16092"/>
                    <a:pt x="93437" y="38938"/>
                    <a:pt x="55674" y="81005"/>
                  </a:cubicBezTo>
                  <a:cubicBezTo>
                    <a:pt x="29853" y="110661"/>
                    <a:pt x="14361" y="147409"/>
                    <a:pt x="15007" y="187381"/>
                  </a:cubicBezTo>
                  <a:cubicBezTo>
                    <a:pt x="15652" y="218971"/>
                    <a:pt x="25335" y="293756"/>
                    <a:pt x="56965" y="311163"/>
                  </a:cubicBezTo>
                  <a:cubicBezTo>
                    <a:pt x="58256" y="311163"/>
                    <a:pt x="58902" y="312452"/>
                    <a:pt x="59547" y="313097"/>
                  </a:cubicBezTo>
                  <a:cubicBezTo>
                    <a:pt x="59547" y="313097"/>
                    <a:pt x="59547" y="312452"/>
                    <a:pt x="59547" y="312452"/>
                  </a:cubicBezTo>
                  <a:cubicBezTo>
                    <a:pt x="76976" y="282796"/>
                    <a:pt x="94405" y="253785"/>
                    <a:pt x="113771" y="226063"/>
                  </a:cubicBezTo>
                  <a:cubicBezTo>
                    <a:pt x="115062" y="224773"/>
                    <a:pt x="115707" y="224129"/>
                    <a:pt x="116353" y="223484"/>
                  </a:cubicBezTo>
                  <a:cubicBezTo>
                    <a:pt x="95051" y="139028"/>
                    <a:pt x="212535" y="88097"/>
                    <a:pt x="266113" y="155790"/>
                  </a:cubicBezTo>
                  <a:cubicBezTo>
                    <a:pt x="290642" y="187381"/>
                    <a:pt x="288706" y="235733"/>
                    <a:pt x="264176" y="267323"/>
                  </a:cubicBezTo>
                  <a:cubicBezTo>
                    <a:pt x="242228" y="294401"/>
                    <a:pt x="198333" y="312452"/>
                    <a:pt x="164121" y="300203"/>
                  </a:cubicBezTo>
                  <a:cubicBezTo>
                    <a:pt x="178322" y="344687"/>
                    <a:pt x="186714" y="400776"/>
                    <a:pt x="178322" y="446550"/>
                  </a:cubicBezTo>
                  <a:cubicBezTo>
                    <a:pt x="202852" y="444616"/>
                    <a:pt x="227382" y="441393"/>
                    <a:pt x="251911" y="441393"/>
                  </a:cubicBezTo>
                  <a:cubicBezTo>
                    <a:pt x="251266" y="436880"/>
                    <a:pt x="250620" y="432367"/>
                    <a:pt x="249975" y="427854"/>
                  </a:cubicBezTo>
                  <a:cubicBezTo>
                    <a:pt x="249975" y="427854"/>
                    <a:pt x="249975" y="428499"/>
                    <a:pt x="249329" y="428499"/>
                  </a:cubicBezTo>
                  <a:cubicBezTo>
                    <a:pt x="233191" y="431077"/>
                    <a:pt x="216408" y="431722"/>
                    <a:pt x="199624" y="433011"/>
                  </a:cubicBezTo>
                  <a:cubicBezTo>
                    <a:pt x="198333" y="433011"/>
                    <a:pt x="197688" y="430433"/>
                    <a:pt x="199624" y="430433"/>
                  </a:cubicBezTo>
                  <a:cubicBezTo>
                    <a:pt x="215762" y="427854"/>
                    <a:pt x="232546" y="425275"/>
                    <a:pt x="249329" y="424630"/>
                  </a:cubicBezTo>
                  <a:cubicBezTo>
                    <a:pt x="249329" y="420762"/>
                    <a:pt x="248684" y="416249"/>
                    <a:pt x="248684" y="411736"/>
                  </a:cubicBezTo>
                  <a:cubicBezTo>
                    <a:pt x="230609" y="409802"/>
                    <a:pt x="211889" y="408513"/>
                    <a:pt x="193169" y="409157"/>
                  </a:cubicBezTo>
                  <a:cubicBezTo>
                    <a:pt x="191233" y="409157"/>
                    <a:pt x="191233" y="406579"/>
                    <a:pt x="193169" y="406579"/>
                  </a:cubicBezTo>
                  <a:cubicBezTo>
                    <a:pt x="211889" y="404645"/>
                    <a:pt x="230609" y="405289"/>
                    <a:pt x="248684" y="407868"/>
                  </a:cubicBezTo>
                  <a:cubicBezTo>
                    <a:pt x="249329" y="400776"/>
                    <a:pt x="249329" y="394329"/>
                    <a:pt x="249975" y="387882"/>
                  </a:cubicBezTo>
                  <a:cubicBezTo>
                    <a:pt x="244811" y="387882"/>
                    <a:pt x="239001" y="387238"/>
                    <a:pt x="233191" y="387882"/>
                  </a:cubicBezTo>
                  <a:cubicBezTo>
                    <a:pt x="226091" y="387882"/>
                    <a:pt x="219635" y="389817"/>
                    <a:pt x="212535" y="391106"/>
                  </a:cubicBezTo>
                  <a:cubicBezTo>
                    <a:pt x="211244" y="391106"/>
                    <a:pt x="211244" y="389817"/>
                    <a:pt x="211889" y="389172"/>
                  </a:cubicBezTo>
                  <a:cubicBezTo>
                    <a:pt x="223508" y="384659"/>
                    <a:pt x="238355" y="382080"/>
                    <a:pt x="250620" y="384659"/>
                  </a:cubicBezTo>
                  <a:cubicBezTo>
                    <a:pt x="251266" y="381435"/>
                    <a:pt x="251911" y="377567"/>
                    <a:pt x="252557" y="374344"/>
                  </a:cubicBezTo>
                  <a:cubicBezTo>
                    <a:pt x="251266" y="373054"/>
                    <a:pt x="249975" y="371120"/>
                    <a:pt x="249975" y="368541"/>
                  </a:cubicBezTo>
                  <a:cubicBezTo>
                    <a:pt x="233191" y="370475"/>
                    <a:pt x="216408" y="369831"/>
                    <a:pt x="199624" y="370475"/>
                  </a:cubicBezTo>
                  <a:cubicBezTo>
                    <a:pt x="198333" y="370475"/>
                    <a:pt x="198333" y="367897"/>
                    <a:pt x="199624" y="367897"/>
                  </a:cubicBezTo>
                  <a:cubicBezTo>
                    <a:pt x="216408" y="366607"/>
                    <a:pt x="233837" y="364673"/>
                    <a:pt x="250620" y="364673"/>
                  </a:cubicBezTo>
                  <a:cubicBezTo>
                    <a:pt x="251266" y="362739"/>
                    <a:pt x="252557" y="361450"/>
                    <a:pt x="255784" y="360805"/>
                  </a:cubicBezTo>
                  <a:cubicBezTo>
                    <a:pt x="271277" y="356292"/>
                    <a:pt x="286769" y="349845"/>
                    <a:pt x="300970" y="340819"/>
                  </a:cubicBezTo>
                  <a:cubicBezTo>
                    <a:pt x="272568" y="342109"/>
                    <a:pt x="244811" y="342753"/>
                    <a:pt x="217053" y="341464"/>
                  </a:cubicBezTo>
                  <a:cubicBezTo>
                    <a:pt x="215117" y="341464"/>
                    <a:pt x="215117" y="338885"/>
                    <a:pt x="217053" y="338885"/>
                  </a:cubicBezTo>
                  <a:cubicBezTo>
                    <a:pt x="246747" y="338885"/>
                    <a:pt x="277086" y="338240"/>
                    <a:pt x="307426" y="336306"/>
                  </a:cubicBezTo>
                  <a:cubicBezTo>
                    <a:pt x="326791" y="323412"/>
                    <a:pt x="344220" y="306650"/>
                    <a:pt x="357776" y="287309"/>
                  </a:cubicBezTo>
                  <a:cubicBezTo>
                    <a:pt x="333246" y="289243"/>
                    <a:pt x="308071" y="287309"/>
                    <a:pt x="283542" y="284730"/>
                  </a:cubicBezTo>
                  <a:cubicBezTo>
                    <a:pt x="281605" y="284086"/>
                    <a:pt x="281605" y="281507"/>
                    <a:pt x="283542" y="281507"/>
                  </a:cubicBezTo>
                  <a:cubicBezTo>
                    <a:pt x="308717" y="282796"/>
                    <a:pt x="333892" y="282796"/>
                    <a:pt x="359067" y="283441"/>
                  </a:cubicBezTo>
                  <a:cubicBezTo>
                    <a:pt x="359713" y="283441"/>
                    <a:pt x="359713" y="283441"/>
                    <a:pt x="360358" y="284086"/>
                  </a:cubicBezTo>
                  <a:cubicBezTo>
                    <a:pt x="365522" y="275705"/>
                    <a:pt x="370686" y="267323"/>
                    <a:pt x="375205" y="258942"/>
                  </a:cubicBezTo>
                  <a:cubicBezTo>
                    <a:pt x="343575" y="257653"/>
                    <a:pt x="312590" y="256364"/>
                    <a:pt x="281605" y="256364"/>
                  </a:cubicBezTo>
                  <a:cubicBezTo>
                    <a:pt x="279668" y="257008"/>
                    <a:pt x="279668" y="254429"/>
                    <a:pt x="281605" y="254429"/>
                  </a:cubicBezTo>
                  <a:cubicBezTo>
                    <a:pt x="313235" y="252495"/>
                    <a:pt x="345511" y="251851"/>
                    <a:pt x="377142" y="253785"/>
                  </a:cubicBezTo>
                  <a:cubicBezTo>
                    <a:pt x="382306" y="242825"/>
                    <a:pt x="386179" y="231220"/>
                    <a:pt x="388761" y="218971"/>
                  </a:cubicBezTo>
                  <a:cubicBezTo>
                    <a:pt x="361649" y="221550"/>
                    <a:pt x="333892" y="220905"/>
                    <a:pt x="307426" y="223484"/>
                  </a:cubicBezTo>
                  <a:cubicBezTo>
                    <a:pt x="305489" y="223484"/>
                    <a:pt x="305489" y="220905"/>
                    <a:pt x="306780" y="220905"/>
                  </a:cubicBezTo>
                  <a:cubicBezTo>
                    <a:pt x="333246" y="216392"/>
                    <a:pt x="362295" y="212524"/>
                    <a:pt x="389406" y="215103"/>
                  </a:cubicBezTo>
                  <a:cubicBezTo>
                    <a:pt x="390697" y="208011"/>
                    <a:pt x="391343" y="201564"/>
                    <a:pt x="391988" y="195117"/>
                  </a:cubicBezTo>
                  <a:cubicBezTo>
                    <a:pt x="358422" y="197696"/>
                    <a:pt x="325500" y="198985"/>
                    <a:pt x="291933" y="203498"/>
                  </a:cubicBezTo>
                  <a:cubicBezTo>
                    <a:pt x="290642" y="203498"/>
                    <a:pt x="289997" y="200275"/>
                    <a:pt x="291933" y="200275"/>
                  </a:cubicBezTo>
                  <a:cubicBezTo>
                    <a:pt x="324209" y="194472"/>
                    <a:pt x="358422" y="189315"/>
                    <a:pt x="391988" y="190604"/>
                  </a:cubicBezTo>
                  <a:cubicBezTo>
                    <a:pt x="391988" y="187381"/>
                    <a:pt x="391988" y="183512"/>
                    <a:pt x="391988" y="180289"/>
                  </a:cubicBezTo>
                  <a:cubicBezTo>
                    <a:pt x="391343" y="175776"/>
                    <a:pt x="390697" y="171263"/>
                    <a:pt x="390052" y="166750"/>
                  </a:cubicBezTo>
                  <a:cubicBezTo>
                    <a:pt x="370041" y="169329"/>
                    <a:pt x="348739" y="168684"/>
                    <a:pt x="328728" y="167395"/>
                  </a:cubicBezTo>
                  <a:cubicBezTo>
                    <a:pt x="326791" y="167395"/>
                    <a:pt x="326791" y="164816"/>
                    <a:pt x="328728" y="164816"/>
                  </a:cubicBezTo>
                  <a:cubicBezTo>
                    <a:pt x="348739" y="164816"/>
                    <a:pt x="369395" y="162882"/>
                    <a:pt x="389406" y="162237"/>
                  </a:cubicBezTo>
                  <a:cubicBezTo>
                    <a:pt x="388761" y="157724"/>
                    <a:pt x="387470" y="152567"/>
                    <a:pt x="386179" y="148054"/>
                  </a:cubicBezTo>
                  <a:cubicBezTo>
                    <a:pt x="353257" y="152567"/>
                    <a:pt x="319045" y="153212"/>
                    <a:pt x="285478" y="150633"/>
                  </a:cubicBezTo>
                  <a:cubicBezTo>
                    <a:pt x="283542" y="149988"/>
                    <a:pt x="283542" y="147409"/>
                    <a:pt x="285478" y="147409"/>
                  </a:cubicBezTo>
                  <a:cubicBezTo>
                    <a:pt x="319045" y="148699"/>
                    <a:pt x="351966" y="146765"/>
                    <a:pt x="384888" y="142896"/>
                  </a:cubicBezTo>
                  <a:cubicBezTo>
                    <a:pt x="382951" y="135805"/>
                    <a:pt x="380369" y="128713"/>
                    <a:pt x="377142" y="121621"/>
                  </a:cubicBezTo>
                  <a:cubicBezTo>
                    <a:pt x="331310" y="123555"/>
                    <a:pt x="284833" y="122911"/>
                    <a:pt x="238355" y="120977"/>
                  </a:cubicBezTo>
                  <a:cubicBezTo>
                    <a:pt x="236419" y="120977"/>
                    <a:pt x="236419" y="118398"/>
                    <a:pt x="238355" y="118398"/>
                  </a:cubicBezTo>
                  <a:cubicBezTo>
                    <a:pt x="284187" y="117108"/>
                    <a:pt x="330019" y="115819"/>
                    <a:pt x="375850" y="117753"/>
                  </a:cubicBezTo>
                  <a:cubicBezTo>
                    <a:pt x="372623" y="110661"/>
                    <a:pt x="368750" y="104214"/>
                    <a:pt x="364877" y="97767"/>
                  </a:cubicBezTo>
                  <a:cubicBezTo>
                    <a:pt x="297097" y="97123"/>
                    <a:pt x="230609" y="95189"/>
                    <a:pt x="163475" y="98412"/>
                  </a:cubicBezTo>
                  <a:cubicBezTo>
                    <a:pt x="161539" y="98412"/>
                    <a:pt x="161539" y="96478"/>
                    <a:pt x="163475" y="95833"/>
                  </a:cubicBezTo>
                  <a:cubicBezTo>
                    <a:pt x="228673" y="89386"/>
                    <a:pt x="297097" y="87452"/>
                    <a:pt x="362940" y="95189"/>
                  </a:cubicBezTo>
                  <a:cubicBezTo>
                    <a:pt x="359067" y="89386"/>
                    <a:pt x="355194" y="84229"/>
                    <a:pt x="350675" y="78426"/>
                  </a:cubicBezTo>
                  <a:cubicBezTo>
                    <a:pt x="350030" y="78426"/>
                    <a:pt x="350030" y="78426"/>
                    <a:pt x="350030" y="78426"/>
                  </a:cubicBezTo>
                  <a:cubicBezTo>
                    <a:pt x="267404" y="75848"/>
                    <a:pt x="185423" y="75848"/>
                    <a:pt x="102797" y="77782"/>
                  </a:cubicBezTo>
                  <a:cubicBezTo>
                    <a:pt x="100860" y="77782"/>
                    <a:pt x="100860" y="74558"/>
                    <a:pt x="102797" y="74558"/>
                  </a:cubicBezTo>
                  <a:cubicBezTo>
                    <a:pt x="184132" y="68756"/>
                    <a:pt x="266113" y="69401"/>
                    <a:pt x="346802" y="74558"/>
                  </a:cubicBezTo>
                  <a:cubicBezTo>
                    <a:pt x="338410" y="64888"/>
                    <a:pt x="328728" y="56507"/>
                    <a:pt x="317754" y="49415"/>
                  </a:cubicBezTo>
                  <a:cubicBezTo>
                    <a:pt x="303553" y="48770"/>
                    <a:pt x="144755" y="44257"/>
                    <a:pt x="146046" y="50704"/>
                  </a:cubicBezTo>
                  <a:cubicBezTo>
                    <a:pt x="146046" y="51349"/>
                    <a:pt x="145401" y="51349"/>
                    <a:pt x="145401" y="50704"/>
                  </a:cubicBezTo>
                  <a:cubicBezTo>
                    <a:pt x="140882" y="37810"/>
                    <a:pt x="160248" y="40389"/>
                    <a:pt x="167994" y="40389"/>
                  </a:cubicBezTo>
                  <a:cubicBezTo>
                    <a:pt x="215117" y="39100"/>
                    <a:pt x="262240" y="40389"/>
                    <a:pt x="309362" y="43613"/>
                  </a:cubicBezTo>
                  <a:cubicBezTo>
                    <a:pt x="293870" y="33942"/>
                    <a:pt x="277086" y="26206"/>
                    <a:pt x="259012" y="21693"/>
                  </a:cubicBezTo>
                  <a:cubicBezTo>
                    <a:pt x="240938" y="17019"/>
                    <a:pt x="222339" y="14883"/>
                    <a:pt x="203820" y="15185"/>
                  </a:cubicBezTo>
                  <a:close/>
                  <a:moveTo>
                    <a:pt x="180430" y="1717"/>
                  </a:moveTo>
                  <a:cubicBezTo>
                    <a:pt x="201763" y="-912"/>
                    <a:pt x="223509" y="-550"/>
                    <a:pt x="244811" y="2996"/>
                  </a:cubicBezTo>
                  <a:cubicBezTo>
                    <a:pt x="331310" y="17180"/>
                    <a:pt x="399735" y="86163"/>
                    <a:pt x="407481" y="174487"/>
                  </a:cubicBezTo>
                  <a:cubicBezTo>
                    <a:pt x="415227" y="258942"/>
                    <a:pt x="350030" y="351134"/>
                    <a:pt x="267404" y="374344"/>
                  </a:cubicBezTo>
                  <a:cubicBezTo>
                    <a:pt x="264822" y="400132"/>
                    <a:pt x="266113" y="424630"/>
                    <a:pt x="269986" y="450418"/>
                  </a:cubicBezTo>
                  <a:cubicBezTo>
                    <a:pt x="271277" y="460089"/>
                    <a:pt x="258366" y="463957"/>
                    <a:pt x="255139" y="454931"/>
                  </a:cubicBezTo>
                  <a:cubicBezTo>
                    <a:pt x="255139" y="454287"/>
                    <a:pt x="255139" y="454287"/>
                    <a:pt x="255139" y="454287"/>
                  </a:cubicBezTo>
                  <a:cubicBezTo>
                    <a:pt x="228673" y="458155"/>
                    <a:pt x="202206" y="458799"/>
                    <a:pt x="175740" y="460089"/>
                  </a:cubicBezTo>
                  <a:cubicBezTo>
                    <a:pt x="171867" y="460089"/>
                    <a:pt x="169931" y="457510"/>
                    <a:pt x="169931" y="454287"/>
                  </a:cubicBezTo>
                  <a:cubicBezTo>
                    <a:pt x="167994" y="453642"/>
                    <a:pt x="166703" y="452352"/>
                    <a:pt x="166057" y="450418"/>
                  </a:cubicBezTo>
                  <a:cubicBezTo>
                    <a:pt x="157020" y="401421"/>
                    <a:pt x="157666" y="345977"/>
                    <a:pt x="155729" y="296335"/>
                  </a:cubicBezTo>
                  <a:cubicBezTo>
                    <a:pt x="150565" y="292467"/>
                    <a:pt x="153147" y="283441"/>
                    <a:pt x="159602" y="284086"/>
                  </a:cubicBezTo>
                  <a:cubicBezTo>
                    <a:pt x="191878" y="284730"/>
                    <a:pt x="221572" y="287309"/>
                    <a:pt x="247393" y="262166"/>
                  </a:cubicBezTo>
                  <a:cubicBezTo>
                    <a:pt x="270631" y="238957"/>
                    <a:pt x="275150" y="198985"/>
                    <a:pt x="257721" y="170618"/>
                  </a:cubicBezTo>
                  <a:cubicBezTo>
                    <a:pt x="239646" y="141607"/>
                    <a:pt x="198333" y="130002"/>
                    <a:pt x="167994" y="144830"/>
                  </a:cubicBezTo>
                  <a:cubicBezTo>
                    <a:pt x="136364" y="160303"/>
                    <a:pt x="125390" y="192538"/>
                    <a:pt x="127326" y="225418"/>
                  </a:cubicBezTo>
                  <a:cubicBezTo>
                    <a:pt x="127326" y="226063"/>
                    <a:pt x="127326" y="226707"/>
                    <a:pt x="127326" y="227352"/>
                  </a:cubicBezTo>
                  <a:cubicBezTo>
                    <a:pt x="127972" y="228641"/>
                    <a:pt x="127972" y="231220"/>
                    <a:pt x="126681" y="233154"/>
                  </a:cubicBezTo>
                  <a:cubicBezTo>
                    <a:pt x="107961" y="261521"/>
                    <a:pt x="87304" y="289888"/>
                    <a:pt x="66648" y="316965"/>
                  </a:cubicBezTo>
                  <a:cubicBezTo>
                    <a:pt x="64711" y="319544"/>
                    <a:pt x="60838" y="318899"/>
                    <a:pt x="59547" y="316321"/>
                  </a:cubicBezTo>
                  <a:cubicBezTo>
                    <a:pt x="58902" y="318899"/>
                    <a:pt x="56320" y="321478"/>
                    <a:pt x="53092" y="320189"/>
                  </a:cubicBezTo>
                  <a:cubicBezTo>
                    <a:pt x="18234" y="306005"/>
                    <a:pt x="9842" y="253140"/>
                    <a:pt x="3387" y="220260"/>
                  </a:cubicBezTo>
                  <a:cubicBezTo>
                    <a:pt x="-4359" y="178355"/>
                    <a:pt x="805" y="137739"/>
                    <a:pt x="22753" y="100991"/>
                  </a:cubicBezTo>
                  <a:cubicBezTo>
                    <a:pt x="56158" y="44419"/>
                    <a:pt x="116433" y="9605"/>
                    <a:pt x="180430" y="17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5" name="Group 41">
            <a:extLst>
              <a:ext uri="{FF2B5EF4-FFF2-40B4-BE49-F238E27FC236}">
                <a16:creationId xmlns:a16="http://schemas.microsoft.com/office/drawing/2014/main" xmlns="" id="{27C23B84-B908-4D8B-899E-180E40A598EC}"/>
              </a:ext>
            </a:extLst>
          </p:cNvPr>
          <p:cNvGrpSpPr/>
          <p:nvPr/>
        </p:nvGrpSpPr>
        <p:grpSpPr>
          <a:xfrm>
            <a:off x="4219264" y="1455509"/>
            <a:ext cx="3570514" cy="1683635"/>
            <a:chOff x="5012703" y="1745365"/>
            <a:chExt cx="3570514" cy="1683635"/>
          </a:xfrm>
        </p:grpSpPr>
        <p:sp>
          <p:nvSpPr>
            <p:cNvPr id="56" name="文本框 42">
              <a:extLst>
                <a:ext uri="{FF2B5EF4-FFF2-40B4-BE49-F238E27FC236}">
                  <a16:creationId xmlns:a16="http://schemas.microsoft.com/office/drawing/2014/main" xmlns="" id="{20ECF772-5C09-4DC3-8561-FFE8755B5986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57" name="文本框 43">
              <a:extLst>
                <a:ext uri="{FF2B5EF4-FFF2-40B4-BE49-F238E27FC236}">
                  <a16:creationId xmlns:a16="http://schemas.microsoft.com/office/drawing/2014/main" xmlns="" id="{1C4C636F-FE93-4E43-BC35-F9562B42BF64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58" name="browser_156816">
              <a:extLst>
                <a:ext uri="{FF2B5EF4-FFF2-40B4-BE49-F238E27FC236}">
                  <a16:creationId xmlns:a16="http://schemas.microsoft.com/office/drawing/2014/main" xmlns="" id="{4E263449-08E1-464D-839E-5DB2EDF2A62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21439" y="1745365"/>
              <a:ext cx="468000" cy="483915"/>
            </a:xfrm>
            <a:custGeom>
              <a:avLst/>
              <a:gdLst>
                <a:gd name="T0" fmla="*/ 417 w 902"/>
                <a:gd name="T1" fmla="*/ 446 h 934"/>
                <a:gd name="T2" fmla="*/ 648 w 902"/>
                <a:gd name="T3" fmla="*/ 643 h 934"/>
                <a:gd name="T4" fmla="*/ 590 w 902"/>
                <a:gd name="T5" fmla="*/ 643 h 934"/>
                <a:gd name="T6" fmla="*/ 417 w 902"/>
                <a:gd name="T7" fmla="*/ 503 h 934"/>
                <a:gd name="T8" fmla="*/ 590 w 902"/>
                <a:gd name="T9" fmla="*/ 643 h 934"/>
                <a:gd name="T10" fmla="*/ 417 w 902"/>
                <a:gd name="T11" fmla="*/ 529 h 934"/>
                <a:gd name="T12" fmla="*/ 497 w 902"/>
                <a:gd name="T13" fmla="*/ 643 h 934"/>
                <a:gd name="T14" fmla="*/ 417 w 902"/>
                <a:gd name="T15" fmla="*/ 529 h 934"/>
                <a:gd name="T16" fmla="*/ 759 w 902"/>
                <a:gd name="T17" fmla="*/ 429 h 934"/>
                <a:gd name="T18" fmla="*/ 697 w 902"/>
                <a:gd name="T19" fmla="*/ 479 h 934"/>
                <a:gd name="T20" fmla="*/ 746 w 902"/>
                <a:gd name="T21" fmla="*/ 535 h 934"/>
                <a:gd name="T22" fmla="*/ 852 w 902"/>
                <a:gd name="T23" fmla="*/ 535 h 934"/>
                <a:gd name="T24" fmla="*/ 902 w 902"/>
                <a:gd name="T25" fmla="*/ 479 h 934"/>
                <a:gd name="T26" fmla="*/ 902 w 902"/>
                <a:gd name="T27" fmla="*/ 355 h 934"/>
                <a:gd name="T28" fmla="*/ 852 w 902"/>
                <a:gd name="T29" fmla="*/ 410 h 934"/>
                <a:gd name="T30" fmla="*/ 759 w 902"/>
                <a:gd name="T31" fmla="*/ 410 h 934"/>
                <a:gd name="T32" fmla="*/ 697 w 902"/>
                <a:gd name="T33" fmla="*/ 360 h 934"/>
                <a:gd name="T34" fmla="*/ 746 w 902"/>
                <a:gd name="T35" fmla="*/ 305 h 934"/>
                <a:gd name="T36" fmla="*/ 759 w 902"/>
                <a:gd name="T37" fmla="*/ 305 h 934"/>
                <a:gd name="T38" fmla="*/ 786 w 902"/>
                <a:gd name="T39" fmla="*/ 100 h 934"/>
                <a:gd name="T40" fmla="*/ 331 w 902"/>
                <a:gd name="T41" fmla="*/ 212 h 934"/>
                <a:gd name="T42" fmla="*/ 514 w 902"/>
                <a:gd name="T43" fmla="*/ 207 h 934"/>
                <a:gd name="T44" fmla="*/ 331 w 902"/>
                <a:gd name="T45" fmla="*/ 364 h 934"/>
                <a:gd name="T46" fmla="*/ 786 w 902"/>
                <a:gd name="T47" fmla="*/ 817 h 934"/>
                <a:gd name="T48" fmla="*/ 746 w 902"/>
                <a:gd name="T49" fmla="*/ 784 h 934"/>
                <a:gd name="T50" fmla="*/ 697 w 902"/>
                <a:gd name="T51" fmla="*/ 728 h 934"/>
                <a:gd name="T52" fmla="*/ 759 w 902"/>
                <a:gd name="T53" fmla="*/ 678 h 934"/>
                <a:gd name="T54" fmla="*/ 852 w 902"/>
                <a:gd name="T55" fmla="*/ 678 h 934"/>
                <a:gd name="T56" fmla="*/ 902 w 902"/>
                <a:gd name="T57" fmla="*/ 734 h 934"/>
                <a:gd name="T58" fmla="*/ 840 w 902"/>
                <a:gd name="T59" fmla="*/ 784 h 934"/>
                <a:gd name="T60" fmla="*/ 830 w 902"/>
                <a:gd name="T61" fmla="*/ 784 h 934"/>
                <a:gd name="T62" fmla="*/ 767 w 902"/>
                <a:gd name="T63" fmla="*/ 934 h 934"/>
                <a:gd name="T64" fmla="*/ 287 w 902"/>
                <a:gd name="T65" fmla="*/ 871 h 934"/>
                <a:gd name="T66" fmla="*/ 211 w 902"/>
                <a:gd name="T67" fmla="*/ 799 h 934"/>
                <a:gd name="T68" fmla="*/ 37 w 902"/>
                <a:gd name="T69" fmla="*/ 704 h 934"/>
                <a:gd name="T70" fmla="*/ 24 w 902"/>
                <a:gd name="T71" fmla="*/ 680 h 934"/>
                <a:gd name="T72" fmla="*/ 10 w 902"/>
                <a:gd name="T73" fmla="*/ 643 h 934"/>
                <a:gd name="T74" fmla="*/ 4 w 902"/>
                <a:gd name="T75" fmla="*/ 610 h 934"/>
                <a:gd name="T76" fmla="*/ 0 w 902"/>
                <a:gd name="T77" fmla="*/ 563 h 934"/>
                <a:gd name="T78" fmla="*/ 287 w 902"/>
                <a:gd name="T79" fmla="*/ 236 h 934"/>
                <a:gd name="T80" fmla="*/ 350 w 902"/>
                <a:gd name="T81" fmla="*/ 0 h 934"/>
                <a:gd name="T82" fmla="*/ 830 w 902"/>
                <a:gd name="T83" fmla="*/ 63 h 934"/>
                <a:gd name="T84" fmla="*/ 852 w 902"/>
                <a:gd name="T85" fmla="*/ 305 h 934"/>
                <a:gd name="T86" fmla="*/ 527 w 902"/>
                <a:gd name="T87" fmla="*/ 871 h 934"/>
                <a:gd name="T88" fmla="*/ 590 w 902"/>
                <a:gd name="T89" fmla="*/ 871 h 934"/>
                <a:gd name="T90" fmla="*/ 527 w 902"/>
                <a:gd name="T91" fmla="*/ 871 h 934"/>
                <a:gd name="T92" fmla="*/ 625 w 902"/>
                <a:gd name="T93" fmla="*/ 45 h 934"/>
                <a:gd name="T94" fmla="*/ 484 w 902"/>
                <a:gd name="T95" fmla="*/ 53 h 934"/>
                <a:gd name="T96" fmla="*/ 625 w 902"/>
                <a:gd name="T97" fmla="*/ 61 h 934"/>
                <a:gd name="T98" fmla="*/ 852 w 902"/>
                <a:gd name="T99" fmla="*/ 554 h 934"/>
                <a:gd name="T100" fmla="*/ 746 w 902"/>
                <a:gd name="T101" fmla="*/ 554 h 934"/>
                <a:gd name="T102" fmla="*/ 697 w 902"/>
                <a:gd name="T103" fmla="*/ 609 h 934"/>
                <a:gd name="T104" fmla="*/ 759 w 902"/>
                <a:gd name="T105" fmla="*/ 659 h 934"/>
                <a:gd name="T106" fmla="*/ 852 w 902"/>
                <a:gd name="T107" fmla="*/ 659 h 934"/>
                <a:gd name="T108" fmla="*/ 902 w 902"/>
                <a:gd name="T109" fmla="*/ 60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34">
                  <a:moveTo>
                    <a:pt x="615" y="643"/>
                  </a:moveTo>
                  <a:cubicBezTo>
                    <a:pt x="615" y="534"/>
                    <a:pt x="526" y="446"/>
                    <a:pt x="417" y="446"/>
                  </a:cubicBezTo>
                  <a:lnTo>
                    <a:pt x="417" y="412"/>
                  </a:lnTo>
                  <a:cubicBezTo>
                    <a:pt x="544" y="412"/>
                    <a:pt x="648" y="516"/>
                    <a:pt x="648" y="643"/>
                  </a:cubicBezTo>
                  <a:lnTo>
                    <a:pt x="615" y="643"/>
                  </a:lnTo>
                  <a:close/>
                  <a:moveTo>
                    <a:pt x="590" y="643"/>
                  </a:moveTo>
                  <a:cubicBezTo>
                    <a:pt x="590" y="547"/>
                    <a:pt x="513" y="470"/>
                    <a:pt x="417" y="470"/>
                  </a:cubicBezTo>
                  <a:lnTo>
                    <a:pt x="417" y="503"/>
                  </a:lnTo>
                  <a:cubicBezTo>
                    <a:pt x="494" y="503"/>
                    <a:pt x="557" y="566"/>
                    <a:pt x="557" y="643"/>
                  </a:cubicBezTo>
                  <a:lnTo>
                    <a:pt x="590" y="643"/>
                  </a:lnTo>
                  <a:lnTo>
                    <a:pt x="590" y="643"/>
                  </a:lnTo>
                  <a:close/>
                  <a:moveTo>
                    <a:pt x="417" y="529"/>
                  </a:moveTo>
                  <a:lnTo>
                    <a:pt x="417" y="563"/>
                  </a:lnTo>
                  <a:cubicBezTo>
                    <a:pt x="461" y="562"/>
                    <a:pt x="497" y="599"/>
                    <a:pt x="497" y="643"/>
                  </a:cubicBezTo>
                  <a:lnTo>
                    <a:pt x="531" y="643"/>
                  </a:lnTo>
                  <a:cubicBezTo>
                    <a:pt x="531" y="580"/>
                    <a:pt x="480" y="529"/>
                    <a:pt x="417" y="529"/>
                  </a:cubicBezTo>
                  <a:close/>
                  <a:moveTo>
                    <a:pt x="852" y="429"/>
                  </a:moveTo>
                  <a:lnTo>
                    <a:pt x="759" y="429"/>
                  </a:lnTo>
                  <a:lnTo>
                    <a:pt x="746" y="429"/>
                  </a:lnTo>
                  <a:cubicBezTo>
                    <a:pt x="719" y="429"/>
                    <a:pt x="697" y="452"/>
                    <a:pt x="697" y="479"/>
                  </a:cubicBezTo>
                  <a:lnTo>
                    <a:pt x="697" y="485"/>
                  </a:lnTo>
                  <a:cubicBezTo>
                    <a:pt x="697" y="512"/>
                    <a:pt x="719" y="535"/>
                    <a:pt x="746" y="535"/>
                  </a:cubicBezTo>
                  <a:lnTo>
                    <a:pt x="840" y="535"/>
                  </a:lnTo>
                  <a:lnTo>
                    <a:pt x="852" y="535"/>
                  </a:lnTo>
                  <a:cubicBezTo>
                    <a:pt x="880" y="535"/>
                    <a:pt x="902" y="512"/>
                    <a:pt x="902" y="485"/>
                  </a:cubicBezTo>
                  <a:lnTo>
                    <a:pt x="902" y="479"/>
                  </a:lnTo>
                  <a:cubicBezTo>
                    <a:pt x="902" y="452"/>
                    <a:pt x="880" y="429"/>
                    <a:pt x="852" y="429"/>
                  </a:cubicBezTo>
                  <a:close/>
                  <a:moveTo>
                    <a:pt x="902" y="355"/>
                  </a:moveTo>
                  <a:lnTo>
                    <a:pt x="902" y="360"/>
                  </a:lnTo>
                  <a:cubicBezTo>
                    <a:pt x="902" y="388"/>
                    <a:pt x="880" y="410"/>
                    <a:pt x="852" y="410"/>
                  </a:cubicBezTo>
                  <a:lnTo>
                    <a:pt x="840" y="410"/>
                  </a:lnTo>
                  <a:lnTo>
                    <a:pt x="759" y="410"/>
                  </a:lnTo>
                  <a:lnTo>
                    <a:pt x="746" y="410"/>
                  </a:lnTo>
                  <a:cubicBezTo>
                    <a:pt x="719" y="410"/>
                    <a:pt x="697" y="388"/>
                    <a:pt x="697" y="360"/>
                  </a:cubicBezTo>
                  <a:lnTo>
                    <a:pt x="697" y="355"/>
                  </a:lnTo>
                  <a:cubicBezTo>
                    <a:pt x="697" y="327"/>
                    <a:pt x="719" y="305"/>
                    <a:pt x="746" y="305"/>
                  </a:cubicBezTo>
                  <a:lnTo>
                    <a:pt x="759" y="305"/>
                  </a:lnTo>
                  <a:lnTo>
                    <a:pt x="759" y="305"/>
                  </a:lnTo>
                  <a:lnTo>
                    <a:pt x="786" y="305"/>
                  </a:lnTo>
                  <a:lnTo>
                    <a:pt x="786" y="100"/>
                  </a:lnTo>
                  <a:lnTo>
                    <a:pt x="331" y="100"/>
                  </a:lnTo>
                  <a:lnTo>
                    <a:pt x="331" y="212"/>
                  </a:lnTo>
                  <a:cubicBezTo>
                    <a:pt x="375" y="187"/>
                    <a:pt x="413" y="166"/>
                    <a:pt x="431" y="156"/>
                  </a:cubicBezTo>
                  <a:cubicBezTo>
                    <a:pt x="491" y="126"/>
                    <a:pt x="524" y="163"/>
                    <a:pt x="514" y="207"/>
                  </a:cubicBezTo>
                  <a:cubicBezTo>
                    <a:pt x="506" y="242"/>
                    <a:pt x="448" y="279"/>
                    <a:pt x="387" y="326"/>
                  </a:cubicBezTo>
                  <a:cubicBezTo>
                    <a:pt x="375" y="336"/>
                    <a:pt x="354" y="350"/>
                    <a:pt x="331" y="364"/>
                  </a:cubicBezTo>
                  <a:lnTo>
                    <a:pt x="331" y="817"/>
                  </a:lnTo>
                  <a:lnTo>
                    <a:pt x="786" y="817"/>
                  </a:lnTo>
                  <a:lnTo>
                    <a:pt x="786" y="784"/>
                  </a:lnTo>
                  <a:lnTo>
                    <a:pt x="746" y="784"/>
                  </a:lnTo>
                  <a:cubicBezTo>
                    <a:pt x="719" y="784"/>
                    <a:pt x="697" y="761"/>
                    <a:pt x="697" y="734"/>
                  </a:cubicBezTo>
                  <a:lnTo>
                    <a:pt x="697" y="728"/>
                  </a:lnTo>
                  <a:cubicBezTo>
                    <a:pt x="697" y="701"/>
                    <a:pt x="719" y="678"/>
                    <a:pt x="746" y="678"/>
                  </a:cubicBezTo>
                  <a:lnTo>
                    <a:pt x="759" y="678"/>
                  </a:lnTo>
                  <a:lnTo>
                    <a:pt x="840" y="678"/>
                  </a:lnTo>
                  <a:lnTo>
                    <a:pt x="852" y="678"/>
                  </a:lnTo>
                  <a:cubicBezTo>
                    <a:pt x="880" y="678"/>
                    <a:pt x="902" y="701"/>
                    <a:pt x="902" y="728"/>
                  </a:cubicBezTo>
                  <a:lnTo>
                    <a:pt x="902" y="734"/>
                  </a:lnTo>
                  <a:cubicBezTo>
                    <a:pt x="902" y="761"/>
                    <a:pt x="880" y="784"/>
                    <a:pt x="852" y="784"/>
                  </a:cubicBezTo>
                  <a:lnTo>
                    <a:pt x="840" y="784"/>
                  </a:lnTo>
                  <a:lnTo>
                    <a:pt x="840" y="784"/>
                  </a:lnTo>
                  <a:lnTo>
                    <a:pt x="830" y="784"/>
                  </a:lnTo>
                  <a:lnTo>
                    <a:pt x="830" y="871"/>
                  </a:lnTo>
                  <a:cubicBezTo>
                    <a:pt x="830" y="906"/>
                    <a:pt x="802" y="934"/>
                    <a:pt x="767" y="934"/>
                  </a:cubicBezTo>
                  <a:lnTo>
                    <a:pt x="350" y="934"/>
                  </a:lnTo>
                  <a:cubicBezTo>
                    <a:pt x="316" y="934"/>
                    <a:pt x="287" y="906"/>
                    <a:pt x="287" y="871"/>
                  </a:cubicBezTo>
                  <a:lnTo>
                    <a:pt x="287" y="799"/>
                  </a:lnTo>
                  <a:lnTo>
                    <a:pt x="211" y="799"/>
                  </a:lnTo>
                  <a:cubicBezTo>
                    <a:pt x="211" y="799"/>
                    <a:pt x="99" y="799"/>
                    <a:pt x="39" y="707"/>
                  </a:cubicBezTo>
                  <a:cubicBezTo>
                    <a:pt x="38" y="706"/>
                    <a:pt x="37" y="705"/>
                    <a:pt x="37" y="704"/>
                  </a:cubicBezTo>
                  <a:cubicBezTo>
                    <a:pt x="34" y="700"/>
                    <a:pt x="32" y="696"/>
                    <a:pt x="29" y="692"/>
                  </a:cubicBezTo>
                  <a:cubicBezTo>
                    <a:pt x="27" y="688"/>
                    <a:pt x="26" y="684"/>
                    <a:pt x="24" y="680"/>
                  </a:cubicBezTo>
                  <a:cubicBezTo>
                    <a:pt x="22" y="677"/>
                    <a:pt x="20" y="673"/>
                    <a:pt x="19" y="669"/>
                  </a:cubicBezTo>
                  <a:cubicBezTo>
                    <a:pt x="15" y="661"/>
                    <a:pt x="13" y="652"/>
                    <a:pt x="10" y="643"/>
                  </a:cubicBezTo>
                  <a:cubicBezTo>
                    <a:pt x="9" y="641"/>
                    <a:pt x="9" y="638"/>
                    <a:pt x="8" y="635"/>
                  </a:cubicBezTo>
                  <a:cubicBezTo>
                    <a:pt x="6" y="627"/>
                    <a:pt x="5" y="619"/>
                    <a:pt x="4" y="610"/>
                  </a:cubicBezTo>
                  <a:cubicBezTo>
                    <a:pt x="3" y="607"/>
                    <a:pt x="3" y="604"/>
                    <a:pt x="2" y="600"/>
                  </a:cubicBezTo>
                  <a:cubicBezTo>
                    <a:pt x="1" y="588"/>
                    <a:pt x="0" y="576"/>
                    <a:pt x="0" y="563"/>
                  </a:cubicBezTo>
                  <a:cubicBezTo>
                    <a:pt x="0" y="416"/>
                    <a:pt x="69" y="353"/>
                    <a:pt x="116" y="334"/>
                  </a:cubicBezTo>
                  <a:cubicBezTo>
                    <a:pt x="117" y="334"/>
                    <a:pt x="203" y="284"/>
                    <a:pt x="287" y="236"/>
                  </a:cubicBezTo>
                  <a:lnTo>
                    <a:pt x="287" y="63"/>
                  </a:lnTo>
                  <a:cubicBezTo>
                    <a:pt x="287" y="28"/>
                    <a:pt x="316" y="0"/>
                    <a:pt x="350" y="0"/>
                  </a:cubicBezTo>
                  <a:lnTo>
                    <a:pt x="767" y="0"/>
                  </a:lnTo>
                  <a:cubicBezTo>
                    <a:pt x="802" y="0"/>
                    <a:pt x="830" y="28"/>
                    <a:pt x="830" y="63"/>
                  </a:cubicBezTo>
                  <a:lnTo>
                    <a:pt x="830" y="305"/>
                  </a:lnTo>
                  <a:lnTo>
                    <a:pt x="852" y="305"/>
                  </a:lnTo>
                  <a:cubicBezTo>
                    <a:pt x="880" y="305"/>
                    <a:pt x="902" y="327"/>
                    <a:pt x="902" y="355"/>
                  </a:cubicBezTo>
                  <a:close/>
                  <a:moveTo>
                    <a:pt x="527" y="871"/>
                  </a:moveTo>
                  <a:cubicBezTo>
                    <a:pt x="527" y="889"/>
                    <a:pt x="541" y="903"/>
                    <a:pt x="559" y="903"/>
                  </a:cubicBezTo>
                  <a:cubicBezTo>
                    <a:pt x="576" y="903"/>
                    <a:pt x="590" y="889"/>
                    <a:pt x="590" y="871"/>
                  </a:cubicBezTo>
                  <a:cubicBezTo>
                    <a:pt x="590" y="854"/>
                    <a:pt x="576" y="840"/>
                    <a:pt x="559" y="840"/>
                  </a:cubicBezTo>
                  <a:cubicBezTo>
                    <a:pt x="541" y="840"/>
                    <a:pt x="527" y="854"/>
                    <a:pt x="527" y="871"/>
                  </a:cubicBezTo>
                  <a:close/>
                  <a:moveTo>
                    <a:pt x="633" y="53"/>
                  </a:moveTo>
                  <a:cubicBezTo>
                    <a:pt x="633" y="49"/>
                    <a:pt x="629" y="45"/>
                    <a:pt x="625" y="45"/>
                  </a:cubicBezTo>
                  <a:lnTo>
                    <a:pt x="492" y="45"/>
                  </a:lnTo>
                  <a:cubicBezTo>
                    <a:pt x="488" y="45"/>
                    <a:pt x="484" y="49"/>
                    <a:pt x="484" y="53"/>
                  </a:cubicBezTo>
                  <a:cubicBezTo>
                    <a:pt x="484" y="57"/>
                    <a:pt x="488" y="61"/>
                    <a:pt x="492" y="61"/>
                  </a:cubicBezTo>
                  <a:lnTo>
                    <a:pt x="625" y="61"/>
                  </a:lnTo>
                  <a:cubicBezTo>
                    <a:pt x="629" y="61"/>
                    <a:pt x="633" y="57"/>
                    <a:pt x="633" y="53"/>
                  </a:cubicBezTo>
                  <a:close/>
                  <a:moveTo>
                    <a:pt x="852" y="554"/>
                  </a:moveTo>
                  <a:lnTo>
                    <a:pt x="840" y="554"/>
                  </a:lnTo>
                  <a:lnTo>
                    <a:pt x="746" y="554"/>
                  </a:lnTo>
                  <a:cubicBezTo>
                    <a:pt x="719" y="554"/>
                    <a:pt x="697" y="576"/>
                    <a:pt x="697" y="604"/>
                  </a:cubicBezTo>
                  <a:lnTo>
                    <a:pt x="697" y="609"/>
                  </a:lnTo>
                  <a:cubicBezTo>
                    <a:pt x="697" y="637"/>
                    <a:pt x="719" y="659"/>
                    <a:pt x="746" y="659"/>
                  </a:cubicBezTo>
                  <a:lnTo>
                    <a:pt x="759" y="659"/>
                  </a:lnTo>
                  <a:lnTo>
                    <a:pt x="840" y="659"/>
                  </a:lnTo>
                  <a:lnTo>
                    <a:pt x="852" y="659"/>
                  </a:lnTo>
                  <a:cubicBezTo>
                    <a:pt x="880" y="659"/>
                    <a:pt x="902" y="637"/>
                    <a:pt x="902" y="609"/>
                  </a:cubicBezTo>
                  <a:lnTo>
                    <a:pt x="902" y="604"/>
                  </a:lnTo>
                  <a:cubicBezTo>
                    <a:pt x="902" y="576"/>
                    <a:pt x="880" y="554"/>
                    <a:pt x="852" y="5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Group 41">
            <a:extLst>
              <a:ext uri="{FF2B5EF4-FFF2-40B4-BE49-F238E27FC236}">
                <a16:creationId xmlns:a16="http://schemas.microsoft.com/office/drawing/2014/main" xmlns="" id="{7F9AE944-806E-49F2-95DF-B25E604B2034}"/>
              </a:ext>
            </a:extLst>
          </p:cNvPr>
          <p:cNvGrpSpPr/>
          <p:nvPr/>
        </p:nvGrpSpPr>
        <p:grpSpPr>
          <a:xfrm>
            <a:off x="8214120" y="3592533"/>
            <a:ext cx="3570514" cy="1758020"/>
            <a:chOff x="5012703" y="1670980"/>
            <a:chExt cx="3570514" cy="1758020"/>
          </a:xfrm>
        </p:grpSpPr>
        <p:sp>
          <p:nvSpPr>
            <p:cNvPr id="40" name="文本框 42">
              <a:extLst>
                <a:ext uri="{FF2B5EF4-FFF2-40B4-BE49-F238E27FC236}">
                  <a16:creationId xmlns:a16="http://schemas.microsoft.com/office/drawing/2014/main" xmlns="" id="{39398C3B-64D4-4A95-9845-BC3648F1D5D1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1" name="文本框 43">
              <a:extLst>
                <a:ext uri="{FF2B5EF4-FFF2-40B4-BE49-F238E27FC236}">
                  <a16:creationId xmlns:a16="http://schemas.microsoft.com/office/drawing/2014/main" xmlns="" id="{DEB0510B-5D78-4363-9CDF-EF893F19D742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42" name="browser_156816">
              <a:extLst>
                <a:ext uri="{FF2B5EF4-FFF2-40B4-BE49-F238E27FC236}">
                  <a16:creationId xmlns:a16="http://schemas.microsoft.com/office/drawing/2014/main" xmlns="" id="{7EB4C92C-87E4-42FE-871B-426E055184E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13771" y="1670980"/>
              <a:ext cx="609685" cy="531614"/>
            </a:xfrm>
            <a:custGeom>
              <a:avLst/>
              <a:gdLst>
                <a:gd name="connsiteX0" fmla="*/ 162199 w 565545"/>
                <a:gd name="connsiteY0" fmla="*/ 428621 h 493127"/>
                <a:gd name="connsiteX1" fmla="*/ 132056 w 565545"/>
                <a:gd name="connsiteY1" fmla="*/ 431488 h 493127"/>
                <a:gd name="connsiteX2" fmla="*/ 196649 w 565545"/>
                <a:gd name="connsiteY2" fmla="*/ 455857 h 493127"/>
                <a:gd name="connsiteX3" fmla="*/ 235405 w 565545"/>
                <a:gd name="connsiteY3" fmla="*/ 451556 h 493127"/>
                <a:gd name="connsiteX4" fmla="*/ 310101 w 565545"/>
                <a:gd name="connsiteY4" fmla="*/ 309494 h 493127"/>
                <a:gd name="connsiteX5" fmla="*/ 317294 w 565545"/>
                <a:gd name="connsiteY5" fmla="*/ 309494 h 493127"/>
                <a:gd name="connsiteX6" fmla="*/ 323049 w 565545"/>
                <a:gd name="connsiteY6" fmla="*/ 312360 h 493127"/>
                <a:gd name="connsiteX7" fmla="*/ 328804 w 565545"/>
                <a:gd name="connsiteY7" fmla="*/ 318092 h 493127"/>
                <a:gd name="connsiteX8" fmla="*/ 333120 w 565545"/>
                <a:gd name="connsiteY8" fmla="*/ 326690 h 493127"/>
                <a:gd name="connsiteX9" fmla="*/ 333120 w 565545"/>
                <a:gd name="connsiteY9" fmla="*/ 333856 h 493127"/>
                <a:gd name="connsiteX10" fmla="*/ 328804 w 565545"/>
                <a:gd name="connsiteY10" fmla="*/ 341021 h 493127"/>
                <a:gd name="connsiteX11" fmla="*/ 323049 w 565545"/>
                <a:gd name="connsiteY11" fmla="*/ 346753 h 493127"/>
                <a:gd name="connsiteX12" fmla="*/ 314417 w 565545"/>
                <a:gd name="connsiteY12" fmla="*/ 351052 h 493127"/>
                <a:gd name="connsiteX13" fmla="*/ 307223 w 565545"/>
                <a:gd name="connsiteY13" fmla="*/ 351052 h 493127"/>
                <a:gd name="connsiteX14" fmla="*/ 300030 w 565545"/>
                <a:gd name="connsiteY14" fmla="*/ 348186 h 493127"/>
                <a:gd name="connsiteX15" fmla="*/ 292836 w 565545"/>
                <a:gd name="connsiteY15" fmla="*/ 342454 h 493127"/>
                <a:gd name="connsiteX16" fmla="*/ 289959 w 565545"/>
                <a:gd name="connsiteY16" fmla="*/ 328123 h 493127"/>
                <a:gd name="connsiteX17" fmla="*/ 297152 w 565545"/>
                <a:gd name="connsiteY17" fmla="*/ 316659 h 493127"/>
                <a:gd name="connsiteX18" fmla="*/ 302907 w 565545"/>
                <a:gd name="connsiteY18" fmla="*/ 328123 h 493127"/>
                <a:gd name="connsiteX19" fmla="*/ 301468 w 565545"/>
                <a:gd name="connsiteY19" fmla="*/ 330990 h 493127"/>
                <a:gd name="connsiteX20" fmla="*/ 301468 w 565545"/>
                <a:gd name="connsiteY20" fmla="*/ 333856 h 493127"/>
                <a:gd name="connsiteX21" fmla="*/ 301468 w 565545"/>
                <a:gd name="connsiteY21" fmla="*/ 336722 h 493127"/>
                <a:gd name="connsiteX22" fmla="*/ 304346 w 565545"/>
                <a:gd name="connsiteY22" fmla="*/ 339588 h 493127"/>
                <a:gd name="connsiteX23" fmla="*/ 308662 w 565545"/>
                <a:gd name="connsiteY23" fmla="*/ 339588 h 493127"/>
                <a:gd name="connsiteX24" fmla="*/ 311539 w 565545"/>
                <a:gd name="connsiteY24" fmla="*/ 338155 h 493127"/>
                <a:gd name="connsiteX25" fmla="*/ 315855 w 565545"/>
                <a:gd name="connsiteY25" fmla="*/ 336722 h 493127"/>
                <a:gd name="connsiteX26" fmla="*/ 318733 w 565545"/>
                <a:gd name="connsiteY26" fmla="*/ 333856 h 493127"/>
                <a:gd name="connsiteX27" fmla="*/ 321610 w 565545"/>
                <a:gd name="connsiteY27" fmla="*/ 330990 h 493127"/>
                <a:gd name="connsiteX28" fmla="*/ 321610 w 565545"/>
                <a:gd name="connsiteY28" fmla="*/ 326690 h 493127"/>
                <a:gd name="connsiteX29" fmla="*/ 321610 w 565545"/>
                <a:gd name="connsiteY29" fmla="*/ 323824 h 493127"/>
                <a:gd name="connsiteX30" fmla="*/ 318733 w 565545"/>
                <a:gd name="connsiteY30" fmla="*/ 322391 h 493127"/>
                <a:gd name="connsiteX31" fmla="*/ 317294 w 565545"/>
                <a:gd name="connsiteY31" fmla="*/ 320958 h 493127"/>
                <a:gd name="connsiteX32" fmla="*/ 314417 w 565545"/>
                <a:gd name="connsiteY32" fmla="*/ 320958 h 493127"/>
                <a:gd name="connsiteX33" fmla="*/ 311539 w 565545"/>
                <a:gd name="connsiteY33" fmla="*/ 322391 h 493127"/>
                <a:gd name="connsiteX34" fmla="*/ 304346 w 565545"/>
                <a:gd name="connsiteY34" fmla="*/ 310927 h 493127"/>
                <a:gd name="connsiteX35" fmla="*/ 310101 w 565545"/>
                <a:gd name="connsiteY35" fmla="*/ 309494 h 493127"/>
                <a:gd name="connsiteX36" fmla="*/ 137853 w 565545"/>
                <a:gd name="connsiteY36" fmla="*/ 295266 h 493127"/>
                <a:gd name="connsiteX37" fmla="*/ 133537 w 565545"/>
                <a:gd name="connsiteY37" fmla="*/ 296695 h 493127"/>
                <a:gd name="connsiteX38" fmla="*/ 130660 w 565545"/>
                <a:gd name="connsiteY38" fmla="*/ 299554 h 493127"/>
                <a:gd name="connsiteX39" fmla="*/ 129222 w 565545"/>
                <a:gd name="connsiteY39" fmla="*/ 302413 h 493127"/>
                <a:gd name="connsiteX40" fmla="*/ 129222 w 565545"/>
                <a:gd name="connsiteY40" fmla="*/ 306701 h 493127"/>
                <a:gd name="connsiteX41" fmla="*/ 129222 w 565545"/>
                <a:gd name="connsiteY41" fmla="*/ 310989 h 493127"/>
                <a:gd name="connsiteX42" fmla="*/ 130660 w 565545"/>
                <a:gd name="connsiteY42" fmla="*/ 315277 h 493127"/>
                <a:gd name="connsiteX43" fmla="*/ 133537 w 565545"/>
                <a:gd name="connsiteY43" fmla="*/ 318136 h 493127"/>
                <a:gd name="connsiteX44" fmla="*/ 137853 w 565545"/>
                <a:gd name="connsiteY44" fmla="*/ 318136 h 493127"/>
                <a:gd name="connsiteX45" fmla="*/ 140730 w 565545"/>
                <a:gd name="connsiteY45" fmla="*/ 318136 h 493127"/>
                <a:gd name="connsiteX46" fmla="*/ 143607 w 565545"/>
                <a:gd name="connsiteY46" fmla="*/ 315277 h 493127"/>
                <a:gd name="connsiteX47" fmla="*/ 145045 w 565545"/>
                <a:gd name="connsiteY47" fmla="*/ 310989 h 493127"/>
                <a:gd name="connsiteX48" fmla="*/ 145045 w 565545"/>
                <a:gd name="connsiteY48" fmla="*/ 306701 h 493127"/>
                <a:gd name="connsiteX49" fmla="*/ 145045 w 565545"/>
                <a:gd name="connsiteY49" fmla="*/ 302413 h 493127"/>
                <a:gd name="connsiteX50" fmla="*/ 143607 w 565545"/>
                <a:gd name="connsiteY50" fmla="*/ 299554 h 493127"/>
                <a:gd name="connsiteX51" fmla="*/ 140730 w 565545"/>
                <a:gd name="connsiteY51" fmla="*/ 296695 h 493127"/>
                <a:gd name="connsiteX52" fmla="*/ 137853 w 565545"/>
                <a:gd name="connsiteY52" fmla="*/ 295266 h 493127"/>
                <a:gd name="connsiteX53" fmla="*/ 401842 w 565545"/>
                <a:gd name="connsiteY53" fmla="*/ 283745 h 493127"/>
                <a:gd name="connsiteX54" fmla="*/ 413332 w 565545"/>
                <a:gd name="connsiteY54" fmla="*/ 318123 h 493127"/>
                <a:gd name="connsiteX55" fmla="*/ 430566 w 565545"/>
                <a:gd name="connsiteY55" fmla="*/ 305231 h 493127"/>
                <a:gd name="connsiteX56" fmla="*/ 403278 w 565545"/>
                <a:gd name="connsiteY56" fmla="*/ 283745 h 493127"/>
                <a:gd name="connsiteX57" fmla="*/ 111960 w 565545"/>
                <a:gd name="connsiteY57" fmla="*/ 266679 h 493127"/>
                <a:gd name="connsiteX58" fmla="*/ 129222 w 565545"/>
                <a:gd name="connsiteY58" fmla="*/ 266679 h 493127"/>
                <a:gd name="connsiteX59" fmla="*/ 129222 w 565545"/>
                <a:gd name="connsiteY59" fmla="*/ 289549 h 493127"/>
                <a:gd name="connsiteX60" fmla="*/ 130660 w 565545"/>
                <a:gd name="connsiteY60" fmla="*/ 289549 h 493127"/>
                <a:gd name="connsiteX61" fmla="*/ 134976 w 565545"/>
                <a:gd name="connsiteY61" fmla="*/ 283831 h 493127"/>
                <a:gd name="connsiteX62" fmla="*/ 143607 w 565545"/>
                <a:gd name="connsiteY62" fmla="*/ 282402 h 493127"/>
                <a:gd name="connsiteX63" fmla="*/ 152238 w 565545"/>
                <a:gd name="connsiteY63" fmla="*/ 285261 h 493127"/>
                <a:gd name="connsiteX64" fmla="*/ 159430 w 565545"/>
                <a:gd name="connsiteY64" fmla="*/ 290978 h 493127"/>
                <a:gd name="connsiteX65" fmla="*/ 162307 w 565545"/>
                <a:gd name="connsiteY65" fmla="*/ 298125 h 493127"/>
                <a:gd name="connsiteX66" fmla="*/ 162307 w 565545"/>
                <a:gd name="connsiteY66" fmla="*/ 306701 h 493127"/>
                <a:gd name="connsiteX67" fmla="*/ 162307 w 565545"/>
                <a:gd name="connsiteY67" fmla="*/ 315277 h 493127"/>
                <a:gd name="connsiteX68" fmla="*/ 157992 w 565545"/>
                <a:gd name="connsiteY68" fmla="*/ 323853 h 493127"/>
                <a:gd name="connsiteX69" fmla="*/ 152238 w 565545"/>
                <a:gd name="connsiteY69" fmla="*/ 329570 h 493127"/>
                <a:gd name="connsiteX70" fmla="*/ 143607 w 565545"/>
                <a:gd name="connsiteY70" fmla="*/ 332429 h 493127"/>
                <a:gd name="connsiteX71" fmla="*/ 137853 w 565545"/>
                <a:gd name="connsiteY71" fmla="*/ 331000 h 493127"/>
                <a:gd name="connsiteX72" fmla="*/ 133537 w 565545"/>
                <a:gd name="connsiteY72" fmla="*/ 329570 h 493127"/>
                <a:gd name="connsiteX73" fmla="*/ 130660 w 565545"/>
                <a:gd name="connsiteY73" fmla="*/ 328141 h 493127"/>
                <a:gd name="connsiteX74" fmla="*/ 129222 w 565545"/>
                <a:gd name="connsiteY74" fmla="*/ 325282 h 493127"/>
                <a:gd name="connsiteX75" fmla="*/ 129222 w 565545"/>
                <a:gd name="connsiteY75" fmla="*/ 331000 h 493127"/>
                <a:gd name="connsiteX76" fmla="*/ 111960 w 565545"/>
                <a:gd name="connsiteY76" fmla="*/ 331000 h 493127"/>
                <a:gd name="connsiteX77" fmla="*/ 50258 w 565545"/>
                <a:gd name="connsiteY77" fmla="*/ 250870 h 493127"/>
                <a:gd name="connsiteX78" fmla="*/ 57451 w 565545"/>
                <a:gd name="connsiteY78" fmla="*/ 250870 h 493127"/>
                <a:gd name="connsiteX79" fmla="*/ 64645 w 565545"/>
                <a:gd name="connsiteY79" fmla="*/ 253736 h 493127"/>
                <a:gd name="connsiteX80" fmla="*/ 70400 w 565545"/>
                <a:gd name="connsiteY80" fmla="*/ 259468 h 493127"/>
                <a:gd name="connsiteX81" fmla="*/ 73277 w 565545"/>
                <a:gd name="connsiteY81" fmla="*/ 266633 h 493127"/>
                <a:gd name="connsiteX82" fmla="*/ 73277 w 565545"/>
                <a:gd name="connsiteY82" fmla="*/ 275232 h 493127"/>
                <a:gd name="connsiteX83" fmla="*/ 70400 w 565545"/>
                <a:gd name="connsiteY83" fmla="*/ 282397 h 493127"/>
                <a:gd name="connsiteX84" fmla="*/ 63206 w 565545"/>
                <a:gd name="connsiteY84" fmla="*/ 288129 h 493127"/>
                <a:gd name="connsiteX85" fmla="*/ 56013 w 565545"/>
                <a:gd name="connsiteY85" fmla="*/ 292428 h 493127"/>
                <a:gd name="connsiteX86" fmla="*/ 47381 w 565545"/>
                <a:gd name="connsiteY86" fmla="*/ 292428 h 493127"/>
                <a:gd name="connsiteX87" fmla="*/ 40187 w 565545"/>
                <a:gd name="connsiteY87" fmla="*/ 289562 h 493127"/>
                <a:gd name="connsiteX88" fmla="*/ 34432 w 565545"/>
                <a:gd name="connsiteY88" fmla="*/ 283830 h 493127"/>
                <a:gd name="connsiteX89" fmla="*/ 30116 w 565545"/>
                <a:gd name="connsiteY89" fmla="*/ 269499 h 493127"/>
                <a:gd name="connsiteX90" fmla="*/ 37310 w 565545"/>
                <a:gd name="connsiteY90" fmla="*/ 258035 h 493127"/>
                <a:gd name="connsiteX91" fmla="*/ 44503 w 565545"/>
                <a:gd name="connsiteY91" fmla="*/ 268066 h 493127"/>
                <a:gd name="connsiteX92" fmla="*/ 43064 w 565545"/>
                <a:gd name="connsiteY92" fmla="*/ 269499 h 493127"/>
                <a:gd name="connsiteX93" fmla="*/ 41626 w 565545"/>
                <a:gd name="connsiteY93" fmla="*/ 272366 h 493127"/>
                <a:gd name="connsiteX94" fmla="*/ 41626 w 565545"/>
                <a:gd name="connsiteY94" fmla="*/ 275232 h 493127"/>
                <a:gd name="connsiteX95" fmla="*/ 43064 w 565545"/>
                <a:gd name="connsiteY95" fmla="*/ 278098 h 493127"/>
                <a:gd name="connsiteX96" fmla="*/ 45942 w 565545"/>
                <a:gd name="connsiteY96" fmla="*/ 279531 h 493127"/>
                <a:gd name="connsiteX97" fmla="*/ 48819 w 565545"/>
                <a:gd name="connsiteY97" fmla="*/ 280964 h 493127"/>
                <a:gd name="connsiteX98" fmla="*/ 53135 w 565545"/>
                <a:gd name="connsiteY98" fmla="*/ 279531 h 493127"/>
                <a:gd name="connsiteX99" fmla="*/ 56013 w 565545"/>
                <a:gd name="connsiteY99" fmla="*/ 278098 h 493127"/>
                <a:gd name="connsiteX100" fmla="*/ 60329 w 565545"/>
                <a:gd name="connsiteY100" fmla="*/ 275232 h 493127"/>
                <a:gd name="connsiteX101" fmla="*/ 61768 w 565545"/>
                <a:gd name="connsiteY101" fmla="*/ 272366 h 493127"/>
                <a:gd name="connsiteX102" fmla="*/ 63206 w 565545"/>
                <a:gd name="connsiteY102" fmla="*/ 268066 h 493127"/>
                <a:gd name="connsiteX103" fmla="*/ 61768 w 565545"/>
                <a:gd name="connsiteY103" fmla="*/ 265200 h 493127"/>
                <a:gd name="connsiteX104" fmla="*/ 58890 w 565545"/>
                <a:gd name="connsiteY104" fmla="*/ 262334 h 493127"/>
                <a:gd name="connsiteX105" fmla="*/ 57451 w 565545"/>
                <a:gd name="connsiteY105" fmla="*/ 262334 h 493127"/>
                <a:gd name="connsiteX106" fmla="*/ 54574 w 565545"/>
                <a:gd name="connsiteY106" fmla="*/ 262334 h 493127"/>
                <a:gd name="connsiteX107" fmla="*/ 51697 w 565545"/>
                <a:gd name="connsiteY107" fmla="*/ 263767 h 493127"/>
                <a:gd name="connsiteX108" fmla="*/ 44503 w 565545"/>
                <a:gd name="connsiteY108" fmla="*/ 252303 h 493127"/>
                <a:gd name="connsiteX109" fmla="*/ 50258 w 565545"/>
                <a:gd name="connsiteY109" fmla="*/ 250870 h 493127"/>
                <a:gd name="connsiteX110" fmla="*/ 394661 w 565545"/>
                <a:gd name="connsiteY110" fmla="*/ 245069 h 493127"/>
                <a:gd name="connsiteX111" fmla="*/ 489449 w 565545"/>
                <a:gd name="connsiteY111" fmla="*/ 309528 h 493127"/>
                <a:gd name="connsiteX112" fmla="*/ 462162 w 565545"/>
                <a:gd name="connsiteY112" fmla="*/ 331015 h 493127"/>
                <a:gd name="connsiteX113" fmla="*/ 449236 w 565545"/>
                <a:gd name="connsiteY113" fmla="*/ 320988 h 493127"/>
                <a:gd name="connsiteX114" fmla="*/ 420513 w 565545"/>
                <a:gd name="connsiteY114" fmla="*/ 341042 h 493127"/>
                <a:gd name="connsiteX115" fmla="*/ 426257 w 565545"/>
                <a:gd name="connsiteY115" fmla="*/ 355366 h 493127"/>
                <a:gd name="connsiteX116" fmla="*/ 398970 w 565545"/>
                <a:gd name="connsiteY116" fmla="*/ 375420 h 493127"/>
                <a:gd name="connsiteX117" fmla="*/ 367374 w 565545"/>
                <a:gd name="connsiteY117" fmla="*/ 263691 h 493127"/>
                <a:gd name="connsiteX118" fmla="*/ 314418 w 565545"/>
                <a:gd name="connsiteY118" fmla="*/ 212079 h 493127"/>
                <a:gd name="connsiteX119" fmla="*/ 310103 w 565545"/>
                <a:gd name="connsiteY119" fmla="*/ 213516 h 493127"/>
                <a:gd name="connsiteX120" fmla="*/ 307227 w 565545"/>
                <a:gd name="connsiteY120" fmla="*/ 214953 h 493127"/>
                <a:gd name="connsiteX121" fmla="*/ 304351 w 565545"/>
                <a:gd name="connsiteY121" fmla="*/ 219263 h 493127"/>
                <a:gd name="connsiteX122" fmla="*/ 302912 w 565545"/>
                <a:gd name="connsiteY122" fmla="*/ 222137 h 493127"/>
                <a:gd name="connsiteX123" fmla="*/ 301474 w 565545"/>
                <a:gd name="connsiteY123" fmla="*/ 226447 h 493127"/>
                <a:gd name="connsiteX124" fmla="*/ 302912 w 565545"/>
                <a:gd name="connsiteY124" fmla="*/ 229321 h 493127"/>
                <a:gd name="connsiteX125" fmla="*/ 305789 w 565545"/>
                <a:gd name="connsiteY125" fmla="*/ 233632 h 493127"/>
                <a:gd name="connsiteX126" fmla="*/ 308665 w 565545"/>
                <a:gd name="connsiteY126" fmla="*/ 233632 h 493127"/>
                <a:gd name="connsiteX127" fmla="*/ 312980 w 565545"/>
                <a:gd name="connsiteY127" fmla="*/ 233632 h 493127"/>
                <a:gd name="connsiteX128" fmla="*/ 315856 w 565545"/>
                <a:gd name="connsiteY128" fmla="*/ 230758 h 493127"/>
                <a:gd name="connsiteX129" fmla="*/ 318732 w 565545"/>
                <a:gd name="connsiteY129" fmla="*/ 227884 h 493127"/>
                <a:gd name="connsiteX130" fmla="*/ 320171 w 565545"/>
                <a:gd name="connsiteY130" fmla="*/ 223574 h 493127"/>
                <a:gd name="connsiteX131" fmla="*/ 321609 w 565545"/>
                <a:gd name="connsiteY131" fmla="*/ 219263 h 493127"/>
                <a:gd name="connsiteX132" fmla="*/ 320171 w 565545"/>
                <a:gd name="connsiteY132" fmla="*/ 216390 h 493127"/>
                <a:gd name="connsiteX133" fmla="*/ 317294 w 565545"/>
                <a:gd name="connsiteY133" fmla="*/ 213516 h 493127"/>
                <a:gd name="connsiteX134" fmla="*/ 314418 w 565545"/>
                <a:gd name="connsiteY134" fmla="*/ 212079 h 493127"/>
                <a:gd name="connsiteX135" fmla="*/ 311541 w 565545"/>
                <a:gd name="connsiteY135" fmla="*/ 174721 h 493127"/>
                <a:gd name="connsiteX136" fmla="*/ 327362 w 565545"/>
                <a:gd name="connsiteY136" fmla="*/ 184779 h 493127"/>
                <a:gd name="connsiteX137" fmla="*/ 314418 w 565545"/>
                <a:gd name="connsiteY137" fmla="*/ 203458 h 493127"/>
                <a:gd name="connsiteX138" fmla="*/ 315856 w 565545"/>
                <a:gd name="connsiteY138" fmla="*/ 203458 h 493127"/>
                <a:gd name="connsiteX139" fmla="*/ 323047 w 565545"/>
                <a:gd name="connsiteY139" fmla="*/ 202021 h 493127"/>
                <a:gd name="connsiteX140" fmla="*/ 330238 w 565545"/>
                <a:gd name="connsiteY140" fmla="*/ 204895 h 493127"/>
                <a:gd name="connsiteX141" fmla="*/ 337429 w 565545"/>
                <a:gd name="connsiteY141" fmla="*/ 212079 h 493127"/>
                <a:gd name="connsiteX142" fmla="*/ 338867 w 565545"/>
                <a:gd name="connsiteY142" fmla="*/ 220700 h 493127"/>
                <a:gd name="connsiteX143" fmla="*/ 337429 w 565545"/>
                <a:gd name="connsiteY143" fmla="*/ 229321 h 493127"/>
                <a:gd name="connsiteX144" fmla="*/ 333114 w 565545"/>
                <a:gd name="connsiteY144" fmla="*/ 236505 h 493127"/>
                <a:gd name="connsiteX145" fmla="*/ 327362 w 565545"/>
                <a:gd name="connsiteY145" fmla="*/ 243690 h 493127"/>
                <a:gd name="connsiteX146" fmla="*/ 320171 w 565545"/>
                <a:gd name="connsiteY146" fmla="*/ 248000 h 493127"/>
                <a:gd name="connsiteX147" fmla="*/ 311541 w 565545"/>
                <a:gd name="connsiteY147" fmla="*/ 249437 h 493127"/>
                <a:gd name="connsiteX148" fmla="*/ 302912 w 565545"/>
                <a:gd name="connsiteY148" fmla="*/ 246563 h 493127"/>
                <a:gd name="connsiteX149" fmla="*/ 298598 w 565545"/>
                <a:gd name="connsiteY149" fmla="*/ 243690 h 493127"/>
                <a:gd name="connsiteX150" fmla="*/ 297160 w 565545"/>
                <a:gd name="connsiteY150" fmla="*/ 240816 h 493127"/>
                <a:gd name="connsiteX151" fmla="*/ 295721 w 565545"/>
                <a:gd name="connsiteY151" fmla="*/ 237942 h 493127"/>
                <a:gd name="connsiteX152" fmla="*/ 295721 w 565545"/>
                <a:gd name="connsiteY152" fmla="*/ 235069 h 493127"/>
                <a:gd name="connsiteX153" fmla="*/ 292845 w 565545"/>
                <a:gd name="connsiteY153" fmla="*/ 239379 h 493127"/>
                <a:gd name="connsiteX154" fmla="*/ 277025 w 565545"/>
                <a:gd name="connsiteY154" fmla="*/ 229321 h 493127"/>
                <a:gd name="connsiteX155" fmla="*/ 28601 w 565545"/>
                <a:gd name="connsiteY155" fmla="*/ 157593 h 493127"/>
                <a:gd name="connsiteX156" fmla="*/ 30037 w 565545"/>
                <a:gd name="connsiteY156" fmla="*/ 170525 h 493127"/>
                <a:gd name="connsiteX157" fmla="*/ 50136 w 565545"/>
                <a:gd name="connsiteY157" fmla="*/ 161904 h 493127"/>
                <a:gd name="connsiteX158" fmla="*/ 255500 w 565545"/>
                <a:gd name="connsiteY158" fmla="*/ 149094 h 493127"/>
                <a:gd name="connsiteX159" fmla="*/ 213874 w 565545"/>
                <a:gd name="connsiteY159" fmla="*/ 362681 h 493127"/>
                <a:gd name="connsiteX160" fmla="*/ 472244 w 565545"/>
                <a:gd name="connsiteY160" fmla="*/ 435788 h 493127"/>
                <a:gd name="connsiteX161" fmla="*/ 532531 w 565545"/>
                <a:gd name="connsiteY161" fmla="*/ 182064 h 493127"/>
                <a:gd name="connsiteX162" fmla="*/ 152130 w 565545"/>
                <a:gd name="connsiteY162" fmla="*/ 144835 h 493127"/>
                <a:gd name="connsiteX163" fmla="*/ 170746 w 565545"/>
                <a:gd name="connsiteY163" fmla="*/ 156283 h 493127"/>
                <a:gd name="connsiteX164" fmla="*/ 154994 w 565545"/>
                <a:gd name="connsiteY164" fmla="*/ 167731 h 493127"/>
                <a:gd name="connsiteX165" fmla="*/ 152130 w 565545"/>
                <a:gd name="connsiteY165" fmla="*/ 166300 h 493127"/>
                <a:gd name="connsiteX166" fmla="*/ 149265 w 565545"/>
                <a:gd name="connsiteY166" fmla="*/ 163438 h 493127"/>
                <a:gd name="connsiteX167" fmla="*/ 144969 w 565545"/>
                <a:gd name="connsiteY167" fmla="*/ 163438 h 493127"/>
                <a:gd name="connsiteX168" fmla="*/ 140673 w 565545"/>
                <a:gd name="connsiteY168" fmla="*/ 164869 h 493127"/>
                <a:gd name="connsiteX169" fmla="*/ 136377 w 565545"/>
                <a:gd name="connsiteY169" fmla="*/ 170593 h 493127"/>
                <a:gd name="connsiteX170" fmla="*/ 134945 w 565545"/>
                <a:gd name="connsiteY170" fmla="*/ 174886 h 493127"/>
                <a:gd name="connsiteX171" fmla="*/ 136377 w 565545"/>
                <a:gd name="connsiteY171" fmla="*/ 182040 h 493127"/>
                <a:gd name="connsiteX172" fmla="*/ 140673 w 565545"/>
                <a:gd name="connsiteY172" fmla="*/ 187764 h 493127"/>
                <a:gd name="connsiteX173" fmla="*/ 144969 w 565545"/>
                <a:gd name="connsiteY173" fmla="*/ 192057 h 493127"/>
                <a:gd name="connsiteX174" fmla="*/ 149265 w 565545"/>
                <a:gd name="connsiteY174" fmla="*/ 196350 h 493127"/>
                <a:gd name="connsiteX175" fmla="*/ 154994 w 565545"/>
                <a:gd name="connsiteY175" fmla="*/ 197781 h 493127"/>
                <a:gd name="connsiteX176" fmla="*/ 160722 w 565545"/>
                <a:gd name="connsiteY176" fmla="*/ 194919 h 493127"/>
                <a:gd name="connsiteX177" fmla="*/ 163586 w 565545"/>
                <a:gd name="connsiteY177" fmla="*/ 192057 h 493127"/>
                <a:gd name="connsiteX178" fmla="*/ 165018 w 565545"/>
                <a:gd name="connsiteY178" fmla="*/ 187764 h 493127"/>
                <a:gd name="connsiteX179" fmla="*/ 165018 w 565545"/>
                <a:gd name="connsiteY179" fmla="*/ 184902 h 493127"/>
                <a:gd name="connsiteX180" fmla="*/ 163586 w 565545"/>
                <a:gd name="connsiteY180" fmla="*/ 180609 h 493127"/>
                <a:gd name="connsiteX181" fmla="*/ 179339 w 565545"/>
                <a:gd name="connsiteY181" fmla="*/ 169162 h 493127"/>
                <a:gd name="connsiteX182" fmla="*/ 183635 w 565545"/>
                <a:gd name="connsiteY182" fmla="*/ 177748 h 493127"/>
                <a:gd name="connsiteX183" fmla="*/ 183635 w 565545"/>
                <a:gd name="connsiteY183" fmla="*/ 189195 h 493127"/>
                <a:gd name="connsiteX184" fmla="*/ 179339 w 565545"/>
                <a:gd name="connsiteY184" fmla="*/ 199212 h 493127"/>
                <a:gd name="connsiteX185" fmla="*/ 170746 w 565545"/>
                <a:gd name="connsiteY185" fmla="*/ 207798 h 493127"/>
                <a:gd name="connsiteX186" fmla="*/ 157858 w 565545"/>
                <a:gd name="connsiteY186" fmla="*/ 213522 h 493127"/>
                <a:gd name="connsiteX187" fmla="*/ 144969 w 565545"/>
                <a:gd name="connsiteY187" fmla="*/ 213522 h 493127"/>
                <a:gd name="connsiteX188" fmla="*/ 133513 w 565545"/>
                <a:gd name="connsiteY188" fmla="*/ 209229 h 493127"/>
                <a:gd name="connsiteX189" fmla="*/ 123488 w 565545"/>
                <a:gd name="connsiteY189" fmla="*/ 199212 h 493127"/>
                <a:gd name="connsiteX190" fmla="*/ 117760 w 565545"/>
                <a:gd name="connsiteY190" fmla="*/ 186333 h 493127"/>
                <a:gd name="connsiteX191" fmla="*/ 116328 w 565545"/>
                <a:gd name="connsiteY191" fmla="*/ 173455 h 493127"/>
                <a:gd name="connsiteX192" fmla="*/ 122056 w 565545"/>
                <a:gd name="connsiteY192" fmla="*/ 162007 h 493127"/>
                <a:gd name="connsiteX193" fmla="*/ 132081 w 565545"/>
                <a:gd name="connsiteY193" fmla="*/ 151990 h 493127"/>
                <a:gd name="connsiteX194" fmla="*/ 152130 w 565545"/>
                <a:gd name="connsiteY194" fmla="*/ 144835 h 493127"/>
                <a:gd name="connsiteX195" fmla="*/ 2759 w 565545"/>
                <a:gd name="connsiteY195" fmla="*/ 131730 h 493127"/>
                <a:gd name="connsiteX196" fmla="*/ 71671 w 565545"/>
                <a:gd name="connsiteY196" fmla="*/ 150409 h 493127"/>
                <a:gd name="connsiteX197" fmla="*/ 73107 w 565545"/>
                <a:gd name="connsiteY197" fmla="*/ 170525 h 493127"/>
                <a:gd name="connsiteX198" fmla="*/ 8502 w 565545"/>
                <a:gd name="connsiteY198" fmla="*/ 200699 h 493127"/>
                <a:gd name="connsiteX199" fmla="*/ 7066 w 565545"/>
                <a:gd name="connsiteY199" fmla="*/ 179146 h 493127"/>
                <a:gd name="connsiteX200" fmla="*/ 15680 w 565545"/>
                <a:gd name="connsiteY200" fmla="*/ 176272 h 493127"/>
                <a:gd name="connsiteX201" fmla="*/ 14244 w 565545"/>
                <a:gd name="connsiteY201" fmla="*/ 154720 h 493127"/>
                <a:gd name="connsiteX202" fmla="*/ 4195 w 565545"/>
                <a:gd name="connsiteY202" fmla="*/ 153283 h 493127"/>
                <a:gd name="connsiteX203" fmla="*/ 242581 w 565545"/>
                <a:gd name="connsiteY203" fmla="*/ 127592 h 493127"/>
                <a:gd name="connsiteX204" fmla="*/ 565545 w 565545"/>
                <a:gd name="connsiteY204" fmla="*/ 159128 h 493127"/>
                <a:gd name="connsiteX205" fmla="*/ 493775 w 565545"/>
                <a:gd name="connsiteY205" fmla="*/ 461591 h 493127"/>
                <a:gd name="connsiteX206" fmla="*/ 261242 w 565545"/>
                <a:gd name="connsiteY206" fmla="*/ 493127 h 493127"/>
                <a:gd name="connsiteX207" fmla="*/ 0 w 565545"/>
                <a:gd name="connsiteY207" fmla="*/ 399951 h 493127"/>
                <a:gd name="connsiteX208" fmla="*/ 195214 w 565545"/>
                <a:gd name="connsiteY208" fmla="*/ 369849 h 493127"/>
                <a:gd name="connsiteX209" fmla="*/ 345994 w 565545"/>
                <a:gd name="connsiteY209" fmla="*/ 77420 h 493127"/>
                <a:gd name="connsiteX210" fmla="*/ 344557 w 565545"/>
                <a:gd name="connsiteY210" fmla="*/ 80289 h 493127"/>
                <a:gd name="connsiteX211" fmla="*/ 341684 w 565545"/>
                <a:gd name="connsiteY211" fmla="*/ 83157 h 493127"/>
                <a:gd name="connsiteX212" fmla="*/ 337373 w 565545"/>
                <a:gd name="connsiteY212" fmla="*/ 87459 h 493127"/>
                <a:gd name="connsiteX213" fmla="*/ 338810 w 565545"/>
                <a:gd name="connsiteY213" fmla="*/ 90327 h 493127"/>
                <a:gd name="connsiteX214" fmla="*/ 341684 w 565545"/>
                <a:gd name="connsiteY214" fmla="*/ 93196 h 493127"/>
                <a:gd name="connsiteX215" fmla="*/ 345994 w 565545"/>
                <a:gd name="connsiteY215" fmla="*/ 91762 h 493127"/>
                <a:gd name="connsiteX216" fmla="*/ 350305 w 565545"/>
                <a:gd name="connsiteY216" fmla="*/ 87459 h 493127"/>
                <a:gd name="connsiteX217" fmla="*/ 348868 w 565545"/>
                <a:gd name="connsiteY217" fmla="*/ 81723 h 493127"/>
                <a:gd name="connsiteX218" fmla="*/ 192358 w 565545"/>
                <a:gd name="connsiteY218" fmla="*/ 57297 h 493127"/>
                <a:gd name="connsiteX219" fmla="*/ 180893 w 565545"/>
                <a:gd name="connsiteY219" fmla="*/ 70189 h 493127"/>
                <a:gd name="connsiteX220" fmla="*/ 192358 w 565545"/>
                <a:gd name="connsiteY220" fmla="*/ 81648 h 493127"/>
                <a:gd name="connsiteX221" fmla="*/ 196657 w 565545"/>
                <a:gd name="connsiteY221" fmla="*/ 83081 h 493127"/>
                <a:gd name="connsiteX222" fmla="*/ 199523 w 565545"/>
                <a:gd name="connsiteY222" fmla="*/ 84513 h 493127"/>
                <a:gd name="connsiteX223" fmla="*/ 203823 w 565545"/>
                <a:gd name="connsiteY223" fmla="*/ 84513 h 493127"/>
                <a:gd name="connsiteX224" fmla="*/ 206689 w 565545"/>
                <a:gd name="connsiteY224" fmla="*/ 81648 h 493127"/>
                <a:gd name="connsiteX225" fmla="*/ 205256 w 565545"/>
                <a:gd name="connsiteY225" fmla="*/ 68756 h 493127"/>
                <a:gd name="connsiteX226" fmla="*/ 340247 w 565545"/>
                <a:gd name="connsiteY226" fmla="*/ 50172 h 493127"/>
                <a:gd name="connsiteX227" fmla="*/ 347431 w 565545"/>
                <a:gd name="connsiteY227" fmla="*/ 50172 h 493127"/>
                <a:gd name="connsiteX228" fmla="*/ 353178 w 565545"/>
                <a:gd name="connsiteY228" fmla="*/ 54474 h 493127"/>
                <a:gd name="connsiteX229" fmla="*/ 357489 w 565545"/>
                <a:gd name="connsiteY229" fmla="*/ 60211 h 493127"/>
                <a:gd name="connsiteX230" fmla="*/ 367547 w 565545"/>
                <a:gd name="connsiteY230" fmla="*/ 77420 h 493127"/>
                <a:gd name="connsiteX231" fmla="*/ 370420 w 565545"/>
                <a:gd name="connsiteY231" fmla="*/ 81723 h 493127"/>
                <a:gd name="connsiteX232" fmla="*/ 374731 w 565545"/>
                <a:gd name="connsiteY232" fmla="*/ 86025 h 493127"/>
                <a:gd name="connsiteX233" fmla="*/ 358926 w 565545"/>
                <a:gd name="connsiteY233" fmla="*/ 96064 h 493127"/>
                <a:gd name="connsiteX234" fmla="*/ 357489 w 565545"/>
                <a:gd name="connsiteY234" fmla="*/ 94630 h 493127"/>
                <a:gd name="connsiteX235" fmla="*/ 356052 w 565545"/>
                <a:gd name="connsiteY235" fmla="*/ 91762 h 493127"/>
                <a:gd name="connsiteX236" fmla="*/ 351742 w 565545"/>
                <a:gd name="connsiteY236" fmla="*/ 100366 h 493127"/>
                <a:gd name="connsiteX237" fmla="*/ 344557 w 565545"/>
                <a:gd name="connsiteY237" fmla="*/ 106103 h 493127"/>
                <a:gd name="connsiteX238" fmla="*/ 338810 w 565545"/>
                <a:gd name="connsiteY238" fmla="*/ 107537 h 493127"/>
                <a:gd name="connsiteX239" fmla="*/ 333063 w 565545"/>
                <a:gd name="connsiteY239" fmla="*/ 108971 h 493127"/>
                <a:gd name="connsiteX240" fmla="*/ 327315 w 565545"/>
                <a:gd name="connsiteY240" fmla="*/ 106103 h 493127"/>
                <a:gd name="connsiteX241" fmla="*/ 321568 w 565545"/>
                <a:gd name="connsiteY241" fmla="*/ 101800 h 493127"/>
                <a:gd name="connsiteX242" fmla="*/ 320131 w 565545"/>
                <a:gd name="connsiteY242" fmla="*/ 94630 h 493127"/>
                <a:gd name="connsiteX243" fmla="*/ 321568 w 565545"/>
                <a:gd name="connsiteY243" fmla="*/ 88893 h 493127"/>
                <a:gd name="connsiteX244" fmla="*/ 324442 w 565545"/>
                <a:gd name="connsiteY244" fmla="*/ 84591 h 493127"/>
                <a:gd name="connsiteX245" fmla="*/ 328752 w 565545"/>
                <a:gd name="connsiteY245" fmla="*/ 80289 h 493127"/>
                <a:gd name="connsiteX246" fmla="*/ 333063 w 565545"/>
                <a:gd name="connsiteY246" fmla="*/ 75986 h 493127"/>
                <a:gd name="connsiteX247" fmla="*/ 337373 w 565545"/>
                <a:gd name="connsiteY247" fmla="*/ 73118 h 493127"/>
                <a:gd name="connsiteX248" fmla="*/ 340247 w 565545"/>
                <a:gd name="connsiteY248" fmla="*/ 70250 h 493127"/>
                <a:gd name="connsiteX249" fmla="*/ 340247 w 565545"/>
                <a:gd name="connsiteY249" fmla="*/ 65947 h 493127"/>
                <a:gd name="connsiteX250" fmla="*/ 335936 w 565545"/>
                <a:gd name="connsiteY250" fmla="*/ 64513 h 493127"/>
                <a:gd name="connsiteX251" fmla="*/ 331626 w 565545"/>
                <a:gd name="connsiteY251" fmla="*/ 65947 h 493127"/>
                <a:gd name="connsiteX252" fmla="*/ 328752 w 565545"/>
                <a:gd name="connsiteY252" fmla="*/ 67382 h 493127"/>
                <a:gd name="connsiteX253" fmla="*/ 328752 w 565545"/>
                <a:gd name="connsiteY253" fmla="*/ 70250 h 493127"/>
                <a:gd name="connsiteX254" fmla="*/ 327315 w 565545"/>
                <a:gd name="connsiteY254" fmla="*/ 71684 h 493127"/>
                <a:gd name="connsiteX255" fmla="*/ 328752 w 565545"/>
                <a:gd name="connsiteY255" fmla="*/ 73118 h 493127"/>
                <a:gd name="connsiteX256" fmla="*/ 312947 w 565545"/>
                <a:gd name="connsiteY256" fmla="*/ 83157 h 493127"/>
                <a:gd name="connsiteX257" fmla="*/ 311510 w 565545"/>
                <a:gd name="connsiteY257" fmla="*/ 74552 h 493127"/>
                <a:gd name="connsiteX258" fmla="*/ 314384 w 565545"/>
                <a:gd name="connsiteY258" fmla="*/ 65947 h 493127"/>
                <a:gd name="connsiteX259" fmla="*/ 320131 w 565545"/>
                <a:gd name="connsiteY259" fmla="*/ 60211 h 493127"/>
                <a:gd name="connsiteX260" fmla="*/ 327315 w 565545"/>
                <a:gd name="connsiteY260" fmla="*/ 55909 h 493127"/>
                <a:gd name="connsiteX261" fmla="*/ 340247 w 565545"/>
                <a:gd name="connsiteY261" fmla="*/ 50172 h 493127"/>
                <a:gd name="connsiteX262" fmla="*/ 57416 w 565545"/>
                <a:gd name="connsiteY262" fmla="*/ 48693 h 493127"/>
                <a:gd name="connsiteX263" fmla="*/ 53106 w 565545"/>
                <a:gd name="connsiteY263" fmla="*/ 50126 h 493127"/>
                <a:gd name="connsiteX264" fmla="*/ 51669 w 565545"/>
                <a:gd name="connsiteY264" fmla="*/ 54424 h 493127"/>
                <a:gd name="connsiteX265" fmla="*/ 53106 w 565545"/>
                <a:gd name="connsiteY265" fmla="*/ 58722 h 493127"/>
                <a:gd name="connsiteX266" fmla="*/ 60290 w 565545"/>
                <a:gd name="connsiteY266" fmla="*/ 63020 h 493127"/>
                <a:gd name="connsiteX267" fmla="*/ 67474 w 565545"/>
                <a:gd name="connsiteY267" fmla="*/ 60155 h 493127"/>
                <a:gd name="connsiteX268" fmla="*/ 71785 w 565545"/>
                <a:gd name="connsiteY268" fmla="*/ 55856 h 493127"/>
                <a:gd name="connsiteX269" fmla="*/ 67474 w 565545"/>
                <a:gd name="connsiteY269" fmla="*/ 54424 h 493127"/>
                <a:gd name="connsiteX270" fmla="*/ 63163 w 565545"/>
                <a:gd name="connsiteY270" fmla="*/ 51558 h 493127"/>
                <a:gd name="connsiteX271" fmla="*/ 57416 w 565545"/>
                <a:gd name="connsiteY271" fmla="*/ 48693 h 493127"/>
                <a:gd name="connsiteX272" fmla="*/ 212421 w 565545"/>
                <a:gd name="connsiteY272" fmla="*/ 34378 h 493127"/>
                <a:gd name="connsiteX273" fmla="*/ 203823 w 565545"/>
                <a:gd name="connsiteY273" fmla="*/ 45838 h 493127"/>
                <a:gd name="connsiteX274" fmla="*/ 213855 w 565545"/>
                <a:gd name="connsiteY274" fmla="*/ 54432 h 493127"/>
                <a:gd name="connsiteX275" fmla="*/ 221020 w 565545"/>
                <a:gd name="connsiteY275" fmla="*/ 58729 h 493127"/>
                <a:gd name="connsiteX276" fmla="*/ 226753 w 565545"/>
                <a:gd name="connsiteY276" fmla="*/ 55864 h 493127"/>
                <a:gd name="connsiteX277" fmla="*/ 228186 w 565545"/>
                <a:gd name="connsiteY277" fmla="*/ 50135 h 493127"/>
                <a:gd name="connsiteX278" fmla="*/ 223886 w 565545"/>
                <a:gd name="connsiteY278" fmla="*/ 44405 h 493127"/>
                <a:gd name="connsiteX279" fmla="*/ 511087 w 565545"/>
                <a:gd name="connsiteY279" fmla="*/ 34255 h 493127"/>
                <a:gd name="connsiteX280" fmla="*/ 525446 w 565545"/>
                <a:gd name="connsiteY280" fmla="*/ 35692 h 493127"/>
                <a:gd name="connsiteX281" fmla="*/ 536933 w 565545"/>
                <a:gd name="connsiteY281" fmla="*/ 41439 h 493127"/>
                <a:gd name="connsiteX282" fmla="*/ 545548 w 565545"/>
                <a:gd name="connsiteY282" fmla="*/ 51497 h 493127"/>
                <a:gd name="connsiteX283" fmla="*/ 549855 w 565545"/>
                <a:gd name="connsiteY283" fmla="*/ 65866 h 493127"/>
                <a:gd name="connsiteX284" fmla="*/ 522574 w 565545"/>
                <a:gd name="connsiteY284" fmla="*/ 65866 h 493127"/>
                <a:gd name="connsiteX285" fmla="*/ 518267 w 565545"/>
                <a:gd name="connsiteY285" fmla="*/ 58682 h 493127"/>
                <a:gd name="connsiteX286" fmla="*/ 511087 w 565545"/>
                <a:gd name="connsiteY286" fmla="*/ 55808 h 493127"/>
                <a:gd name="connsiteX287" fmla="*/ 503908 w 565545"/>
                <a:gd name="connsiteY287" fmla="*/ 57245 h 493127"/>
                <a:gd name="connsiteX288" fmla="*/ 501037 w 565545"/>
                <a:gd name="connsiteY288" fmla="*/ 61555 h 493127"/>
                <a:gd name="connsiteX289" fmla="*/ 498165 w 565545"/>
                <a:gd name="connsiteY289" fmla="*/ 67303 h 493127"/>
                <a:gd name="connsiteX290" fmla="*/ 498165 w 565545"/>
                <a:gd name="connsiteY290" fmla="*/ 74487 h 493127"/>
                <a:gd name="connsiteX291" fmla="*/ 498165 w 565545"/>
                <a:gd name="connsiteY291" fmla="*/ 81671 h 493127"/>
                <a:gd name="connsiteX292" fmla="*/ 501037 w 565545"/>
                <a:gd name="connsiteY292" fmla="*/ 87419 h 493127"/>
                <a:gd name="connsiteX293" fmla="*/ 503908 w 565545"/>
                <a:gd name="connsiteY293" fmla="*/ 91729 h 493127"/>
                <a:gd name="connsiteX294" fmla="*/ 511087 w 565545"/>
                <a:gd name="connsiteY294" fmla="*/ 93166 h 493127"/>
                <a:gd name="connsiteX295" fmla="*/ 519702 w 565545"/>
                <a:gd name="connsiteY295" fmla="*/ 90292 h 493127"/>
                <a:gd name="connsiteX296" fmla="*/ 522574 w 565545"/>
                <a:gd name="connsiteY296" fmla="*/ 83108 h 493127"/>
                <a:gd name="connsiteX297" fmla="*/ 551291 w 565545"/>
                <a:gd name="connsiteY297" fmla="*/ 83108 h 493127"/>
                <a:gd name="connsiteX298" fmla="*/ 545548 w 565545"/>
                <a:gd name="connsiteY298" fmla="*/ 96040 h 493127"/>
                <a:gd name="connsiteX299" fmla="*/ 536933 w 565545"/>
                <a:gd name="connsiteY299" fmla="*/ 106098 h 493127"/>
                <a:gd name="connsiteX300" fmla="*/ 525446 w 565545"/>
                <a:gd name="connsiteY300" fmla="*/ 113282 h 493127"/>
                <a:gd name="connsiteX301" fmla="*/ 511087 w 565545"/>
                <a:gd name="connsiteY301" fmla="*/ 114719 h 493127"/>
                <a:gd name="connsiteX302" fmla="*/ 493857 w 565545"/>
                <a:gd name="connsiteY302" fmla="*/ 111845 h 493127"/>
                <a:gd name="connsiteX303" fmla="*/ 480935 w 565545"/>
                <a:gd name="connsiteY303" fmla="*/ 104661 h 493127"/>
                <a:gd name="connsiteX304" fmla="*/ 472320 w 565545"/>
                <a:gd name="connsiteY304" fmla="*/ 91729 h 493127"/>
                <a:gd name="connsiteX305" fmla="*/ 469448 w 565545"/>
                <a:gd name="connsiteY305" fmla="*/ 74487 h 493127"/>
                <a:gd name="connsiteX306" fmla="*/ 472320 w 565545"/>
                <a:gd name="connsiteY306" fmla="*/ 58682 h 493127"/>
                <a:gd name="connsiteX307" fmla="*/ 480935 w 565545"/>
                <a:gd name="connsiteY307" fmla="*/ 45750 h 493127"/>
                <a:gd name="connsiteX308" fmla="*/ 493857 w 565545"/>
                <a:gd name="connsiteY308" fmla="*/ 37129 h 493127"/>
                <a:gd name="connsiteX309" fmla="*/ 511087 w 565545"/>
                <a:gd name="connsiteY309" fmla="*/ 34255 h 493127"/>
                <a:gd name="connsiteX310" fmla="*/ 417704 w 565545"/>
                <a:gd name="connsiteY310" fmla="*/ 17158 h 493127"/>
                <a:gd name="connsiteX311" fmla="*/ 413406 w 565545"/>
                <a:gd name="connsiteY311" fmla="*/ 18588 h 493127"/>
                <a:gd name="connsiteX312" fmla="*/ 411974 w 565545"/>
                <a:gd name="connsiteY312" fmla="*/ 21447 h 493127"/>
                <a:gd name="connsiteX313" fmla="*/ 410542 w 565545"/>
                <a:gd name="connsiteY313" fmla="*/ 25737 h 493127"/>
                <a:gd name="connsiteX314" fmla="*/ 411974 w 565545"/>
                <a:gd name="connsiteY314" fmla="*/ 28597 h 493127"/>
                <a:gd name="connsiteX315" fmla="*/ 414839 w 565545"/>
                <a:gd name="connsiteY315" fmla="*/ 31456 h 493127"/>
                <a:gd name="connsiteX316" fmla="*/ 419136 w 565545"/>
                <a:gd name="connsiteY316" fmla="*/ 34316 h 493127"/>
                <a:gd name="connsiteX317" fmla="*/ 422001 w 565545"/>
                <a:gd name="connsiteY317" fmla="*/ 35746 h 493127"/>
                <a:gd name="connsiteX318" fmla="*/ 426298 w 565545"/>
                <a:gd name="connsiteY318" fmla="*/ 35746 h 493127"/>
                <a:gd name="connsiteX319" fmla="*/ 430596 w 565545"/>
                <a:gd name="connsiteY319" fmla="*/ 34316 h 493127"/>
                <a:gd name="connsiteX320" fmla="*/ 432028 w 565545"/>
                <a:gd name="connsiteY320" fmla="*/ 31456 h 493127"/>
                <a:gd name="connsiteX321" fmla="*/ 433460 w 565545"/>
                <a:gd name="connsiteY321" fmla="*/ 27167 h 493127"/>
                <a:gd name="connsiteX322" fmla="*/ 432028 w 565545"/>
                <a:gd name="connsiteY322" fmla="*/ 24307 h 493127"/>
                <a:gd name="connsiteX323" fmla="*/ 429163 w 565545"/>
                <a:gd name="connsiteY323" fmla="*/ 21447 h 493127"/>
                <a:gd name="connsiteX324" fmla="*/ 424866 w 565545"/>
                <a:gd name="connsiteY324" fmla="*/ 20018 h 493127"/>
                <a:gd name="connsiteX325" fmla="*/ 422001 w 565545"/>
                <a:gd name="connsiteY325" fmla="*/ 18588 h 493127"/>
                <a:gd name="connsiteX326" fmla="*/ 417704 w 565545"/>
                <a:gd name="connsiteY326" fmla="*/ 17158 h 493127"/>
                <a:gd name="connsiteX327" fmla="*/ 66037 w 565545"/>
                <a:gd name="connsiteY327" fmla="*/ 12874 h 493127"/>
                <a:gd name="connsiteX328" fmla="*/ 76095 w 565545"/>
                <a:gd name="connsiteY328" fmla="*/ 14307 h 493127"/>
                <a:gd name="connsiteX329" fmla="*/ 84716 w 565545"/>
                <a:gd name="connsiteY329" fmla="*/ 20038 h 493127"/>
                <a:gd name="connsiteX330" fmla="*/ 93337 w 565545"/>
                <a:gd name="connsiteY330" fmla="*/ 27202 h 493127"/>
                <a:gd name="connsiteX331" fmla="*/ 101958 w 565545"/>
                <a:gd name="connsiteY331" fmla="*/ 41529 h 493127"/>
                <a:gd name="connsiteX332" fmla="*/ 104832 w 565545"/>
                <a:gd name="connsiteY332" fmla="*/ 51558 h 493127"/>
                <a:gd name="connsiteX333" fmla="*/ 100521 w 565545"/>
                <a:gd name="connsiteY333" fmla="*/ 58722 h 493127"/>
                <a:gd name="connsiteX334" fmla="*/ 94774 w 565545"/>
                <a:gd name="connsiteY334" fmla="*/ 64453 h 493127"/>
                <a:gd name="connsiteX335" fmla="*/ 76095 w 565545"/>
                <a:gd name="connsiteY335" fmla="*/ 81646 h 493127"/>
                <a:gd name="connsiteX336" fmla="*/ 70348 w 565545"/>
                <a:gd name="connsiteY336" fmla="*/ 87377 h 493127"/>
                <a:gd name="connsiteX337" fmla="*/ 67474 w 565545"/>
                <a:gd name="connsiteY337" fmla="*/ 93108 h 493127"/>
                <a:gd name="connsiteX338" fmla="*/ 51669 w 565545"/>
                <a:gd name="connsiteY338" fmla="*/ 75915 h 493127"/>
                <a:gd name="connsiteX339" fmla="*/ 53106 w 565545"/>
                <a:gd name="connsiteY339" fmla="*/ 73050 h 493127"/>
                <a:gd name="connsiteX340" fmla="*/ 55979 w 565545"/>
                <a:gd name="connsiteY340" fmla="*/ 71617 h 493127"/>
                <a:gd name="connsiteX341" fmla="*/ 55979 w 565545"/>
                <a:gd name="connsiteY341" fmla="*/ 70184 h 493127"/>
                <a:gd name="connsiteX342" fmla="*/ 44484 w 565545"/>
                <a:gd name="connsiteY342" fmla="*/ 68751 h 493127"/>
                <a:gd name="connsiteX343" fmla="*/ 37300 w 565545"/>
                <a:gd name="connsiteY343" fmla="*/ 61588 h 493127"/>
                <a:gd name="connsiteX344" fmla="*/ 31553 w 565545"/>
                <a:gd name="connsiteY344" fmla="*/ 54424 h 493127"/>
                <a:gd name="connsiteX345" fmla="*/ 30116 w 565545"/>
                <a:gd name="connsiteY345" fmla="*/ 47260 h 493127"/>
                <a:gd name="connsiteX346" fmla="*/ 31553 w 565545"/>
                <a:gd name="connsiteY346" fmla="*/ 40096 h 493127"/>
                <a:gd name="connsiteX347" fmla="*/ 35863 w 565545"/>
                <a:gd name="connsiteY347" fmla="*/ 32932 h 493127"/>
                <a:gd name="connsiteX348" fmla="*/ 43048 w 565545"/>
                <a:gd name="connsiteY348" fmla="*/ 28634 h 493127"/>
                <a:gd name="connsiteX349" fmla="*/ 50232 w 565545"/>
                <a:gd name="connsiteY349" fmla="*/ 28634 h 493127"/>
                <a:gd name="connsiteX350" fmla="*/ 57416 w 565545"/>
                <a:gd name="connsiteY350" fmla="*/ 31500 h 493127"/>
                <a:gd name="connsiteX351" fmla="*/ 63163 w 565545"/>
                <a:gd name="connsiteY351" fmla="*/ 35798 h 493127"/>
                <a:gd name="connsiteX352" fmla="*/ 68911 w 565545"/>
                <a:gd name="connsiteY352" fmla="*/ 40096 h 493127"/>
                <a:gd name="connsiteX353" fmla="*/ 74658 w 565545"/>
                <a:gd name="connsiteY353" fmla="*/ 44394 h 493127"/>
                <a:gd name="connsiteX354" fmla="*/ 78969 w 565545"/>
                <a:gd name="connsiteY354" fmla="*/ 47260 h 493127"/>
                <a:gd name="connsiteX355" fmla="*/ 83279 w 565545"/>
                <a:gd name="connsiteY355" fmla="*/ 45827 h 493127"/>
                <a:gd name="connsiteX356" fmla="*/ 84716 w 565545"/>
                <a:gd name="connsiteY356" fmla="*/ 41529 h 493127"/>
                <a:gd name="connsiteX357" fmla="*/ 81842 w 565545"/>
                <a:gd name="connsiteY357" fmla="*/ 35798 h 493127"/>
                <a:gd name="connsiteX358" fmla="*/ 78969 w 565545"/>
                <a:gd name="connsiteY358" fmla="*/ 32932 h 493127"/>
                <a:gd name="connsiteX359" fmla="*/ 76095 w 565545"/>
                <a:gd name="connsiteY359" fmla="*/ 32932 h 493127"/>
                <a:gd name="connsiteX360" fmla="*/ 73221 w 565545"/>
                <a:gd name="connsiteY360" fmla="*/ 32932 h 493127"/>
                <a:gd name="connsiteX361" fmla="*/ 71785 w 565545"/>
                <a:gd name="connsiteY361" fmla="*/ 34365 h 493127"/>
                <a:gd name="connsiteX362" fmla="*/ 57416 w 565545"/>
                <a:gd name="connsiteY362" fmla="*/ 18605 h 493127"/>
                <a:gd name="connsiteX363" fmla="*/ 66037 w 565545"/>
                <a:gd name="connsiteY363" fmla="*/ 12874 h 493127"/>
                <a:gd name="connsiteX364" fmla="*/ 416271 w 565545"/>
                <a:gd name="connsiteY364" fmla="*/ 0 h 493127"/>
                <a:gd name="connsiteX365" fmla="*/ 424866 w 565545"/>
                <a:gd name="connsiteY365" fmla="*/ 0 h 493127"/>
                <a:gd name="connsiteX366" fmla="*/ 432028 w 565545"/>
                <a:gd name="connsiteY366" fmla="*/ 2860 h 493127"/>
                <a:gd name="connsiteX367" fmla="*/ 440622 w 565545"/>
                <a:gd name="connsiteY367" fmla="*/ 7149 h 493127"/>
                <a:gd name="connsiteX368" fmla="*/ 446352 w 565545"/>
                <a:gd name="connsiteY368" fmla="*/ 14298 h 493127"/>
                <a:gd name="connsiteX369" fmla="*/ 449217 w 565545"/>
                <a:gd name="connsiteY369" fmla="*/ 22877 h 493127"/>
                <a:gd name="connsiteX370" fmla="*/ 446352 w 565545"/>
                <a:gd name="connsiteY370" fmla="*/ 31456 h 493127"/>
                <a:gd name="connsiteX371" fmla="*/ 444920 w 565545"/>
                <a:gd name="connsiteY371" fmla="*/ 35746 h 493127"/>
                <a:gd name="connsiteX372" fmla="*/ 440622 w 565545"/>
                <a:gd name="connsiteY372" fmla="*/ 38605 h 493127"/>
                <a:gd name="connsiteX373" fmla="*/ 437758 w 565545"/>
                <a:gd name="connsiteY373" fmla="*/ 40035 h 493127"/>
                <a:gd name="connsiteX374" fmla="*/ 434893 w 565545"/>
                <a:gd name="connsiteY374" fmla="*/ 41465 h 493127"/>
                <a:gd name="connsiteX375" fmla="*/ 440622 w 565545"/>
                <a:gd name="connsiteY375" fmla="*/ 42895 h 493127"/>
                <a:gd name="connsiteX376" fmla="*/ 433460 w 565545"/>
                <a:gd name="connsiteY376" fmla="*/ 58623 h 493127"/>
                <a:gd name="connsiteX377" fmla="*/ 374731 w 565545"/>
                <a:gd name="connsiteY377" fmla="*/ 32886 h 493127"/>
                <a:gd name="connsiteX378" fmla="*/ 381893 w 565545"/>
                <a:gd name="connsiteY378" fmla="*/ 15728 h 493127"/>
                <a:gd name="connsiteX379" fmla="*/ 401947 w 565545"/>
                <a:gd name="connsiteY379" fmla="*/ 25737 h 493127"/>
                <a:gd name="connsiteX380" fmla="*/ 400515 w 565545"/>
                <a:gd name="connsiteY380" fmla="*/ 18588 h 493127"/>
                <a:gd name="connsiteX381" fmla="*/ 401947 w 565545"/>
                <a:gd name="connsiteY381" fmla="*/ 11439 h 493127"/>
                <a:gd name="connsiteX382" fmla="*/ 407677 w 565545"/>
                <a:gd name="connsiteY382" fmla="*/ 2860 h 493127"/>
                <a:gd name="connsiteX383" fmla="*/ 416271 w 565545"/>
                <a:gd name="connsiteY383" fmla="*/ 0 h 493127"/>
                <a:gd name="connsiteX384" fmla="*/ 206689 w 565545"/>
                <a:gd name="connsiteY384" fmla="*/ 0 h 493127"/>
                <a:gd name="connsiteX385" fmla="*/ 243950 w 565545"/>
                <a:gd name="connsiteY385" fmla="*/ 34378 h 493127"/>
                <a:gd name="connsiteX386" fmla="*/ 252549 w 565545"/>
                <a:gd name="connsiteY386" fmla="*/ 44405 h 493127"/>
                <a:gd name="connsiteX387" fmla="*/ 255415 w 565545"/>
                <a:gd name="connsiteY387" fmla="*/ 55864 h 493127"/>
                <a:gd name="connsiteX388" fmla="*/ 253982 w 565545"/>
                <a:gd name="connsiteY388" fmla="*/ 63027 h 493127"/>
                <a:gd name="connsiteX389" fmla="*/ 249683 w 565545"/>
                <a:gd name="connsiteY389" fmla="*/ 70189 h 493127"/>
                <a:gd name="connsiteX390" fmla="*/ 239651 w 565545"/>
                <a:gd name="connsiteY390" fmla="*/ 75918 h 493127"/>
                <a:gd name="connsiteX391" fmla="*/ 229619 w 565545"/>
                <a:gd name="connsiteY391" fmla="*/ 75918 h 493127"/>
                <a:gd name="connsiteX392" fmla="*/ 231052 w 565545"/>
                <a:gd name="connsiteY392" fmla="*/ 81648 h 493127"/>
                <a:gd name="connsiteX393" fmla="*/ 232485 w 565545"/>
                <a:gd name="connsiteY393" fmla="*/ 88810 h 493127"/>
                <a:gd name="connsiteX394" fmla="*/ 231052 w 565545"/>
                <a:gd name="connsiteY394" fmla="*/ 95972 h 493127"/>
                <a:gd name="connsiteX395" fmla="*/ 225320 w 565545"/>
                <a:gd name="connsiteY395" fmla="*/ 103134 h 493127"/>
                <a:gd name="connsiteX396" fmla="*/ 215288 w 565545"/>
                <a:gd name="connsiteY396" fmla="*/ 110297 h 493127"/>
                <a:gd name="connsiteX397" fmla="*/ 205256 w 565545"/>
                <a:gd name="connsiteY397" fmla="*/ 111729 h 493127"/>
                <a:gd name="connsiteX398" fmla="*/ 193791 w 565545"/>
                <a:gd name="connsiteY398" fmla="*/ 108864 h 493127"/>
                <a:gd name="connsiteX399" fmla="*/ 183759 w 565545"/>
                <a:gd name="connsiteY399" fmla="*/ 101702 h 493127"/>
                <a:gd name="connsiteX400" fmla="*/ 145065 w 565545"/>
                <a:gd name="connsiteY400" fmla="*/ 67324 h 49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</a:cxnLst>
              <a:rect l="l" t="t" r="r" b="b"/>
              <a:pathLst>
                <a:path w="565545" h="493127">
                  <a:moveTo>
                    <a:pt x="162199" y="428621"/>
                  </a:moveTo>
                  <a:lnTo>
                    <a:pt x="132056" y="431488"/>
                  </a:lnTo>
                  <a:lnTo>
                    <a:pt x="196649" y="455857"/>
                  </a:lnTo>
                  <a:lnTo>
                    <a:pt x="235405" y="451556"/>
                  </a:lnTo>
                  <a:close/>
                  <a:moveTo>
                    <a:pt x="310101" y="309494"/>
                  </a:moveTo>
                  <a:cubicBezTo>
                    <a:pt x="312978" y="308061"/>
                    <a:pt x="314417" y="308061"/>
                    <a:pt x="317294" y="309494"/>
                  </a:cubicBezTo>
                  <a:cubicBezTo>
                    <a:pt x="318733" y="309494"/>
                    <a:pt x="321610" y="310927"/>
                    <a:pt x="323049" y="312360"/>
                  </a:cubicBezTo>
                  <a:cubicBezTo>
                    <a:pt x="325926" y="313793"/>
                    <a:pt x="327365" y="315226"/>
                    <a:pt x="328804" y="318092"/>
                  </a:cubicBezTo>
                  <a:cubicBezTo>
                    <a:pt x="331681" y="320958"/>
                    <a:pt x="333120" y="323824"/>
                    <a:pt x="333120" y="326690"/>
                  </a:cubicBezTo>
                  <a:cubicBezTo>
                    <a:pt x="333120" y="329556"/>
                    <a:pt x="333120" y="330990"/>
                    <a:pt x="333120" y="333856"/>
                  </a:cubicBezTo>
                  <a:cubicBezTo>
                    <a:pt x="331681" y="336722"/>
                    <a:pt x="331681" y="339588"/>
                    <a:pt x="328804" y="341021"/>
                  </a:cubicBezTo>
                  <a:cubicBezTo>
                    <a:pt x="327365" y="343887"/>
                    <a:pt x="325926" y="345320"/>
                    <a:pt x="323049" y="346753"/>
                  </a:cubicBezTo>
                  <a:cubicBezTo>
                    <a:pt x="320172" y="349619"/>
                    <a:pt x="317294" y="349619"/>
                    <a:pt x="314417" y="351052"/>
                  </a:cubicBezTo>
                  <a:cubicBezTo>
                    <a:pt x="311539" y="351052"/>
                    <a:pt x="308662" y="351052"/>
                    <a:pt x="307223" y="351052"/>
                  </a:cubicBezTo>
                  <a:cubicBezTo>
                    <a:pt x="304346" y="351052"/>
                    <a:pt x="301468" y="349619"/>
                    <a:pt x="300030" y="348186"/>
                  </a:cubicBezTo>
                  <a:cubicBezTo>
                    <a:pt x="297152" y="346753"/>
                    <a:pt x="295714" y="343887"/>
                    <a:pt x="292836" y="342454"/>
                  </a:cubicBezTo>
                  <a:cubicBezTo>
                    <a:pt x="289959" y="336722"/>
                    <a:pt x="288520" y="332423"/>
                    <a:pt x="289959" y="328123"/>
                  </a:cubicBezTo>
                  <a:cubicBezTo>
                    <a:pt x="289959" y="323824"/>
                    <a:pt x="292836" y="320958"/>
                    <a:pt x="297152" y="316659"/>
                  </a:cubicBezTo>
                  <a:lnTo>
                    <a:pt x="302907" y="328123"/>
                  </a:lnTo>
                  <a:cubicBezTo>
                    <a:pt x="301468" y="329556"/>
                    <a:pt x="301468" y="329556"/>
                    <a:pt x="301468" y="330990"/>
                  </a:cubicBezTo>
                  <a:cubicBezTo>
                    <a:pt x="301468" y="330990"/>
                    <a:pt x="301468" y="332423"/>
                    <a:pt x="301468" y="333856"/>
                  </a:cubicBezTo>
                  <a:cubicBezTo>
                    <a:pt x="301468" y="333856"/>
                    <a:pt x="301468" y="335289"/>
                    <a:pt x="301468" y="336722"/>
                  </a:cubicBezTo>
                  <a:cubicBezTo>
                    <a:pt x="302907" y="338155"/>
                    <a:pt x="304346" y="338155"/>
                    <a:pt x="304346" y="339588"/>
                  </a:cubicBezTo>
                  <a:cubicBezTo>
                    <a:pt x="305785" y="339588"/>
                    <a:pt x="307223" y="339588"/>
                    <a:pt x="308662" y="339588"/>
                  </a:cubicBezTo>
                  <a:cubicBezTo>
                    <a:pt x="310101" y="339588"/>
                    <a:pt x="311539" y="339588"/>
                    <a:pt x="311539" y="338155"/>
                  </a:cubicBezTo>
                  <a:cubicBezTo>
                    <a:pt x="312978" y="338155"/>
                    <a:pt x="314417" y="336722"/>
                    <a:pt x="315855" y="336722"/>
                  </a:cubicBezTo>
                  <a:cubicBezTo>
                    <a:pt x="317294" y="335289"/>
                    <a:pt x="318733" y="335289"/>
                    <a:pt x="318733" y="333856"/>
                  </a:cubicBezTo>
                  <a:cubicBezTo>
                    <a:pt x="320172" y="332423"/>
                    <a:pt x="320172" y="332423"/>
                    <a:pt x="321610" y="330990"/>
                  </a:cubicBezTo>
                  <a:cubicBezTo>
                    <a:pt x="321610" y="329556"/>
                    <a:pt x="321610" y="328123"/>
                    <a:pt x="321610" y="326690"/>
                  </a:cubicBezTo>
                  <a:cubicBezTo>
                    <a:pt x="321610" y="326690"/>
                    <a:pt x="321610" y="325257"/>
                    <a:pt x="321610" y="323824"/>
                  </a:cubicBezTo>
                  <a:cubicBezTo>
                    <a:pt x="320172" y="322391"/>
                    <a:pt x="320172" y="322391"/>
                    <a:pt x="318733" y="322391"/>
                  </a:cubicBezTo>
                  <a:cubicBezTo>
                    <a:pt x="318733" y="320958"/>
                    <a:pt x="317294" y="320958"/>
                    <a:pt x="317294" y="320958"/>
                  </a:cubicBezTo>
                  <a:cubicBezTo>
                    <a:pt x="315855" y="320958"/>
                    <a:pt x="314417" y="320958"/>
                    <a:pt x="314417" y="320958"/>
                  </a:cubicBezTo>
                  <a:cubicBezTo>
                    <a:pt x="312978" y="320958"/>
                    <a:pt x="312978" y="320958"/>
                    <a:pt x="311539" y="322391"/>
                  </a:cubicBezTo>
                  <a:lnTo>
                    <a:pt x="304346" y="310927"/>
                  </a:lnTo>
                  <a:cubicBezTo>
                    <a:pt x="305785" y="310927"/>
                    <a:pt x="308662" y="309494"/>
                    <a:pt x="310101" y="309494"/>
                  </a:cubicBezTo>
                  <a:close/>
                  <a:moveTo>
                    <a:pt x="137853" y="295266"/>
                  </a:moveTo>
                  <a:cubicBezTo>
                    <a:pt x="134976" y="295266"/>
                    <a:pt x="133537" y="295266"/>
                    <a:pt x="133537" y="296695"/>
                  </a:cubicBezTo>
                  <a:cubicBezTo>
                    <a:pt x="132099" y="296695"/>
                    <a:pt x="130660" y="298125"/>
                    <a:pt x="130660" y="299554"/>
                  </a:cubicBezTo>
                  <a:cubicBezTo>
                    <a:pt x="130660" y="300983"/>
                    <a:pt x="129222" y="300983"/>
                    <a:pt x="129222" y="302413"/>
                  </a:cubicBezTo>
                  <a:cubicBezTo>
                    <a:pt x="129222" y="303842"/>
                    <a:pt x="129222" y="305271"/>
                    <a:pt x="129222" y="306701"/>
                  </a:cubicBezTo>
                  <a:cubicBezTo>
                    <a:pt x="129222" y="308130"/>
                    <a:pt x="129222" y="309559"/>
                    <a:pt x="129222" y="310989"/>
                  </a:cubicBezTo>
                  <a:cubicBezTo>
                    <a:pt x="129222" y="312418"/>
                    <a:pt x="130660" y="313847"/>
                    <a:pt x="130660" y="315277"/>
                  </a:cubicBezTo>
                  <a:cubicBezTo>
                    <a:pt x="130660" y="316706"/>
                    <a:pt x="132099" y="316706"/>
                    <a:pt x="133537" y="318136"/>
                  </a:cubicBezTo>
                  <a:cubicBezTo>
                    <a:pt x="133537" y="318136"/>
                    <a:pt x="134976" y="318136"/>
                    <a:pt x="137853" y="318136"/>
                  </a:cubicBezTo>
                  <a:cubicBezTo>
                    <a:pt x="139291" y="318136"/>
                    <a:pt x="140730" y="318136"/>
                    <a:pt x="140730" y="318136"/>
                  </a:cubicBezTo>
                  <a:cubicBezTo>
                    <a:pt x="142168" y="316706"/>
                    <a:pt x="143607" y="316706"/>
                    <a:pt x="143607" y="315277"/>
                  </a:cubicBezTo>
                  <a:cubicBezTo>
                    <a:pt x="143607" y="313847"/>
                    <a:pt x="145045" y="312418"/>
                    <a:pt x="145045" y="310989"/>
                  </a:cubicBezTo>
                  <a:cubicBezTo>
                    <a:pt x="145045" y="309559"/>
                    <a:pt x="145045" y="308130"/>
                    <a:pt x="145045" y="306701"/>
                  </a:cubicBezTo>
                  <a:cubicBezTo>
                    <a:pt x="145045" y="305271"/>
                    <a:pt x="145045" y="303842"/>
                    <a:pt x="145045" y="302413"/>
                  </a:cubicBezTo>
                  <a:cubicBezTo>
                    <a:pt x="145045" y="300983"/>
                    <a:pt x="143607" y="300983"/>
                    <a:pt x="143607" y="299554"/>
                  </a:cubicBezTo>
                  <a:cubicBezTo>
                    <a:pt x="143607" y="298125"/>
                    <a:pt x="142168" y="296695"/>
                    <a:pt x="140730" y="296695"/>
                  </a:cubicBezTo>
                  <a:cubicBezTo>
                    <a:pt x="140730" y="295266"/>
                    <a:pt x="139291" y="295266"/>
                    <a:pt x="137853" y="295266"/>
                  </a:cubicBezTo>
                  <a:close/>
                  <a:moveTo>
                    <a:pt x="401842" y="283745"/>
                  </a:moveTo>
                  <a:lnTo>
                    <a:pt x="413332" y="318123"/>
                  </a:lnTo>
                  <a:lnTo>
                    <a:pt x="430566" y="305231"/>
                  </a:lnTo>
                  <a:lnTo>
                    <a:pt x="403278" y="283745"/>
                  </a:lnTo>
                  <a:close/>
                  <a:moveTo>
                    <a:pt x="111960" y="266679"/>
                  </a:moveTo>
                  <a:lnTo>
                    <a:pt x="129222" y="266679"/>
                  </a:lnTo>
                  <a:lnTo>
                    <a:pt x="129222" y="289549"/>
                  </a:lnTo>
                  <a:lnTo>
                    <a:pt x="130660" y="289549"/>
                  </a:lnTo>
                  <a:cubicBezTo>
                    <a:pt x="132099" y="286690"/>
                    <a:pt x="133537" y="285261"/>
                    <a:pt x="134976" y="283831"/>
                  </a:cubicBezTo>
                  <a:cubicBezTo>
                    <a:pt x="137853" y="282402"/>
                    <a:pt x="140730" y="282402"/>
                    <a:pt x="143607" y="282402"/>
                  </a:cubicBezTo>
                  <a:cubicBezTo>
                    <a:pt x="146484" y="282402"/>
                    <a:pt x="150799" y="283831"/>
                    <a:pt x="152238" y="285261"/>
                  </a:cubicBezTo>
                  <a:cubicBezTo>
                    <a:pt x="155115" y="286690"/>
                    <a:pt x="157992" y="288119"/>
                    <a:pt x="159430" y="290978"/>
                  </a:cubicBezTo>
                  <a:cubicBezTo>
                    <a:pt x="160869" y="292407"/>
                    <a:pt x="160869" y="295266"/>
                    <a:pt x="162307" y="298125"/>
                  </a:cubicBezTo>
                  <a:cubicBezTo>
                    <a:pt x="162307" y="300983"/>
                    <a:pt x="162307" y="303842"/>
                    <a:pt x="162307" y="306701"/>
                  </a:cubicBezTo>
                  <a:cubicBezTo>
                    <a:pt x="162307" y="309559"/>
                    <a:pt x="162307" y="312418"/>
                    <a:pt x="162307" y="315277"/>
                  </a:cubicBezTo>
                  <a:cubicBezTo>
                    <a:pt x="160869" y="318136"/>
                    <a:pt x="159430" y="320994"/>
                    <a:pt x="157992" y="323853"/>
                  </a:cubicBezTo>
                  <a:cubicBezTo>
                    <a:pt x="156553" y="326712"/>
                    <a:pt x="155115" y="328141"/>
                    <a:pt x="152238" y="329570"/>
                  </a:cubicBezTo>
                  <a:cubicBezTo>
                    <a:pt x="149361" y="331000"/>
                    <a:pt x="146484" y="332429"/>
                    <a:pt x="143607" y="332429"/>
                  </a:cubicBezTo>
                  <a:cubicBezTo>
                    <a:pt x="140730" y="332429"/>
                    <a:pt x="139291" y="331000"/>
                    <a:pt x="137853" y="331000"/>
                  </a:cubicBezTo>
                  <a:cubicBezTo>
                    <a:pt x="136414" y="331000"/>
                    <a:pt x="134976" y="331000"/>
                    <a:pt x="133537" y="329570"/>
                  </a:cubicBezTo>
                  <a:cubicBezTo>
                    <a:pt x="133537" y="329570"/>
                    <a:pt x="132099" y="328141"/>
                    <a:pt x="130660" y="328141"/>
                  </a:cubicBezTo>
                  <a:cubicBezTo>
                    <a:pt x="130660" y="326712"/>
                    <a:pt x="130660" y="326712"/>
                    <a:pt x="129222" y="325282"/>
                  </a:cubicBezTo>
                  <a:lnTo>
                    <a:pt x="129222" y="331000"/>
                  </a:lnTo>
                  <a:lnTo>
                    <a:pt x="111960" y="331000"/>
                  </a:lnTo>
                  <a:close/>
                  <a:moveTo>
                    <a:pt x="50258" y="250870"/>
                  </a:moveTo>
                  <a:cubicBezTo>
                    <a:pt x="53135" y="249437"/>
                    <a:pt x="56013" y="249437"/>
                    <a:pt x="57451" y="250870"/>
                  </a:cubicBezTo>
                  <a:cubicBezTo>
                    <a:pt x="60329" y="250870"/>
                    <a:pt x="61768" y="252303"/>
                    <a:pt x="64645" y="253736"/>
                  </a:cubicBezTo>
                  <a:cubicBezTo>
                    <a:pt x="66084" y="255169"/>
                    <a:pt x="68961" y="256602"/>
                    <a:pt x="70400" y="259468"/>
                  </a:cubicBezTo>
                  <a:cubicBezTo>
                    <a:pt x="71839" y="262334"/>
                    <a:pt x="73277" y="265200"/>
                    <a:pt x="73277" y="266633"/>
                  </a:cubicBezTo>
                  <a:cubicBezTo>
                    <a:pt x="74716" y="269499"/>
                    <a:pt x="74716" y="272366"/>
                    <a:pt x="73277" y="275232"/>
                  </a:cubicBezTo>
                  <a:cubicBezTo>
                    <a:pt x="73277" y="278098"/>
                    <a:pt x="71839" y="280964"/>
                    <a:pt x="70400" y="282397"/>
                  </a:cubicBezTo>
                  <a:cubicBezTo>
                    <a:pt x="68961" y="285263"/>
                    <a:pt x="66084" y="286696"/>
                    <a:pt x="63206" y="288129"/>
                  </a:cubicBezTo>
                  <a:cubicBezTo>
                    <a:pt x="60329" y="289562"/>
                    <a:pt x="58890" y="290995"/>
                    <a:pt x="56013" y="292428"/>
                  </a:cubicBezTo>
                  <a:cubicBezTo>
                    <a:pt x="53135" y="292428"/>
                    <a:pt x="50258" y="292428"/>
                    <a:pt x="47381" y="292428"/>
                  </a:cubicBezTo>
                  <a:cubicBezTo>
                    <a:pt x="44503" y="292428"/>
                    <a:pt x="41626" y="290995"/>
                    <a:pt x="40187" y="289562"/>
                  </a:cubicBezTo>
                  <a:cubicBezTo>
                    <a:pt x="37310" y="288129"/>
                    <a:pt x="35871" y="285263"/>
                    <a:pt x="34432" y="283830"/>
                  </a:cubicBezTo>
                  <a:cubicBezTo>
                    <a:pt x="30116" y="278098"/>
                    <a:pt x="30116" y="273799"/>
                    <a:pt x="30116" y="269499"/>
                  </a:cubicBezTo>
                  <a:cubicBezTo>
                    <a:pt x="30116" y="265200"/>
                    <a:pt x="32993" y="262334"/>
                    <a:pt x="37310" y="258035"/>
                  </a:cubicBezTo>
                  <a:lnTo>
                    <a:pt x="44503" y="268066"/>
                  </a:lnTo>
                  <a:cubicBezTo>
                    <a:pt x="43064" y="269499"/>
                    <a:pt x="43064" y="269499"/>
                    <a:pt x="43064" y="269499"/>
                  </a:cubicBezTo>
                  <a:cubicBezTo>
                    <a:pt x="43064" y="270932"/>
                    <a:pt x="41626" y="270932"/>
                    <a:pt x="41626" y="272366"/>
                  </a:cubicBezTo>
                  <a:cubicBezTo>
                    <a:pt x="41626" y="272366"/>
                    <a:pt x="41626" y="273799"/>
                    <a:pt x="41626" y="275232"/>
                  </a:cubicBezTo>
                  <a:cubicBezTo>
                    <a:pt x="41626" y="275232"/>
                    <a:pt x="41626" y="276665"/>
                    <a:pt x="43064" y="278098"/>
                  </a:cubicBezTo>
                  <a:cubicBezTo>
                    <a:pt x="43064" y="279531"/>
                    <a:pt x="44503" y="279531"/>
                    <a:pt x="45942" y="279531"/>
                  </a:cubicBezTo>
                  <a:cubicBezTo>
                    <a:pt x="45942" y="280964"/>
                    <a:pt x="47381" y="280964"/>
                    <a:pt x="48819" y="280964"/>
                  </a:cubicBezTo>
                  <a:cubicBezTo>
                    <a:pt x="50258" y="280964"/>
                    <a:pt x="51697" y="280964"/>
                    <a:pt x="53135" y="279531"/>
                  </a:cubicBezTo>
                  <a:cubicBezTo>
                    <a:pt x="54574" y="279531"/>
                    <a:pt x="56013" y="278098"/>
                    <a:pt x="56013" y="278098"/>
                  </a:cubicBezTo>
                  <a:cubicBezTo>
                    <a:pt x="57451" y="276665"/>
                    <a:pt x="58890" y="276665"/>
                    <a:pt x="60329" y="275232"/>
                  </a:cubicBezTo>
                  <a:cubicBezTo>
                    <a:pt x="60329" y="273799"/>
                    <a:pt x="61768" y="273799"/>
                    <a:pt x="61768" y="272366"/>
                  </a:cubicBezTo>
                  <a:cubicBezTo>
                    <a:pt x="63206" y="270932"/>
                    <a:pt x="63206" y="269499"/>
                    <a:pt x="63206" y="268066"/>
                  </a:cubicBezTo>
                  <a:cubicBezTo>
                    <a:pt x="63206" y="268066"/>
                    <a:pt x="61768" y="266633"/>
                    <a:pt x="61768" y="265200"/>
                  </a:cubicBezTo>
                  <a:cubicBezTo>
                    <a:pt x="60329" y="263767"/>
                    <a:pt x="60329" y="263767"/>
                    <a:pt x="58890" y="262334"/>
                  </a:cubicBezTo>
                  <a:cubicBezTo>
                    <a:pt x="58890" y="262334"/>
                    <a:pt x="57451" y="262334"/>
                    <a:pt x="57451" y="262334"/>
                  </a:cubicBezTo>
                  <a:cubicBezTo>
                    <a:pt x="56013" y="262334"/>
                    <a:pt x="56013" y="262334"/>
                    <a:pt x="54574" y="262334"/>
                  </a:cubicBezTo>
                  <a:cubicBezTo>
                    <a:pt x="54574" y="262334"/>
                    <a:pt x="53135" y="262334"/>
                    <a:pt x="51697" y="263767"/>
                  </a:cubicBezTo>
                  <a:lnTo>
                    <a:pt x="44503" y="252303"/>
                  </a:lnTo>
                  <a:cubicBezTo>
                    <a:pt x="47381" y="252303"/>
                    <a:pt x="48819" y="250870"/>
                    <a:pt x="50258" y="250870"/>
                  </a:cubicBezTo>
                  <a:close/>
                  <a:moveTo>
                    <a:pt x="394661" y="245069"/>
                  </a:moveTo>
                  <a:lnTo>
                    <a:pt x="489449" y="309528"/>
                  </a:lnTo>
                  <a:lnTo>
                    <a:pt x="462162" y="331015"/>
                  </a:lnTo>
                  <a:lnTo>
                    <a:pt x="449236" y="320988"/>
                  </a:lnTo>
                  <a:lnTo>
                    <a:pt x="420513" y="341042"/>
                  </a:lnTo>
                  <a:lnTo>
                    <a:pt x="426257" y="355366"/>
                  </a:lnTo>
                  <a:lnTo>
                    <a:pt x="398970" y="375420"/>
                  </a:lnTo>
                  <a:lnTo>
                    <a:pt x="367374" y="263691"/>
                  </a:lnTo>
                  <a:close/>
                  <a:moveTo>
                    <a:pt x="314418" y="212079"/>
                  </a:moveTo>
                  <a:cubicBezTo>
                    <a:pt x="312980" y="212079"/>
                    <a:pt x="311541" y="212079"/>
                    <a:pt x="310103" y="213516"/>
                  </a:cubicBezTo>
                  <a:cubicBezTo>
                    <a:pt x="308665" y="213516"/>
                    <a:pt x="308665" y="214953"/>
                    <a:pt x="307227" y="214953"/>
                  </a:cubicBezTo>
                  <a:cubicBezTo>
                    <a:pt x="305789" y="216390"/>
                    <a:pt x="305789" y="217826"/>
                    <a:pt x="304351" y="219263"/>
                  </a:cubicBezTo>
                  <a:cubicBezTo>
                    <a:pt x="304351" y="220700"/>
                    <a:pt x="302912" y="220700"/>
                    <a:pt x="302912" y="222137"/>
                  </a:cubicBezTo>
                  <a:cubicBezTo>
                    <a:pt x="302912" y="223574"/>
                    <a:pt x="301474" y="225011"/>
                    <a:pt x="301474" y="226447"/>
                  </a:cubicBezTo>
                  <a:cubicBezTo>
                    <a:pt x="301474" y="227884"/>
                    <a:pt x="301474" y="229321"/>
                    <a:pt x="302912" y="229321"/>
                  </a:cubicBezTo>
                  <a:cubicBezTo>
                    <a:pt x="302912" y="230758"/>
                    <a:pt x="304351" y="232195"/>
                    <a:pt x="305789" y="233632"/>
                  </a:cubicBezTo>
                  <a:cubicBezTo>
                    <a:pt x="307227" y="233632"/>
                    <a:pt x="308665" y="233632"/>
                    <a:pt x="308665" y="233632"/>
                  </a:cubicBezTo>
                  <a:cubicBezTo>
                    <a:pt x="310103" y="233632"/>
                    <a:pt x="311541" y="233632"/>
                    <a:pt x="312980" y="233632"/>
                  </a:cubicBezTo>
                  <a:cubicBezTo>
                    <a:pt x="314418" y="232195"/>
                    <a:pt x="314418" y="232195"/>
                    <a:pt x="315856" y="230758"/>
                  </a:cubicBezTo>
                  <a:cubicBezTo>
                    <a:pt x="317294" y="229321"/>
                    <a:pt x="317294" y="227884"/>
                    <a:pt x="318732" y="227884"/>
                  </a:cubicBezTo>
                  <a:cubicBezTo>
                    <a:pt x="318732" y="226447"/>
                    <a:pt x="320171" y="225011"/>
                    <a:pt x="320171" y="223574"/>
                  </a:cubicBezTo>
                  <a:cubicBezTo>
                    <a:pt x="320171" y="222137"/>
                    <a:pt x="321609" y="220700"/>
                    <a:pt x="321609" y="219263"/>
                  </a:cubicBezTo>
                  <a:cubicBezTo>
                    <a:pt x="321609" y="217826"/>
                    <a:pt x="321609" y="217826"/>
                    <a:pt x="320171" y="216390"/>
                  </a:cubicBezTo>
                  <a:cubicBezTo>
                    <a:pt x="320171" y="214953"/>
                    <a:pt x="318732" y="213516"/>
                    <a:pt x="317294" y="213516"/>
                  </a:cubicBezTo>
                  <a:cubicBezTo>
                    <a:pt x="315856" y="212079"/>
                    <a:pt x="314418" y="212079"/>
                    <a:pt x="314418" y="212079"/>
                  </a:cubicBezTo>
                  <a:close/>
                  <a:moveTo>
                    <a:pt x="311541" y="174721"/>
                  </a:moveTo>
                  <a:lnTo>
                    <a:pt x="327362" y="184779"/>
                  </a:lnTo>
                  <a:lnTo>
                    <a:pt x="314418" y="203458"/>
                  </a:lnTo>
                  <a:lnTo>
                    <a:pt x="315856" y="203458"/>
                  </a:lnTo>
                  <a:cubicBezTo>
                    <a:pt x="317294" y="203458"/>
                    <a:pt x="320171" y="202021"/>
                    <a:pt x="323047" y="202021"/>
                  </a:cubicBezTo>
                  <a:cubicBezTo>
                    <a:pt x="324485" y="203458"/>
                    <a:pt x="327362" y="203458"/>
                    <a:pt x="330238" y="204895"/>
                  </a:cubicBezTo>
                  <a:cubicBezTo>
                    <a:pt x="333114" y="207768"/>
                    <a:pt x="335991" y="209205"/>
                    <a:pt x="337429" y="212079"/>
                  </a:cubicBezTo>
                  <a:cubicBezTo>
                    <a:pt x="338867" y="214953"/>
                    <a:pt x="338867" y="217826"/>
                    <a:pt x="338867" y="220700"/>
                  </a:cubicBezTo>
                  <a:cubicBezTo>
                    <a:pt x="338867" y="223574"/>
                    <a:pt x="338867" y="226447"/>
                    <a:pt x="337429" y="229321"/>
                  </a:cubicBezTo>
                  <a:cubicBezTo>
                    <a:pt x="335991" y="232195"/>
                    <a:pt x="334552" y="233632"/>
                    <a:pt x="333114" y="236505"/>
                  </a:cubicBezTo>
                  <a:cubicBezTo>
                    <a:pt x="331676" y="239379"/>
                    <a:pt x="330238" y="240816"/>
                    <a:pt x="327362" y="243690"/>
                  </a:cubicBezTo>
                  <a:cubicBezTo>
                    <a:pt x="325923" y="245126"/>
                    <a:pt x="323047" y="246563"/>
                    <a:pt x="320171" y="248000"/>
                  </a:cubicBezTo>
                  <a:cubicBezTo>
                    <a:pt x="317294" y="249437"/>
                    <a:pt x="314418" y="249437"/>
                    <a:pt x="311541" y="249437"/>
                  </a:cubicBezTo>
                  <a:cubicBezTo>
                    <a:pt x="308665" y="249437"/>
                    <a:pt x="305789" y="249437"/>
                    <a:pt x="302912" y="246563"/>
                  </a:cubicBezTo>
                  <a:cubicBezTo>
                    <a:pt x="301474" y="246563"/>
                    <a:pt x="300036" y="245126"/>
                    <a:pt x="298598" y="243690"/>
                  </a:cubicBezTo>
                  <a:cubicBezTo>
                    <a:pt x="298598" y="242253"/>
                    <a:pt x="297160" y="242253"/>
                    <a:pt x="297160" y="240816"/>
                  </a:cubicBezTo>
                  <a:cubicBezTo>
                    <a:pt x="295721" y="239379"/>
                    <a:pt x="295721" y="237942"/>
                    <a:pt x="295721" y="237942"/>
                  </a:cubicBezTo>
                  <a:cubicBezTo>
                    <a:pt x="295721" y="236505"/>
                    <a:pt x="295721" y="235069"/>
                    <a:pt x="295721" y="235069"/>
                  </a:cubicBezTo>
                  <a:lnTo>
                    <a:pt x="292845" y="239379"/>
                  </a:lnTo>
                  <a:lnTo>
                    <a:pt x="277025" y="229321"/>
                  </a:lnTo>
                  <a:close/>
                  <a:moveTo>
                    <a:pt x="28601" y="157593"/>
                  </a:moveTo>
                  <a:lnTo>
                    <a:pt x="30037" y="170525"/>
                  </a:lnTo>
                  <a:lnTo>
                    <a:pt x="50136" y="161904"/>
                  </a:lnTo>
                  <a:close/>
                  <a:moveTo>
                    <a:pt x="255500" y="149094"/>
                  </a:moveTo>
                  <a:lnTo>
                    <a:pt x="213874" y="362681"/>
                  </a:lnTo>
                  <a:lnTo>
                    <a:pt x="472244" y="435788"/>
                  </a:lnTo>
                  <a:lnTo>
                    <a:pt x="532531" y="182064"/>
                  </a:lnTo>
                  <a:close/>
                  <a:moveTo>
                    <a:pt x="152130" y="144835"/>
                  </a:moveTo>
                  <a:cubicBezTo>
                    <a:pt x="159290" y="146266"/>
                    <a:pt x="165018" y="150559"/>
                    <a:pt x="170746" y="156283"/>
                  </a:cubicBezTo>
                  <a:lnTo>
                    <a:pt x="154994" y="167731"/>
                  </a:lnTo>
                  <a:cubicBezTo>
                    <a:pt x="153562" y="166300"/>
                    <a:pt x="153562" y="166300"/>
                    <a:pt x="152130" y="166300"/>
                  </a:cubicBezTo>
                  <a:cubicBezTo>
                    <a:pt x="152130" y="164869"/>
                    <a:pt x="150698" y="164869"/>
                    <a:pt x="149265" y="163438"/>
                  </a:cubicBezTo>
                  <a:cubicBezTo>
                    <a:pt x="147833" y="163438"/>
                    <a:pt x="146401" y="163438"/>
                    <a:pt x="144969" y="163438"/>
                  </a:cubicBezTo>
                  <a:cubicBezTo>
                    <a:pt x="143537" y="163438"/>
                    <a:pt x="142105" y="164869"/>
                    <a:pt x="140673" y="164869"/>
                  </a:cubicBezTo>
                  <a:cubicBezTo>
                    <a:pt x="137809" y="166300"/>
                    <a:pt x="136377" y="167731"/>
                    <a:pt x="136377" y="170593"/>
                  </a:cubicBezTo>
                  <a:cubicBezTo>
                    <a:pt x="134945" y="172024"/>
                    <a:pt x="134945" y="173455"/>
                    <a:pt x="134945" y="174886"/>
                  </a:cubicBezTo>
                  <a:cubicBezTo>
                    <a:pt x="136377" y="177748"/>
                    <a:pt x="136377" y="179179"/>
                    <a:pt x="136377" y="182040"/>
                  </a:cubicBezTo>
                  <a:cubicBezTo>
                    <a:pt x="137809" y="183471"/>
                    <a:pt x="139241" y="184902"/>
                    <a:pt x="140673" y="187764"/>
                  </a:cubicBezTo>
                  <a:cubicBezTo>
                    <a:pt x="142105" y="189195"/>
                    <a:pt x="143537" y="190626"/>
                    <a:pt x="144969" y="192057"/>
                  </a:cubicBezTo>
                  <a:cubicBezTo>
                    <a:pt x="146401" y="193488"/>
                    <a:pt x="147833" y="194919"/>
                    <a:pt x="149265" y="196350"/>
                  </a:cubicBezTo>
                  <a:cubicBezTo>
                    <a:pt x="150698" y="196350"/>
                    <a:pt x="153562" y="197781"/>
                    <a:pt x="154994" y="197781"/>
                  </a:cubicBezTo>
                  <a:cubicBezTo>
                    <a:pt x="156426" y="196350"/>
                    <a:pt x="159290" y="196350"/>
                    <a:pt x="160722" y="194919"/>
                  </a:cubicBezTo>
                  <a:cubicBezTo>
                    <a:pt x="162154" y="193488"/>
                    <a:pt x="163586" y="193488"/>
                    <a:pt x="163586" y="192057"/>
                  </a:cubicBezTo>
                  <a:cubicBezTo>
                    <a:pt x="165018" y="190626"/>
                    <a:pt x="165018" y="189195"/>
                    <a:pt x="165018" y="187764"/>
                  </a:cubicBezTo>
                  <a:cubicBezTo>
                    <a:pt x="165018" y="186333"/>
                    <a:pt x="165018" y="186333"/>
                    <a:pt x="165018" y="184902"/>
                  </a:cubicBezTo>
                  <a:cubicBezTo>
                    <a:pt x="165018" y="183471"/>
                    <a:pt x="163586" y="182040"/>
                    <a:pt x="163586" y="180609"/>
                  </a:cubicBezTo>
                  <a:lnTo>
                    <a:pt x="179339" y="169162"/>
                  </a:lnTo>
                  <a:cubicBezTo>
                    <a:pt x="182203" y="172024"/>
                    <a:pt x="182203" y="174886"/>
                    <a:pt x="183635" y="177748"/>
                  </a:cubicBezTo>
                  <a:cubicBezTo>
                    <a:pt x="183635" y="182040"/>
                    <a:pt x="185067" y="184902"/>
                    <a:pt x="183635" y="189195"/>
                  </a:cubicBezTo>
                  <a:cubicBezTo>
                    <a:pt x="183635" y="192057"/>
                    <a:pt x="182203" y="194919"/>
                    <a:pt x="179339" y="199212"/>
                  </a:cubicBezTo>
                  <a:cubicBezTo>
                    <a:pt x="177907" y="202074"/>
                    <a:pt x="173610" y="204936"/>
                    <a:pt x="170746" y="207798"/>
                  </a:cubicBezTo>
                  <a:cubicBezTo>
                    <a:pt x="166450" y="210660"/>
                    <a:pt x="162154" y="213522"/>
                    <a:pt x="157858" y="213522"/>
                  </a:cubicBezTo>
                  <a:cubicBezTo>
                    <a:pt x="152130" y="214953"/>
                    <a:pt x="147833" y="214953"/>
                    <a:pt x="144969" y="213522"/>
                  </a:cubicBezTo>
                  <a:cubicBezTo>
                    <a:pt x="140673" y="213522"/>
                    <a:pt x="136377" y="210660"/>
                    <a:pt x="133513" y="209229"/>
                  </a:cubicBezTo>
                  <a:cubicBezTo>
                    <a:pt x="129217" y="206367"/>
                    <a:pt x="126352" y="202074"/>
                    <a:pt x="123488" y="199212"/>
                  </a:cubicBezTo>
                  <a:cubicBezTo>
                    <a:pt x="120624" y="194919"/>
                    <a:pt x="119192" y="190626"/>
                    <a:pt x="117760" y="186333"/>
                  </a:cubicBezTo>
                  <a:cubicBezTo>
                    <a:pt x="116328" y="180609"/>
                    <a:pt x="116328" y="177748"/>
                    <a:pt x="116328" y="173455"/>
                  </a:cubicBezTo>
                  <a:cubicBezTo>
                    <a:pt x="117760" y="169162"/>
                    <a:pt x="119192" y="164869"/>
                    <a:pt x="122056" y="162007"/>
                  </a:cubicBezTo>
                  <a:cubicBezTo>
                    <a:pt x="123488" y="157714"/>
                    <a:pt x="127784" y="154852"/>
                    <a:pt x="132081" y="151990"/>
                  </a:cubicBezTo>
                  <a:cubicBezTo>
                    <a:pt x="139241" y="146266"/>
                    <a:pt x="146401" y="144835"/>
                    <a:pt x="152130" y="144835"/>
                  </a:cubicBezTo>
                  <a:close/>
                  <a:moveTo>
                    <a:pt x="2759" y="131730"/>
                  </a:moveTo>
                  <a:lnTo>
                    <a:pt x="71671" y="150409"/>
                  </a:lnTo>
                  <a:lnTo>
                    <a:pt x="73107" y="170525"/>
                  </a:lnTo>
                  <a:lnTo>
                    <a:pt x="8502" y="200699"/>
                  </a:lnTo>
                  <a:lnTo>
                    <a:pt x="7066" y="179146"/>
                  </a:lnTo>
                  <a:lnTo>
                    <a:pt x="15680" y="176272"/>
                  </a:lnTo>
                  <a:lnTo>
                    <a:pt x="14244" y="154720"/>
                  </a:lnTo>
                  <a:lnTo>
                    <a:pt x="4195" y="153283"/>
                  </a:lnTo>
                  <a:close/>
                  <a:moveTo>
                    <a:pt x="242581" y="127592"/>
                  </a:moveTo>
                  <a:lnTo>
                    <a:pt x="565545" y="159128"/>
                  </a:lnTo>
                  <a:lnTo>
                    <a:pt x="493775" y="461591"/>
                  </a:lnTo>
                  <a:lnTo>
                    <a:pt x="261242" y="493127"/>
                  </a:lnTo>
                  <a:lnTo>
                    <a:pt x="0" y="399951"/>
                  </a:lnTo>
                  <a:lnTo>
                    <a:pt x="195214" y="369849"/>
                  </a:lnTo>
                  <a:close/>
                  <a:moveTo>
                    <a:pt x="345994" y="77420"/>
                  </a:moveTo>
                  <a:cubicBezTo>
                    <a:pt x="345994" y="78854"/>
                    <a:pt x="344557" y="78854"/>
                    <a:pt x="344557" y="80289"/>
                  </a:cubicBezTo>
                  <a:cubicBezTo>
                    <a:pt x="343120" y="81723"/>
                    <a:pt x="341684" y="81723"/>
                    <a:pt x="341684" y="83157"/>
                  </a:cubicBezTo>
                  <a:cubicBezTo>
                    <a:pt x="340247" y="84591"/>
                    <a:pt x="338810" y="86025"/>
                    <a:pt x="337373" y="87459"/>
                  </a:cubicBezTo>
                  <a:cubicBezTo>
                    <a:pt x="337373" y="88893"/>
                    <a:pt x="337373" y="88893"/>
                    <a:pt x="338810" y="90327"/>
                  </a:cubicBezTo>
                  <a:cubicBezTo>
                    <a:pt x="338810" y="91762"/>
                    <a:pt x="340247" y="93196"/>
                    <a:pt x="341684" y="93196"/>
                  </a:cubicBezTo>
                  <a:cubicBezTo>
                    <a:pt x="343120" y="93196"/>
                    <a:pt x="344557" y="93196"/>
                    <a:pt x="345994" y="91762"/>
                  </a:cubicBezTo>
                  <a:cubicBezTo>
                    <a:pt x="347431" y="90327"/>
                    <a:pt x="348868" y="88893"/>
                    <a:pt x="350305" y="87459"/>
                  </a:cubicBezTo>
                  <a:cubicBezTo>
                    <a:pt x="350305" y="86025"/>
                    <a:pt x="350305" y="83157"/>
                    <a:pt x="348868" y="81723"/>
                  </a:cubicBezTo>
                  <a:close/>
                  <a:moveTo>
                    <a:pt x="192358" y="57297"/>
                  </a:moveTo>
                  <a:lnTo>
                    <a:pt x="180893" y="70189"/>
                  </a:lnTo>
                  <a:lnTo>
                    <a:pt x="192358" y="81648"/>
                  </a:lnTo>
                  <a:cubicBezTo>
                    <a:pt x="193791" y="81648"/>
                    <a:pt x="195224" y="83081"/>
                    <a:pt x="196657" y="83081"/>
                  </a:cubicBezTo>
                  <a:cubicBezTo>
                    <a:pt x="198090" y="84513"/>
                    <a:pt x="198090" y="84513"/>
                    <a:pt x="199523" y="84513"/>
                  </a:cubicBezTo>
                  <a:cubicBezTo>
                    <a:pt x="200957" y="85945"/>
                    <a:pt x="202390" y="84513"/>
                    <a:pt x="203823" y="84513"/>
                  </a:cubicBezTo>
                  <a:cubicBezTo>
                    <a:pt x="203823" y="84513"/>
                    <a:pt x="205256" y="83081"/>
                    <a:pt x="206689" y="81648"/>
                  </a:cubicBezTo>
                  <a:cubicBezTo>
                    <a:pt x="210988" y="77351"/>
                    <a:pt x="209555" y="74486"/>
                    <a:pt x="205256" y="68756"/>
                  </a:cubicBezTo>
                  <a:close/>
                  <a:moveTo>
                    <a:pt x="340247" y="50172"/>
                  </a:moveTo>
                  <a:cubicBezTo>
                    <a:pt x="343120" y="48738"/>
                    <a:pt x="345994" y="48738"/>
                    <a:pt x="347431" y="50172"/>
                  </a:cubicBezTo>
                  <a:cubicBezTo>
                    <a:pt x="350305" y="50172"/>
                    <a:pt x="351742" y="51606"/>
                    <a:pt x="353178" y="54474"/>
                  </a:cubicBezTo>
                  <a:cubicBezTo>
                    <a:pt x="354615" y="55909"/>
                    <a:pt x="356052" y="57343"/>
                    <a:pt x="357489" y="60211"/>
                  </a:cubicBezTo>
                  <a:lnTo>
                    <a:pt x="367547" y="77420"/>
                  </a:lnTo>
                  <a:cubicBezTo>
                    <a:pt x="368984" y="78854"/>
                    <a:pt x="370420" y="80289"/>
                    <a:pt x="370420" y="81723"/>
                  </a:cubicBezTo>
                  <a:cubicBezTo>
                    <a:pt x="371857" y="83157"/>
                    <a:pt x="373294" y="84591"/>
                    <a:pt x="374731" y="86025"/>
                  </a:cubicBezTo>
                  <a:lnTo>
                    <a:pt x="358926" y="96064"/>
                  </a:lnTo>
                  <a:cubicBezTo>
                    <a:pt x="358926" y="94630"/>
                    <a:pt x="357489" y="94630"/>
                    <a:pt x="357489" y="94630"/>
                  </a:cubicBezTo>
                  <a:cubicBezTo>
                    <a:pt x="356052" y="93196"/>
                    <a:pt x="356052" y="93196"/>
                    <a:pt x="356052" y="91762"/>
                  </a:cubicBezTo>
                  <a:cubicBezTo>
                    <a:pt x="354615" y="94630"/>
                    <a:pt x="353178" y="97498"/>
                    <a:pt x="351742" y="100366"/>
                  </a:cubicBezTo>
                  <a:cubicBezTo>
                    <a:pt x="350305" y="101800"/>
                    <a:pt x="347431" y="103235"/>
                    <a:pt x="344557" y="106103"/>
                  </a:cubicBezTo>
                  <a:cubicBezTo>
                    <a:pt x="343120" y="106103"/>
                    <a:pt x="340247" y="107537"/>
                    <a:pt x="338810" y="107537"/>
                  </a:cubicBezTo>
                  <a:cubicBezTo>
                    <a:pt x="337373" y="108971"/>
                    <a:pt x="334499" y="108971"/>
                    <a:pt x="333063" y="108971"/>
                  </a:cubicBezTo>
                  <a:cubicBezTo>
                    <a:pt x="330189" y="108971"/>
                    <a:pt x="328752" y="107537"/>
                    <a:pt x="327315" y="106103"/>
                  </a:cubicBezTo>
                  <a:cubicBezTo>
                    <a:pt x="325878" y="106103"/>
                    <a:pt x="323005" y="103235"/>
                    <a:pt x="321568" y="101800"/>
                  </a:cubicBezTo>
                  <a:cubicBezTo>
                    <a:pt x="321568" y="98932"/>
                    <a:pt x="320131" y="97498"/>
                    <a:pt x="320131" y="94630"/>
                  </a:cubicBezTo>
                  <a:cubicBezTo>
                    <a:pt x="320131" y="93196"/>
                    <a:pt x="320131" y="91762"/>
                    <a:pt x="321568" y="88893"/>
                  </a:cubicBezTo>
                  <a:cubicBezTo>
                    <a:pt x="321568" y="87459"/>
                    <a:pt x="323005" y="86025"/>
                    <a:pt x="324442" y="84591"/>
                  </a:cubicBezTo>
                  <a:cubicBezTo>
                    <a:pt x="325878" y="83157"/>
                    <a:pt x="327315" y="81723"/>
                    <a:pt x="328752" y="80289"/>
                  </a:cubicBezTo>
                  <a:cubicBezTo>
                    <a:pt x="330189" y="78854"/>
                    <a:pt x="331626" y="77420"/>
                    <a:pt x="333063" y="75986"/>
                  </a:cubicBezTo>
                  <a:cubicBezTo>
                    <a:pt x="334499" y="74552"/>
                    <a:pt x="335936" y="73118"/>
                    <a:pt x="337373" y="73118"/>
                  </a:cubicBezTo>
                  <a:cubicBezTo>
                    <a:pt x="338810" y="71684"/>
                    <a:pt x="338810" y="70250"/>
                    <a:pt x="340247" y="70250"/>
                  </a:cubicBezTo>
                  <a:cubicBezTo>
                    <a:pt x="340247" y="68816"/>
                    <a:pt x="340247" y="67382"/>
                    <a:pt x="340247" y="65947"/>
                  </a:cubicBezTo>
                  <a:cubicBezTo>
                    <a:pt x="338810" y="64513"/>
                    <a:pt x="337373" y="64513"/>
                    <a:pt x="335936" y="64513"/>
                  </a:cubicBezTo>
                  <a:cubicBezTo>
                    <a:pt x="334499" y="64513"/>
                    <a:pt x="333063" y="64513"/>
                    <a:pt x="331626" y="65947"/>
                  </a:cubicBezTo>
                  <a:cubicBezTo>
                    <a:pt x="330189" y="65947"/>
                    <a:pt x="330189" y="67382"/>
                    <a:pt x="328752" y="67382"/>
                  </a:cubicBezTo>
                  <a:cubicBezTo>
                    <a:pt x="328752" y="68816"/>
                    <a:pt x="328752" y="68816"/>
                    <a:pt x="328752" y="70250"/>
                  </a:cubicBezTo>
                  <a:cubicBezTo>
                    <a:pt x="327315" y="70250"/>
                    <a:pt x="327315" y="71684"/>
                    <a:pt x="327315" y="71684"/>
                  </a:cubicBezTo>
                  <a:cubicBezTo>
                    <a:pt x="328752" y="73118"/>
                    <a:pt x="328752" y="73118"/>
                    <a:pt x="328752" y="73118"/>
                  </a:cubicBezTo>
                  <a:lnTo>
                    <a:pt x="312947" y="83157"/>
                  </a:lnTo>
                  <a:cubicBezTo>
                    <a:pt x="311510" y="78854"/>
                    <a:pt x="311510" y="75986"/>
                    <a:pt x="311510" y="74552"/>
                  </a:cubicBezTo>
                  <a:cubicBezTo>
                    <a:pt x="311510" y="71684"/>
                    <a:pt x="312947" y="68816"/>
                    <a:pt x="314384" y="65947"/>
                  </a:cubicBezTo>
                  <a:cubicBezTo>
                    <a:pt x="315821" y="64513"/>
                    <a:pt x="317257" y="61645"/>
                    <a:pt x="320131" y="60211"/>
                  </a:cubicBezTo>
                  <a:cubicBezTo>
                    <a:pt x="321568" y="58777"/>
                    <a:pt x="324442" y="57343"/>
                    <a:pt x="327315" y="55909"/>
                  </a:cubicBezTo>
                  <a:cubicBezTo>
                    <a:pt x="331626" y="53040"/>
                    <a:pt x="335936" y="50172"/>
                    <a:pt x="340247" y="50172"/>
                  </a:cubicBezTo>
                  <a:close/>
                  <a:moveTo>
                    <a:pt x="57416" y="48693"/>
                  </a:moveTo>
                  <a:cubicBezTo>
                    <a:pt x="55979" y="48693"/>
                    <a:pt x="54542" y="48693"/>
                    <a:pt x="53106" y="50126"/>
                  </a:cubicBezTo>
                  <a:cubicBezTo>
                    <a:pt x="51669" y="51558"/>
                    <a:pt x="51669" y="51558"/>
                    <a:pt x="51669" y="54424"/>
                  </a:cubicBezTo>
                  <a:cubicBezTo>
                    <a:pt x="51669" y="55856"/>
                    <a:pt x="51669" y="57289"/>
                    <a:pt x="53106" y="58722"/>
                  </a:cubicBezTo>
                  <a:cubicBezTo>
                    <a:pt x="54542" y="61588"/>
                    <a:pt x="57416" y="61588"/>
                    <a:pt x="60290" y="63020"/>
                  </a:cubicBezTo>
                  <a:cubicBezTo>
                    <a:pt x="61727" y="63020"/>
                    <a:pt x="64600" y="61588"/>
                    <a:pt x="67474" y="60155"/>
                  </a:cubicBezTo>
                  <a:lnTo>
                    <a:pt x="71785" y="55856"/>
                  </a:lnTo>
                  <a:cubicBezTo>
                    <a:pt x="70348" y="55856"/>
                    <a:pt x="68911" y="54424"/>
                    <a:pt x="67474" y="54424"/>
                  </a:cubicBezTo>
                  <a:cubicBezTo>
                    <a:pt x="66037" y="52991"/>
                    <a:pt x="64600" y="51558"/>
                    <a:pt x="63163" y="51558"/>
                  </a:cubicBezTo>
                  <a:cubicBezTo>
                    <a:pt x="60290" y="50126"/>
                    <a:pt x="58853" y="48693"/>
                    <a:pt x="57416" y="48693"/>
                  </a:cubicBezTo>
                  <a:close/>
                  <a:moveTo>
                    <a:pt x="212421" y="34378"/>
                  </a:moveTo>
                  <a:lnTo>
                    <a:pt x="203823" y="45838"/>
                  </a:lnTo>
                  <a:lnTo>
                    <a:pt x="213855" y="54432"/>
                  </a:lnTo>
                  <a:cubicBezTo>
                    <a:pt x="216721" y="57297"/>
                    <a:pt x="218154" y="58729"/>
                    <a:pt x="221020" y="58729"/>
                  </a:cubicBezTo>
                  <a:cubicBezTo>
                    <a:pt x="222453" y="58729"/>
                    <a:pt x="223886" y="58729"/>
                    <a:pt x="226753" y="55864"/>
                  </a:cubicBezTo>
                  <a:cubicBezTo>
                    <a:pt x="228186" y="54432"/>
                    <a:pt x="228186" y="53000"/>
                    <a:pt x="228186" y="50135"/>
                  </a:cubicBezTo>
                  <a:cubicBezTo>
                    <a:pt x="226753" y="48702"/>
                    <a:pt x="225320" y="47270"/>
                    <a:pt x="223886" y="44405"/>
                  </a:cubicBezTo>
                  <a:close/>
                  <a:moveTo>
                    <a:pt x="511087" y="34255"/>
                  </a:moveTo>
                  <a:cubicBezTo>
                    <a:pt x="515395" y="34255"/>
                    <a:pt x="521138" y="34255"/>
                    <a:pt x="525446" y="35692"/>
                  </a:cubicBezTo>
                  <a:cubicBezTo>
                    <a:pt x="529753" y="37129"/>
                    <a:pt x="534061" y="38566"/>
                    <a:pt x="536933" y="41439"/>
                  </a:cubicBezTo>
                  <a:cubicBezTo>
                    <a:pt x="541240" y="44313"/>
                    <a:pt x="544112" y="47187"/>
                    <a:pt x="545548" y="51497"/>
                  </a:cubicBezTo>
                  <a:cubicBezTo>
                    <a:pt x="548419" y="55808"/>
                    <a:pt x="549855" y="60118"/>
                    <a:pt x="549855" y="65866"/>
                  </a:cubicBezTo>
                  <a:lnTo>
                    <a:pt x="522574" y="65866"/>
                  </a:lnTo>
                  <a:cubicBezTo>
                    <a:pt x="521138" y="61555"/>
                    <a:pt x="521138" y="60118"/>
                    <a:pt x="518267" y="58682"/>
                  </a:cubicBezTo>
                  <a:cubicBezTo>
                    <a:pt x="516831" y="55808"/>
                    <a:pt x="513959" y="55808"/>
                    <a:pt x="511087" y="55808"/>
                  </a:cubicBezTo>
                  <a:cubicBezTo>
                    <a:pt x="508216" y="55808"/>
                    <a:pt x="506780" y="55808"/>
                    <a:pt x="503908" y="57245"/>
                  </a:cubicBezTo>
                  <a:cubicBezTo>
                    <a:pt x="502472" y="58682"/>
                    <a:pt x="501037" y="60118"/>
                    <a:pt x="501037" y="61555"/>
                  </a:cubicBezTo>
                  <a:cubicBezTo>
                    <a:pt x="499601" y="62992"/>
                    <a:pt x="499601" y="65866"/>
                    <a:pt x="498165" y="67303"/>
                  </a:cubicBezTo>
                  <a:cubicBezTo>
                    <a:pt x="498165" y="70176"/>
                    <a:pt x="498165" y="73050"/>
                    <a:pt x="498165" y="74487"/>
                  </a:cubicBezTo>
                  <a:cubicBezTo>
                    <a:pt x="498165" y="77361"/>
                    <a:pt x="498165" y="78798"/>
                    <a:pt x="498165" y="81671"/>
                  </a:cubicBezTo>
                  <a:cubicBezTo>
                    <a:pt x="499601" y="84545"/>
                    <a:pt x="499601" y="85982"/>
                    <a:pt x="501037" y="87419"/>
                  </a:cubicBezTo>
                  <a:cubicBezTo>
                    <a:pt x="501037" y="88856"/>
                    <a:pt x="502472" y="90292"/>
                    <a:pt x="503908" y="91729"/>
                  </a:cubicBezTo>
                  <a:cubicBezTo>
                    <a:pt x="506780" y="93166"/>
                    <a:pt x="508216" y="93166"/>
                    <a:pt x="511087" y="93166"/>
                  </a:cubicBezTo>
                  <a:cubicBezTo>
                    <a:pt x="513959" y="93166"/>
                    <a:pt x="516831" y="93166"/>
                    <a:pt x="519702" y="90292"/>
                  </a:cubicBezTo>
                  <a:cubicBezTo>
                    <a:pt x="521138" y="87419"/>
                    <a:pt x="522574" y="85982"/>
                    <a:pt x="522574" y="83108"/>
                  </a:cubicBezTo>
                  <a:lnTo>
                    <a:pt x="551291" y="83108"/>
                  </a:lnTo>
                  <a:cubicBezTo>
                    <a:pt x="549855" y="87419"/>
                    <a:pt x="548419" y="91729"/>
                    <a:pt x="545548" y="96040"/>
                  </a:cubicBezTo>
                  <a:cubicBezTo>
                    <a:pt x="544112" y="100350"/>
                    <a:pt x="541240" y="103224"/>
                    <a:pt x="536933" y="106098"/>
                  </a:cubicBezTo>
                  <a:cubicBezTo>
                    <a:pt x="534061" y="108972"/>
                    <a:pt x="529753" y="111845"/>
                    <a:pt x="525446" y="113282"/>
                  </a:cubicBezTo>
                  <a:cubicBezTo>
                    <a:pt x="521138" y="114719"/>
                    <a:pt x="515395" y="114719"/>
                    <a:pt x="511087" y="114719"/>
                  </a:cubicBezTo>
                  <a:cubicBezTo>
                    <a:pt x="505344" y="114719"/>
                    <a:pt x="499601" y="114719"/>
                    <a:pt x="493857" y="111845"/>
                  </a:cubicBezTo>
                  <a:cubicBezTo>
                    <a:pt x="489550" y="110408"/>
                    <a:pt x="485242" y="107535"/>
                    <a:pt x="480935" y="104661"/>
                  </a:cubicBezTo>
                  <a:cubicBezTo>
                    <a:pt x="478063" y="100350"/>
                    <a:pt x="473756" y="96040"/>
                    <a:pt x="472320" y="91729"/>
                  </a:cubicBezTo>
                  <a:cubicBezTo>
                    <a:pt x="469448" y="85982"/>
                    <a:pt x="469448" y="80234"/>
                    <a:pt x="469448" y="74487"/>
                  </a:cubicBezTo>
                  <a:cubicBezTo>
                    <a:pt x="469448" y="68740"/>
                    <a:pt x="469448" y="62992"/>
                    <a:pt x="472320" y="58682"/>
                  </a:cubicBezTo>
                  <a:cubicBezTo>
                    <a:pt x="473756" y="52934"/>
                    <a:pt x="478063" y="48624"/>
                    <a:pt x="480935" y="45750"/>
                  </a:cubicBezTo>
                  <a:cubicBezTo>
                    <a:pt x="485242" y="41439"/>
                    <a:pt x="489550" y="38566"/>
                    <a:pt x="493857" y="37129"/>
                  </a:cubicBezTo>
                  <a:cubicBezTo>
                    <a:pt x="499601" y="35692"/>
                    <a:pt x="505344" y="34255"/>
                    <a:pt x="511087" y="34255"/>
                  </a:cubicBezTo>
                  <a:close/>
                  <a:moveTo>
                    <a:pt x="417704" y="17158"/>
                  </a:moveTo>
                  <a:cubicBezTo>
                    <a:pt x="416271" y="17158"/>
                    <a:pt x="414839" y="18588"/>
                    <a:pt x="413406" y="18588"/>
                  </a:cubicBezTo>
                  <a:cubicBezTo>
                    <a:pt x="413406" y="20018"/>
                    <a:pt x="411974" y="20018"/>
                    <a:pt x="411974" y="21447"/>
                  </a:cubicBezTo>
                  <a:cubicBezTo>
                    <a:pt x="410542" y="22877"/>
                    <a:pt x="410542" y="24307"/>
                    <a:pt x="410542" y="25737"/>
                  </a:cubicBezTo>
                  <a:cubicBezTo>
                    <a:pt x="410542" y="27167"/>
                    <a:pt x="411974" y="28597"/>
                    <a:pt x="411974" y="28597"/>
                  </a:cubicBezTo>
                  <a:cubicBezTo>
                    <a:pt x="413406" y="30026"/>
                    <a:pt x="413406" y="31456"/>
                    <a:pt x="414839" y="31456"/>
                  </a:cubicBezTo>
                  <a:cubicBezTo>
                    <a:pt x="416271" y="32886"/>
                    <a:pt x="417704" y="32886"/>
                    <a:pt x="419136" y="34316"/>
                  </a:cubicBezTo>
                  <a:cubicBezTo>
                    <a:pt x="420569" y="34316"/>
                    <a:pt x="422001" y="34316"/>
                    <a:pt x="422001" y="35746"/>
                  </a:cubicBezTo>
                  <a:cubicBezTo>
                    <a:pt x="423433" y="35746"/>
                    <a:pt x="424866" y="35746"/>
                    <a:pt x="426298" y="35746"/>
                  </a:cubicBezTo>
                  <a:cubicBezTo>
                    <a:pt x="427731" y="35746"/>
                    <a:pt x="429163" y="35746"/>
                    <a:pt x="430596" y="34316"/>
                  </a:cubicBezTo>
                  <a:cubicBezTo>
                    <a:pt x="430596" y="34316"/>
                    <a:pt x="432028" y="32886"/>
                    <a:pt x="432028" y="31456"/>
                  </a:cubicBezTo>
                  <a:cubicBezTo>
                    <a:pt x="433460" y="30026"/>
                    <a:pt x="433460" y="28597"/>
                    <a:pt x="433460" y="27167"/>
                  </a:cubicBezTo>
                  <a:cubicBezTo>
                    <a:pt x="433460" y="25737"/>
                    <a:pt x="432028" y="25737"/>
                    <a:pt x="432028" y="24307"/>
                  </a:cubicBezTo>
                  <a:cubicBezTo>
                    <a:pt x="430596" y="22877"/>
                    <a:pt x="430596" y="22877"/>
                    <a:pt x="429163" y="21447"/>
                  </a:cubicBezTo>
                  <a:cubicBezTo>
                    <a:pt x="427731" y="20018"/>
                    <a:pt x="426298" y="20018"/>
                    <a:pt x="424866" y="20018"/>
                  </a:cubicBezTo>
                  <a:cubicBezTo>
                    <a:pt x="423433" y="18588"/>
                    <a:pt x="423433" y="18588"/>
                    <a:pt x="422001" y="18588"/>
                  </a:cubicBezTo>
                  <a:cubicBezTo>
                    <a:pt x="420569" y="17158"/>
                    <a:pt x="419136" y="17158"/>
                    <a:pt x="417704" y="17158"/>
                  </a:cubicBezTo>
                  <a:close/>
                  <a:moveTo>
                    <a:pt x="66037" y="12874"/>
                  </a:moveTo>
                  <a:cubicBezTo>
                    <a:pt x="70348" y="12874"/>
                    <a:pt x="73221" y="12874"/>
                    <a:pt x="76095" y="14307"/>
                  </a:cubicBezTo>
                  <a:cubicBezTo>
                    <a:pt x="78969" y="15740"/>
                    <a:pt x="81842" y="17172"/>
                    <a:pt x="84716" y="20038"/>
                  </a:cubicBezTo>
                  <a:cubicBezTo>
                    <a:pt x="87590" y="22903"/>
                    <a:pt x="90464" y="25769"/>
                    <a:pt x="93337" y="27202"/>
                  </a:cubicBezTo>
                  <a:cubicBezTo>
                    <a:pt x="97648" y="32932"/>
                    <a:pt x="100521" y="37231"/>
                    <a:pt x="101958" y="41529"/>
                  </a:cubicBezTo>
                  <a:cubicBezTo>
                    <a:pt x="103395" y="45827"/>
                    <a:pt x="104832" y="48693"/>
                    <a:pt x="104832" y="51558"/>
                  </a:cubicBezTo>
                  <a:cubicBezTo>
                    <a:pt x="103395" y="54424"/>
                    <a:pt x="101958" y="57289"/>
                    <a:pt x="100521" y="58722"/>
                  </a:cubicBezTo>
                  <a:cubicBezTo>
                    <a:pt x="99085" y="61588"/>
                    <a:pt x="96211" y="63020"/>
                    <a:pt x="94774" y="64453"/>
                  </a:cubicBezTo>
                  <a:lnTo>
                    <a:pt x="76095" y="81646"/>
                  </a:lnTo>
                  <a:cubicBezTo>
                    <a:pt x="74658" y="83079"/>
                    <a:pt x="73221" y="84512"/>
                    <a:pt x="70348" y="87377"/>
                  </a:cubicBezTo>
                  <a:cubicBezTo>
                    <a:pt x="68911" y="88810"/>
                    <a:pt x="68911" y="90242"/>
                    <a:pt x="67474" y="93108"/>
                  </a:cubicBezTo>
                  <a:lnTo>
                    <a:pt x="51669" y="75915"/>
                  </a:lnTo>
                  <a:cubicBezTo>
                    <a:pt x="51669" y="74482"/>
                    <a:pt x="53106" y="74482"/>
                    <a:pt x="53106" y="73050"/>
                  </a:cubicBezTo>
                  <a:cubicBezTo>
                    <a:pt x="54542" y="71617"/>
                    <a:pt x="54542" y="71617"/>
                    <a:pt x="55979" y="71617"/>
                  </a:cubicBezTo>
                  <a:lnTo>
                    <a:pt x="55979" y="70184"/>
                  </a:lnTo>
                  <a:cubicBezTo>
                    <a:pt x="51669" y="70184"/>
                    <a:pt x="48795" y="70184"/>
                    <a:pt x="44484" y="68751"/>
                  </a:cubicBezTo>
                  <a:cubicBezTo>
                    <a:pt x="41611" y="65886"/>
                    <a:pt x="38737" y="64453"/>
                    <a:pt x="37300" y="61588"/>
                  </a:cubicBezTo>
                  <a:cubicBezTo>
                    <a:pt x="34427" y="58722"/>
                    <a:pt x="32990" y="57289"/>
                    <a:pt x="31553" y="54424"/>
                  </a:cubicBezTo>
                  <a:cubicBezTo>
                    <a:pt x="30116" y="51558"/>
                    <a:pt x="30116" y="50126"/>
                    <a:pt x="30116" y="47260"/>
                  </a:cubicBezTo>
                  <a:cubicBezTo>
                    <a:pt x="30116" y="44394"/>
                    <a:pt x="30116" y="41529"/>
                    <a:pt x="31553" y="40096"/>
                  </a:cubicBezTo>
                  <a:cubicBezTo>
                    <a:pt x="31553" y="37231"/>
                    <a:pt x="34427" y="35798"/>
                    <a:pt x="35863" y="32932"/>
                  </a:cubicBezTo>
                  <a:cubicBezTo>
                    <a:pt x="38737" y="31500"/>
                    <a:pt x="40174" y="30067"/>
                    <a:pt x="43048" y="28634"/>
                  </a:cubicBezTo>
                  <a:cubicBezTo>
                    <a:pt x="45921" y="28634"/>
                    <a:pt x="47358" y="28634"/>
                    <a:pt x="50232" y="28634"/>
                  </a:cubicBezTo>
                  <a:cubicBezTo>
                    <a:pt x="53106" y="28634"/>
                    <a:pt x="54542" y="30067"/>
                    <a:pt x="57416" y="31500"/>
                  </a:cubicBezTo>
                  <a:cubicBezTo>
                    <a:pt x="58853" y="32932"/>
                    <a:pt x="61727" y="34365"/>
                    <a:pt x="63163" y="35798"/>
                  </a:cubicBezTo>
                  <a:cubicBezTo>
                    <a:pt x="66037" y="37231"/>
                    <a:pt x="67474" y="38664"/>
                    <a:pt x="68911" y="40096"/>
                  </a:cubicBezTo>
                  <a:cubicBezTo>
                    <a:pt x="71785" y="41529"/>
                    <a:pt x="73221" y="42962"/>
                    <a:pt x="74658" y="44394"/>
                  </a:cubicBezTo>
                  <a:cubicBezTo>
                    <a:pt x="76095" y="45827"/>
                    <a:pt x="77532" y="45827"/>
                    <a:pt x="78969" y="47260"/>
                  </a:cubicBezTo>
                  <a:cubicBezTo>
                    <a:pt x="80406" y="47260"/>
                    <a:pt x="81842" y="47260"/>
                    <a:pt x="83279" y="45827"/>
                  </a:cubicBezTo>
                  <a:cubicBezTo>
                    <a:pt x="84716" y="44394"/>
                    <a:pt x="84716" y="42962"/>
                    <a:pt x="84716" y="41529"/>
                  </a:cubicBezTo>
                  <a:cubicBezTo>
                    <a:pt x="83279" y="38664"/>
                    <a:pt x="83279" y="37231"/>
                    <a:pt x="81842" y="35798"/>
                  </a:cubicBezTo>
                  <a:cubicBezTo>
                    <a:pt x="80406" y="34365"/>
                    <a:pt x="78969" y="34365"/>
                    <a:pt x="78969" y="32932"/>
                  </a:cubicBezTo>
                  <a:cubicBezTo>
                    <a:pt x="77532" y="32932"/>
                    <a:pt x="76095" y="32932"/>
                    <a:pt x="76095" y="32932"/>
                  </a:cubicBezTo>
                  <a:cubicBezTo>
                    <a:pt x="74658" y="32932"/>
                    <a:pt x="73221" y="32932"/>
                    <a:pt x="73221" y="32932"/>
                  </a:cubicBezTo>
                  <a:cubicBezTo>
                    <a:pt x="71785" y="32932"/>
                    <a:pt x="71785" y="32932"/>
                    <a:pt x="71785" y="34365"/>
                  </a:cubicBezTo>
                  <a:lnTo>
                    <a:pt x="57416" y="18605"/>
                  </a:lnTo>
                  <a:cubicBezTo>
                    <a:pt x="60290" y="15740"/>
                    <a:pt x="63163" y="14307"/>
                    <a:pt x="66037" y="12874"/>
                  </a:cubicBezTo>
                  <a:close/>
                  <a:moveTo>
                    <a:pt x="416271" y="0"/>
                  </a:moveTo>
                  <a:cubicBezTo>
                    <a:pt x="419136" y="0"/>
                    <a:pt x="422001" y="0"/>
                    <a:pt x="424866" y="0"/>
                  </a:cubicBezTo>
                  <a:cubicBezTo>
                    <a:pt x="427731" y="1430"/>
                    <a:pt x="430596" y="1430"/>
                    <a:pt x="432028" y="2860"/>
                  </a:cubicBezTo>
                  <a:cubicBezTo>
                    <a:pt x="434893" y="4289"/>
                    <a:pt x="437758" y="5719"/>
                    <a:pt x="440622" y="7149"/>
                  </a:cubicBezTo>
                  <a:cubicBezTo>
                    <a:pt x="442055" y="10009"/>
                    <a:pt x="444920" y="11439"/>
                    <a:pt x="446352" y="14298"/>
                  </a:cubicBezTo>
                  <a:cubicBezTo>
                    <a:pt x="447785" y="17158"/>
                    <a:pt x="447785" y="20018"/>
                    <a:pt x="449217" y="22877"/>
                  </a:cubicBezTo>
                  <a:cubicBezTo>
                    <a:pt x="449217" y="25737"/>
                    <a:pt x="447785" y="28597"/>
                    <a:pt x="446352" y="31456"/>
                  </a:cubicBezTo>
                  <a:cubicBezTo>
                    <a:pt x="446352" y="32886"/>
                    <a:pt x="444920" y="34316"/>
                    <a:pt x="444920" y="35746"/>
                  </a:cubicBezTo>
                  <a:cubicBezTo>
                    <a:pt x="443487" y="37176"/>
                    <a:pt x="442055" y="38605"/>
                    <a:pt x="440622" y="38605"/>
                  </a:cubicBezTo>
                  <a:cubicBezTo>
                    <a:pt x="440622" y="40035"/>
                    <a:pt x="439190" y="40035"/>
                    <a:pt x="437758" y="40035"/>
                  </a:cubicBezTo>
                  <a:cubicBezTo>
                    <a:pt x="437758" y="41465"/>
                    <a:pt x="436325" y="41465"/>
                    <a:pt x="434893" y="41465"/>
                  </a:cubicBezTo>
                  <a:lnTo>
                    <a:pt x="440622" y="42895"/>
                  </a:lnTo>
                  <a:lnTo>
                    <a:pt x="433460" y="58623"/>
                  </a:lnTo>
                  <a:lnTo>
                    <a:pt x="374731" y="32886"/>
                  </a:lnTo>
                  <a:lnTo>
                    <a:pt x="381893" y="15728"/>
                  </a:lnTo>
                  <a:lnTo>
                    <a:pt x="401947" y="25737"/>
                  </a:lnTo>
                  <a:cubicBezTo>
                    <a:pt x="400515" y="22877"/>
                    <a:pt x="400515" y="21447"/>
                    <a:pt x="400515" y="18588"/>
                  </a:cubicBezTo>
                  <a:cubicBezTo>
                    <a:pt x="400515" y="15728"/>
                    <a:pt x="400515" y="14298"/>
                    <a:pt x="401947" y="11439"/>
                  </a:cubicBezTo>
                  <a:cubicBezTo>
                    <a:pt x="403379" y="7149"/>
                    <a:pt x="406244" y="4289"/>
                    <a:pt x="407677" y="2860"/>
                  </a:cubicBezTo>
                  <a:cubicBezTo>
                    <a:pt x="410542" y="1430"/>
                    <a:pt x="413406" y="0"/>
                    <a:pt x="416271" y="0"/>
                  </a:cubicBezTo>
                  <a:close/>
                  <a:moveTo>
                    <a:pt x="206689" y="0"/>
                  </a:moveTo>
                  <a:lnTo>
                    <a:pt x="243950" y="34378"/>
                  </a:lnTo>
                  <a:cubicBezTo>
                    <a:pt x="248249" y="37243"/>
                    <a:pt x="251116" y="41540"/>
                    <a:pt x="252549" y="44405"/>
                  </a:cubicBezTo>
                  <a:cubicBezTo>
                    <a:pt x="253982" y="48702"/>
                    <a:pt x="255415" y="51567"/>
                    <a:pt x="255415" y="55864"/>
                  </a:cubicBezTo>
                  <a:cubicBezTo>
                    <a:pt x="255415" y="58729"/>
                    <a:pt x="255415" y="61594"/>
                    <a:pt x="253982" y="63027"/>
                  </a:cubicBezTo>
                  <a:cubicBezTo>
                    <a:pt x="252549" y="65891"/>
                    <a:pt x="251116" y="68756"/>
                    <a:pt x="249683" y="70189"/>
                  </a:cubicBezTo>
                  <a:cubicBezTo>
                    <a:pt x="246816" y="73054"/>
                    <a:pt x="242517" y="75918"/>
                    <a:pt x="239651" y="75918"/>
                  </a:cubicBezTo>
                  <a:cubicBezTo>
                    <a:pt x="236784" y="75918"/>
                    <a:pt x="232485" y="75918"/>
                    <a:pt x="229619" y="75918"/>
                  </a:cubicBezTo>
                  <a:cubicBezTo>
                    <a:pt x="229619" y="77351"/>
                    <a:pt x="231052" y="78783"/>
                    <a:pt x="231052" y="81648"/>
                  </a:cubicBezTo>
                  <a:cubicBezTo>
                    <a:pt x="232485" y="83081"/>
                    <a:pt x="232485" y="85945"/>
                    <a:pt x="232485" y="88810"/>
                  </a:cubicBezTo>
                  <a:cubicBezTo>
                    <a:pt x="232485" y="90243"/>
                    <a:pt x="231052" y="93108"/>
                    <a:pt x="231052" y="95972"/>
                  </a:cubicBezTo>
                  <a:cubicBezTo>
                    <a:pt x="229619" y="97405"/>
                    <a:pt x="228186" y="100270"/>
                    <a:pt x="225320" y="103134"/>
                  </a:cubicBezTo>
                  <a:cubicBezTo>
                    <a:pt x="222453" y="105999"/>
                    <a:pt x="219587" y="108864"/>
                    <a:pt x="215288" y="110297"/>
                  </a:cubicBezTo>
                  <a:cubicBezTo>
                    <a:pt x="212421" y="111729"/>
                    <a:pt x="208122" y="111729"/>
                    <a:pt x="205256" y="111729"/>
                  </a:cubicBezTo>
                  <a:cubicBezTo>
                    <a:pt x="200957" y="111729"/>
                    <a:pt x="196657" y="110297"/>
                    <a:pt x="193791" y="108864"/>
                  </a:cubicBezTo>
                  <a:cubicBezTo>
                    <a:pt x="189492" y="107432"/>
                    <a:pt x="186625" y="104567"/>
                    <a:pt x="183759" y="101702"/>
                  </a:cubicBezTo>
                  <a:lnTo>
                    <a:pt x="145065" y="673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23345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900B16-4AF3-4F45-872E-8933B3679A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85879C-53AF-4966-BDCA-28A286FA9E31}"/>
              </a:ext>
            </a:extLst>
          </p:cNvPr>
          <p:cNvGrpSpPr/>
          <p:nvPr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B33F895-A3AF-4A5D-96A0-243B41AF6864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1816EEE-82B1-4632-9220-AA116E69E71A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F0E2034-2C52-4AA5-819D-0849522A65DD}"/>
              </a:ext>
            </a:extLst>
          </p:cNvPr>
          <p:cNvGrpSpPr/>
          <p:nvPr/>
        </p:nvGrpSpPr>
        <p:grpSpPr>
          <a:xfrm>
            <a:off x="781991" y="467771"/>
            <a:ext cx="10575004" cy="5438554"/>
            <a:chOff x="781991" y="467771"/>
            <a:chExt cx="10575004" cy="543855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7E1282D-889B-4ACE-8453-B79BD1115587}"/>
                </a:ext>
              </a:extLst>
            </p:cNvPr>
            <p:cNvSpPr txBox="1"/>
            <p:nvPr/>
          </p:nvSpPr>
          <p:spPr>
            <a:xfrm rot="550117">
              <a:off x="5776995" y="767923"/>
              <a:ext cx="55800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ENGLISH LESSON</a:t>
              </a:r>
              <a:endParaRPr lang="zh-CN" altLang="en-US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DBEFF3-CAD6-46A4-BA81-FF8DA84AC503}"/>
                </a:ext>
              </a:extLst>
            </p:cNvPr>
            <p:cNvSpPr txBox="1"/>
            <p:nvPr/>
          </p:nvSpPr>
          <p:spPr>
            <a:xfrm>
              <a:off x="781991" y="2732371"/>
              <a:ext cx="273644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Hello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C69A535-F0C7-42EE-ACE7-A21C4E0074FB}"/>
                </a:ext>
              </a:extLst>
            </p:cNvPr>
            <p:cNvSpPr txBox="1"/>
            <p:nvPr/>
          </p:nvSpPr>
          <p:spPr>
            <a:xfrm>
              <a:off x="7464151" y="3357160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sun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30902E-4D2E-49D3-A022-7D98E4FEEC1E}"/>
                </a:ext>
              </a:extLst>
            </p:cNvPr>
            <p:cNvSpPr txBox="1"/>
            <p:nvPr/>
          </p:nvSpPr>
          <p:spPr>
            <a:xfrm rot="21025874">
              <a:off x="3239166" y="4967606"/>
              <a:ext cx="319662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98EB6CF-580A-4842-87D6-64BB66C8B10D}"/>
                </a:ext>
              </a:extLst>
            </p:cNvPr>
            <p:cNvSpPr txBox="1"/>
            <p:nvPr/>
          </p:nvSpPr>
          <p:spPr>
            <a:xfrm rot="872825">
              <a:off x="2184919" y="467771"/>
              <a:ext cx="104847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TV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630C2BD-25B6-4FF1-9B3C-57DDC7AB85E1}"/>
                </a:ext>
              </a:extLst>
            </p:cNvPr>
            <p:cNvSpPr txBox="1"/>
            <p:nvPr/>
          </p:nvSpPr>
          <p:spPr>
            <a:xfrm>
              <a:off x="9368172" y="2490281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dog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8702CD1-C709-4A5C-9C13-E284772153E7}"/>
                </a:ext>
              </a:extLst>
            </p:cNvPr>
            <p:cNvSpPr txBox="1"/>
            <p:nvPr/>
          </p:nvSpPr>
          <p:spPr>
            <a:xfrm>
              <a:off x="5164755" y="1948716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flag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5698F84-42DF-4910-A85E-5EB6CB2B75AC}"/>
                </a:ext>
              </a:extLst>
            </p:cNvPr>
            <p:cNvSpPr txBox="1"/>
            <p:nvPr/>
          </p:nvSpPr>
          <p:spPr>
            <a:xfrm>
              <a:off x="8649977" y="4879642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table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F96940E-C60A-46F7-AF37-08D1D5E9CF98}"/>
              </a:ext>
            </a:extLst>
          </p:cNvPr>
          <p:cNvSpPr txBox="1"/>
          <p:nvPr/>
        </p:nvSpPr>
        <p:spPr>
          <a:xfrm rot="219680">
            <a:off x="1322341" y="3932284"/>
            <a:ext cx="20406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love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C24474-1EC6-49CD-A3E4-983E2DE1A7EE}"/>
              </a:ext>
            </a:extLst>
          </p:cNvPr>
          <p:cNvSpPr txBox="1"/>
          <p:nvPr/>
        </p:nvSpPr>
        <p:spPr>
          <a:xfrm rot="211588">
            <a:off x="4362382" y="3591459"/>
            <a:ext cx="26034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apple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BA935B-9741-4C21-A4BA-6F982F642E45}"/>
              </a:ext>
            </a:extLst>
          </p:cNvPr>
          <p:cNvSpPr txBox="1"/>
          <p:nvPr/>
        </p:nvSpPr>
        <p:spPr>
          <a:xfrm rot="20909763">
            <a:off x="2383114" y="1560612"/>
            <a:ext cx="3046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orange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6CB8D9C-58C1-488E-81C0-943FA7D22294}"/>
              </a:ext>
            </a:extLst>
          </p:cNvPr>
          <p:cNvSpPr txBox="1"/>
          <p:nvPr/>
        </p:nvSpPr>
        <p:spPr>
          <a:xfrm>
            <a:off x="6595396" y="5472416"/>
            <a:ext cx="1971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one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D4EDB47-10DA-4B2E-BD3E-8E0D31D37414}"/>
              </a:ext>
            </a:extLst>
          </p:cNvPr>
          <p:cNvGrpSpPr/>
          <p:nvPr/>
        </p:nvGrpSpPr>
        <p:grpSpPr>
          <a:xfrm>
            <a:off x="8649976" y="2406765"/>
            <a:ext cx="667367" cy="596337"/>
            <a:chOff x="8649976" y="2406765"/>
            <a:chExt cx="667367" cy="596337"/>
          </a:xfrm>
        </p:grpSpPr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2415A58C-9C31-4255-9EF6-41AA1BF18D98}"/>
                </a:ext>
              </a:extLst>
            </p:cNvPr>
            <p:cNvSpPr/>
            <p:nvPr/>
          </p:nvSpPr>
          <p:spPr>
            <a:xfrm>
              <a:off x="8649976" y="24067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xmlns="" id="{58B1E976-D4AD-41C2-B007-AB800C67E4A3}"/>
                </a:ext>
              </a:extLst>
            </p:cNvPr>
            <p:cNvSpPr/>
            <p:nvPr/>
          </p:nvSpPr>
          <p:spPr>
            <a:xfrm>
              <a:off x="8802376" y="25591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876715B-7BAD-401A-867A-203DD485EAE8}"/>
              </a:ext>
            </a:extLst>
          </p:cNvPr>
          <p:cNvSpPr txBox="1"/>
          <p:nvPr/>
        </p:nvSpPr>
        <p:spPr>
          <a:xfrm>
            <a:off x="542457" y="1255871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dog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083CA5C-A13E-44DC-9659-CD7EEF52F23E}"/>
              </a:ext>
            </a:extLst>
          </p:cNvPr>
          <p:cNvSpPr txBox="1"/>
          <p:nvPr/>
        </p:nvSpPr>
        <p:spPr>
          <a:xfrm>
            <a:off x="542457" y="5221493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4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star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A2A4264-71D1-4B52-B4B0-47F1C430FF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961" r="24769" b="6961"/>
          <a:stretch/>
        </p:blipFill>
        <p:spPr>
          <a:xfrm>
            <a:off x="0" y="3983802"/>
            <a:ext cx="2221928" cy="2567943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930C40C-978E-4CC5-BA5E-CAE8D2BCA5AC}"/>
              </a:ext>
            </a:extLst>
          </p:cNvPr>
          <p:cNvGrpSpPr/>
          <p:nvPr/>
        </p:nvGrpSpPr>
        <p:grpSpPr>
          <a:xfrm>
            <a:off x="3284142" y="1356694"/>
            <a:ext cx="5955515" cy="3214625"/>
            <a:chOff x="2900496" y="1028113"/>
            <a:chExt cx="6336001" cy="3420001"/>
          </a:xfrm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C5E550E0-C230-41BD-935E-7FABA5909B87}"/>
                </a:ext>
              </a:extLst>
            </p:cNvPr>
            <p:cNvSpPr/>
            <p:nvPr/>
          </p:nvSpPr>
          <p:spPr>
            <a:xfrm>
              <a:off x="2900496" y="1028113"/>
              <a:ext cx="6336001" cy="3420001"/>
            </a:xfrm>
            <a:prstGeom prst="roundRect">
              <a:avLst/>
            </a:prstGeom>
            <a:solidFill>
              <a:srgbClr val="FFC715"/>
            </a:solidFill>
            <a:ln>
              <a:solidFill>
                <a:schemeClr val="bg1"/>
              </a:solidFill>
            </a:ln>
            <a:effectLst>
              <a:outerShdw blurRad="50800" dist="38100" dir="2700000" sx="101000" sy="101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F30FF339-471C-4104-B9F5-721545F49A88}"/>
                </a:ext>
              </a:extLst>
            </p:cNvPr>
            <p:cNvSpPr/>
            <p:nvPr/>
          </p:nvSpPr>
          <p:spPr>
            <a:xfrm>
              <a:off x="2997347" y="1084832"/>
              <a:ext cx="6192000" cy="3312000"/>
            </a:xfrm>
            <a:prstGeom prst="roundRect">
              <a:avLst/>
            </a:prstGeom>
            <a:noFill/>
            <a:ln w="25400">
              <a:solidFill>
                <a:srgbClr val="21596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954BC13-1B95-418E-9539-DBA8127449C2}"/>
              </a:ext>
            </a:extLst>
          </p:cNvPr>
          <p:cNvSpPr txBox="1"/>
          <p:nvPr/>
        </p:nvSpPr>
        <p:spPr>
          <a:xfrm rot="20819903">
            <a:off x="6946762" y="4468284"/>
            <a:ext cx="18791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sky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E8CF3AFA-B852-4537-AE91-C283D701A1B3}"/>
              </a:ext>
            </a:extLst>
          </p:cNvPr>
          <p:cNvSpPr txBox="1"/>
          <p:nvPr/>
        </p:nvSpPr>
        <p:spPr>
          <a:xfrm>
            <a:off x="9915065" y="3690763"/>
            <a:ext cx="1450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0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two</a:t>
            </a:r>
            <a:endParaRPr lang="zh-CN" altLang="en-US" sz="50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FFADEC9-E830-4EEF-94A9-DB5E719D88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 t="67148" r="34938" b="9815"/>
          <a:stretch/>
        </p:blipFill>
        <p:spPr>
          <a:xfrm rot="14080846">
            <a:off x="1804505" y="5474641"/>
            <a:ext cx="1356202" cy="1579867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9F081952-B68E-4291-B86B-BD138CBD4E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r="60059" b="78900"/>
          <a:stretch/>
        </p:blipFill>
        <p:spPr>
          <a:xfrm rot="20703132">
            <a:off x="713207" y="588779"/>
            <a:ext cx="1696736" cy="1605936"/>
          </a:xfrm>
          <a:prstGeom prst="rect">
            <a:avLst/>
          </a:prstGeom>
        </p:spPr>
      </p:pic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E827FADA-220F-47F2-8F17-1F4AC7264A23}"/>
              </a:ext>
            </a:extLst>
          </p:cNvPr>
          <p:cNvSpPr/>
          <p:nvPr/>
        </p:nvSpPr>
        <p:spPr>
          <a:xfrm>
            <a:off x="3731053" y="344075"/>
            <a:ext cx="1315485" cy="1322988"/>
          </a:xfrm>
          <a:prstGeom prst="rect">
            <a:avLst/>
          </a:prstGeom>
          <a:blipFill dpi="0" rotWithShape="1">
            <a:blip r:embed="rId5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60178A6A-F192-4009-8D97-E0F46B308408}"/>
              </a:ext>
            </a:extLst>
          </p:cNvPr>
          <p:cNvSpPr txBox="1"/>
          <p:nvPr/>
        </p:nvSpPr>
        <p:spPr>
          <a:xfrm>
            <a:off x="5207496" y="1144863"/>
            <a:ext cx="187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03</a:t>
            </a:r>
            <a:endParaRPr lang="zh-CN" altLang="en-US" sz="10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F24731A-3F6E-44F7-99DF-EFBAD1150331}"/>
              </a:ext>
            </a:extLst>
          </p:cNvPr>
          <p:cNvSpPr txBox="1"/>
          <p:nvPr/>
        </p:nvSpPr>
        <p:spPr>
          <a:xfrm>
            <a:off x="3942027" y="2692367"/>
            <a:ext cx="44965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At The Farm</a:t>
            </a:r>
            <a:endParaRPr lang="zh-CN" altLang="en-US" sz="5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EEBEB4F-6044-4E5F-A825-0E48C2BCF4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0181">
            <a:off x="7321831" y="1888967"/>
            <a:ext cx="5025351" cy="50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24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conveyor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6700335-AE1A-4F31-A9DD-FE8EBA7EB486}"/>
              </a:ext>
            </a:extLst>
          </p:cNvPr>
          <p:cNvGrpSpPr/>
          <p:nvPr/>
        </p:nvGrpSpPr>
        <p:grpSpPr>
          <a:xfrm>
            <a:off x="616392" y="548466"/>
            <a:ext cx="3519777" cy="576000"/>
            <a:chOff x="616392" y="548466"/>
            <a:chExt cx="3519777" cy="576000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C2F45442-F419-49BC-BEC8-52A0C1CA30CA}"/>
                </a:ext>
              </a:extLst>
            </p:cNvPr>
            <p:cNvSpPr txBox="1"/>
            <p:nvPr/>
          </p:nvSpPr>
          <p:spPr>
            <a:xfrm>
              <a:off x="1338546" y="657167"/>
              <a:ext cx="279762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At the farm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2962781F-E963-4750-B847-2A0CD01A4B9E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CB719774-18F7-4D0C-982B-95CC67943C90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7" name="任意多边形: 形状 45">
                  <a:extLst>
                    <a:ext uri="{FF2B5EF4-FFF2-40B4-BE49-F238E27FC236}">
                      <a16:creationId xmlns:a16="http://schemas.microsoft.com/office/drawing/2014/main" xmlns="" id="{4759855D-1495-4A2F-9D68-B4641E3EB7AC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任意多边形: 形状 44">
                  <a:extLst>
                    <a:ext uri="{FF2B5EF4-FFF2-40B4-BE49-F238E27FC236}">
                      <a16:creationId xmlns:a16="http://schemas.microsoft.com/office/drawing/2014/main" xmlns="" id="{2248853F-A677-4D06-AD09-2C799E2B2304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2CE70E34-D90D-44E8-8B52-C3BBFFD8F8CF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9D742A0-EF69-4BB6-9487-092CBD27F845}"/>
              </a:ext>
            </a:extLst>
          </p:cNvPr>
          <p:cNvGrpSpPr/>
          <p:nvPr/>
        </p:nvGrpSpPr>
        <p:grpSpPr>
          <a:xfrm>
            <a:off x="1028014" y="2858553"/>
            <a:ext cx="10171176" cy="1825673"/>
            <a:chOff x="1028014" y="2858553"/>
            <a:chExt cx="10171176" cy="1825673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5B488B95-7548-4B42-B574-FB51DD663EF2}"/>
                </a:ext>
              </a:extLst>
            </p:cNvPr>
            <p:cNvCxnSpPr/>
            <p:nvPr/>
          </p:nvCxnSpPr>
          <p:spPr>
            <a:xfrm rot="16200000" flipV="1">
              <a:off x="2986699" y="4413860"/>
              <a:ext cx="539938" cy="794"/>
            </a:xfrm>
            <a:prstGeom prst="line">
              <a:avLst/>
            </a:prstGeom>
            <a:ln w="12700">
              <a:solidFill>
                <a:schemeClr val="tx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xmlns="" id="{E1D52D4C-958F-4A65-A015-AC2864A462DF}"/>
                </a:ext>
              </a:extLst>
            </p:cNvPr>
            <p:cNvCxnSpPr/>
            <p:nvPr/>
          </p:nvCxnSpPr>
          <p:spPr>
            <a:xfrm rot="16200000" flipV="1">
              <a:off x="5879603" y="4413860"/>
              <a:ext cx="539938" cy="794"/>
            </a:xfrm>
            <a:prstGeom prst="line">
              <a:avLst/>
            </a:prstGeom>
            <a:ln w="12700">
              <a:solidFill>
                <a:schemeClr val="tx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xmlns="" id="{A47B55BB-610B-4726-ADEA-2FC1230B7808}"/>
                </a:ext>
              </a:extLst>
            </p:cNvPr>
            <p:cNvCxnSpPr/>
            <p:nvPr/>
          </p:nvCxnSpPr>
          <p:spPr>
            <a:xfrm rot="16200000" flipV="1">
              <a:off x="8736793" y="4413860"/>
              <a:ext cx="539938" cy="794"/>
            </a:xfrm>
            <a:prstGeom prst="line">
              <a:avLst/>
            </a:prstGeom>
            <a:ln w="12700">
              <a:solidFill>
                <a:schemeClr val="tx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id="{0731CF65-6BAB-4BD3-A5E8-8ACBC8C7FC13}"/>
                </a:ext>
              </a:extLst>
            </p:cNvPr>
            <p:cNvCxnSpPr/>
            <p:nvPr/>
          </p:nvCxnSpPr>
          <p:spPr>
            <a:xfrm rot="5400000">
              <a:off x="1665249" y="3128125"/>
              <a:ext cx="539938" cy="794"/>
            </a:xfrm>
            <a:prstGeom prst="line">
              <a:avLst/>
            </a:prstGeom>
            <a:ln w="12700">
              <a:solidFill>
                <a:schemeClr val="tx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EB888570-3663-42C9-8456-C0C2A568F88F}"/>
                </a:ext>
              </a:extLst>
            </p:cNvPr>
            <p:cNvCxnSpPr/>
            <p:nvPr/>
          </p:nvCxnSpPr>
          <p:spPr>
            <a:xfrm rot="5400000">
              <a:off x="4451009" y="3128125"/>
              <a:ext cx="539938" cy="794"/>
            </a:xfrm>
            <a:prstGeom prst="line">
              <a:avLst/>
            </a:prstGeom>
            <a:ln w="12700">
              <a:solidFill>
                <a:schemeClr val="tx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id="{5B8974DB-8791-4EFE-BCD4-164FA06B837D}"/>
                </a:ext>
              </a:extLst>
            </p:cNvPr>
            <p:cNvCxnSpPr/>
            <p:nvPr/>
          </p:nvCxnSpPr>
          <p:spPr>
            <a:xfrm rot="5400000">
              <a:off x="7308198" y="3128125"/>
              <a:ext cx="539938" cy="794"/>
            </a:xfrm>
            <a:prstGeom prst="line">
              <a:avLst/>
            </a:prstGeom>
            <a:ln w="12700">
              <a:solidFill>
                <a:schemeClr val="tx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22F0C6C7-E001-4525-8F5E-1709196E7E96}"/>
                </a:ext>
              </a:extLst>
            </p:cNvPr>
            <p:cNvCxnSpPr/>
            <p:nvPr/>
          </p:nvCxnSpPr>
          <p:spPr>
            <a:xfrm rot="5400000">
              <a:off x="10093958" y="3128125"/>
              <a:ext cx="539938" cy="794"/>
            </a:xfrm>
            <a:prstGeom prst="line">
              <a:avLst/>
            </a:prstGeom>
            <a:ln w="12700">
              <a:solidFill>
                <a:schemeClr val="tx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ṧļidé">
              <a:extLst>
                <a:ext uri="{FF2B5EF4-FFF2-40B4-BE49-F238E27FC236}">
                  <a16:creationId xmlns:a16="http://schemas.microsoft.com/office/drawing/2014/main" xmlns="" id="{536C12B9-CD54-4D8B-833C-B9CC7FEC2A90}"/>
                </a:ext>
              </a:extLst>
            </p:cNvPr>
            <p:cNvSpPr/>
            <p:nvPr/>
          </p:nvSpPr>
          <p:spPr>
            <a:xfrm>
              <a:off x="9646589" y="2969907"/>
              <a:ext cx="1552601" cy="1357169"/>
            </a:xfrm>
            <a:prstGeom prst="chevron">
              <a:avLst/>
            </a:prstGeom>
            <a:solidFill>
              <a:srgbClr val="FFD33C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íślïḓè">
              <a:extLst>
                <a:ext uri="{FF2B5EF4-FFF2-40B4-BE49-F238E27FC236}">
                  <a16:creationId xmlns:a16="http://schemas.microsoft.com/office/drawing/2014/main" xmlns="" id="{BB9E8C13-6B8F-4AA5-B5F1-EFBA34CCC5DC}"/>
                </a:ext>
              </a:extLst>
            </p:cNvPr>
            <p:cNvSpPr/>
            <p:nvPr/>
          </p:nvSpPr>
          <p:spPr>
            <a:xfrm>
              <a:off x="9602883" y="3375155"/>
              <a:ext cx="546671" cy="546671"/>
            </a:xfrm>
            <a:custGeom>
              <a:avLst/>
              <a:gdLst>
                <a:gd name="connsiteX0" fmla="*/ 0 w 546671"/>
                <a:gd name="connsiteY0" fmla="*/ 273336 h 546671"/>
                <a:gd name="connsiteX1" fmla="*/ 273336 w 546671"/>
                <a:gd name="connsiteY1" fmla="*/ 0 h 546671"/>
                <a:gd name="connsiteX2" fmla="*/ 546672 w 546671"/>
                <a:gd name="connsiteY2" fmla="*/ 273336 h 546671"/>
                <a:gd name="connsiteX3" fmla="*/ 273336 w 546671"/>
                <a:gd name="connsiteY3" fmla="*/ 546672 h 546671"/>
                <a:gd name="connsiteX4" fmla="*/ 0 w 546671"/>
                <a:gd name="connsiteY4" fmla="*/ 273336 h 546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671" h="546671">
                  <a:moveTo>
                    <a:pt x="0" y="273336"/>
                  </a:moveTo>
                  <a:cubicBezTo>
                    <a:pt x="0" y="122377"/>
                    <a:pt x="122377" y="0"/>
                    <a:pt x="273336" y="0"/>
                  </a:cubicBezTo>
                  <a:cubicBezTo>
                    <a:pt x="424295" y="0"/>
                    <a:pt x="546672" y="122377"/>
                    <a:pt x="546672" y="273336"/>
                  </a:cubicBezTo>
                  <a:cubicBezTo>
                    <a:pt x="546672" y="424295"/>
                    <a:pt x="424295" y="546672"/>
                    <a:pt x="273336" y="546672"/>
                  </a:cubicBezTo>
                  <a:cubicBezTo>
                    <a:pt x="122377" y="546672"/>
                    <a:pt x="0" y="424295"/>
                    <a:pt x="0" y="273336"/>
                  </a:cubicBezTo>
                  <a:close/>
                </a:path>
              </a:pathLst>
            </a:custGeom>
            <a:solidFill>
              <a:srgbClr val="FFD33C"/>
            </a:solidFill>
            <a:ln w="38100">
              <a:solidFill>
                <a:schemeClr val="bg1"/>
              </a:solidFill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3" name="iSlîďê">
              <a:extLst>
                <a:ext uri="{FF2B5EF4-FFF2-40B4-BE49-F238E27FC236}">
                  <a16:creationId xmlns:a16="http://schemas.microsoft.com/office/drawing/2014/main" xmlns="" id="{6D9E1D40-ADCA-4F30-B57B-AAE57CE9CABF}"/>
                </a:ext>
              </a:extLst>
            </p:cNvPr>
            <p:cNvGrpSpPr/>
            <p:nvPr/>
          </p:nvGrpSpPr>
          <p:grpSpPr>
            <a:xfrm>
              <a:off x="6732858" y="3170632"/>
              <a:ext cx="1366678" cy="955719"/>
              <a:chOff x="6732858" y="3170632"/>
              <a:chExt cx="1366678" cy="955719"/>
            </a:xfrm>
          </p:grpSpPr>
          <p:sp>
            <p:nvSpPr>
              <p:cNvPr id="45" name="îŝļide">
                <a:extLst>
                  <a:ext uri="{FF2B5EF4-FFF2-40B4-BE49-F238E27FC236}">
                    <a16:creationId xmlns:a16="http://schemas.microsoft.com/office/drawing/2014/main" xmlns="" id="{49B5BD6C-5E59-4889-A229-0168C2DCE4A4}"/>
                  </a:ext>
                </a:extLst>
              </p:cNvPr>
              <p:cNvSpPr/>
              <p:nvPr/>
            </p:nvSpPr>
            <p:spPr>
              <a:xfrm>
                <a:off x="7006194" y="3170632"/>
                <a:ext cx="1093342" cy="955719"/>
              </a:xfrm>
              <a:prstGeom prst="flowChartDisplay">
                <a:avLst/>
              </a:pr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íṡ1îḋé">
                <a:extLst>
                  <a:ext uri="{FF2B5EF4-FFF2-40B4-BE49-F238E27FC236}">
                    <a16:creationId xmlns:a16="http://schemas.microsoft.com/office/drawing/2014/main" xmlns="" id="{5E5E2932-6660-4E4D-B172-0520C1EE5F5B}"/>
                  </a:ext>
                </a:extLst>
              </p:cNvPr>
              <p:cNvSpPr/>
              <p:nvPr/>
            </p:nvSpPr>
            <p:spPr>
              <a:xfrm>
                <a:off x="6732858" y="3375133"/>
                <a:ext cx="546671" cy="546671"/>
              </a:xfrm>
              <a:custGeom>
                <a:avLst/>
                <a:gdLst>
                  <a:gd name="connsiteX0" fmla="*/ 0 w 546671"/>
                  <a:gd name="connsiteY0" fmla="*/ 273336 h 546671"/>
                  <a:gd name="connsiteX1" fmla="*/ 273336 w 546671"/>
                  <a:gd name="connsiteY1" fmla="*/ 0 h 546671"/>
                  <a:gd name="connsiteX2" fmla="*/ 546672 w 546671"/>
                  <a:gd name="connsiteY2" fmla="*/ 273336 h 546671"/>
                  <a:gd name="connsiteX3" fmla="*/ 273336 w 546671"/>
                  <a:gd name="connsiteY3" fmla="*/ 546672 h 546671"/>
                  <a:gd name="connsiteX4" fmla="*/ 0 w 546671"/>
                  <a:gd name="connsiteY4" fmla="*/ 273336 h 54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1" h="546671">
                    <a:moveTo>
                      <a:pt x="0" y="273336"/>
                    </a:moveTo>
                    <a:cubicBezTo>
                      <a:pt x="0" y="122377"/>
                      <a:pt x="122377" y="0"/>
                      <a:pt x="273336" y="0"/>
                    </a:cubicBezTo>
                    <a:cubicBezTo>
                      <a:pt x="424295" y="0"/>
                      <a:pt x="546672" y="122377"/>
                      <a:pt x="546672" y="273336"/>
                    </a:cubicBezTo>
                    <a:cubicBezTo>
                      <a:pt x="546672" y="424295"/>
                      <a:pt x="424295" y="546672"/>
                      <a:pt x="273336" y="546672"/>
                    </a:cubicBezTo>
                    <a:cubicBezTo>
                      <a:pt x="122377" y="546672"/>
                      <a:pt x="0" y="424295"/>
                      <a:pt x="0" y="273336"/>
                    </a:cubicBezTo>
                    <a:close/>
                  </a:path>
                </a:pathLst>
              </a:cu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Sľídé">
                <a:extLst>
                  <a:ext uri="{FF2B5EF4-FFF2-40B4-BE49-F238E27FC236}">
                    <a16:creationId xmlns:a16="http://schemas.microsoft.com/office/drawing/2014/main" xmlns="" id="{545B8B10-A204-4926-9D1F-E2293976365C}"/>
                  </a:ext>
                </a:extLst>
              </p:cNvPr>
              <p:cNvSpPr/>
              <p:nvPr/>
            </p:nvSpPr>
            <p:spPr bwMode="auto">
              <a:xfrm>
                <a:off x="6871627" y="3515410"/>
                <a:ext cx="254374" cy="229998"/>
              </a:xfrm>
              <a:custGeom>
                <a:avLst/>
                <a:gdLst>
                  <a:gd name="T0" fmla="*/ 109 w 302"/>
                  <a:gd name="T1" fmla="*/ 238 h 273"/>
                  <a:gd name="T2" fmla="*/ 101 w 302"/>
                  <a:gd name="T3" fmla="*/ 231 h 273"/>
                  <a:gd name="T4" fmla="*/ 59 w 302"/>
                  <a:gd name="T5" fmla="*/ 140 h 273"/>
                  <a:gd name="T6" fmla="*/ 155 w 302"/>
                  <a:gd name="T7" fmla="*/ 46 h 273"/>
                  <a:gd name="T8" fmla="*/ 248 w 302"/>
                  <a:gd name="T9" fmla="*/ 137 h 273"/>
                  <a:gd name="T10" fmla="*/ 205 w 302"/>
                  <a:gd name="T11" fmla="*/ 231 h 273"/>
                  <a:gd name="T12" fmla="*/ 197 w 302"/>
                  <a:gd name="T13" fmla="*/ 238 h 273"/>
                  <a:gd name="T14" fmla="*/ 197 w 302"/>
                  <a:gd name="T15" fmla="*/ 273 h 273"/>
                  <a:gd name="T16" fmla="*/ 302 w 302"/>
                  <a:gd name="T17" fmla="*/ 273 h 273"/>
                  <a:gd name="T18" fmla="*/ 302 w 302"/>
                  <a:gd name="T19" fmla="*/ 227 h 273"/>
                  <a:gd name="T20" fmla="*/ 269 w 302"/>
                  <a:gd name="T21" fmla="*/ 227 h 273"/>
                  <a:gd name="T22" fmla="*/ 294 w 302"/>
                  <a:gd name="T23" fmla="*/ 137 h 273"/>
                  <a:gd name="T24" fmla="*/ 155 w 302"/>
                  <a:gd name="T25" fmla="*/ 0 h 273"/>
                  <a:gd name="T26" fmla="*/ 13 w 302"/>
                  <a:gd name="T27" fmla="*/ 140 h 273"/>
                  <a:gd name="T28" fmla="*/ 37 w 302"/>
                  <a:gd name="T29" fmla="*/ 227 h 273"/>
                  <a:gd name="T30" fmla="*/ 0 w 302"/>
                  <a:gd name="T31" fmla="*/ 227 h 273"/>
                  <a:gd name="T32" fmla="*/ 0 w 302"/>
                  <a:gd name="T33" fmla="*/ 273 h 273"/>
                  <a:gd name="T34" fmla="*/ 109 w 302"/>
                  <a:gd name="T35" fmla="*/ 273 h 273"/>
                  <a:gd name="T36" fmla="*/ 109 w 302"/>
                  <a:gd name="T37" fmla="*/ 238 h 273"/>
                  <a:gd name="T38" fmla="*/ 109 w 302"/>
                  <a:gd name="T39" fmla="*/ 238 h 273"/>
                  <a:gd name="T40" fmla="*/ 109 w 302"/>
                  <a:gd name="T41" fmla="*/ 238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02" h="273">
                    <a:moveTo>
                      <a:pt x="109" y="238"/>
                    </a:moveTo>
                    <a:cubicBezTo>
                      <a:pt x="101" y="231"/>
                      <a:pt x="101" y="231"/>
                      <a:pt x="101" y="231"/>
                    </a:cubicBezTo>
                    <a:cubicBezTo>
                      <a:pt x="91" y="223"/>
                      <a:pt x="59" y="193"/>
                      <a:pt x="59" y="140"/>
                    </a:cubicBezTo>
                    <a:cubicBezTo>
                      <a:pt x="59" y="83"/>
                      <a:pt x="97" y="46"/>
                      <a:pt x="155" y="46"/>
                    </a:cubicBezTo>
                    <a:cubicBezTo>
                      <a:pt x="212" y="46"/>
                      <a:pt x="248" y="81"/>
                      <a:pt x="248" y="137"/>
                    </a:cubicBezTo>
                    <a:cubicBezTo>
                      <a:pt x="248" y="190"/>
                      <a:pt x="218" y="220"/>
                      <a:pt x="205" y="231"/>
                    </a:cubicBezTo>
                    <a:cubicBezTo>
                      <a:pt x="197" y="238"/>
                      <a:pt x="197" y="238"/>
                      <a:pt x="197" y="238"/>
                    </a:cubicBezTo>
                    <a:cubicBezTo>
                      <a:pt x="197" y="273"/>
                      <a:pt x="197" y="273"/>
                      <a:pt x="197" y="273"/>
                    </a:cubicBezTo>
                    <a:cubicBezTo>
                      <a:pt x="302" y="273"/>
                      <a:pt x="302" y="273"/>
                      <a:pt x="302" y="273"/>
                    </a:cubicBezTo>
                    <a:cubicBezTo>
                      <a:pt x="302" y="227"/>
                      <a:pt x="302" y="227"/>
                      <a:pt x="302" y="227"/>
                    </a:cubicBezTo>
                    <a:cubicBezTo>
                      <a:pt x="269" y="227"/>
                      <a:pt x="269" y="227"/>
                      <a:pt x="269" y="227"/>
                    </a:cubicBezTo>
                    <a:cubicBezTo>
                      <a:pt x="285" y="200"/>
                      <a:pt x="294" y="170"/>
                      <a:pt x="294" y="137"/>
                    </a:cubicBezTo>
                    <a:cubicBezTo>
                      <a:pt x="294" y="55"/>
                      <a:pt x="238" y="0"/>
                      <a:pt x="155" y="0"/>
                    </a:cubicBezTo>
                    <a:cubicBezTo>
                      <a:pt x="71" y="0"/>
                      <a:pt x="13" y="58"/>
                      <a:pt x="13" y="140"/>
                    </a:cubicBezTo>
                    <a:cubicBezTo>
                      <a:pt x="13" y="171"/>
                      <a:pt x="22" y="201"/>
                      <a:pt x="37" y="227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73"/>
                      <a:pt x="0" y="273"/>
                      <a:pt x="0" y="273"/>
                    </a:cubicBezTo>
                    <a:cubicBezTo>
                      <a:pt x="109" y="273"/>
                      <a:pt x="109" y="273"/>
                      <a:pt x="109" y="273"/>
                    </a:cubicBezTo>
                    <a:lnTo>
                      <a:pt x="109" y="238"/>
                    </a:lnTo>
                    <a:close/>
                    <a:moveTo>
                      <a:pt x="109" y="238"/>
                    </a:moveTo>
                    <a:cubicBezTo>
                      <a:pt x="109" y="238"/>
                      <a:pt x="109" y="238"/>
                      <a:pt x="109" y="23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4" name="íṡ1íḓè">
              <a:extLst>
                <a:ext uri="{FF2B5EF4-FFF2-40B4-BE49-F238E27FC236}">
                  <a16:creationId xmlns:a16="http://schemas.microsoft.com/office/drawing/2014/main" xmlns="" id="{65E11369-6714-4450-AB80-A731B82D6D38}"/>
                </a:ext>
              </a:extLst>
            </p:cNvPr>
            <p:cNvGrpSpPr/>
            <p:nvPr/>
          </p:nvGrpSpPr>
          <p:grpSpPr>
            <a:xfrm>
              <a:off x="8167871" y="3170632"/>
              <a:ext cx="1366677" cy="955719"/>
              <a:chOff x="8167871" y="3170632"/>
              <a:chExt cx="1366677" cy="955719"/>
            </a:xfrm>
          </p:grpSpPr>
          <p:sp>
            <p:nvSpPr>
              <p:cNvPr id="42" name="ïS1íḑè">
                <a:extLst>
                  <a:ext uri="{FF2B5EF4-FFF2-40B4-BE49-F238E27FC236}">
                    <a16:creationId xmlns:a16="http://schemas.microsoft.com/office/drawing/2014/main" xmlns="" id="{1BB2FCC9-B3AB-4F97-AB46-CA97E847B1F0}"/>
                  </a:ext>
                </a:extLst>
              </p:cNvPr>
              <p:cNvSpPr/>
              <p:nvPr/>
            </p:nvSpPr>
            <p:spPr>
              <a:xfrm>
                <a:off x="8441206" y="3170632"/>
                <a:ext cx="1093342" cy="955719"/>
              </a:xfrm>
              <a:prstGeom prst="flowChartDisplay">
                <a:avLst/>
              </a:pr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iŝḻiḑè">
                <a:extLst>
                  <a:ext uri="{FF2B5EF4-FFF2-40B4-BE49-F238E27FC236}">
                    <a16:creationId xmlns:a16="http://schemas.microsoft.com/office/drawing/2014/main" xmlns="" id="{D0A38A3E-86B2-459E-AC59-13D286951354}"/>
                  </a:ext>
                </a:extLst>
              </p:cNvPr>
              <p:cNvSpPr/>
              <p:nvPr/>
            </p:nvSpPr>
            <p:spPr>
              <a:xfrm>
                <a:off x="8167871" y="3375144"/>
                <a:ext cx="546671" cy="546671"/>
              </a:xfrm>
              <a:custGeom>
                <a:avLst/>
                <a:gdLst>
                  <a:gd name="connsiteX0" fmla="*/ 0 w 546671"/>
                  <a:gd name="connsiteY0" fmla="*/ 273336 h 546671"/>
                  <a:gd name="connsiteX1" fmla="*/ 273336 w 546671"/>
                  <a:gd name="connsiteY1" fmla="*/ 0 h 546671"/>
                  <a:gd name="connsiteX2" fmla="*/ 546672 w 546671"/>
                  <a:gd name="connsiteY2" fmla="*/ 273336 h 546671"/>
                  <a:gd name="connsiteX3" fmla="*/ 273336 w 546671"/>
                  <a:gd name="connsiteY3" fmla="*/ 546672 h 546671"/>
                  <a:gd name="connsiteX4" fmla="*/ 0 w 546671"/>
                  <a:gd name="connsiteY4" fmla="*/ 273336 h 54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1" h="546671">
                    <a:moveTo>
                      <a:pt x="0" y="273336"/>
                    </a:moveTo>
                    <a:cubicBezTo>
                      <a:pt x="0" y="122377"/>
                      <a:pt x="122377" y="0"/>
                      <a:pt x="273336" y="0"/>
                    </a:cubicBezTo>
                    <a:cubicBezTo>
                      <a:pt x="424295" y="0"/>
                      <a:pt x="546672" y="122377"/>
                      <a:pt x="546672" y="273336"/>
                    </a:cubicBezTo>
                    <a:cubicBezTo>
                      <a:pt x="546672" y="424295"/>
                      <a:pt x="424295" y="546672"/>
                      <a:pt x="273336" y="546672"/>
                    </a:cubicBezTo>
                    <a:cubicBezTo>
                      <a:pt x="122377" y="546672"/>
                      <a:pt x="0" y="424295"/>
                      <a:pt x="0" y="273336"/>
                    </a:cubicBezTo>
                    <a:close/>
                  </a:path>
                </a:pathLst>
              </a:cu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ïṩľïḓè">
                <a:extLst>
                  <a:ext uri="{FF2B5EF4-FFF2-40B4-BE49-F238E27FC236}">
                    <a16:creationId xmlns:a16="http://schemas.microsoft.com/office/drawing/2014/main" xmlns="" id="{A2652337-7B8A-4654-884B-44C6838CC402}"/>
                  </a:ext>
                </a:extLst>
              </p:cNvPr>
              <p:cNvSpPr/>
              <p:nvPr/>
            </p:nvSpPr>
            <p:spPr bwMode="auto">
              <a:xfrm>
                <a:off x="8321117" y="3521280"/>
                <a:ext cx="254374" cy="254374"/>
              </a:xfrm>
              <a:custGeom>
                <a:avLst/>
                <a:gdLst>
                  <a:gd name="T0" fmla="*/ 42 w 64"/>
                  <a:gd name="T1" fmla="*/ 21 h 64"/>
                  <a:gd name="T2" fmla="*/ 47 w 64"/>
                  <a:gd name="T3" fmla="*/ 25 h 64"/>
                  <a:gd name="T4" fmla="*/ 29 w 64"/>
                  <a:gd name="T5" fmla="*/ 43 h 64"/>
                  <a:gd name="T6" fmla="*/ 17 w 64"/>
                  <a:gd name="T7" fmla="*/ 32 h 64"/>
                  <a:gd name="T8" fmla="*/ 22 w 64"/>
                  <a:gd name="T9" fmla="*/ 27 h 64"/>
                  <a:gd name="T10" fmla="*/ 29 w 64"/>
                  <a:gd name="T11" fmla="*/ 34 h 64"/>
                  <a:gd name="T12" fmla="*/ 42 w 64"/>
                  <a:gd name="T13" fmla="*/ 21 h 64"/>
                  <a:gd name="T14" fmla="*/ 64 w 64"/>
                  <a:gd name="T15" fmla="*/ 13 h 64"/>
                  <a:gd name="T16" fmla="*/ 64 w 64"/>
                  <a:gd name="T17" fmla="*/ 51 h 64"/>
                  <a:gd name="T18" fmla="*/ 51 w 64"/>
                  <a:gd name="T19" fmla="*/ 64 h 64"/>
                  <a:gd name="T20" fmla="*/ 13 w 64"/>
                  <a:gd name="T21" fmla="*/ 64 h 64"/>
                  <a:gd name="T22" fmla="*/ 0 w 64"/>
                  <a:gd name="T23" fmla="*/ 51 h 64"/>
                  <a:gd name="T24" fmla="*/ 0 w 64"/>
                  <a:gd name="T25" fmla="*/ 13 h 64"/>
                  <a:gd name="T26" fmla="*/ 13 w 64"/>
                  <a:gd name="T27" fmla="*/ 0 h 64"/>
                  <a:gd name="T28" fmla="*/ 51 w 64"/>
                  <a:gd name="T29" fmla="*/ 0 h 64"/>
                  <a:gd name="T30" fmla="*/ 64 w 64"/>
                  <a:gd name="T31" fmla="*/ 13 h 64"/>
                  <a:gd name="T32" fmla="*/ 56 w 64"/>
                  <a:gd name="T33" fmla="*/ 32 h 64"/>
                  <a:gd name="T34" fmla="*/ 32 w 64"/>
                  <a:gd name="T35" fmla="*/ 8 h 64"/>
                  <a:gd name="T36" fmla="*/ 8 w 64"/>
                  <a:gd name="T37" fmla="*/ 32 h 64"/>
                  <a:gd name="T38" fmla="*/ 32 w 64"/>
                  <a:gd name="T39" fmla="*/ 56 h 64"/>
                  <a:gd name="T40" fmla="*/ 56 w 64"/>
                  <a:gd name="T41" fmla="*/ 32 h 64"/>
                  <a:gd name="T42" fmla="*/ 56 w 64"/>
                  <a:gd name="T43" fmla="*/ 32 h 64"/>
                  <a:gd name="T44" fmla="*/ 56 w 64"/>
                  <a:gd name="T45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4" h="64">
                    <a:moveTo>
                      <a:pt x="42" y="21"/>
                    </a:moveTo>
                    <a:cubicBezTo>
                      <a:pt x="47" y="25"/>
                      <a:pt x="47" y="25"/>
                      <a:pt x="47" y="25"/>
                    </a:cubicBezTo>
                    <a:cubicBezTo>
                      <a:pt x="29" y="43"/>
                      <a:pt x="29" y="43"/>
                      <a:pt x="29" y="43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9" y="34"/>
                      <a:pt x="29" y="34"/>
                      <a:pt x="29" y="34"/>
                    </a:cubicBezTo>
                    <a:lnTo>
                      <a:pt x="42" y="21"/>
                    </a:lnTo>
                    <a:close/>
                    <a:moveTo>
                      <a:pt x="64" y="13"/>
                    </a:moveTo>
                    <a:cubicBezTo>
                      <a:pt x="64" y="51"/>
                      <a:pt x="64" y="51"/>
                      <a:pt x="64" y="51"/>
                    </a:cubicBezTo>
                    <a:cubicBezTo>
                      <a:pt x="64" y="58"/>
                      <a:pt x="58" y="64"/>
                      <a:pt x="51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6" y="64"/>
                      <a:pt x="0" y="58"/>
                      <a:pt x="0" y="5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8" y="0"/>
                      <a:pt x="64" y="6"/>
                      <a:pt x="64" y="13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  <a:moveTo>
                      <a:pt x="56" y="32"/>
                    </a:moveTo>
                    <a:cubicBezTo>
                      <a:pt x="56" y="32"/>
                      <a:pt x="56" y="32"/>
                      <a:pt x="56" y="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5" name="ïŝḻiďé">
              <a:extLst>
                <a:ext uri="{FF2B5EF4-FFF2-40B4-BE49-F238E27FC236}">
                  <a16:creationId xmlns:a16="http://schemas.microsoft.com/office/drawing/2014/main" xmlns="" id="{EF210F92-96BB-45ED-A47E-B2444768B588}"/>
                </a:ext>
              </a:extLst>
            </p:cNvPr>
            <p:cNvGrpSpPr/>
            <p:nvPr/>
          </p:nvGrpSpPr>
          <p:grpSpPr>
            <a:xfrm>
              <a:off x="2427821" y="3192786"/>
              <a:ext cx="1366677" cy="955719"/>
              <a:chOff x="2427821" y="3192786"/>
              <a:chExt cx="1366677" cy="955719"/>
            </a:xfrm>
          </p:grpSpPr>
          <p:sp>
            <p:nvSpPr>
              <p:cNvPr id="39" name="îṩḷiḋé">
                <a:extLst>
                  <a:ext uri="{FF2B5EF4-FFF2-40B4-BE49-F238E27FC236}">
                    <a16:creationId xmlns:a16="http://schemas.microsoft.com/office/drawing/2014/main" xmlns="" id="{DFBD330B-0C6C-4FCF-A22F-FE67A46B5957}"/>
                  </a:ext>
                </a:extLst>
              </p:cNvPr>
              <p:cNvSpPr/>
              <p:nvPr/>
            </p:nvSpPr>
            <p:spPr>
              <a:xfrm>
                <a:off x="2701156" y="3192786"/>
                <a:ext cx="1093342" cy="955719"/>
              </a:xfrm>
              <a:prstGeom prst="flowChartDisplay">
                <a:avLst/>
              </a:pr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íṥļïďê">
                <a:extLst>
                  <a:ext uri="{FF2B5EF4-FFF2-40B4-BE49-F238E27FC236}">
                    <a16:creationId xmlns:a16="http://schemas.microsoft.com/office/drawing/2014/main" xmlns="" id="{072EA16B-E716-4A09-B48A-05CFE999B130}"/>
                  </a:ext>
                </a:extLst>
              </p:cNvPr>
              <p:cNvSpPr/>
              <p:nvPr/>
            </p:nvSpPr>
            <p:spPr>
              <a:xfrm>
                <a:off x="2427821" y="3397300"/>
                <a:ext cx="546671" cy="546671"/>
              </a:xfrm>
              <a:custGeom>
                <a:avLst/>
                <a:gdLst>
                  <a:gd name="connsiteX0" fmla="*/ 0 w 546671"/>
                  <a:gd name="connsiteY0" fmla="*/ 273336 h 546671"/>
                  <a:gd name="connsiteX1" fmla="*/ 273336 w 546671"/>
                  <a:gd name="connsiteY1" fmla="*/ 0 h 546671"/>
                  <a:gd name="connsiteX2" fmla="*/ 546672 w 546671"/>
                  <a:gd name="connsiteY2" fmla="*/ 273336 h 546671"/>
                  <a:gd name="connsiteX3" fmla="*/ 273336 w 546671"/>
                  <a:gd name="connsiteY3" fmla="*/ 546672 h 546671"/>
                  <a:gd name="connsiteX4" fmla="*/ 0 w 546671"/>
                  <a:gd name="connsiteY4" fmla="*/ 273336 h 54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1" h="546671">
                    <a:moveTo>
                      <a:pt x="0" y="273336"/>
                    </a:moveTo>
                    <a:cubicBezTo>
                      <a:pt x="0" y="122377"/>
                      <a:pt x="122377" y="0"/>
                      <a:pt x="273336" y="0"/>
                    </a:cubicBezTo>
                    <a:cubicBezTo>
                      <a:pt x="424295" y="0"/>
                      <a:pt x="546672" y="122377"/>
                      <a:pt x="546672" y="273336"/>
                    </a:cubicBezTo>
                    <a:cubicBezTo>
                      <a:pt x="546672" y="424295"/>
                      <a:pt x="424295" y="546672"/>
                      <a:pt x="273336" y="546672"/>
                    </a:cubicBezTo>
                    <a:cubicBezTo>
                      <a:pt x="122377" y="546672"/>
                      <a:pt x="0" y="424295"/>
                      <a:pt x="0" y="273336"/>
                    </a:cubicBezTo>
                    <a:close/>
                  </a:path>
                </a:pathLst>
              </a:cu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ṧlîďé">
                <a:extLst>
                  <a:ext uri="{FF2B5EF4-FFF2-40B4-BE49-F238E27FC236}">
                    <a16:creationId xmlns:a16="http://schemas.microsoft.com/office/drawing/2014/main" xmlns="" id="{9B45D886-BFAB-4954-B517-25E1063EB836}"/>
                  </a:ext>
                </a:extLst>
              </p:cNvPr>
              <p:cNvSpPr/>
              <p:nvPr/>
            </p:nvSpPr>
            <p:spPr bwMode="auto">
              <a:xfrm>
                <a:off x="2583181" y="3547234"/>
                <a:ext cx="254374" cy="254374"/>
              </a:xfrm>
              <a:custGeom>
                <a:avLst/>
                <a:gdLst>
                  <a:gd name="connsiteX0" fmla="*/ 254601 w 508000"/>
                  <a:gd name="connsiteY0" fmla="*/ 80867 h 508000"/>
                  <a:gd name="connsiteX1" fmla="*/ 312067 w 508000"/>
                  <a:gd name="connsiteY1" fmla="*/ 138378 h 508000"/>
                  <a:gd name="connsiteX2" fmla="*/ 312067 w 508000"/>
                  <a:gd name="connsiteY2" fmla="*/ 369267 h 508000"/>
                  <a:gd name="connsiteX3" fmla="*/ 254601 w 508000"/>
                  <a:gd name="connsiteY3" fmla="*/ 426777 h 508000"/>
                  <a:gd name="connsiteX4" fmla="*/ 196289 w 508000"/>
                  <a:gd name="connsiteY4" fmla="*/ 369267 h 508000"/>
                  <a:gd name="connsiteX5" fmla="*/ 196289 w 508000"/>
                  <a:gd name="connsiteY5" fmla="*/ 138378 h 508000"/>
                  <a:gd name="connsiteX6" fmla="*/ 254601 w 508000"/>
                  <a:gd name="connsiteY6" fmla="*/ 80867 h 508000"/>
                  <a:gd name="connsiteX7" fmla="*/ 254423 w 508000"/>
                  <a:gd name="connsiteY7" fmla="*/ 40572 h 508000"/>
                  <a:gd name="connsiteX8" fmla="*/ 40572 w 508000"/>
                  <a:gd name="connsiteY8" fmla="*/ 254423 h 508000"/>
                  <a:gd name="connsiteX9" fmla="*/ 254423 w 508000"/>
                  <a:gd name="connsiteY9" fmla="*/ 467428 h 508000"/>
                  <a:gd name="connsiteX10" fmla="*/ 467428 w 508000"/>
                  <a:gd name="connsiteY10" fmla="*/ 254423 h 508000"/>
                  <a:gd name="connsiteX11" fmla="*/ 254423 w 508000"/>
                  <a:gd name="connsiteY11" fmla="*/ 40572 h 508000"/>
                  <a:gd name="connsiteX12" fmla="*/ 254423 w 508000"/>
                  <a:gd name="connsiteY12" fmla="*/ 0 h 508000"/>
                  <a:gd name="connsiteX13" fmla="*/ 508000 w 508000"/>
                  <a:gd name="connsiteY13" fmla="*/ 254423 h 508000"/>
                  <a:gd name="connsiteX14" fmla="*/ 254423 w 508000"/>
                  <a:gd name="connsiteY14" fmla="*/ 508000 h 508000"/>
                  <a:gd name="connsiteX15" fmla="*/ 0 w 508000"/>
                  <a:gd name="connsiteY15" fmla="*/ 254423 h 508000"/>
                  <a:gd name="connsiteX16" fmla="*/ 254423 w 508000"/>
                  <a:gd name="connsiteY16" fmla="*/ 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8000" h="508000">
                    <a:moveTo>
                      <a:pt x="254601" y="80867"/>
                    </a:moveTo>
                    <a:cubicBezTo>
                      <a:pt x="286714" y="80867"/>
                      <a:pt x="312067" y="106240"/>
                      <a:pt x="312067" y="138378"/>
                    </a:cubicBezTo>
                    <a:cubicBezTo>
                      <a:pt x="312067" y="138378"/>
                      <a:pt x="312067" y="138378"/>
                      <a:pt x="312067" y="369267"/>
                    </a:cubicBezTo>
                    <a:cubicBezTo>
                      <a:pt x="312067" y="401405"/>
                      <a:pt x="286714" y="426777"/>
                      <a:pt x="254601" y="426777"/>
                    </a:cubicBezTo>
                    <a:cubicBezTo>
                      <a:pt x="222487" y="426777"/>
                      <a:pt x="196289" y="401405"/>
                      <a:pt x="196289" y="369267"/>
                    </a:cubicBezTo>
                    <a:cubicBezTo>
                      <a:pt x="196289" y="369267"/>
                      <a:pt x="196289" y="369267"/>
                      <a:pt x="196289" y="138378"/>
                    </a:cubicBezTo>
                    <a:cubicBezTo>
                      <a:pt x="196289" y="106240"/>
                      <a:pt x="222487" y="80867"/>
                      <a:pt x="254601" y="80867"/>
                    </a:cubicBezTo>
                    <a:close/>
                    <a:moveTo>
                      <a:pt x="254423" y="40572"/>
                    </a:moveTo>
                    <a:cubicBezTo>
                      <a:pt x="136086" y="40572"/>
                      <a:pt x="40572" y="136087"/>
                      <a:pt x="40572" y="254423"/>
                    </a:cubicBezTo>
                    <a:cubicBezTo>
                      <a:pt x="40572" y="371914"/>
                      <a:pt x="136086" y="467428"/>
                      <a:pt x="254423" y="467428"/>
                    </a:cubicBezTo>
                    <a:cubicBezTo>
                      <a:pt x="371914" y="467428"/>
                      <a:pt x="467428" y="371914"/>
                      <a:pt x="467428" y="254423"/>
                    </a:cubicBezTo>
                    <a:cubicBezTo>
                      <a:pt x="467428" y="136087"/>
                      <a:pt x="371914" y="40572"/>
                      <a:pt x="254423" y="40572"/>
                    </a:cubicBezTo>
                    <a:close/>
                    <a:moveTo>
                      <a:pt x="254423" y="0"/>
                    </a:moveTo>
                    <a:cubicBezTo>
                      <a:pt x="393890" y="0"/>
                      <a:pt x="508000" y="114110"/>
                      <a:pt x="508000" y="254423"/>
                    </a:cubicBezTo>
                    <a:cubicBezTo>
                      <a:pt x="508000" y="393890"/>
                      <a:pt x="393890" y="508000"/>
                      <a:pt x="254423" y="508000"/>
                    </a:cubicBezTo>
                    <a:cubicBezTo>
                      <a:pt x="114110" y="508000"/>
                      <a:pt x="0" y="393890"/>
                      <a:pt x="0" y="254423"/>
                    </a:cubicBezTo>
                    <a:cubicBezTo>
                      <a:pt x="0" y="114110"/>
                      <a:pt x="114110" y="0"/>
                      <a:pt x="25442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6" name="ïšļidè">
              <a:extLst>
                <a:ext uri="{FF2B5EF4-FFF2-40B4-BE49-F238E27FC236}">
                  <a16:creationId xmlns:a16="http://schemas.microsoft.com/office/drawing/2014/main" xmlns="" id="{AC538F4A-BB96-469D-94B1-880548EA8AB0}"/>
                </a:ext>
              </a:extLst>
            </p:cNvPr>
            <p:cNvGrpSpPr/>
            <p:nvPr/>
          </p:nvGrpSpPr>
          <p:grpSpPr>
            <a:xfrm>
              <a:off x="5297846" y="3170642"/>
              <a:ext cx="1366677" cy="955719"/>
              <a:chOff x="5297846" y="3170642"/>
              <a:chExt cx="1366677" cy="955719"/>
            </a:xfrm>
          </p:grpSpPr>
          <p:sp>
            <p:nvSpPr>
              <p:cNvPr id="36" name="íś1iďè">
                <a:extLst>
                  <a:ext uri="{FF2B5EF4-FFF2-40B4-BE49-F238E27FC236}">
                    <a16:creationId xmlns:a16="http://schemas.microsoft.com/office/drawing/2014/main" xmlns="" id="{B088F25D-CABC-4B06-97A4-AA571AF28D19}"/>
                  </a:ext>
                </a:extLst>
              </p:cNvPr>
              <p:cNvSpPr/>
              <p:nvPr/>
            </p:nvSpPr>
            <p:spPr>
              <a:xfrm>
                <a:off x="5571181" y="3170642"/>
                <a:ext cx="1093342" cy="955719"/>
              </a:xfrm>
              <a:prstGeom prst="flowChartDisplay">
                <a:avLst/>
              </a:pr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i$ḷîḑê">
                <a:extLst>
                  <a:ext uri="{FF2B5EF4-FFF2-40B4-BE49-F238E27FC236}">
                    <a16:creationId xmlns:a16="http://schemas.microsoft.com/office/drawing/2014/main" xmlns="" id="{AD83B9E4-2854-46A0-9117-9D4280554138}"/>
                  </a:ext>
                </a:extLst>
              </p:cNvPr>
              <p:cNvSpPr/>
              <p:nvPr/>
            </p:nvSpPr>
            <p:spPr>
              <a:xfrm>
                <a:off x="5297846" y="3375133"/>
                <a:ext cx="546671" cy="546671"/>
              </a:xfrm>
              <a:custGeom>
                <a:avLst/>
                <a:gdLst>
                  <a:gd name="connsiteX0" fmla="*/ 0 w 546671"/>
                  <a:gd name="connsiteY0" fmla="*/ 273336 h 546671"/>
                  <a:gd name="connsiteX1" fmla="*/ 273336 w 546671"/>
                  <a:gd name="connsiteY1" fmla="*/ 0 h 546671"/>
                  <a:gd name="connsiteX2" fmla="*/ 546672 w 546671"/>
                  <a:gd name="connsiteY2" fmla="*/ 273336 h 546671"/>
                  <a:gd name="connsiteX3" fmla="*/ 273336 w 546671"/>
                  <a:gd name="connsiteY3" fmla="*/ 546672 h 546671"/>
                  <a:gd name="connsiteX4" fmla="*/ 0 w 546671"/>
                  <a:gd name="connsiteY4" fmla="*/ 273336 h 54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1" h="546671">
                    <a:moveTo>
                      <a:pt x="0" y="273336"/>
                    </a:moveTo>
                    <a:cubicBezTo>
                      <a:pt x="0" y="122377"/>
                      <a:pt x="122377" y="0"/>
                      <a:pt x="273336" y="0"/>
                    </a:cubicBezTo>
                    <a:cubicBezTo>
                      <a:pt x="424295" y="0"/>
                      <a:pt x="546672" y="122377"/>
                      <a:pt x="546672" y="273336"/>
                    </a:cubicBezTo>
                    <a:cubicBezTo>
                      <a:pt x="546672" y="424295"/>
                      <a:pt x="424295" y="546672"/>
                      <a:pt x="273336" y="546672"/>
                    </a:cubicBezTo>
                    <a:cubicBezTo>
                      <a:pt x="122377" y="546672"/>
                      <a:pt x="0" y="424295"/>
                      <a:pt x="0" y="273336"/>
                    </a:cubicBezTo>
                    <a:close/>
                  </a:path>
                </a:pathLst>
              </a:cu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ślïďé">
                <a:extLst>
                  <a:ext uri="{FF2B5EF4-FFF2-40B4-BE49-F238E27FC236}">
                    <a16:creationId xmlns:a16="http://schemas.microsoft.com/office/drawing/2014/main" xmlns="" id="{68D23F3C-A24D-4240-A1D9-4B9FF74051DE}"/>
                  </a:ext>
                </a:extLst>
              </p:cNvPr>
              <p:cNvSpPr/>
              <p:nvPr/>
            </p:nvSpPr>
            <p:spPr bwMode="auto">
              <a:xfrm>
                <a:off x="5445238" y="3538279"/>
                <a:ext cx="254372" cy="240604"/>
              </a:xfrm>
              <a:custGeom>
                <a:avLst/>
                <a:gdLst>
                  <a:gd name="connsiteX0" fmla="*/ 104613 w 508000"/>
                  <a:gd name="connsiteY0" fmla="*/ 29260 h 480502"/>
                  <a:gd name="connsiteX1" fmla="*/ 126372 w 508000"/>
                  <a:gd name="connsiteY1" fmla="*/ 39306 h 480502"/>
                  <a:gd name="connsiteX2" fmla="*/ 124699 w 508000"/>
                  <a:gd name="connsiteY2" fmla="*/ 80328 h 480502"/>
                  <a:gd name="connsiteX3" fmla="*/ 58583 w 508000"/>
                  <a:gd name="connsiteY3" fmla="*/ 226836 h 480502"/>
                  <a:gd name="connsiteX4" fmla="*/ 253582 w 508000"/>
                  <a:gd name="connsiteY4" fmla="*/ 421899 h 480502"/>
                  <a:gd name="connsiteX5" fmla="*/ 448580 w 508000"/>
                  <a:gd name="connsiteY5" fmla="*/ 226836 h 480502"/>
                  <a:gd name="connsiteX6" fmla="*/ 383301 w 508000"/>
                  <a:gd name="connsiteY6" fmla="*/ 81166 h 480502"/>
                  <a:gd name="connsiteX7" fmla="*/ 373259 w 508000"/>
                  <a:gd name="connsiteY7" fmla="*/ 60236 h 480502"/>
                  <a:gd name="connsiteX8" fmla="*/ 380791 w 508000"/>
                  <a:gd name="connsiteY8" fmla="*/ 39306 h 480502"/>
                  <a:gd name="connsiteX9" fmla="*/ 403387 w 508000"/>
                  <a:gd name="connsiteY9" fmla="*/ 29260 h 480502"/>
                  <a:gd name="connsiteX10" fmla="*/ 422636 w 508000"/>
                  <a:gd name="connsiteY10" fmla="*/ 36795 h 480502"/>
                  <a:gd name="connsiteX11" fmla="*/ 508000 w 508000"/>
                  <a:gd name="connsiteY11" fmla="*/ 226836 h 480502"/>
                  <a:gd name="connsiteX12" fmla="*/ 253582 w 508000"/>
                  <a:gd name="connsiteY12" fmla="*/ 480502 h 480502"/>
                  <a:gd name="connsiteX13" fmla="*/ 0 w 508000"/>
                  <a:gd name="connsiteY13" fmla="*/ 226836 h 480502"/>
                  <a:gd name="connsiteX14" fmla="*/ 85364 w 508000"/>
                  <a:gd name="connsiteY14" fmla="*/ 36795 h 480502"/>
                  <a:gd name="connsiteX15" fmla="*/ 104613 w 508000"/>
                  <a:gd name="connsiteY15" fmla="*/ 29260 h 480502"/>
                  <a:gd name="connsiteX16" fmla="*/ 253648 w 508000"/>
                  <a:gd name="connsiteY16" fmla="*/ 0 h 480502"/>
                  <a:gd name="connsiteX17" fmla="*/ 283084 w 508000"/>
                  <a:gd name="connsiteY17" fmla="*/ 29294 h 480502"/>
                  <a:gd name="connsiteX18" fmla="*/ 283084 w 508000"/>
                  <a:gd name="connsiteY18" fmla="*/ 216774 h 480502"/>
                  <a:gd name="connsiteX19" fmla="*/ 253648 w 508000"/>
                  <a:gd name="connsiteY19" fmla="*/ 246068 h 480502"/>
                  <a:gd name="connsiteX20" fmla="*/ 232621 w 508000"/>
                  <a:gd name="connsiteY20" fmla="*/ 236862 h 480502"/>
                  <a:gd name="connsiteX21" fmla="*/ 224211 w 508000"/>
                  <a:gd name="connsiteY21" fmla="*/ 216774 h 480502"/>
                  <a:gd name="connsiteX22" fmla="*/ 224211 w 508000"/>
                  <a:gd name="connsiteY22" fmla="*/ 29294 h 480502"/>
                  <a:gd name="connsiteX23" fmla="*/ 253648 w 508000"/>
                  <a:gd name="connsiteY23" fmla="*/ 0 h 48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8000" h="480502">
                    <a:moveTo>
                      <a:pt x="104613" y="29260"/>
                    </a:moveTo>
                    <a:cubicBezTo>
                      <a:pt x="112982" y="29260"/>
                      <a:pt x="121351" y="32609"/>
                      <a:pt x="126372" y="39306"/>
                    </a:cubicBezTo>
                    <a:cubicBezTo>
                      <a:pt x="137252" y="51027"/>
                      <a:pt x="136415" y="70282"/>
                      <a:pt x="124699" y="80328"/>
                    </a:cubicBezTo>
                    <a:cubicBezTo>
                      <a:pt x="82853" y="118002"/>
                      <a:pt x="58583" y="170744"/>
                      <a:pt x="58583" y="226836"/>
                    </a:cubicBezTo>
                    <a:cubicBezTo>
                      <a:pt x="58583" y="333995"/>
                      <a:pt x="146458" y="421899"/>
                      <a:pt x="253582" y="421899"/>
                    </a:cubicBezTo>
                    <a:cubicBezTo>
                      <a:pt x="361542" y="421899"/>
                      <a:pt x="448580" y="333995"/>
                      <a:pt x="448580" y="226836"/>
                    </a:cubicBezTo>
                    <a:cubicBezTo>
                      <a:pt x="448580" y="170744"/>
                      <a:pt x="425147" y="118002"/>
                      <a:pt x="383301" y="81166"/>
                    </a:cubicBezTo>
                    <a:cubicBezTo>
                      <a:pt x="377443" y="75305"/>
                      <a:pt x="374096" y="68608"/>
                      <a:pt x="373259" y="60236"/>
                    </a:cubicBezTo>
                    <a:cubicBezTo>
                      <a:pt x="373259" y="52701"/>
                      <a:pt x="375769" y="45167"/>
                      <a:pt x="380791" y="39306"/>
                    </a:cubicBezTo>
                    <a:cubicBezTo>
                      <a:pt x="386649" y="32609"/>
                      <a:pt x="395018" y="29260"/>
                      <a:pt x="403387" y="29260"/>
                    </a:cubicBezTo>
                    <a:cubicBezTo>
                      <a:pt x="410082" y="29260"/>
                      <a:pt x="416778" y="31772"/>
                      <a:pt x="422636" y="36795"/>
                    </a:cubicBezTo>
                    <a:cubicBezTo>
                      <a:pt x="477035" y="85352"/>
                      <a:pt x="508000" y="154001"/>
                      <a:pt x="508000" y="226836"/>
                    </a:cubicBezTo>
                    <a:cubicBezTo>
                      <a:pt x="508000" y="366645"/>
                      <a:pt x="394181" y="480502"/>
                      <a:pt x="253582" y="480502"/>
                    </a:cubicBezTo>
                    <a:cubicBezTo>
                      <a:pt x="113819" y="480502"/>
                      <a:pt x="0" y="366645"/>
                      <a:pt x="0" y="226836"/>
                    </a:cubicBezTo>
                    <a:cubicBezTo>
                      <a:pt x="0" y="154001"/>
                      <a:pt x="30965" y="85352"/>
                      <a:pt x="85364" y="36795"/>
                    </a:cubicBezTo>
                    <a:cubicBezTo>
                      <a:pt x="90386" y="31772"/>
                      <a:pt x="97918" y="29260"/>
                      <a:pt x="104613" y="29260"/>
                    </a:cubicBezTo>
                    <a:close/>
                    <a:moveTo>
                      <a:pt x="253648" y="0"/>
                    </a:moveTo>
                    <a:cubicBezTo>
                      <a:pt x="270468" y="0"/>
                      <a:pt x="283084" y="13392"/>
                      <a:pt x="283084" y="29294"/>
                    </a:cubicBezTo>
                    <a:cubicBezTo>
                      <a:pt x="283084" y="29294"/>
                      <a:pt x="283084" y="29294"/>
                      <a:pt x="283084" y="216774"/>
                    </a:cubicBezTo>
                    <a:cubicBezTo>
                      <a:pt x="283084" y="232677"/>
                      <a:pt x="270468" y="246068"/>
                      <a:pt x="253648" y="246068"/>
                    </a:cubicBezTo>
                    <a:cubicBezTo>
                      <a:pt x="246078" y="246068"/>
                      <a:pt x="238509" y="242720"/>
                      <a:pt x="232621" y="236862"/>
                    </a:cubicBezTo>
                    <a:cubicBezTo>
                      <a:pt x="227575" y="231840"/>
                      <a:pt x="224211" y="224307"/>
                      <a:pt x="224211" y="216774"/>
                    </a:cubicBezTo>
                    <a:cubicBezTo>
                      <a:pt x="224211" y="216774"/>
                      <a:pt x="224211" y="216774"/>
                      <a:pt x="224211" y="29294"/>
                    </a:cubicBezTo>
                    <a:cubicBezTo>
                      <a:pt x="224211" y="13392"/>
                      <a:pt x="237668" y="0"/>
                      <a:pt x="253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7" name="iṥļîḍê">
              <a:extLst>
                <a:ext uri="{FF2B5EF4-FFF2-40B4-BE49-F238E27FC236}">
                  <a16:creationId xmlns:a16="http://schemas.microsoft.com/office/drawing/2014/main" xmlns="" id="{6A6ED69C-168C-4A70-83B3-468236D5DBBB}"/>
                </a:ext>
              </a:extLst>
            </p:cNvPr>
            <p:cNvGrpSpPr/>
            <p:nvPr/>
          </p:nvGrpSpPr>
          <p:grpSpPr>
            <a:xfrm>
              <a:off x="3862833" y="3170642"/>
              <a:ext cx="1366678" cy="955719"/>
              <a:chOff x="3862833" y="3170642"/>
              <a:chExt cx="1366678" cy="955719"/>
            </a:xfrm>
          </p:grpSpPr>
          <p:sp>
            <p:nvSpPr>
              <p:cNvPr id="33" name="ïṧḷíďe">
                <a:extLst>
                  <a:ext uri="{FF2B5EF4-FFF2-40B4-BE49-F238E27FC236}">
                    <a16:creationId xmlns:a16="http://schemas.microsoft.com/office/drawing/2014/main" xmlns="" id="{456C4FE0-7FAF-4CFC-8FDE-3B1E96D81564}"/>
                  </a:ext>
                </a:extLst>
              </p:cNvPr>
              <p:cNvSpPr/>
              <p:nvPr/>
            </p:nvSpPr>
            <p:spPr>
              <a:xfrm>
                <a:off x="4136169" y="3170642"/>
                <a:ext cx="1093342" cy="955719"/>
              </a:xfrm>
              <a:prstGeom prst="flowChartDisplay">
                <a:avLst/>
              </a:pr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ïśḻïďê">
                <a:extLst>
                  <a:ext uri="{FF2B5EF4-FFF2-40B4-BE49-F238E27FC236}">
                    <a16:creationId xmlns:a16="http://schemas.microsoft.com/office/drawing/2014/main" xmlns="" id="{0156F996-E73E-486E-83B5-B9D7AA46F5FA}"/>
                  </a:ext>
                </a:extLst>
              </p:cNvPr>
              <p:cNvSpPr/>
              <p:nvPr/>
            </p:nvSpPr>
            <p:spPr>
              <a:xfrm>
                <a:off x="3862833" y="3375144"/>
                <a:ext cx="546671" cy="546671"/>
              </a:xfrm>
              <a:custGeom>
                <a:avLst/>
                <a:gdLst>
                  <a:gd name="connsiteX0" fmla="*/ 0 w 546671"/>
                  <a:gd name="connsiteY0" fmla="*/ 273336 h 546671"/>
                  <a:gd name="connsiteX1" fmla="*/ 273336 w 546671"/>
                  <a:gd name="connsiteY1" fmla="*/ 0 h 546671"/>
                  <a:gd name="connsiteX2" fmla="*/ 546672 w 546671"/>
                  <a:gd name="connsiteY2" fmla="*/ 273336 h 546671"/>
                  <a:gd name="connsiteX3" fmla="*/ 273336 w 546671"/>
                  <a:gd name="connsiteY3" fmla="*/ 546672 h 546671"/>
                  <a:gd name="connsiteX4" fmla="*/ 0 w 546671"/>
                  <a:gd name="connsiteY4" fmla="*/ 273336 h 54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1" h="546671">
                    <a:moveTo>
                      <a:pt x="0" y="273336"/>
                    </a:moveTo>
                    <a:cubicBezTo>
                      <a:pt x="0" y="122377"/>
                      <a:pt x="122377" y="0"/>
                      <a:pt x="273336" y="0"/>
                    </a:cubicBezTo>
                    <a:cubicBezTo>
                      <a:pt x="424295" y="0"/>
                      <a:pt x="546672" y="122377"/>
                      <a:pt x="546672" y="273336"/>
                    </a:cubicBezTo>
                    <a:cubicBezTo>
                      <a:pt x="546672" y="424295"/>
                      <a:pt x="424295" y="546672"/>
                      <a:pt x="273336" y="546672"/>
                    </a:cubicBezTo>
                    <a:cubicBezTo>
                      <a:pt x="122377" y="546672"/>
                      <a:pt x="0" y="424295"/>
                      <a:pt x="0" y="273336"/>
                    </a:cubicBezTo>
                    <a:close/>
                  </a:path>
                </a:pathLst>
              </a:cu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iśľîḑè">
                <a:extLst>
                  <a:ext uri="{FF2B5EF4-FFF2-40B4-BE49-F238E27FC236}">
                    <a16:creationId xmlns:a16="http://schemas.microsoft.com/office/drawing/2014/main" xmlns="" id="{D9986288-D26C-4CDB-9D7F-C75ED822DCAA}"/>
                  </a:ext>
                </a:extLst>
              </p:cNvPr>
              <p:cNvSpPr/>
              <p:nvPr/>
            </p:nvSpPr>
            <p:spPr bwMode="auto">
              <a:xfrm>
                <a:off x="4011779" y="3521415"/>
                <a:ext cx="254374" cy="254106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28" name="iSḻïďé">
              <a:extLst>
                <a:ext uri="{FF2B5EF4-FFF2-40B4-BE49-F238E27FC236}">
                  <a16:creationId xmlns:a16="http://schemas.microsoft.com/office/drawing/2014/main" xmlns="" id="{C588D06C-BCD9-41A9-AEA9-1CCD8F2456FB}"/>
                </a:ext>
              </a:extLst>
            </p:cNvPr>
            <p:cNvGrpSpPr/>
            <p:nvPr/>
          </p:nvGrpSpPr>
          <p:grpSpPr>
            <a:xfrm>
              <a:off x="1028014" y="3255622"/>
              <a:ext cx="1301300" cy="857169"/>
              <a:chOff x="1028014" y="3255622"/>
              <a:chExt cx="1301300" cy="857169"/>
            </a:xfrm>
          </p:grpSpPr>
          <p:sp>
            <p:nvSpPr>
              <p:cNvPr id="30" name="íṥļíďe">
                <a:extLst>
                  <a:ext uri="{FF2B5EF4-FFF2-40B4-BE49-F238E27FC236}">
                    <a16:creationId xmlns:a16="http://schemas.microsoft.com/office/drawing/2014/main" xmlns="" id="{545180A0-203B-497B-A514-2C2F473CB7A8}"/>
                  </a:ext>
                </a:extLst>
              </p:cNvPr>
              <p:cNvSpPr/>
              <p:nvPr/>
            </p:nvSpPr>
            <p:spPr>
              <a:xfrm rot="5400000">
                <a:off x="1384230" y="3167708"/>
                <a:ext cx="857169" cy="1032998"/>
              </a:xfrm>
              <a:prstGeom prst="flowChartOffpageConnector">
                <a:avLst/>
              </a:pr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ïŝḻîḓé">
                <a:extLst>
                  <a:ext uri="{FF2B5EF4-FFF2-40B4-BE49-F238E27FC236}">
                    <a16:creationId xmlns:a16="http://schemas.microsoft.com/office/drawing/2014/main" xmlns="" id="{FBE2CA85-DF63-4D42-BE2F-C880F11392C2}"/>
                  </a:ext>
                </a:extLst>
              </p:cNvPr>
              <p:cNvSpPr/>
              <p:nvPr/>
            </p:nvSpPr>
            <p:spPr>
              <a:xfrm>
                <a:off x="1028014" y="3410869"/>
                <a:ext cx="546671" cy="546671"/>
              </a:xfrm>
              <a:custGeom>
                <a:avLst/>
                <a:gdLst>
                  <a:gd name="connsiteX0" fmla="*/ 0 w 546671"/>
                  <a:gd name="connsiteY0" fmla="*/ 273336 h 546671"/>
                  <a:gd name="connsiteX1" fmla="*/ 273336 w 546671"/>
                  <a:gd name="connsiteY1" fmla="*/ 0 h 546671"/>
                  <a:gd name="connsiteX2" fmla="*/ 546672 w 546671"/>
                  <a:gd name="connsiteY2" fmla="*/ 273336 h 546671"/>
                  <a:gd name="connsiteX3" fmla="*/ 273336 w 546671"/>
                  <a:gd name="connsiteY3" fmla="*/ 546672 h 546671"/>
                  <a:gd name="connsiteX4" fmla="*/ 0 w 546671"/>
                  <a:gd name="connsiteY4" fmla="*/ 273336 h 546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1" h="546671">
                    <a:moveTo>
                      <a:pt x="0" y="273336"/>
                    </a:moveTo>
                    <a:cubicBezTo>
                      <a:pt x="0" y="122377"/>
                      <a:pt x="122377" y="0"/>
                      <a:pt x="273336" y="0"/>
                    </a:cubicBezTo>
                    <a:cubicBezTo>
                      <a:pt x="424295" y="0"/>
                      <a:pt x="546672" y="122377"/>
                      <a:pt x="546672" y="273336"/>
                    </a:cubicBezTo>
                    <a:cubicBezTo>
                      <a:pt x="546672" y="424295"/>
                      <a:pt x="424295" y="546672"/>
                      <a:pt x="273336" y="546672"/>
                    </a:cubicBezTo>
                    <a:cubicBezTo>
                      <a:pt x="122377" y="546672"/>
                      <a:pt x="0" y="424295"/>
                      <a:pt x="0" y="273336"/>
                    </a:cubicBezTo>
                    <a:close/>
                  </a:path>
                </a:pathLst>
              </a:custGeom>
              <a:solidFill>
                <a:srgbClr val="FEA498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rgbClr r="0" g="0" b="0"/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îśḻîďe">
                <a:extLst>
                  <a:ext uri="{FF2B5EF4-FFF2-40B4-BE49-F238E27FC236}">
                    <a16:creationId xmlns:a16="http://schemas.microsoft.com/office/drawing/2014/main" xmlns="" id="{FDEE5690-EF69-43F2-B9D3-7235E54A38E2}"/>
                  </a:ext>
                </a:extLst>
              </p:cNvPr>
              <p:cNvSpPr/>
              <p:nvPr/>
            </p:nvSpPr>
            <p:spPr bwMode="auto">
              <a:xfrm>
                <a:off x="1169128" y="3557017"/>
                <a:ext cx="254374" cy="254374"/>
              </a:xfrm>
              <a:custGeom>
                <a:avLst/>
                <a:gdLst>
                  <a:gd name="connsiteX0" fmla="*/ 273885 w 508000"/>
                  <a:gd name="connsiteY0" fmla="*/ 287767 h 508000"/>
                  <a:gd name="connsiteX1" fmla="*/ 306001 w 508000"/>
                  <a:gd name="connsiteY1" fmla="*/ 305588 h 508000"/>
                  <a:gd name="connsiteX2" fmla="*/ 314030 w 508000"/>
                  <a:gd name="connsiteY2" fmla="*/ 326974 h 508000"/>
                  <a:gd name="connsiteX3" fmla="*/ 304217 w 508000"/>
                  <a:gd name="connsiteY3" fmla="*/ 351033 h 508000"/>
                  <a:gd name="connsiteX4" fmla="*/ 273885 w 508000"/>
                  <a:gd name="connsiteY4" fmla="*/ 366181 h 508000"/>
                  <a:gd name="connsiteX5" fmla="*/ 273885 w 508000"/>
                  <a:gd name="connsiteY5" fmla="*/ 287767 h 508000"/>
                  <a:gd name="connsiteX6" fmla="*/ 237116 w 508000"/>
                  <a:gd name="connsiteY6" fmla="*/ 126437 h 508000"/>
                  <a:gd name="connsiteX7" fmla="*/ 237116 w 508000"/>
                  <a:gd name="connsiteY7" fmla="*/ 189093 h 508000"/>
                  <a:gd name="connsiteX8" fmla="*/ 215912 w 508000"/>
                  <a:gd name="connsiteY8" fmla="*/ 175667 h 508000"/>
                  <a:gd name="connsiteX9" fmla="*/ 209728 w 508000"/>
                  <a:gd name="connsiteY9" fmla="*/ 156870 h 508000"/>
                  <a:gd name="connsiteX10" fmla="*/ 215912 w 508000"/>
                  <a:gd name="connsiteY10" fmla="*/ 138968 h 508000"/>
                  <a:gd name="connsiteX11" fmla="*/ 237116 w 508000"/>
                  <a:gd name="connsiteY11" fmla="*/ 126437 h 508000"/>
                  <a:gd name="connsiteX12" fmla="*/ 237066 w 508000"/>
                  <a:gd name="connsiteY12" fmla="*/ 40105 h 508000"/>
                  <a:gd name="connsiteX13" fmla="*/ 237066 w 508000"/>
                  <a:gd name="connsiteY13" fmla="*/ 63277 h 508000"/>
                  <a:gd name="connsiteX14" fmla="*/ 147052 w 508000"/>
                  <a:gd name="connsiteY14" fmla="*/ 95361 h 508000"/>
                  <a:gd name="connsiteX15" fmla="*/ 116751 w 508000"/>
                  <a:gd name="connsiteY15" fmla="*/ 168442 h 508000"/>
                  <a:gd name="connsiteX16" fmla="*/ 131902 w 508000"/>
                  <a:gd name="connsiteY16" fmla="*/ 221916 h 508000"/>
                  <a:gd name="connsiteX17" fmla="*/ 167551 w 508000"/>
                  <a:gd name="connsiteY17" fmla="*/ 254000 h 508000"/>
                  <a:gd name="connsiteX18" fmla="*/ 237066 w 508000"/>
                  <a:gd name="connsiteY18" fmla="*/ 278063 h 508000"/>
                  <a:gd name="connsiteX19" fmla="*/ 237066 w 508000"/>
                  <a:gd name="connsiteY19" fmla="*/ 363621 h 508000"/>
                  <a:gd name="connsiteX20" fmla="*/ 213003 w 508000"/>
                  <a:gd name="connsiteY20" fmla="*/ 344905 h 508000"/>
                  <a:gd name="connsiteX21" fmla="*/ 201417 w 508000"/>
                  <a:gd name="connsiteY21" fmla="*/ 310147 h 508000"/>
                  <a:gd name="connsiteX22" fmla="*/ 103382 w 508000"/>
                  <a:gd name="connsiteY22" fmla="*/ 321733 h 508000"/>
                  <a:gd name="connsiteX23" fmla="*/ 115860 w 508000"/>
                  <a:gd name="connsiteY23" fmla="*/ 362730 h 508000"/>
                  <a:gd name="connsiteX24" fmla="*/ 140814 w 508000"/>
                  <a:gd name="connsiteY24" fmla="*/ 394814 h 508000"/>
                  <a:gd name="connsiteX25" fmla="*/ 179137 w 508000"/>
                  <a:gd name="connsiteY25" fmla="*/ 417986 h 508000"/>
                  <a:gd name="connsiteX26" fmla="*/ 237066 w 508000"/>
                  <a:gd name="connsiteY26" fmla="*/ 429572 h 508000"/>
                  <a:gd name="connsiteX27" fmla="*/ 237066 w 508000"/>
                  <a:gd name="connsiteY27" fmla="*/ 475916 h 508000"/>
                  <a:gd name="connsiteX28" fmla="*/ 273607 w 508000"/>
                  <a:gd name="connsiteY28" fmla="*/ 475916 h 508000"/>
                  <a:gd name="connsiteX29" fmla="*/ 273607 w 508000"/>
                  <a:gd name="connsiteY29" fmla="*/ 429572 h 508000"/>
                  <a:gd name="connsiteX30" fmla="*/ 324407 w 508000"/>
                  <a:gd name="connsiteY30" fmla="*/ 422442 h 508000"/>
                  <a:gd name="connsiteX31" fmla="*/ 363621 w 508000"/>
                  <a:gd name="connsiteY31" fmla="*/ 400161 h 508000"/>
                  <a:gd name="connsiteX32" fmla="*/ 393923 w 508000"/>
                  <a:gd name="connsiteY32" fmla="*/ 363621 h 508000"/>
                  <a:gd name="connsiteX33" fmla="*/ 405509 w 508000"/>
                  <a:gd name="connsiteY33" fmla="*/ 314604 h 508000"/>
                  <a:gd name="connsiteX34" fmla="*/ 372534 w 508000"/>
                  <a:gd name="connsiteY34" fmla="*/ 239740 h 508000"/>
                  <a:gd name="connsiteX35" fmla="*/ 273607 w 508000"/>
                  <a:gd name="connsiteY35" fmla="*/ 197853 h 508000"/>
                  <a:gd name="connsiteX36" fmla="*/ 273607 w 508000"/>
                  <a:gd name="connsiteY36" fmla="*/ 127446 h 508000"/>
                  <a:gd name="connsiteX37" fmla="*/ 291432 w 508000"/>
                  <a:gd name="connsiteY37" fmla="*/ 140814 h 508000"/>
                  <a:gd name="connsiteX38" fmla="*/ 303909 w 508000"/>
                  <a:gd name="connsiteY38" fmla="*/ 164877 h 508000"/>
                  <a:gd name="connsiteX39" fmla="*/ 394814 w 508000"/>
                  <a:gd name="connsiteY39" fmla="*/ 150618 h 508000"/>
                  <a:gd name="connsiteX40" fmla="*/ 357383 w 508000"/>
                  <a:gd name="connsiteY40" fmla="*/ 89123 h 508000"/>
                  <a:gd name="connsiteX41" fmla="*/ 273607 w 508000"/>
                  <a:gd name="connsiteY41" fmla="*/ 63277 h 508000"/>
                  <a:gd name="connsiteX42" fmla="*/ 273607 w 508000"/>
                  <a:gd name="connsiteY42" fmla="*/ 40105 h 508000"/>
                  <a:gd name="connsiteX43" fmla="*/ 237066 w 508000"/>
                  <a:gd name="connsiteY43" fmla="*/ 40105 h 508000"/>
                  <a:gd name="connsiteX44" fmla="*/ 0 w 508000"/>
                  <a:gd name="connsiteY44" fmla="*/ 0 h 508000"/>
                  <a:gd name="connsiteX45" fmla="*/ 508000 w 508000"/>
                  <a:gd name="connsiteY45" fmla="*/ 0 h 508000"/>
                  <a:gd name="connsiteX46" fmla="*/ 508000 w 508000"/>
                  <a:gd name="connsiteY46" fmla="*/ 508000 h 508000"/>
                  <a:gd name="connsiteX47" fmla="*/ 0 w 508000"/>
                  <a:gd name="connsiteY47" fmla="*/ 508000 h 50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08000" h="508000">
                    <a:moveTo>
                      <a:pt x="273885" y="287767"/>
                    </a:moveTo>
                    <a:cubicBezTo>
                      <a:pt x="288159" y="294005"/>
                      <a:pt x="300649" y="299351"/>
                      <a:pt x="306001" y="305588"/>
                    </a:cubicBezTo>
                    <a:cubicBezTo>
                      <a:pt x="311354" y="312717"/>
                      <a:pt x="314030" y="319845"/>
                      <a:pt x="314030" y="326974"/>
                    </a:cubicBezTo>
                    <a:cubicBezTo>
                      <a:pt x="314030" y="335885"/>
                      <a:pt x="310462" y="343904"/>
                      <a:pt x="304217" y="351033"/>
                    </a:cubicBezTo>
                    <a:cubicBezTo>
                      <a:pt x="297972" y="358161"/>
                      <a:pt x="288159" y="363508"/>
                      <a:pt x="273885" y="366181"/>
                    </a:cubicBezTo>
                    <a:cubicBezTo>
                      <a:pt x="273885" y="366181"/>
                      <a:pt x="273885" y="366181"/>
                      <a:pt x="273885" y="287767"/>
                    </a:cubicBezTo>
                    <a:close/>
                    <a:moveTo>
                      <a:pt x="237116" y="126437"/>
                    </a:moveTo>
                    <a:lnTo>
                      <a:pt x="237116" y="189093"/>
                    </a:lnTo>
                    <a:cubicBezTo>
                      <a:pt x="228281" y="185513"/>
                      <a:pt x="220330" y="181037"/>
                      <a:pt x="215912" y="175667"/>
                    </a:cubicBezTo>
                    <a:cubicBezTo>
                      <a:pt x="211495" y="170296"/>
                      <a:pt x="209728" y="164031"/>
                      <a:pt x="209728" y="156870"/>
                    </a:cubicBezTo>
                    <a:cubicBezTo>
                      <a:pt x="209728" y="149709"/>
                      <a:pt x="211495" y="144339"/>
                      <a:pt x="215912" y="138968"/>
                    </a:cubicBezTo>
                    <a:cubicBezTo>
                      <a:pt x="220330" y="133598"/>
                      <a:pt x="228281" y="130017"/>
                      <a:pt x="237116" y="126437"/>
                    </a:cubicBezTo>
                    <a:close/>
                    <a:moveTo>
                      <a:pt x="237066" y="40105"/>
                    </a:moveTo>
                    <a:cubicBezTo>
                      <a:pt x="237066" y="40105"/>
                      <a:pt x="237066" y="40105"/>
                      <a:pt x="237066" y="63277"/>
                    </a:cubicBezTo>
                    <a:cubicBezTo>
                      <a:pt x="196961" y="65951"/>
                      <a:pt x="167551" y="76646"/>
                      <a:pt x="147052" y="95361"/>
                    </a:cubicBezTo>
                    <a:cubicBezTo>
                      <a:pt x="126554" y="114968"/>
                      <a:pt x="116751" y="139032"/>
                      <a:pt x="116751" y="168442"/>
                    </a:cubicBezTo>
                    <a:cubicBezTo>
                      <a:pt x="116751" y="189832"/>
                      <a:pt x="122098" y="207656"/>
                      <a:pt x="131902" y="221916"/>
                    </a:cubicBezTo>
                    <a:cubicBezTo>
                      <a:pt x="142596" y="237067"/>
                      <a:pt x="154182" y="247761"/>
                      <a:pt x="167551" y="254000"/>
                    </a:cubicBezTo>
                    <a:cubicBezTo>
                      <a:pt x="180919" y="261130"/>
                      <a:pt x="204982" y="269151"/>
                      <a:pt x="237066" y="278063"/>
                    </a:cubicBezTo>
                    <a:cubicBezTo>
                      <a:pt x="237066" y="278063"/>
                      <a:pt x="237066" y="278063"/>
                      <a:pt x="237066" y="363621"/>
                    </a:cubicBezTo>
                    <a:cubicBezTo>
                      <a:pt x="225480" y="358274"/>
                      <a:pt x="217459" y="352035"/>
                      <a:pt x="213003" y="344905"/>
                    </a:cubicBezTo>
                    <a:cubicBezTo>
                      <a:pt x="207656" y="337775"/>
                      <a:pt x="204982" y="326190"/>
                      <a:pt x="201417" y="310147"/>
                    </a:cubicBezTo>
                    <a:cubicBezTo>
                      <a:pt x="201417" y="310147"/>
                      <a:pt x="201417" y="310147"/>
                      <a:pt x="103382" y="321733"/>
                    </a:cubicBezTo>
                    <a:cubicBezTo>
                      <a:pt x="106056" y="337775"/>
                      <a:pt x="110512" y="352035"/>
                      <a:pt x="115860" y="362730"/>
                    </a:cubicBezTo>
                    <a:cubicBezTo>
                      <a:pt x="122098" y="374316"/>
                      <a:pt x="130119" y="385011"/>
                      <a:pt x="140814" y="394814"/>
                    </a:cubicBezTo>
                    <a:cubicBezTo>
                      <a:pt x="151509" y="404618"/>
                      <a:pt x="163986" y="412639"/>
                      <a:pt x="179137" y="417986"/>
                    </a:cubicBezTo>
                    <a:cubicBezTo>
                      <a:pt x="194288" y="424225"/>
                      <a:pt x="213894" y="427790"/>
                      <a:pt x="237066" y="429572"/>
                    </a:cubicBezTo>
                    <a:cubicBezTo>
                      <a:pt x="237066" y="429572"/>
                      <a:pt x="237066" y="429572"/>
                      <a:pt x="237066" y="475916"/>
                    </a:cubicBezTo>
                    <a:cubicBezTo>
                      <a:pt x="237066" y="475916"/>
                      <a:pt x="237066" y="475916"/>
                      <a:pt x="273607" y="475916"/>
                    </a:cubicBezTo>
                    <a:cubicBezTo>
                      <a:pt x="273607" y="475916"/>
                      <a:pt x="273607" y="475916"/>
                      <a:pt x="273607" y="429572"/>
                    </a:cubicBezTo>
                    <a:cubicBezTo>
                      <a:pt x="294105" y="429572"/>
                      <a:pt x="310148" y="426898"/>
                      <a:pt x="324407" y="422442"/>
                    </a:cubicBezTo>
                    <a:cubicBezTo>
                      <a:pt x="337776" y="417986"/>
                      <a:pt x="351144" y="409965"/>
                      <a:pt x="363621" y="400161"/>
                    </a:cubicBezTo>
                    <a:cubicBezTo>
                      <a:pt x="376098" y="390358"/>
                      <a:pt x="385902" y="377881"/>
                      <a:pt x="393923" y="363621"/>
                    </a:cubicBezTo>
                    <a:cubicBezTo>
                      <a:pt x="401944" y="348470"/>
                      <a:pt x="405509" y="332428"/>
                      <a:pt x="405509" y="314604"/>
                    </a:cubicBezTo>
                    <a:cubicBezTo>
                      <a:pt x="405509" y="284302"/>
                      <a:pt x="394814" y="259347"/>
                      <a:pt x="372534" y="239740"/>
                    </a:cubicBezTo>
                    <a:cubicBezTo>
                      <a:pt x="356491" y="225481"/>
                      <a:pt x="322625" y="211221"/>
                      <a:pt x="273607" y="197853"/>
                    </a:cubicBezTo>
                    <a:cubicBezTo>
                      <a:pt x="273607" y="197853"/>
                      <a:pt x="273607" y="197853"/>
                      <a:pt x="273607" y="127446"/>
                    </a:cubicBezTo>
                    <a:cubicBezTo>
                      <a:pt x="282520" y="131902"/>
                      <a:pt x="287867" y="136358"/>
                      <a:pt x="291432" y="140814"/>
                    </a:cubicBezTo>
                    <a:cubicBezTo>
                      <a:pt x="295888" y="145270"/>
                      <a:pt x="299453" y="153291"/>
                      <a:pt x="303909" y="164877"/>
                    </a:cubicBezTo>
                    <a:cubicBezTo>
                      <a:pt x="303909" y="164877"/>
                      <a:pt x="303909" y="164877"/>
                      <a:pt x="394814" y="150618"/>
                    </a:cubicBezTo>
                    <a:cubicBezTo>
                      <a:pt x="388576" y="124772"/>
                      <a:pt x="376098" y="104274"/>
                      <a:pt x="357383" y="89123"/>
                    </a:cubicBezTo>
                    <a:cubicBezTo>
                      <a:pt x="337776" y="73972"/>
                      <a:pt x="311039" y="65951"/>
                      <a:pt x="273607" y="63277"/>
                    </a:cubicBezTo>
                    <a:cubicBezTo>
                      <a:pt x="273607" y="63277"/>
                      <a:pt x="273607" y="63277"/>
                      <a:pt x="273607" y="40105"/>
                    </a:cubicBezTo>
                    <a:cubicBezTo>
                      <a:pt x="273607" y="40105"/>
                      <a:pt x="273607" y="40105"/>
                      <a:pt x="237066" y="40105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508000" y="0"/>
                    </a:cubicBezTo>
                    <a:cubicBezTo>
                      <a:pt x="508000" y="0"/>
                      <a:pt x="508000" y="0"/>
                      <a:pt x="508000" y="508000"/>
                    </a:cubicBezTo>
                    <a:cubicBezTo>
                      <a:pt x="508000" y="508000"/>
                      <a:pt x="508000" y="508000"/>
                      <a:pt x="0" y="50800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D6A71B81-C7FA-4D91-A788-52D428CDA04F}"/>
              </a:ext>
            </a:extLst>
          </p:cNvPr>
          <p:cNvGrpSpPr/>
          <p:nvPr/>
        </p:nvGrpSpPr>
        <p:grpSpPr>
          <a:xfrm>
            <a:off x="571397" y="2093217"/>
            <a:ext cx="2266158" cy="663079"/>
            <a:chOff x="5635660" y="2314878"/>
            <a:chExt cx="2266158" cy="663079"/>
          </a:xfrm>
        </p:grpSpPr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xmlns="" id="{9E82648C-9ABA-4459-B7B2-05490F0F1F7B}"/>
                </a:ext>
              </a:extLst>
            </p:cNvPr>
            <p:cNvSpPr txBox="1"/>
            <p:nvPr/>
          </p:nvSpPr>
          <p:spPr>
            <a:xfrm>
              <a:off x="5635660" y="2577847"/>
              <a:ext cx="2266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xmlns="" id="{F5538CC3-D02C-4765-9551-D52F4EC9C434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C03BBA7B-9F5B-4953-9D86-ECE6864547E5}"/>
              </a:ext>
            </a:extLst>
          </p:cNvPr>
          <p:cNvGrpSpPr/>
          <p:nvPr/>
        </p:nvGrpSpPr>
        <p:grpSpPr>
          <a:xfrm>
            <a:off x="2044133" y="4838885"/>
            <a:ext cx="2266158" cy="663079"/>
            <a:chOff x="5635660" y="2314878"/>
            <a:chExt cx="2266158" cy="663079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xmlns="" id="{54CF82C1-BB5C-4357-BE7C-D05A8492EB2E}"/>
                </a:ext>
              </a:extLst>
            </p:cNvPr>
            <p:cNvSpPr txBox="1"/>
            <p:nvPr/>
          </p:nvSpPr>
          <p:spPr>
            <a:xfrm>
              <a:off x="5635660" y="2577847"/>
              <a:ext cx="2266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xmlns="" id="{66A43F36-8BAB-42BD-BA78-C10F0AAABAC1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1A0EEE0B-1FCA-4290-85D6-7E44F78586EF}"/>
              </a:ext>
            </a:extLst>
          </p:cNvPr>
          <p:cNvGrpSpPr/>
          <p:nvPr/>
        </p:nvGrpSpPr>
        <p:grpSpPr>
          <a:xfrm>
            <a:off x="3455103" y="2102888"/>
            <a:ext cx="2266158" cy="663079"/>
            <a:chOff x="5635660" y="2314878"/>
            <a:chExt cx="2266158" cy="663079"/>
          </a:xfrm>
        </p:grpSpPr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xmlns="" id="{0F5C1C27-6F54-452F-9824-AF05F8FBEED9}"/>
                </a:ext>
              </a:extLst>
            </p:cNvPr>
            <p:cNvSpPr txBox="1"/>
            <p:nvPr/>
          </p:nvSpPr>
          <p:spPr>
            <a:xfrm>
              <a:off x="5635660" y="2577847"/>
              <a:ext cx="2266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xmlns="" id="{8B344CD1-8CB5-4219-8ED6-51BC21CBFCD6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3862128B-EAF1-42E8-9B42-4C71C21D09BA}"/>
              </a:ext>
            </a:extLst>
          </p:cNvPr>
          <p:cNvGrpSpPr/>
          <p:nvPr/>
        </p:nvGrpSpPr>
        <p:grpSpPr>
          <a:xfrm>
            <a:off x="6214632" y="2100327"/>
            <a:ext cx="2266158" cy="663079"/>
            <a:chOff x="5635660" y="2314878"/>
            <a:chExt cx="2266158" cy="663079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xmlns="" id="{2800C820-6668-48B5-81B0-4C52A909EECF}"/>
                </a:ext>
              </a:extLst>
            </p:cNvPr>
            <p:cNvSpPr txBox="1"/>
            <p:nvPr/>
          </p:nvSpPr>
          <p:spPr>
            <a:xfrm>
              <a:off x="5635660" y="2577847"/>
              <a:ext cx="2266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5DFDFD0B-A907-4194-B613-0A64E0C6B279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xmlns="" id="{AEA37BD4-56EF-4271-A0B3-BBA390C68CD4}"/>
              </a:ext>
            </a:extLst>
          </p:cNvPr>
          <p:cNvGrpSpPr/>
          <p:nvPr/>
        </p:nvGrpSpPr>
        <p:grpSpPr>
          <a:xfrm>
            <a:off x="5016096" y="4841516"/>
            <a:ext cx="2266158" cy="663079"/>
            <a:chOff x="5635660" y="2314878"/>
            <a:chExt cx="2266158" cy="663079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xmlns="" id="{54BF6D6A-0FBA-480B-88B8-FE7F5E98F37E}"/>
                </a:ext>
              </a:extLst>
            </p:cNvPr>
            <p:cNvSpPr txBox="1"/>
            <p:nvPr/>
          </p:nvSpPr>
          <p:spPr>
            <a:xfrm>
              <a:off x="5635660" y="2577847"/>
              <a:ext cx="2266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xmlns="" id="{99D5EA78-E1C9-4942-A88E-996821BEA7EB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A5BCFCD8-F4EA-4CFB-9101-BF33E0C48782}"/>
              </a:ext>
            </a:extLst>
          </p:cNvPr>
          <p:cNvGrpSpPr/>
          <p:nvPr/>
        </p:nvGrpSpPr>
        <p:grpSpPr>
          <a:xfrm>
            <a:off x="7854798" y="4815122"/>
            <a:ext cx="2266158" cy="663079"/>
            <a:chOff x="5635660" y="2314878"/>
            <a:chExt cx="2266158" cy="663079"/>
          </a:xfrm>
        </p:grpSpPr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096BE3BB-6417-4853-83AE-95BC280401FA}"/>
                </a:ext>
              </a:extLst>
            </p:cNvPr>
            <p:cNvSpPr txBox="1"/>
            <p:nvPr/>
          </p:nvSpPr>
          <p:spPr>
            <a:xfrm>
              <a:off x="5635660" y="2577847"/>
              <a:ext cx="226615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xmlns="" id="{72E58DA0-DC26-43AC-A41B-499C5BA4C399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115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conveyor dir="l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8000" fill="hold" nodeType="afterEffect" p14:presetBounceEnd="1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2000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2000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31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1EE7779-2F28-4094-B7AC-4F20E7018D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00" y="1088052"/>
            <a:ext cx="2717694" cy="271769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383CBFE-D818-416D-90BD-EABEE2516F6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287" y="1130766"/>
            <a:ext cx="2713553" cy="2713553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E25178CC-890E-4C0D-B46E-346E8005BB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60" y="470282"/>
            <a:ext cx="4023016" cy="4023016"/>
          </a:xfrm>
          <a:prstGeom prst="rect">
            <a:avLst/>
          </a:prstGeom>
        </p:spPr>
      </p:pic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DC26B3CC-EB80-4FDC-9DF3-9C5A3AA3519E}"/>
              </a:ext>
            </a:extLst>
          </p:cNvPr>
          <p:cNvGrpSpPr/>
          <p:nvPr/>
        </p:nvGrpSpPr>
        <p:grpSpPr>
          <a:xfrm>
            <a:off x="774332" y="3140968"/>
            <a:ext cx="10643336" cy="3096344"/>
            <a:chOff x="774332" y="3140968"/>
            <a:chExt cx="10643336" cy="3096344"/>
          </a:xfrm>
        </p:grpSpPr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6A5941A9-627A-4F51-AB0E-41935311CEF4}"/>
                </a:ext>
              </a:extLst>
            </p:cNvPr>
            <p:cNvSpPr/>
            <p:nvPr/>
          </p:nvSpPr>
          <p:spPr>
            <a:xfrm>
              <a:off x="774332" y="3140968"/>
              <a:ext cx="10643336" cy="3010644"/>
            </a:xfrm>
            <a:prstGeom prst="rect">
              <a:avLst/>
            </a:prstGeom>
            <a:solidFill>
              <a:srgbClr val="215968"/>
            </a:solidFill>
            <a:ln w="19050"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DF8DE215-3039-4A03-A5A0-F8869D2005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59" t="13323" r="13163" b="13323"/>
            <a:stretch/>
          </p:blipFill>
          <p:spPr>
            <a:xfrm>
              <a:off x="8472264" y="3140968"/>
              <a:ext cx="2945404" cy="3096344"/>
            </a:xfrm>
            <a:prstGeom prst="rect">
              <a:avLst/>
            </a:prstGeom>
          </p:spPr>
        </p:pic>
      </p:grpSp>
      <p:grpSp>
        <p:nvGrpSpPr>
          <p:cNvPr id="12" name="Group 41">
            <a:extLst>
              <a:ext uri="{FF2B5EF4-FFF2-40B4-BE49-F238E27FC236}">
                <a16:creationId xmlns:a16="http://schemas.microsoft.com/office/drawing/2014/main" xmlns="" id="{512400FF-1FAE-40FC-AE47-404995CBDD8A}"/>
              </a:ext>
            </a:extLst>
          </p:cNvPr>
          <p:cNvGrpSpPr/>
          <p:nvPr/>
        </p:nvGrpSpPr>
        <p:grpSpPr>
          <a:xfrm>
            <a:off x="753354" y="3789040"/>
            <a:ext cx="3570514" cy="1683635"/>
            <a:chOff x="5012703" y="1745365"/>
            <a:chExt cx="3570514" cy="1683635"/>
          </a:xfrm>
        </p:grpSpPr>
        <p:sp>
          <p:nvSpPr>
            <p:cNvPr id="13" name="文本框 42">
              <a:extLst>
                <a:ext uri="{FF2B5EF4-FFF2-40B4-BE49-F238E27FC236}">
                  <a16:creationId xmlns:a16="http://schemas.microsoft.com/office/drawing/2014/main" xmlns="" id="{D1F9AE7D-2F46-4F4E-AF29-FAC6F0ADF01B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4" name="文本框 43">
              <a:extLst>
                <a:ext uri="{FF2B5EF4-FFF2-40B4-BE49-F238E27FC236}">
                  <a16:creationId xmlns:a16="http://schemas.microsoft.com/office/drawing/2014/main" xmlns="" id="{3F818084-C646-44A2-836D-BC61E426E6C2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15" name="browser_156816">
              <a:extLst>
                <a:ext uri="{FF2B5EF4-FFF2-40B4-BE49-F238E27FC236}">
                  <a16:creationId xmlns:a16="http://schemas.microsoft.com/office/drawing/2014/main" xmlns="" id="{1A6DD315-DEA2-4BCB-9D29-2E95ABD87F2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21439" y="1745365"/>
              <a:ext cx="468000" cy="483915"/>
            </a:xfrm>
            <a:custGeom>
              <a:avLst/>
              <a:gdLst>
                <a:gd name="T0" fmla="*/ 417 w 902"/>
                <a:gd name="T1" fmla="*/ 446 h 934"/>
                <a:gd name="T2" fmla="*/ 648 w 902"/>
                <a:gd name="T3" fmla="*/ 643 h 934"/>
                <a:gd name="T4" fmla="*/ 590 w 902"/>
                <a:gd name="T5" fmla="*/ 643 h 934"/>
                <a:gd name="T6" fmla="*/ 417 w 902"/>
                <a:gd name="T7" fmla="*/ 503 h 934"/>
                <a:gd name="T8" fmla="*/ 590 w 902"/>
                <a:gd name="T9" fmla="*/ 643 h 934"/>
                <a:gd name="T10" fmla="*/ 417 w 902"/>
                <a:gd name="T11" fmla="*/ 529 h 934"/>
                <a:gd name="T12" fmla="*/ 497 w 902"/>
                <a:gd name="T13" fmla="*/ 643 h 934"/>
                <a:gd name="T14" fmla="*/ 417 w 902"/>
                <a:gd name="T15" fmla="*/ 529 h 934"/>
                <a:gd name="T16" fmla="*/ 759 w 902"/>
                <a:gd name="T17" fmla="*/ 429 h 934"/>
                <a:gd name="T18" fmla="*/ 697 w 902"/>
                <a:gd name="T19" fmla="*/ 479 h 934"/>
                <a:gd name="T20" fmla="*/ 746 w 902"/>
                <a:gd name="T21" fmla="*/ 535 h 934"/>
                <a:gd name="T22" fmla="*/ 852 w 902"/>
                <a:gd name="T23" fmla="*/ 535 h 934"/>
                <a:gd name="T24" fmla="*/ 902 w 902"/>
                <a:gd name="T25" fmla="*/ 479 h 934"/>
                <a:gd name="T26" fmla="*/ 902 w 902"/>
                <a:gd name="T27" fmla="*/ 355 h 934"/>
                <a:gd name="T28" fmla="*/ 852 w 902"/>
                <a:gd name="T29" fmla="*/ 410 h 934"/>
                <a:gd name="T30" fmla="*/ 759 w 902"/>
                <a:gd name="T31" fmla="*/ 410 h 934"/>
                <a:gd name="T32" fmla="*/ 697 w 902"/>
                <a:gd name="T33" fmla="*/ 360 h 934"/>
                <a:gd name="T34" fmla="*/ 746 w 902"/>
                <a:gd name="T35" fmla="*/ 305 h 934"/>
                <a:gd name="T36" fmla="*/ 759 w 902"/>
                <a:gd name="T37" fmla="*/ 305 h 934"/>
                <a:gd name="T38" fmla="*/ 786 w 902"/>
                <a:gd name="T39" fmla="*/ 100 h 934"/>
                <a:gd name="T40" fmla="*/ 331 w 902"/>
                <a:gd name="T41" fmla="*/ 212 h 934"/>
                <a:gd name="T42" fmla="*/ 514 w 902"/>
                <a:gd name="T43" fmla="*/ 207 h 934"/>
                <a:gd name="T44" fmla="*/ 331 w 902"/>
                <a:gd name="T45" fmla="*/ 364 h 934"/>
                <a:gd name="T46" fmla="*/ 786 w 902"/>
                <a:gd name="T47" fmla="*/ 817 h 934"/>
                <a:gd name="T48" fmla="*/ 746 w 902"/>
                <a:gd name="T49" fmla="*/ 784 h 934"/>
                <a:gd name="T50" fmla="*/ 697 w 902"/>
                <a:gd name="T51" fmla="*/ 728 h 934"/>
                <a:gd name="T52" fmla="*/ 759 w 902"/>
                <a:gd name="T53" fmla="*/ 678 h 934"/>
                <a:gd name="T54" fmla="*/ 852 w 902"/>
                <a:gd name="T55" fmla="*/ 678 h 934"/>
                <a:gd name="T56" fmla="*/ 902 w 902"/>
                <a:gd name="T57" fmla="*/ 734 h 934"/>
                <a:gd name="T58" fmla="*/ 840 w 902"/>
                <a:gd name="T59" fmla="*/ 784 h 934"/>
                <a:gd name="T60" fmla="*/ 830 w 902"/>
                <a:gd name="T61" fmla="*/ 784 h 934"/>
                <a:gd name="T62" fmla="*/ 767 w 902"/>
                <a:gd name="T63" fmla="*/ 934 h 934"/>
                <a:gd name="T64" fmla="*/ 287 w 902"/>
                <a:gd name="T65" fmla="*/ 871 h 934"/>
                <a:gd name="T66" fmla="*/ 211 w 902"/>
                <a:gd name="T67" fmla="*/ 799 h 934"/>
                <a:gd name="T68" fmla="*/ 37 w 902"/>
                <a:gd name="T69" fmla="*/ 704 h 934"/>
                <a:gd name="T70" fmla="*/ 24 w 902"/>
                <a:gd name="T71" fmla="*/ 680 h 934"/>
                <a:gd name="T72" fmla="*/ 10 w 902"/>
                <a:gd name="T73" fmla="*/ 643 h 934"/>
                <a:gd name="T74" fmla="*/ 4 w 902"/>
                <a:gd name="T75" fmla="*/ 610 h 934"/>
                <a:gd name="T76" fmla="*/ 0 w 902"/>
                <a:gd name="T77" fmla="*/ 563 h 934"/>
                <a:gd name="T78" fmla="*/ 287 w 902"/>
                <a:gd name="T79" fmla="*/ 236 h 934"/>
                <a:gd name="T80" fmla="*/ 350 w 902"/>
                <a:gd name="T81" fmla="*/ 0 h 934"/>
                <a:gd name="T82" fmla="*/ 830 w 902"/>
                <a:gd name="T83" fmla="*/ 63 h 934"/>
                <a:gd name="T84" fmla="*/ 852 w 902"/>
                <a:gd name="T85" fmla="*/ 305 h 934"/>
                <a:gd name="T86" fmla="*/ 527 w 902"/>
                <a:gd name="T87" fmla="*/ 871 h 934"/>
                <a:gd name="T88" fmla="*/ 590 w 902"/>
                <a:gd name="T89" fmla="*/ 871 h 934"/>
                <a:gd name="T90" fmla="*/ 527 w 902"/>
                <a:gd name="T91" fmla="*/ 871 h 934"/>
                <a:gd name="T92" fmla="*/ 625 w 902"/>
                <a:gd name="T93" fmla="*/ 45 h 934"/>
                <a:gd name="T94" fmla="*/ 484 w 902"/>
                <a:gd name="T95" fmla="*/ 53 h 934"/>
                <a:gd name="T96" fmla="*/ 625 w 902"/>
                <a:gd name="T97" fmla="*/ 61 h 934"/>
                <a:gd name="T98" fmla="*/ 852 w 902"/>
                <a:gd name="T99" fmla="*/ 554 h 934"/>
                <a:gd name="T100" fmla="*/ 746 w 902"/>
                <a:gd name="T101" fmla="*/ 554 h 934"/>
                <a:gd name="T102" fmla="*/ 697 w 902"/>
                <a:gd name="T103" fmla="*/ 609 h 934"/>
                <a:gd name="T104" fmla="*/ 759 w 902"/>
                <a:gd name="T105" fmla="*/ 659 h 934"/>
                <a:gd name="T106" fmla="*/ 852 w 902"/>
                <a:gd name="T107" fmla="*/ 659 h 934"/>
                <a:gd name="T108" fmla="*/ 902 w 902"/>
                <a:gd name="T109" fmla="*/ 60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34">
                  <a:moveTo>
                    <a:pt x="615" y="643"/>
                  </a:moveTo>
                  <a:cubicBezTo>
                    <a:pt x="615" y="534"/>
                    <a:pt x="526" y="446"/>
                    <a:pt x="417" y="446"/>
                  </a:cubicBezTo>
                  <a:lnTo>
                    <a:pt x="417" y="412"/>
                  </a:lnTo>
                  <a:cubicBezTo>
                    <a:pt x="544" y="412"/>
                    <a:pt x="648" y="516"/>
                    <a:pt x="648" y="643"/>
                  </a:cubicBezTo>
                  <a:lnTo>
                    <a:pt x="615" y="643"/>
                  </a:lnTo>
                  <a:close/>
                  <a:moveTo>
                    <a:pt x="590" y="643"/>
                  </a:moveTo>
                  <a:cubicBezTo>
                    <a:pt x="590" y="547"/>
                    <a:pt x="513" y="470"/>
                    <a:pt x="417" y="470"/>
                  </a:cubicBezTo>
                  <a:lnTo>
                    <a:pt x="417" y="503"/>
                  </a:lnTo>
                  <a:cubicBezTo>
                    <a:pt x="494" y="503"/>
                    <a:pt x="557" y="566"/>
                    <a:pt x="557" y="643"/>
                  </a:cubicBezTo>
                  <a:lnTo>
                    <a:pt x="590" y="643"/>
                  </a:lnTo>
                  <a:lnTo>
                    <a:pt x="590" y="643"/>
                  </a:lnTo>
                  <a:close/>
                  <a:moveTo>
                    <a:pt x="417" y="529"/>
                  </a:moveTo>
                  <a:lnTo>
                    <a:pt x="417" y="563"/>
                  </a:lnTo>
                  <a:cubicBezTo>
                    <a:pt x="461" y="562"/>
                    <a:pt x="497" y="599"/>
                    <a:pt x="497" y="643"/>
                  </a:cubicBezTo>
                  <a:lnTo>
                    <a:pt x="531" y="643"/>
                  </a:lnTo>
                  <a:cubicBezTo>
                    <a:pt x="531" y="580"/>
                    <a:pt x="480" y="529"/>
                    <a:pt x="417" y="529"/>
                  </a:cubicBezTo>
                  <a:close/>
                  <a:moveTo>
                    <a:pt x="852" y="429"/>
                  </a:moveTo>
                  <a:lnTo>
                    <a:pt x="759" y="429"/>
                  </a:lnTo>
                  <a:lnTo>
                    <a:pt x="746" y="429"/>
                  </a:lnTo>
                  <a:cubicBezTo>
                    <a:pt x="719" y="429"/>
                    <a:pt x="697" y="452"/>
                    <a:pt x="697" y="479"/>
                  </a:cubicBezTo>
                  <a:lnTo>
                    <a:pt x="697" y="485"/>
                  </a:lnTo>
                  <a:cubicBezTo>
                    <a:pt x="697" y="512"/>
                    <a:pt x="719" y="535"/>
                    <a:pt x="746" y="535"/>
                  </a:cubicBezTo>
                  <a:lnTo>
                    <a:pt x="840" y="535"/>
                  </a:lnTo>
                  <a:lnTo>
                    <a:pt x="852" y="535"/>
                  </a:lnTo>
                  <a:cubicBezTo>
                    <a:pt x="880" y="535"/>
                    <a:pt x="902" y="512"/>
                    <a:pt x="902" y="485"/>
                  </a:cubicBezTo>
                  <a:lnTo>
                    <a:pt x="902" y="479"/>
                  </a:lnTo>
                  <a:cubicBezTo>
                    <a:pt x="902" y="452"/>
                    <a:pt x="880" y="429"/>
                    <a:pt x="852" y="429"/>
                  </a:cubicBezTo>
                  <a:close/>
                  <a:moveTo>
                    <a:pt x="902" y="355"/>
                  </a:moveTo>
                  <a:lnTo>
                    <a:pt x="902" y="360"/>
                  </a:lnTo>
                  <a:cubicBezTo>
                    <a:pt x="902" y="388"/>
                    <a:pt x="880" y="410"/>
                    <a:pt x="852" y="410"/>
                  </a:cubicBezTo>
                  <a:lnTo>
                    <a:pt x="840" y="410"/>
                  </a:lnTo>
                  <a:lnTo>
                    <a:pt x="759" y="410"/>
                  </a:lnTo>
                  <a:lnTo>
                    <a:pt x="746" y="410"/>
                  </a:lnTo>
                  <a:cubicBezTo>
                    <a:pt x="719" y="410"/>
                    <a:pt x="697" y="388"/>
                    <a:pt x="697" y="360"/>
                  </a:cubicBezTo>
                  <a:lnTo>
                    <a:pt x="697" y="355"/>
                  </a:lnTo>
                  <a:cubicBezTo>
                    <a:pt x="697" y="327"/>
                    <a:pt x="719" y="305"/>
                    <a:pt x="746" y="305"/>
                  </a:cubicBezTo>
                  <a:lnTo>
                    <a:pt x="759" y="305"/>
                  </a:lnTo>
                  <a:lnTo>
                    <a:pt x="759" y="305"/>
                  </a:lnTo>
                  <a:lnTo>
                    <a:pt x="786" y="305"/>
                  </a:lnTo>
                  <a:lnTo>
                    <a:pt x="786" y="100"/>
                  </a:lnTo>
                  <a:lnTo>
                    <a:pt x="331" y="100"/>
                  </a:lnTo>
                  <a:lnTo>
                    <a:pt x="331" y="212"/>
                  </a:lnTo>
                  <a:cubicBezTo>
                    <a:pt x="375" y="187"/>
                    <a:pt x="413" y="166"/>
                    <a:pt x="431" y="156"/>
                  </a:cubicBezTo>
                  <a:cubicBezTo>
                    <a:pt x="491" y="126"/>
                    <a:pt x="524" y="163"/>
                    <a:pt x="514" y="207"/>
                  </a:cubicBezTo>
                  <a:cubicBezTo>
                    <a:pt x="506" y="242"/>
                    <a:pt x="448" y="279"/>
                    <a:pt x="387" y="326"/>
                  </a:cubicBezTo>
                  <a:cubicBezTo>
                    <a:pt x="375" y="336"/>
                    <a:pt x="354" y="350"/>
                    <a:pt x="331" y="364"/>
                  </a:cubicBezTo>
                  <a:lnTo>
                    <a:pt x="331" y="817"/>
                  </a:lnTo>
                  <a:lnTo>
                    <a:pt x="786" y="817"/>
                  </a:lnTo>
                  <a:lnTo>
                    <a:pt x="786" y="784"/>
                  </a:lnTo>
                  <a:lnTo>
                    <a:pt x="746" y="784"/>
                  </a:lnTo>
                  <a:cubicBezTo>
                    <a:pt x="719" y="784"/>
                    <a:pt x="697" y="761"/>
                    <a:pt x="697" y="734"/>
                  </a:cubicBezTo>
                  <a:lnTo>
                    <a:pt x="697" y="728"/>
                  </a:lnTo>
                  <a:cubicBezTo>
                    <a:pt x="697" y="701"/>
                    <a:pt x="719" y="678"/>
                    <a:pt x="746" y="678"/>
                  </a:cubicBezTo>
                  <a:lnTo>
                    <a:pt x="759" y="678"/>
                  </a:lnTo>
                  <a:lnTo>
                    <a:pt x="840" y="678"/>
                  </a:lnTo>
                  <a:lnTo>
                    <a:pt x="852" y="678"/>
                  </a:lnTo>
                  <a:cubicBezTo>
                    <a:pt x="880" y="678"/>
                    <a:pt x="902" y="701"/>
                    <a:pt x="902" y="728"/>
                  </a:cubicBezTo>
                  <a:lnTo>
                    <a:pt x="902" y="734"/>
                  </a:lnTo>
                  <a:cubicBezTo>
                    <a:pt x="902" y="761"/>
                    <a:pt x="880" y="784"/>
                    <a:pt x="852" y="784"/>
                  </a:cubicBezTo>
                  <a:lnTo>
                    <a:pt x="840" y="784"/>
                  </a:lnTo>
                  <a:lnTo>
                    <a:pt x="840" y="784"/>
                  </a:lnTo>
                  <a:lnTo>
                    <a:pt x="830" y="784"/>
                  </a:lnTo>
                  <a:lnTo>
                    <a:pt x="830" y="871"/>
                  </a:lnTo>
                  <a:cubicBezTo>
                    <a:pt x="830" y="906"/>
                    <a:pt x="802" y="934"/>
                    <a:pt x="767" y="934"/>
                  </a:cubicBezTo>
                  <a:lnTo>
                    <a:pt x="350" y="934"/>
                  </a:lnTo>
                  <a:cubicBezTo>
                    <a:pt x="316" y="934"/>
                    <a:pt x="287" y="906"/>
                    <a:pt x="287" y="871"/>
                  </a:cubicBezTo>
                  <a:lnTo>
                    <a:pt x="287" y="799"/>
                  </a:lnTo>
                  <a:lnTo>
                    <a:pt x="211" y="799"/>
                  </a:lnTo>
                  <a:cubicBezTo>
                    <a:pt x="211" y="799"/>
                    <a:pt x="99" y="799"/>
                    <a:pt x="39" y="707"/>
                  </a:cubicBezTo>
                  <a:cubicBezTo>
                    <a:pt x="38" y="706"/>
                    <a:pt x="37" y="705"/>
                    <a:pt x="37" y="704"/>
                  </a:cubicBezTo>
                  <a:cubicBezTo>
                    <a:pt x="34" y="700"/>
                    <a:pt x="32" y="696"/>
                    <a:pt x="29" y="692"/>
                  </a:cubicBezTo>
                  <a:cubicBezTo>
                    <a:pt x="27" y="688"/>
                    <a:pt x="26" y="684"/>
                    <a:pt x="24" y="680"/>
                  </a:cubicBezTo>
                  <a:cubicBezTo>
                    <a:pt x="22" y="677"/>
                    <a:pt x="20" y="673"/>
                    <a:pt x="19" y="669"/>
                  </a:cubicBezTo>
                  <a:cubicBezTo>
                    <a:pt x="15" y="661"/>
                    <a:pt x="13" y="652"/>
                    <a:pt x="10" y="643"/>
                  </a:cubicBezTo>
                  <a:cubicBezTo>
                    <a:pt x="9" y="641"/>
                    <a:pt x="9" y="638"/>
                    <a:pt x="8" y="635"/>
                  </a:cubicBezTo>
                  <a:cubicBezTo>
                    <a:pt x="6" y="627"/>
                    <a:pt x="5" y="619"/>
                    <a:pt x="4" y="610"/>
                  </a:cubicBezTo>
                  <a:cubicBezTo>
                    <a:pt x="3" y="607"/>
                    <a:pt x="3" y="604"/>
                    <a:pt x="2" y="600"/>
                  </a:cubicBezTo>
                  <a:cubicBezTo>
                    <a:pt x="1" y="588"/>
                    <a:pt x="0" y="576"/>
                    <a:pt x="0" y="563"/>
                  </a:cubicBezTo>
                  <a:cubicBezTo>
                    <a:pt x="0" y="416"/>
                    <a:pt x="69" y="353"/>
                    <a:pt x="116" y="334"/>
                  </a:cubicBezTo>
                  <a:cubicBezTo>
                    <a:pt x="117" y="334"/>
                    <a:pt x="203" y="284"/>
                    <a:pt x="287" y="236"/>
                  </a:cubicBezTo>
                  <a:lnTo>
                    <a:pt x="287" y="63"/>
                  </a:lnTo>
                  <a:cubicBezTo>
                    <a:pt x="287" y="28"/>
                    <a:pt x="316" y="0"/>
                    <a:pt x="350" y="0"/>
                  </a:cubicBezTo>
                  <a:lnTo>
                    <a:pt x="767" y="0"/>
                  </a:lnTo>
                  <a:cubicBezTo>
                    <a:pt x="802" y="0"/>
                    <a:pt x="830" y="28"/>
                    <a:pt x="830" y="63"/>
                  </a:cubicBezTo>
                  <a:lnTo>
                    <a:pt x="830" y="305"/>
                  </a:lnTo>
                  <a:lnTo>
                    <a:pt x="852" y="305"/>
                  </a:lnTo>
                  <a:cubicBezTo>
                    <a:pt x="880" y="305"/>
                    <a:pt x="902" y="327"/>
                    <a:pt x="902" y="355"/>
                  </a:cubicBezTo>
                  <a:close/>
                  <a:moveTo>
                    <a:pt x="527" y="871"/>
                  </a:moveTo>
                  <a:cubicBezTo>
                    <a:pt x="527" y="889"/>
                    <a:pt x="541" y="903"/>
                    <a:pt x="559" y="903"/>
                  </a:cubicBezTo>
                  <a:cubicBezTo>
                    <a:pt x="576" y="903"/>
                    <a:pt x="590" y="889"/>
                    <a:pt x="590" y="871"/>
                  </a:cubicBezTo>
                  <a:cubicBezTo>
                    <a:pt x="590" y="854"/>
                    <a:pt x="576" y="840"/>
                    <a:pt x="559" y="840"/>
                  </a:cubicBezTo>
                  <a:cubicBezTo>
                    <a:pt x="541" y="840"/>
                    <a:pt x="527" y="854"/>
                    <a:pt x="527" y="871"/>
                  </a:cubicBezTo>
                  <a:close/>
                  <a:moveTo>
                    <a:pt x="633" y="53"/>
                  </a:moveTo>
                  <a:cubicBezTo>
                    <a:pt x="633" y="49"/>
                    <a:pt x="629" y="45"/>
                    <a:pt x="625" y="45"/>
                  </a:cubicBezTo>
                  <a:lnTo>
                    <a:pt x="492" y="45"/>
                  </a:lnTo>
                  <a:cubicBezTo>
                    <a:pt x="488" y="45"/>
                    <a:pt x="484" y="49"/>
                    <a:pt x="484" y="53"/>
                  </a:cubicBezTo>
                  <a:cubicBezTo>
                    <a:pt x="484" y="57"/>
                    <a:pt x="488" y="61"/>
                    <a:pt x="492" y="61"/>
                  </a:cubicBezTo>
                  <a:lnTo>
                    <a:pt x="625" y="61"/>
                  </a:lnTo>
                  <a:cubicBezTo>
                    <a:pt x="629" y="61"/>
                    <a:pt x="633" y="57"/>
                    <a:pt x="633" y="53"/>
                  </a:cubicBezTo>
                  <a:close/>
                  <a:moveTo>
                    <a:pt x="852" y="554"/>
                  </a:moveTo>
                  <a:lnTo>
                    <a:pt x="840" y="554"/>
                  </a:lnTo>
                  <a:lnTo>
                    <a:pt x="746" y="554"/>
                  </a:lnTo>
                  <a:cubicBezTo>
                    <a:pt x="719" y="554"/>
                    <a:pt x="697" y="576"/>
                    <a:pt x="697" y="604"/>
                  </a:cubicBezTo>
                  <a:lnTo>
                    <a:pt x="697" y="609"/>
                  </a:lnTo>
                  <a:cubicBezTo>
                    <a:pt x="697" y="637"/>
                    <a:pt x="719" y="659"/>
                    <a:pt x="746" y="659"/>
                  </a:cubicBezTo>
                  <a:lnTo>
                    <a:pt x="759" y="659"/>
                  </a:lnTo>
                  <a:lnTo>
                    <a:pt x="840" y="659"/>
                  </a:lnTo>
                  <a:lnTo>
                    <a:pt x="852" y="659"/>
                  </a:lnTo>
                  <a:cubicBezTo>
                    <a:pt x="880" y="659"/>
                    <a:pt x="902" y="637"/>
                    <a:pt x="902" y="609"/>
                  </a:cubicBezTo>
                  <a:lnTo>
                    <a:pt x="902" y="604"/>
                  </a:lnTo>
                  <a:cubicBezTo>
                    <a:pt x="902" y="576"/>
                    <a:pt x="880" y="554"/>
                    <a:pt x="852" y="5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Group 41">
            <a:extLst>
              <a:ext uri="{FF2B5EF4-FFF2-40B4-BE49-F238E27FC236}">
                <a16:creationId xmlns:a16="http://schemas.microsoft.com/office/drawing/2014/main" xmlns="" id="{7BC1BA01-88D7-44B7-BAC0-4782FFF729A7}"/>
              </a:ext>
            </a:extLst>
          </p:cNvPr>
          <p:cNvGrpSpPr/>
          <p:nvPr/>
        </p:nvGrpSpPr>
        <p:grpSpPr>
          <a:xfrm>
            <a:off x="4521328" y="3852274"/>
            <a:ext cx="3570514" cy="1683635"/>
            <a:chOff x="5012703" y="1745365"/>
            <a:chExt cx="3570514" cy="1683635"/>
          </a:xfrm>
        </p:grpSpPr>
        <p:sp>
          <p:nvSpPr>
            <p:cNvPr id="21" name="文本框 42">
              <a:extLst>
                <a:ext uri="{FF2B5EF4-FFF2-40B4-BE49-F238E27FC236}">
                  <a16:creationId xmlns:a16="http://schemas.microsoft.com/office/drawing/2014/main" xmlns="" id="{26D31FFB-EA56-48C9-9C3F-8A20CAC0E4B3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2" name="文本框 43">
              <a:extLst>
                <a:ext uri="{FF2B5EF4-FFF2-40B4-BE49-F238E27FC236}">
                  <a16:creationId xmlns:a16="http://schemas.microsoft.com/office/drawing/2014/main" xmlns="" id="{9236FB44-706F-4FCC-9E64-BB18ECC8BAFB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23" name="browser_156816">
              <a:extLst>
                <a:ext uri="{FF2B5EF4-FFF2-40B4-BE49-F238E27FC236}">
                  <a16:creationId xmlns:a16="http://schemas.microsoft.com/office/drawing/2014/main" xmlns="" id="{5B1C1275-4A79-471D-AB52-179108D454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21439" y="1745365"/>
              <a:ext cx="468000" cy="483915"/>
            </a:xfrm>
            <a:custGeom>
              <a:avLst/>
              <a:gdLst>
                <a:gd name="T0" fmla="*/ 417 w 902"/>
                <a:gd name="T1" fmla="*/ 446 h 934"/>
                <a:gd name="T2" fmla="*/ 648 w 902"/>
                <a:gd name="T3" fmla="*/ 643 h 934"/>
                <a:gd name="T4" fmla="*/ 590 w 902"/>
                <a:gd name="T5" fmla="*/ 643 h 934"/>
                <a:gd name="T6" fmla="*/ 417 w 902"/>
                <a:gd name="T7" fmla="*/ 503 h 934"/>
                <a:gd name="T8" fmla="*/ 590 w 902"/>
                <a:gd name="T9" fmla="*/ 643 h 934"/>
                <a:gd name="T10" fmla="*/ 417 w 902"/>
                <a:gd name="T11" fmla="*/ 529 h 934"/>
                <a:gd name="T12" fmla="*/ 497 w 902"/>
                <a:gd name="T13" fmla="*/ 643 h 934"/>
                <a:gd name="T14" fmla="*/ 417 w 902"/>
                <a:gd name="T15" fmla="*/ 529 h 934"/>
                <a:gd name="T16" fmla="*/ 759 w 902"/>
                <a:gd name="T17" fmla="*/ 429 h 934"/>
                <a:gd name="T18" fmla="*/ 697 w 902"/>
                <a:gd name="T19" fmla="*/ 479 h 934"/>
                <a:gd name="T20" fmla="*/ 746 w 902"/>
                <a:gd name="T21" fmla="*/ 535 h 934"/>
                <a:gd name="T22" fmla="*/ 852 w 902"/>
                <a:gd name="T23" fmla="*/ 535 h 934"/>
                <a:gd name="T24" fmla="*/ 902 w 902"/>
                <a:gd name="T25" fmla="*/ 479 h 934"/>
                <a:gd name="T26" fmla="*/ 902 w 902"/>
                <a:gd name="T27" fmla="*/ 355 h 934"/>
                <a:gd name="T28" fmla="*/ 852 w 902"/>
                <a:gd name="T29" fmla="*/ 410 h 934"/>
                <a:gd name="T30" fmla="*/ 759 w 902"/>
                <a:gd name="T31" fmla="*/ 410 h 934"/>
                <a:gd name="T32" fmla="*/ 697 w 902"/>
                <a:gd name="T33" fmla="*/ 360 h 934"/>
                <a:gd name="T34" fmla="*/ 746 w 902"/>
                <a:gd name="T35" fmla="*/ 305 h 934"/>
                <a:gd name="T36" fmla="*/ 759 w 902"/>
                <a:gd name="T37" fmla="*/ 305 h 934"/>
                <a:gd name="T38" fmla="*/ 786 w 902"/>
                <a:gd name="T39" fmla="*/ 100 h 934"/>
                <a:gd name="T40" fmla="*/ 331 w 902"/>
                <a:gd name="T41" fmla="*/ 212 h 934"/>
                <a:gd name="T42" fmla="*/ 514 w 902"/>
                <a:gd name="T43" fmla="*/ 207 h 934"/>
                <a:gd name="T44" fmla="*/ 331 w 902"/>
                <a:gd name="T45" fmla="*/ 364 h 934"/>
                <a:gd name="T46" fmla="*/ 786 w 902"/>
                <a:gd name="T47" fmla="*/ 817 h 934"/>
                <a:gd name="T48" fmla="*/ 746 w 902"/>
                <a:gd name="T49" fmla="*/ 784 h 934"/>
                <a:gd name="T50" fmla="*/ 697 w 902"/>
                <a:gd name="T51" fmla="*/ 728 h 934"/>
                <a:gd name="T52" fmla="*/ 759 w 902"/>
                <a:gd name="T53" fmla="*/ 678 h 934"/>
                <a:gd name="T54" fmla="*/ 852 w 902"/>
                <a:gd name="T55" fmla="*/ 678 h 934"/>
                <a:gd name="T56" fmla="*/ 902 w 902"/>
                <a:gd name="T57" fmla="*/ 734 h 934"/>
                <a:gd name="T58" fmla="*/ 840 w 902"/>
                <a:gd name="T59" fmla="*/ 784 h 934"/>
                <a:gd name="T60" fmla="*/ 830 w 902"/>
                <a:gd name="T61" fmla="*/ 784 h 934"/>
                <a:gd name="T62" fmla="*/ 767 w 902"/>
                <a:gd name="T63" fmla="*/ 934 h 934"/>
                <a:gd name="T64" fmla="*/ 287 w 902"/>
                <a:gd name="T65" fmla="*/ 871 h 934"/>
                <a:gd name="T66" fmla="*/ 211 w 902"/>
                <a:gd name="T67" fmla="*/ 799 h 934"/>
                <a:gd name="T68" fmla="*/ 37 w 902"/>
                <a:gd name="T69" fmla="*/ 704 h 934"/>
                <a:gd name="T70" fmla="*/ 24 w 902"/>
                <a:gd name="T71" fmla="*/ 680 h 934"/>
                <a:gd name="T72" fmla="*/ 10 w 902"/>
                <a:gd name="T73" fmla="*/ 643 h 934"/>
                <a:gd name="T74" fmla="*/ 4 w 902"/>
                <a:gd name="T75" fmla="*/ 610 h 934"/>
                <a:gd name="T76" fmla="*/ 0 w 902"/>
                <a:gd name="T77" fmla="*/ 563 h 934"/>
                <a:gd name="T78" fmla="*/ 287 w 902"/>
                <a:gd name="T79" fmla="*/ 236 h 934"/>
                <a:gd name="T80" fmla="*/ 350 w 902"/>
                <a:gd name="T81" fmla="*/ 0 h 934"/>
                <a:gd name="T82" fmla="*/ 830 w 902"/>
                <a:gd name="T83" fmla="*/ 63 h 934"/>
                <a:gd name="T84" fmla="*/ 852 w 902"/>
                <a:gd name="T85" fmla="*/ 305 h 934"/>
                <a:gd name="T86" fmla="*/ 527 w 902"/>
                <a:gd name="T87" fmla="*/ 871 h 934"/>
                <a:gd name="T88" fmla="*/ 590 w 902"/>
                <a:gd name="T89" fmla="*/ 871 h 934"/>
                <a:gd name="T90" fmla="*/ 527 w 902"/>
                <a:gd name="T91" fmla="*/ 871 h 934"/>
                <a:gd name="T92" fmla="*/ 625 w 902"/>
                <a:gd name="T93" fmla="*/ 45 h 934"/>
                <a:gd name="T94" fmla="*/ 484 w 902"/>
                <a:gd name="T95" fmla="*/ 53 h 934"/>
                <a:gd name="T96" fmla="*/ 625 w 902"/>
                <a:gd name="T97" fmla="*/ 61 h 934"/>
                <a:gd name="T98" fmla="*/ 852 w 902"/>
                <a:gd name="T99" fmla="*/ 554 h 934"/>
                <a:gd name="T100" fmla="*/ 746 w 902"/>
                <a:gd name="T101" fmla="*/ 554 h 934"/>
                <a:gd name="T102" fmla="*/ 697 w 902"/>
                <a:gd name="T103" fmla="*/ 609 h 934"/>
                <a:gd name="T104" fmla="*/ 759 w 902"/>
                <a:gd name="T105" fmla="*/ 659 h 934"/>
                <a:gd name="T106" fmla="*/ 852 w 902"/>
                <a:gd name="T107" fmla="*/ 659 h 934"/>
                <a:gd name="T108" fmla="*/ 902 w 902"/>
                <a:gd name="T109" fmla="*/ 60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34">
                  <a:moveTo>
                    <a:pt x="615" y="643"/>
                  </a:moveTo>
                  <a:cubicBezTo>
                    <a:pt x="615" y="534"/>
                    <a:pt x="526" y="446"/>
                    <a:pt x="417" y="446"/>
                  </a:cubicBezTo>
                  <a:lnTo>
                    <a:pt x="417" y="412"/>
                  </a:lnTo>
                  <a:cubicBezTo>
                    <a:pt x="544" y="412"/>
                    <a:pt x="648" y="516"/>
                    <a:pt x="648" y="643"/>
                  </a:cubicBezTo>
                  <a:lnTo>
                    <a:pt x="615" y="643"/>
                  </a:lnTo>
                  <a:close/>
                  <a:moveTo>
                    <a:pt x="590" y="643"/>
                  </a:moveTo>
                  <a:cubicBezTo>
                    <a:pt x="590" y="547"/>
                    <a:pt x="513" y="470"/>
                    <a:pt x="417" y="470"/>
                  </a:cubicBezTo>
                  <a:lnTo>
                    <a:pt x="417" y="503"/>
                  </a:lnTo>
                  <a:cubicBezTo>
                    <a:pt x="494" y="503"/>
                    <a:pt x="557" y="566"/>
                    <a:pt x="557" y="643"/>
                  </a:cubicBezTo>
                  <a:lnTo>
                    <a:pt x="590" y="643"/>
                  </a:lnTo>
                  <a:lnTo>
                    <a:pt x="590" y="643"/>
                  </a:lnTo>
                  <a:close/>
                  <a:moveTo>
                    <a:pt x="417" y="529"/>
                  </a:moveTo>
                  <a:lnTo>
                    <a:pt x="417" y="563"/>
                  </a:lnTo>
                  <a:cubicBezTo>
                    <a:pt x="461" y="562"/>
                    <a:pt x="497" y="599"/>
                    <a:pt x="497" y="643"/>
                  </a:cubicBezTo>
                  <a:lnTo>
                    <a:pt x="531" y="643"/>
                  </a:lnTo>
                  <a:cubicBezTo>
                    <a:pt x="531" y="580"/>
                    <a:pt x="480" y="529"/>
                    <a:pt x="417" y="529"/>
                  </a:cubicBezTo>
                  <a:close/>
                  <a:moveTo>
                    <a:pt x="852" y="429"/>
                  </a:moveTo>
                  <a:lnTo>
                    <a:pt x="759" y="429"/>
                  </a:lnTo>
                  <a:lnTo>
                    <a:pt x="746" y="429"/>
                  </a:lnTo>
                  <a:cubicBezTo>
                    <a:pt x="719" y="429"/>
                    <a:pt x="697" y="452"/>
                    <a:pt x="697" y="479"/>
                  </a:cubicBezTo>
                  <a:lnTo>
                    <a:pt x="697" y="485"/>
                  </a:lnTo>
                  <a:cubicBezTo>
                    <a:pt x="697" y="512"/>
                    <a:pt x="719" y="535"/>
                    <a:pt x="746" y="535"/>
                  </a:cubicBezTo>
                  <a:lnTo>
                    <a:pt x="840" y="535"/>
                  </a:lnTo>
                  <a:lnTo>
                    <a:pt x="852" y="535"/>
                  </a:lnTo>
                  <a:cubicBezTo>
                    <a:pt x="880" y="535"/>
                    <a:pt x="902" y="512"/>
                    <a:pt x="902" y="485"/>
                  </a:cubicBezTo>
                  <a:lnTo>
                    <a:pt x="902" y="479"/>
                  </a:lnTo>
                  <a:cubicBezTo>
                    <a:pt x="902" y="452"/>
                    <a:pt x="880" y="429"/>
                    <a:pt x="852" y="429"/>
                  </a:cubicBezTo>
                  <a:close/>
                  <a:moveTo>
                    <a:pt x="902" y="355"/>
                  </a:moveTo>
                  <a:lnTo>
                    <a:pt x="902" y="360"/>
                  </a:lnTo>
                  <a:cubicBezTo>
                    <a:pt x="902" y="388"/>
                    <a:pt x="880" y="410"/>
                    <a:pt x="852" y="410"/>
                  </a:cubicBezTo>
                  <a:lnTo>
                    <a:pt x="840" y="410"/>
                  </a:lnTo>
                  <a:lnTo>
                    <a:pt x="759" y="410"/>
                  </a:lnTo>
                  <a:lnTo>
                    <a:pt x="746" y="410"/>
                  </a:lnTo>
                  <a:cubicBezTo>
                    <a:pt x="719" y="410"/>
                    <a:pt x="697" y="388"/>
                    <a:pt x="697" y="360"/>
                  </a:cubicBezTo>
                  <a:lnTo>
                    <a:pt x="697" y="355"/>
                  </a:lnTo>
                  <a:cubicBezTo>
                    <a:pt x="697" y="327"/>
                    <a:pt x="719" y="305"/>
                    <a:pt x="746" y="305"/>
                  </a:cubicBezTo>
                  <a:lnTo>
                    <a:pt x="759" y="305"/>
                  </a:lnTo>
                  <a:lnTo>
                    <a:pt x="759" y="305"/>
                  </a:lnTo>
                  <a:lnTo>
                    <a:pt x="786" y="305"/>
                  </a:lnTo>
                  <a:lnTo>
                    <a:pt x="786" y="100"/>
                  </a:lnTo>
                  <a:lnTo>
                    <a:pt x="331" y="100"/>
                  </a:lnTo>
                  <a:lnTo>
                    <a:pt x="331" y="212"/>
                  </a:lnTo>
                  <a:cubicBezTo>
                    <a:pt x="375" y="187"/>
                    <a:pt x="413" y="166"/>
                    <a:pt x="431" y="156"/>
                  </a:cubicBezTo>
                  <a:cubicBezTo>
                    <a:pt x="491" y="126"/>
                    <a:pt x="524" y="163"/>
                    <a:pt x="514" y="207"/>
                  </a:cubicBezTo>
                  <a:cubicBezTo>
                    <a:pt x="506" y="242"/>
                    <a:pt x="448" y="279"/>
                    <a:pt x="387" y="326"/>
                  </a:cubicBezTo>
                  <a:cubicBezTo>
                    <a:pt x="375" y="336"/>
                    <a:pt x="354" y="350"/>
                    <a:pt x="331" y="364"/>
                  </a:cubicBezTo>
                  <a:lnTo>
                    <a:pt x="331" y="817"/>
                  </a:lnTo>
                  <a:lnTo>
                    <a:pt x="786" y="817"/>
                  </a:lnTo>
                  <a:lnTo>
                    <a:pt x="786" y="784"/>
                  </a:lnTo>
                  <a:lnTo>
                    <a:pt x="746" y="784"/>
                  </a:lnTo>
                  <a:cubicBezTo>
                    <a:pt x="719" y="784"/>
                    <a:pt x="697" y="761"/>
                    <a:pt x="697" y="734"/>
                  </a:cubicBezTo>
                  <a:lnTo>
                    <a:pt x="697" y="728"/>
                  </a:lnTo>
                  <a:cubicBezTo>
                    <a:pt x="697" y="701"/>
                    <a:pt x="719" y="678"/>
                    <a:pt x="746" y="678"/>
                  </a:cubicBezTo>
                  <a:lnTo>
                    <a:pt x="759" y="678"/>
                  </a:lnTo>
                  <a:lnTo>
                    <a:pt x="840" y="678"/>
                  </a:lnTo>
                  <a:lnTo>
                    <a:pt x="852" y="678"/>
                  </a:lnTo>
                  <a:cubicBezTo>
                    <a:pt x="880" y="678"/>
                    <a:pt x="902" y="701"/>
                    <a:pt x="902" y="728"/>
                  </a:cubicBezTo>
                  <a:lnTo>
                    <a:pt x="902" y="734"/>
                  </a:lnTo>
                  <a:cubicBezTo>
                    <a:pt x="902" y="761"/>
                    <a:pt x="880" y="784"/>
                    <a:pt x="852" y="784"/>
                  </a:cubicBezTo>
                  <a:lnTo>
                    <a:pt x="840" y="784"/>
                  </a:lnTo>
                  <a:lnTo>
                    <a:pt x="840" y="784"/>
                  </a:lnTo>
                  <a:lnTo>
                    <a:pt x="830" y="784"/>
                  </a:lnTo>
                  <a:lnTo>
                    <a:pt x="830" y="871"/>
                  </a:lnTo>
                  <a:cubicBezTo>
                    <a:pt x="830" y="906"/>
                    <a:pt x="802" y="934"/>
                    <a:pt x="767" y="934"/>
                  </a:cubicBezTo>
                  <a:lnTo>
                    <a:pt x="350" y="934"/>
                  </a:lnTo>
                  <a:cubicBezTo>
                    <a:pt x="316" y="934"/>
                    <a:pt x="287" y="906"/>
                    <a:pt x="287" y="871"/>
                  </a:cubicBezTo>
                  <a:lnTo>
                    <a:pt x="287" y="799"/>
                  </a:lnTo>
                  <a:lnTo>
                    <a:pt x="211" y="799"/>
                  </a:lnTo>
                  <a:cubicBezTo>
                    <a:pt x="211" y="799"/>
                    <a:pt x="99" y="799"/>
                    <a:pt x="39" y="707"/>
                  </a:cubicBezTo>
                  <a:cubicBezTo>
                    <a:pt x="38" y="706"/>
                    <a:pt x="37" y="705"/>
                    <a:pt x="37" y="704"/>
                  </a:cubicBezTo>
                  <a:cubicBezTo>
                    <a:pt x="34" y="700"/>
                    <a:pt x="32" y="696"/>
                    <a:pt x="29" y="692"/>
                  </a:cubicBezTo>
                  <a:cubicBezTo>
                    <a:pt x="27" y="688"/>
                    <a:pt x="26" y="684"/>
                    <a:pt x="24" y="680"/>
                  </a:cubicBezTo>
                  <a:cubicBezTo>
                    <a:pt x="22" y="677"/>
                    <a:pt x="20" y="673"/>
                    <a:pt x="19" y="669"/>
                  </a:cubicBezTo>
                  <a:cubicBezTo>
                    <a:pt x="15" y="661"/>
                    <a:pt x="13" y="652"/>
                    <a:pt x="10" y="643"/>
                  </a:cubicBezTo>
                  <a:cubicBezTo>
                    <a:pt x="9" y="641"/>
                    <a:pt x="9" y="638"/>
                    <a:pt x="8" y="635"/>
                  </a:cubicBezTo>
                  <a:cubicBezTo>
                    <a:pt x="6" y="627"/>
                    <a:pt x="5" y="619"/>
                    <a:pt x="4" y="610"/>
                  </a:cubicBezTo>
                  <a:cubicBezTo>
                    <a:pt x="3" y="607"/>
                    <a:pt x="3" y="604"/>
                    <a:pt x="2" y="600"/>
                  </a:cubicBezTo>
                  <a:cubicBezTo>
                    <a:pt x="1" y="588"/>
                    <a:pt x="0" y="576"/>
                    <a:pt x="0" y="563"/>
                  </a:cubicBezTo>
                  <a:cubicBezTo>
                    <a:pt x="0" y="416"/>
                    <a:pt x="69" y="353"/>
                    <a:pt x="116" y="334"/>
                  </a:cubicBezTo>
                  <a:cubicBezTo>
                    <a:pt x="117" y="334"/>
                    <a:pt x="203" y="284"/>
                    <a:pt x="287" y="236"/>
                  </a:cubicBezTo>
                  <a:lnTo>
                    <a:pt x="287" y="63"/>
                  </a:lnTo>
                  <a:cubicBezTo>
                    <a:pt x="287" y="28"/>
                    <a:pt x="316" y="0"/>
                    <a:pt x="350" y="0"/>
                  </a:cubicBezTo>
                  <a:lnTo>
                    <a:pt x="767" y="0"/>
                  </a:lnTo>
                  <a:cubicBezTo>
                    <a:pt x="802" y="0"/>
                    <a:pt x="830" y="28"/>
                    <a:pt x="830" y="63"/>
                  </a:cubicBezTo>
                  <a:lnTo>
                    <a:pt x="830" y="305"/>
                  </a:lnTo>
                  <a:lnTo>
                    <a:pt x="852" y="305"/>
                  </a:lnTo>
                  <a:cubicBezTo>
                    <a:pt x="880" y="305"/>
                    <a:pt x="902" y="327"/>
                    <a:pt x="902" y="355"/>
                  </a:cubicBezTo>
                  <a:close/>
                  <a:moveTo>
                    <a:pt x="527" y="871"/>
                  </a:moveTo>
                  <a:cubicBezTo>
                    <a:pt x="527" y="889"/>
                    <a:pt x="541" y="903"/>
                    <a:pt x="559" y="903"/>
                  </a:cubicBezTo>
                  <a:cubicBezTo>
                    <a:pt x="576" y="903"/>
                    <a:pt x="590" y="889"/>
                    <a:pt x="590" y="871"/>
                  </a:cubicBezTo>
                  <a:cubicBezTo>
                    <a:pt x="590" y="854"/>
                    <a:pt x="576" y="840"/>
                    <a:pt x="559" y="840"/>
                  </a:cubicBezTo>
                  <a:cubicBezTo>
                    <a:pt x="541" y="840"/>
                    <a:pt x="527" y="854"/>
                    <a:pt x="527" y="871"/>
                  </a:cubicBezTo>
                  <a:close/>
                  <a:moveTo>
                    <a:pt x="633" y="53"/>
                  </a:moveTo>
                  <a:cubicBezTo>
                    <a:pt x="633" y="49"/>
                    <a:pt x="629" y="45"/>
                    <a:pt x="625" y="45"/>
                  </a:cubicBezTo>
                  <a:lnTo>
                    <a:pt x="492" y="45"/>
                  </a:lnTo>
                  <a:cubicBezTo>
                    <a:pt x="488" y="45"/>
                    <a:pt x="484" y="49"/>
                    <a:pt x="484" y="53"/>
                  </a:cubicBezTo>
                  <a:cubicBezTo>
                    <a:pt x="484" y="57"/>
                    <a:pt x="488" y="61"/>
                    <a:pt x="492" y="61"/>
                  </a:cubicBezTo>
                  <a:lnTo>
                    <a:pt x="625" y="61"/>
                  </a:lnTo>
                  <a:cubicBezTo>
                    <a:pt x="629" y="61"/>
                    <a:pt x="633" y="57"/>
                    <a:pt x="633" y="53"/>
                  </a:cubicBezTo>
                  <a:close/>
                  <a:moveTo>
                    <a:pt x="852" y="554"/>
                  </a:moveTo>
                  <a:lnTo>
                    <a:pt x="840" y="554"/>
                  </a:lnTo>
                  <a:lnTo>
                    <a:pt x="746" y="554"/>
                  </a:lnTo>
                  <a:cubicBezTo>
                    <a:pt x="719" y="554"/>
                    <a:pt x="697" y="576"/>
                    <a:pt x="697" y="604"/>
                  </a:cubicBezTo>
                  <a:lnTo>
                    <a:pt x="697" y="609"/>
                  </a:lnTo>
                  <a:cubicBezTo>
                    <a:pt x="697" y="637"/>
                    <a:pt x="719" y="659"/>
                    <a:pt x="746" y="659"/>
                  </a:cubicBezTo>
                  <a:lnTo>
                    <a:pt x="759" y="659"/>
                  </a:lnTo>
                  <a:lnTo>
                    <a:pt x="840" y="659"/>
                  </a:lnTo>
                  <a:lnTo>
                    <a:pt x="852" y="659"/>
                  </a:lnTo>
                  <a:cubicBezTo>
                    <a:pt x="880" y="659"/>
                    <a:pt x="902" y="637"/>
                    <a:pt x="902" y="609"/>
                  </a:cubicBezTo>
                  <a:lnTo>
                    <a:pt x="902" y="604"/>
                  </a:lnTo>
                  <a:cubicBezTo>
                    <a:pt x="902" y="576"/>
                    <a:pt x="880" y="554"/>
                    <a:pt x="852" y="5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47ADD3AD-547A-41B4-A4A9-7DFFAC11BFF1}"/>
              </a:ext>
            </a:extLst>
          </p:cNvPr>
          <p:cNvGrpSpPr/>
          <p:nvPr/>
        </p:nvGrpSpPr>
        <p:grpSpPr>
          <a:xfrm>
            <a:off x="616392" y="548466"/>
            <a:ext cx="3519777" cy="576000"/>
            <a:chOff x="616392" y="548466"/>
            <a:chExt cx="3519777" cy="576000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5BD5A79-457A-47D4-8E66-FC60F4AE9C76}"/>
                </a:ext>
              </a:extLst>
            </p:cNvPr>
            <p:cNvSpPr txBox="1"/>
            <p:nvPr/>
          </p:nvSpPr>
          <p:spPr>
            <a:xfrm>
              <a:off x="1338546" y="657167"/>
              <a:ext cx="279762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At the farm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785052DF-E90A-4EC3-B692-3376D460767F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3FC6A6E3-3331-4E95-8E22-B091A2B8E50D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33" name="任意多边形: 形状 45">
                  <a:extLst>
                    <a:ext uri="{FF2B5EF4-FFF2-40B4-BE49-F238E27FC236}">
                      <a16:creationId xmlns:a16="http://schemas.microsoft.com/office/drawing/2014/main" xmlns="" id="{AA483A45-85EB-46E1-979E-7AEB8F13494C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任意多边形: 形状 44">
                  <a:extLst>
                    <a:ext uri="{FF2B5EF4-FFF2-40B4-BE49-F238E27FC236}">
                      <a16:creationId xmlns:a16="http://schemas.microsoft.com/office/drawing/2014/main" xmlns="" id="{3DAA4E9A-E7C0-414D-917B-1C6870A2DC81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9AD61114-D392-4A1F-AD02-C1F7E88D7559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55329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conveyor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75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75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7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F02E88-08A1-4517-86A7-3952C63C56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259" y="2119536"/>
            <a:ext cx="2146704" cy="2146704"/>
          </a:xfrm>
          <a:prstGeom prst="rect">
            <a:avLst/>
          </a:prstGeom>
        </p:spPr>
      </p:pic>
      <p:grpSp>
        <p:nvGrpSpPr>
          <p:cNvPr id="11" name="Group 41">
            <a:extLst>
              <a:ext uri="{FF2B5EF4-FFF2-40B4-BE49-F238E27FC236}">
                <a16:creationId xmlns:a16="http://schemas.microsoft.com/office/drawing/2014/main" xmlns="" id="{CBEF141E-294E-4001-9DBA-A1A347BAE3C9}"/>
              </a:ext>
            </a:extLst>
          </p:cNvPr>
          <p:cNvGrpSpPr/>
          <p:nvPr/>
        </p:nvGrpSpPr>
        <p:grpSpPr>
          <a:xfrm>
            <a:off x="753354" y="4324760"/>
            <a:ext cx="3570514" cy="1147915"/>
            <a:chOff x="5012703" y="2281085"/>
            <a:chExt cx="3570514" cy="1147915"/>
          </a:xfrm>
        </p:grpSpPr>
        <p:sp>
          <p:nvSpPr>
            <p:cNvPr id="12" name="文本框 42">
              <a:extLst>
                <a:ext uri="{FF2B5EF4-FFF2-40B4-BE49-F238E27FC236}">
                  <a16:creationId xmlns:a16="http://schemas.microsoft.com/office/drawing/2014/main" xmlns="" id="{795A1195-32FE-4131-BD82-2167D12C70D3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13" name="文本框 43">
              <a:extLst>
                <a:ext uri="{FF2B5EF4-FFF2-40B4-BE49-F238E27FC236}">
                  <a16:creationId xmlns:a16="http://schemas.microsoft.com/office/drawing/2014/main" xmlns="" id="{95CD2842-EEFF-4069-A505-FDA701DF1E07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15" name="Group 41">
            <a:extLst>
              <a:ext uri="{FF2B5EF4-FFF2-40B4-BE49-F238E27FC236}">
                <a16:creationId xmlns:a16="http://schemas.microsoft.com/office/drawing/2014/main" xmlns="" id="{BA82E179-DB14-4D85-8AE1-55DF23E0DA9A}"/>
              </a:ext>
            </a:extLst>
          </p:cNvPr>
          <p:cNvGrpSpPr/>
          <p:nvPr/>
        </p:nvGrpSpPr>
        <p:grpSpPr>
          <a:xfrm>
            <a:off x="4228491" y="2147134"/>
            <a:ext cx="3570514" cy="1147915"/>
            <a:chOff x="5012703" y="2281085"/>
            <a:chExt cx="3570514" cy="1147915"/>
          </a:xfrm>
        </p:grpSpPr>
        <p:sp>
          <p:nvSpPr>
            <p:cNvPr id="20" name="文本框 42">
              <a:extLst>
                <a:ext uri="{FF2B5EF4-FFF2-40B4-BE49-F238E27FC236}">
                  <a16:creationId xmlns:a16="http://schemas.microsoft.com/office/drawing/2014/main" xmlns="" id="{D9389270-F20B-4630-ABF6-257475CE7C87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1" name="文本框 43">
              <a:extLst>
                <a:ext uri="{FF2B5EF4-FFF2-40B4-BE49-F238E27FC236}">
                  <a16:creationId xmlns:a16="http://schemas.microsoft.com/office/drawing/2014/main" xmlns="" id="{3C82951D-3EB2-48B4-BBCA-218D7986F4DE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22" name="Group 41">
            <a:extLst>
              <a:ext uri="{FF2B5EF4-FFF2-40B4-BE49-F238E27FC236}">
                <a16:creationId xmlns:a16="http://schemas.microsoft.com/office/drawing/2014/main" xmlns="" id="{78F10B31-1004-4652-9820-004DD258B164}"/>
              </a:ext>
            </a:extLst>
          </p:cNvPr>
          <p:cNvGrpSpPr/>
          <p:nvPr/>
        </p:nvGrpSpPr>
        <p:grpSpPr>
          <a:xfrm>
            <a:off x="7720939" y="4324760"/>
            <a:ext cx="3570514" cy="1147915"/>
            <a:chOff x="5012703" y="2281085"/>
            <a:chExt cx="3570514" cy="1147915"/>
          </a:xfrm>
        </p:grpSpPr>
        <p:sp>
          <p:nvSpPr>
            <p:cNvPr id="23" name="文本框 42">
              <a:extLst>
                <a:ext uri="{FF2B5EF4-FFF2-40B4-BE49-F238E27FC236}">
                  <a16:creationId xmlns:a16="http://schemas.microsoft.com/office/drawing/2014/main" xmlns="" id="{3B62372E-6857-4143-AE23-F56CB55E8D8D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4" name="文本框 43">
              <a:extLst>
                <a:ext uri="{FF2B5EF4-FFF2-40B4-BE49-F238E27FC236}">
                  <a16:creationId xmlns:a16="http://schemas.microsoft.com/office/drawing/2014/main" xmlns="" id="{AE1B78CF-1BC6-4C0D-BA99-EEB777385D70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45DF442D-1A4D-4903-B067-BDFEFB1567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765" y="2119536"/>
            <a:ext cx="2146704" cy="214670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08C219D-5EE8-4D87-98B6-1D520D47E0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130" y="3187182"/>
            <a:ext cx="2996952" cy="2996952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7F51DCA9-A2FE-425D-A8E2-C8A7889B3216}"/>
              </a:ext>
            </a:extLst>
          </p:cNvPr>
          <p:cNvGrpSpPr/>
          <p:nvPr/>
        </p:nvGrpSpPr>
        <p:grpSpPr>
          <a:xfrm>
            <a:off x="616392" y="548466"/>
            <a:ext cx="3519777" cy="576000"/>
            <a:chOff x="616392" y="548466"/>
            <a:chExt cx="3519777" cy="576000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E1DD21D6-733D-410C-A327-87491A89C5DC}"/>
                </a:ext>
              </a:extLst>
            </p:cNvPr>
            <p:cNvSpPr txBox="1"/>
            <p:nvPr/>
          </p:nvSpPr>
          <p:spPr>
            <a:xfrm>
              <a:off x="1338546" y="657167"/>
              <a:ext cx="279762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At the farm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6F0E6018-A86A-426A-A3E3-66AF9029572B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EA115590-5394-4C09-8AD7-96F38800ED26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31" name="任意多边形: 形状 45">
                  <a:extLst>
                    <a:ext uri="{FF2B5EF4-FFF2-40B4-BE49-F238E27FC236}">
                      <a16:creationId xmlns:a16="http://schemas.microsoft.com/office/drawing/2014/main" xmlns="" id="{6A28BB2B-2ADD-4CD7-8AFE-041550955F2B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任意多边形: 形状 44">
                  <a:extLst>
                    <a:ext uri="{FF2B5EF4-FFF2-40B4-BE49-F238E27FC236}">
                      <a16:creationId xmlns:a16="http://schemas.microsoft.com/office/drawing/2014/main" xmlns="" id="{A2BF0529-FD18-420A-A111-48285D40A155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xmlns="" id="{3E92C805-33CA-4681-9D1D-7F376CB1FC8D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1110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conveyor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1286E8B-69AD-4E93-BA2C-B30548F8CF7B}"/>
              </a:ext>
            </a:extLst>
          </p:cNvPr>
          <p:cNvGrpSpPr/>
          <p:nvPr/>
        </p:nvGrpSpPr>
        <p:grpSpPr>
          <a:xfrm>
            <a:off x="959374" y="1556792"/>
            <a:ext cx="8953050" cy="1484784"/>
            <a:chOff x="959374" y="1556792"/>
            <a:chExt cx="8953050" cy="1484784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C948763C-4865-497C-8C42-6AD2C4E1D9F0}"/>
                </a:ext>
              </a:extLst>
            </p:cNvPr>
            <p:cNvGrpSpPr/>
            <p:nvPr/>
          </p:nvGrpSpPr>
          <p:grpSpPr>
            <a:xfrm>
              <a:off x="959374" y="1556792"/>
              <a:ext cx="8953050" cy="1484784"/>
              <a:chOff x="959374" y="1556792"/>
              <a:chExt cx="8953050" cy="1484784"/>
            </a:xfrm>
          </p:grpSpPr>
          <p:pic>
            <p:nvPicPr>
              <p:cNvPr id="4" name="图片 3">
                <a:extLst>
                  <a:ext uri="{FF2B5EF4-FFF2-40B4-BE49-F238E27FC236}">
                    <a16:creationId xmlns:a16="http://schemas.microsoft.com/office/drawing/2014/main" xmlns="" id="{18528348-627F-4618-BBB9-E6E2C505DC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9374" y="1556792"/>
                <a:ext cx="1484784" cy="1484784"/>
              </a:xfrm>
              <a:prstGeom prst="rect">
                <a:avLst/>
              </a:prstGeom>
            </p:spPr>
          </p:pic>
          <p:grpSp>
            <p:nvGrpSpPr>
              <p:cNvPr id="11" name="Group 41">
                <a:extLst>
                  <a:ext uri="{FF2B5EF4-FFF2-40B4-BE49-F238E27FC236}">
                    <a16:creationId xmlns:a16="http://schemas.microsoft.com/office/drawing/2014/main" xmlns="" id="{4988E2AB-1BAF-418B-B622-975F7307859A}"/>
                  </a:ext>
                </a:extLst>
              </p:cNvPr>
              <p:cNvGrpSpPr/>
              <p:nvPr/>
            </p:nvGrpSpPr>
            <p:grpSpPr>
              <a:xfrm>
                <a:off x="2279576" y="2132856"/>
                <a:ext cx="7632848" cy="615553"/>
                <a:chOff x="5012703" y="2374857"/>
                <a:chExt cx="7632848" cy="615553"/>
              </a:xfrm>
            </p:grpSpPr>
            <p:sp>
              <p:nvSpPr>
                <p:cNvPr id="12" name="文本框 42">
                  <a:extLst>
                    <a:ext uri="{FF2B5EF4-FFF2-40B4-BE49-F238E27FC236}">
                      <a16:creationId xmlns:a16="http://schemas.microsoft.com/office/drawing/2014/main" xmlns="" id="{89AE6F9D-4595-4D16-9CBB-AAF37FD1625E}"/>
                    </a:ext>
                  </a:extLst>
                </p:cNvPr>
                <p:cNvSpPr txBox="1"/>
                <p:nvPr/>
              </p:nvSpPr>
              <p:spPr>
                <a:xfrm>
                  <a:off x="5012703" y="2713411"/>
                  <a:ext cx="76328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Lorem ipsum dolor sit amet, consectetuer adipiscing elit. Maecenas porttitor congue massa.</a:t>
                  </a:r>
                </a:p>
              </p:txBody>
            </p:sp>
            <p:sp>
              <p:nvSpPr>
                <p:cNvPr id="13" name="文本框 43">
                  <a:extLst>
                    <a:ext uri="{FF2B5EF4-FFF2-40B4-BE49-F238E27FC236}">
                      <a16:creationId xmlns:a16="http://schemas.microsoft.com/office/drawing/2014/main" xmlns="" id="{667FFC67-663E-4BC1-ADFF-18E58A8B06F8}"/>
                    </a:ext>
                  </a:extLst>
                </p:cNvPr>
                <p:cNvSpPr txBox="1"/>
                <p:nvPr/>
              </p:nvSpPr>
              <p:spPr>
                <a:xfrm>
                  <a:off x="5012703" y="2374857"/>
                  <a:ext cx="357051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KEYWORD HERE</a:t>
                  </a:r>
                </a:p>
              </p:txBody>
            </p:sp>
          </p:grpSp>
        </p:grpSp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xmlns="" id="{EB48BF65-D809-4272-9AAE-08FFFABCFCF5}"/>
                </a:ext>
              </a:extLst>
            </p:cNvPr>
            <p:cNvSpPr/>
            <p:nvPr/>
          </p:nvSpPr>
          <p:spPr>
            <a:xfrm>
              <a:off x="2368922" y="2433449"/>
              <a:ext cx="1656000" cy="45719"/>
            </a:xfrm>
            <a:prstGeom prst="roundRect">
              <a:avLst>
                <a:gd name="adj" fmla="val 50000"/>
              </a:avLst>
            </a:prstGeom>
            <a:solidFill>
              <a:srgbClr val="FFD33C"/>
            </a:solidFill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08C9FBC9-59FE-4F6B-98B0-A3F6C2C39E68}"/>
              </a:ext>
            </a:extLst>
          </p:cNvPr>
          <p:cNvGrpSpPr/>
          <p:nvPr/>
        </p:nvGrpSpPr>
        <p:grpSpPr>
          <a:xfrm>
            <a:off x="2927648" y="2837094"/>
            <a:ext cx="8611074" cy="1484784"/>
            <a:chOff x="2927648" y="2837094"/>
            <a:chExt cx="8611074" cy="148478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DF961439-2C4A-41F3-BBC7-21720EB3AA07}"/>
                </a:ext>
              </a:extLst>
            </p:cNvPr>
            <p:cNvGrpSpPr/>
            <p:nvPr/>
          </p:nvGrpSpPr>
          <p:grpSpPr>
            <a:xfrm>
              <a:off x="2927648" y="2837094"/>
              <a:ext cx="8611074" cy="1484784"/>
              <a:chOff x="3359696" y="2748409"/>
              <a:chExt cx="8611074" cy="1484784"/>
            </a:xfrm>
          </p:grpSpPr>
          <p:grpSp>
            <p:nvGrpSpPr>
              <p:cNvPr id="14" name="Group 41">
                <a:extLst>
                  <a:ext uri="{FF2B5EF4-FFF2-40B4-BE49-F238E27FC236}">
                    <a16:creationId xmlns:a16="http://schemas.microsoft.com/office/drawing/2014/main" xmlns="" id="{69F02FB0-F42A-47E4-A506-2BB4DB1A2863}"/>
                  </a:ext>
                </a:extLst>
              </p:cNvPr>
              <p:cNvGrpSpPr/>
              <p:nvPr/>
            </p:nvGrpSpPr>
            <p:grpSpPr>
              <a:xfrm>
                <a:off x="3359696" y="3409310"/>
                <a:ext cx="8611074" cy="615553"/>
                <a:chOff x="5012703" y="2374857"/>
                <a:chExt cx="8611074" cy="615553"/>
              </a:xfrm>
            </p:grpSpPr>
            <p:sp>
              <p:nvSpPr>
                <p:cNvPr id="15" name="文本框 42">
                  <a:extLst>
                    <a:ext uri="{FF2B5EF4-FFF2-40B4-BE49-F238E27FC236}">
                      <a16:creationId xmlns:a16="http://schemas.microsoft.com/office/drawing/2014/main" xmlns="" id="{A24C17B5-14A2-4FAE-BBF3-9779A4E78FA7}"/>
                    </a:ext>
                  </a:extLst>
                </p:cNvPr>
                <p:cNvSpPr txBox="1"/>
                <p:nvPr/>
              </p:nvSpPr>
              <p:spPr>
                <a:xfrm>
                  <a:off x="5012703" y="2713411"/>
                  <a:ext cx="76328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Lorem ipsum dolor sit amet, consectetuer adipiscing elit. Maecenas porttitor congue massa.</a:t>
                  </a:r>
                </a:p>
              </p:txBody>
            </p:sp>
            <p:sp>
              <p:nvSpPr>
                <p:cNvPr id="20" name="文本框 43">
                  <a:extLst>
                    <a:ext uri="{FF2B5EF4-FFF2-40B4-BE49-F238E27FC236}">
                      <a16:creationId xmlns:a16="http://schemas.microsoft.com/office/drawing/2014/main" xmlns="" id="{A99DE5D9-A817-4080-8A55-F771D3A533BC}"/>
                    </a:ext>
                  </a:extLst>
                </p:cNvPr>
                <p:cNvSpPr txBox="1"/>
                <p:nvPr/>
              </p:nvSpPr>
              <p:spPr>
                <a:xfrm>
                  <a:off x="10053263" y="2374857"/>
                  <a:ext cx="357051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KEYWORD HERE</a:t>
                  </a:r>
                </a:p>
              </p:txBody>
            </p:sp>
          </p:grpSp>
          <p:pic>
            <p:nvPicPr>
              <p:cNvPr id="21" name="图片 20">
                <a:extLst>
                  <a:ext uri="{FF2B5EF4-FFF2-40B4-BE49-F238E27FC236}">
                    <a16:creationId xmlns:a16="http://schemas.microsoft.com/office/drawing/2014/main" xmlns="" id="{FB0AC095-8D65-414C-ABE0-17E9F35E76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185513" y="2748409"/>
                <a:ext cx="1484784" cy="1484784"/>
              </a:xfrm>
              <a:prstGeom prst="rect">
                <a:avLst/>
              </a:prstGeom>
            </p:spPr>
          </p:pic>
        </p:grpSp>
        <p:sp>
          <p:nvSpPr>
            <p:cNvPr id="27" name="矩形: 圆角 26">
              <a:extLst>
                <a:ext uri="{FF2B5EF4-FFF2-40B4-BE49-F238E27FC236}">
                  <a16:creationId xmlns:a16="http://schemas.microsoft.com/office/drawing/2014/main" xmlns="" id="{AB1598A4-84CB-4930-B351-8E910E3E70DF}"/>
                </a:ext>
              </a:extLst>
            </p:cNvPr>
            <p:cNvSpPr/>
            <p:nvPr/>
          </p:nvSpPr>
          <p:spPr>
            <a:xfrm>
              <a:off x="8040216" y="3803010"/>
              <a:ext cx="1656000" cy="45719"/>
            </a:xfrm>
            <a:prstGeom prst="roundRect">
              <a:avLst>
                <a:gd name="adj" fmla="val 50000"/>
              </a:avLst>
            </a:prstGeom>
            <a:solidFill>
              <a:srgbClr val="FFD33C"/>
            </a:solidFill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216135CB-9C27-4429-A734-6F15E0311C5C}"/>
              </a:ext>
            </a:extLst>
          </p:cNvPr>
          <p:cNvGrpSpPr/>
          <p:nvPr/>
        </p:nvGrpSpPr>
        <p:grpSpPr>
          <a:xfrm>
            <a:off x="953751" y="4410563"/>
            <a:ext cx="8953050" cy="1484784"/>
            <a:chOff x="953751" y="4410563"/>
            <a:chExt cx="8953050" cy="1484784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5B8E4E5B-A4A6-4016-A005-F37635421A83}"/>
                </a:ext>
              </a:extLst>
            </p:cNvPr>
            <p:cNvGrpSpPr/>
            <p:nvPr/>
          </p:nvGrpSpPr>
          <p:grpSpPr>
            <a:xfrm>
              <a:off x="953751" y="4410563"/>
              <a:ext cx="8953050" cy="1484784"/>
              <a:chOff x="959374" y="1556792"/>
              <a:chExt cx="8953050" cy="1484784"/>
            </a:xfrm>
          </p:grpSpPr>
          <p:pic>
            <p:nvPicPr>
              <p:cNvPr id="23" name="图片 22">
                <a:extLst>
                  <a:ext uri="{FF2B5EF4-FFF2-40B4-BE49-F238E27FC236}">
                    <a16:creationId xmlns:a16="http://schemas.microsoft.com/office/drawing/2014/main" xmlns="" id="{BBB0A33C-AF99-4ACC-9B0B-A767FAF7FD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59374" y="1556792"/>
                <a:ext cx="1484784" cy="1484784"/>
              </a:xfrm>
              <a:prstGeom prst="rect">
                <a:avLst/>
              </a:prstGeom>
            </p:spPr>
          </p:pic>
          <p:grpSp>
            <p:nvGrpSpPr>
              <p:cNvPr id="24" name="Group 41">
                <a:extLst>
                  <a:ext uri="{FF2B5EF4-FFF2-40B4-BE49-F238E27FC236}">
                    <a16:creationId xmlns:a16="http://schemas.microsoft.com/office/drawing/2014/main" xmlns="" id="{3619654B-0A0E-48FC-BF7A-6F88761403D2}"/>
                  </a:ext>
                </a:extLst>
              </p:cNvPr>
              <p:cNvGrpSpPr/>
              <p:nvPr/>
            </p:nvGrpSpPr>
            <p:grpSpPr>
              <a:xfrm>
                <a:off x="2279576" y="2132856"/>
                <a:ext cx="7632848" cy="615553"/>
                <a:chOff x="5012703" y="2374857"/>
                <a:chExt cx="7632848" cy="615553"/>
              </a:xfrm>
            </p:grpSpPr>
            <p:sp>
              <p:nvSpPr>
                <p:cNvPr id="25" name="文本框 42">
                  <a:extLst>
                    <a:ext uri="{FF2B5EF4-FFF2-40B4-BE49-F238E27FC236}">
                      <a16:creationId xmlns:a16="http://schemas.microsoft.com/office/drawing/2014/main" xmlns="" id="{DCCA46F9-E0D9-4B0D-867C-95B072BB06DD}"/>
                    </a:ext>
                  </a:extLst>
                </p:cNvPr>
                <p:cNvSpPr txBox="1"/>
                <p:nvPr/>
              </p:nvSpPr>
              <p:spPr>
                <a:xfrm>
                  <a:off x="5012703" y="2713411"/>
                  <a:ext cx="76328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2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Lorem ipsum dolor sit amet, consectetuer adipiscing elit. Maecenas porttitor congue massa.</a:t>
                  </a:r>
                </a:p>
              </p:txBody>
            </p:sp>
            <p:sp>
              <p:nvSpPr>
                <p:cNvPr id="26" name="文本框 43">
                  <a:extLst>
                    <a:ext uri="{FF2B5EF4-FFF2-40B4-BE49-F238E27FC236}">
                      <a16:creationId xmlns:a16="http://schemas.microsoft.com/office/drawing/2014/main" xmlns="" id="{1C52E0CC-92A9-4CF0-B18B-02D4240ABF0D}"/>
                    </a:ext>
                  </a:extLst>
                </p:cNvPr>
                <p:cNvSpPr txBox="1"/>
                <p:nvPr/>
              </p:nvSpPr>
              <p:spPr>
                <a:xfrm>
                  <a:off x="5012703" y="2374857"/>
                  <a:ext cx="3570514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6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KEYWORD HERE</a:t>
                  </a:r>
                </a:p>
              </p:txBody>
            </p:sp>
          </p:grpSp>
        </p:grpSp>
        <p:sp>
          <p:nvSpPr>
            <p:cNvPr id="28" name="矩形: 圆角 27">
              <a:extLst>
                <a:ext uri="{FF2B5EF4-FFF2-40B4-BE49-F238E27FC236}">
                  <a16:creationId xmlns:a16="http://schemas.microsoft.com/office/drawing/2014/main" xmlns="" id="{AC585F39-044E-4918-9348-CE79DAA0E419}"/>
                </a:ext>
              </a:extLst>
            </p:cNvPr>
            <p:cNvSpPr/>
            <p:nvPr/>
          </p:nvSpPr>
          <p:spPr>
            <a:xfrm>
              <a:off x="2348356" y="5279794"/>
              <a:ext cx="1620000" cy="45719"/>
            </a:xfrm>
            <a:prstGeom prst="roundRect">
              <a:avLst>
                <a:gd name="adj" fmla="val 50000"/>
              </a:avLst>
            </a:prstGeom>
            <a:solidFill>
              <a:srgbClr val="FFD33C"/>
            </a:solidFill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4E07AC0F-C77E-483A-BD74-D8B6BBD57779}"/>
              </a:ext>
            </a:extLst>
          </p:cNvPr>
          <p:cNvGrpSpPr/>
          <p:nvPr/>
        </p:nvGrpSpPr>
        <p:grpSpPr>
          <a:xfrm>
            <a:off x="616392" y="548466"/>
            <a:ext cx="3519777" cy="576000"/>
            <a:chOff x="616392" y="548466"/>
            <a:chExt cx="3519777" cy="576000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42D876A-5F0B-42DB-B3B2-FA55D6706960}"/>
                </a:ext>
              </a:extLst>
            </p:cNvPr>
            <p:cNvSpPr txBox="1"/>
            <p:nvPr/>
          </p:nvSpPr>
          <p:spPr>
            <a:xfrm>
              <a:off x="1338546" y="657167"/>
              <a:ext cx="2797623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At the farm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xmlns="" id="{92690A11-00EF-4F15-8F20-BB096E26D30F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:a16="http://schemas.microsoft.com/office/drawing/2014/main" xmlns="" id="{DC1DA584-AD8B-40EE-A950-34468DF099DD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36" name="任意多边形: 形状 45">
                  <a:extLst>
                    <a:ext uri="{FF2B5EF4-FFF2-40B4-BE49-F238E27FC236}">
                      <a16:creationId xmlns:a16="http://schemas.microsoft.com/office/drawing/2014/main" xmlns="" id="{ADB6244C-B5D1-4AA7-B1DE-DB092E91EB83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任意多边形: 形状 44">
                  <a:extLst>
                    <a:ext uri="{FF2B5EF4-FFF2-40B4-BE49-F238E27FC236}">
                      <a16:creationId xmlns:a16="http://schemas.microsoft.com/office/drawing/2014/main" xmlns="" id="{B8F2C0E8-320C-4F5C-8D53-23438B78EE07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="" id="{618D6B62-BCBE-452B-926E-77F3D71157C4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3526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conveyor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900B16-4AF3-4F45-872E-8933B3679A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85879C-53AF-4966-BDCA-28A286FA9E31}"/>
              </a:ext>
            </a:extLst>
          </p:cNvPr>
          <p:cNvGrpSpPr/>
          <p:nvPr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B33F895-A3AF-4A5D-96A0-243B41AF6864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1816EEE-82B1-4632-9220-AA116E69E71A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F0E2034-2C52-4AA5-819D-0849522A65DD}"/>
              </a:ext>
            </a:extLst>
          </p:cNvPr>
          <p:cNvGrpSpPr/>
          <p:nvPr/>
        </p:nvGrpSpPr>
        <p:grpSpPr>
          <a:xfrm>
            <a:off x="781991" y="467771"/>
            <a:ext cx="10575004" cy="5438554"/>
            <a:chOff x="781991" y="467771"/>
            <a:chExt cx="10575004" cy="543855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7E1282D-889B-4ACE-8453-B79BD1115587}"/>
                </a:ext>
              </a:extLst>
            </p:cNvPr>
            <p:cNvSpPr txBox="1"/>
            <p:nvPr/>
          </p:nvSpPr>
          <p:spPr>
            <a:xfrm rot="550117">
              <a:off x="5776995" y="767923"/>
              <a:ext cx="55800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ENGLISH LESSON</a:t>
              </a:r>
              <a:endParaRPr lang="zh-CN" altLang="en-US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DBEFF3-CAD6-46A4-BA81-FF8DA84AC503}"/>
                </a:ext>
              </a:extLst>
            </p:cNvPr>
            <p:cNvSpPr txBox="1"/>
            <p:nvPr/>
          </p:nvSpPr>
          <p:spPr>
            <a:xfrm>
              <a:off x="781991" y="2732371"/>
              <a:ext cx="273644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Hello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C69A535-F0C7-42EE-ACE7-A21C4E0074FB}"/>
                </a:ext>
              </a:extLst>
            </p:cNvPr>
            <p:cNvSpPr txBox="1"/>
            <p:nvPr/>
          </p:nvSpPr>
          <p:spPr>
            <a:xfrm>
              <a:off x="7464151" y="3357160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sun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30902E-4D2E-49D3-A022-7D98E4FEEC1E}"/>
                </a:ext>
              </a:extLst>
            </p:cNvPr>
            <p:cNvSpPr txBox="1"/>
            <p:nvPr/>
          </p:nvSpPr>
          <p:spPr>
            <a:xfrm rot="21025874">
              <a:off x="3239166" y="4967606"/>
              <a:ext cx="319662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98EB6CF-580A-4842-87D6-64BB66C8B10D}"/>
                </a:ext>
              </a:extLst>
            </p:cNvPr>
            <p:cNvSpPr txBox="1"/>
            <p:nvPr/>
          </p:nvSpPr>
          <p:spPr>
            <a:xfrm rot="872825">
              <a:off x="2184919" y="467771"/>
              <a:ext cx="104847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TV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630C2BD-25B6-4FF1-9B3C-57DDC7AB85E1}"/>
                </a:ext>
              </a:extLst>
            </p:cNvPr>
            <p:cNvSpPr txBox="1"/>
            <p:nvPr/>
          </p:nvSpPr>
          <p:spPr>
            <a:xfrm>
              <a:off x="9368172" y="2490281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dog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8702CD1-C709-4A5C-9C13-E284772153E7}"/>
                </a:ext>
              </a:extLst>
            </p:cNvPr>
            <p:cNvSpPr txBox="1"/>
            <p:nvPr/>
          </p:nvSpPr>
          <p:spPr>
            <a:xfrm>
              <a:off x="5164755" y="1948716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flag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5698F84-42DF-4910-A85E-5EB6CB2B75AC}"/>
                </a:ext>
              </a:extLst>
            </p:cNvPr>
            <p:cNvSpPr txBox="1"/>
            <p:nvPr/>
          </p:nvSpPr>
          <p:spPr>
            <a:xfrm>
              <a:off x="8649977" y="4879642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table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F96940E-C60A-46F7-AF37-08D1D5E9CF98}"/>
              </a:ext>
            </a:extLst>
          </p:cNvPr>
          <p:cNvSpPr txBox="1"/>
          <p:nvPr/>
        </p:nvSpPr>
        <p:spPr>
          <a:xfrm rot="219680">
            <a:off x="1322341" y="3932284"/>
            <a:ext cx="20406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love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C24474-1EC6-49CD-A3E4-983E2DE1A7EE}"/>
              </a:ext>
            </a:extLst>
          </p:cNvPr>
          <p:cNvSpPr txBox="1"/>
          <p:nvPr/>
        </p:nvSpPr>
        <p:spPr>
          <a:xfrm rot="211588">
            <a:off x="4362382" y="3591459"/>
            <a:ext cx="26034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apple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BA935B-9741-4C21-A4BA-6F982F642E45}"/>
              </a:ext>
            </a:extLst>
          </p:cNvPr>
          <p:cNvSpPr txBox="1"/>
          <p:nvPr/>
        </p:nvSpPr>
        <p:spPr>
          <a:xfrm rot="20909763">
            <a:off x="2383114" y="1560612"/>
            <a:ext cx="3046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orange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6CB8D9C-58C1-488E-81C0-943FA7D22294}"/>
              </a:ext>
            </a:extLst>
          </p:cNvPr>
          <p:cNvSpPr txBox="1"/>
          <p:nvPr/>
        </p:nvSpPr>
        <p:spPr>
          <a:xfrm>
            <a:off x="6595396" y="5472416"/>
            <a:ext cx="1971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one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D4EDB47-10DA-4B2E-BD3E-8E0D31D37414}"/>
              </a:ext>
            </a:extLst>
          </p:cNvPr>
          <p:cNvGrpSpPr/>
          <p:nvPr/>
        </p:nvGrpSpPr>
        <p:grpSpPr>
          <a:xfrm>
            <a:off x="8649976" y="2406765"/>
            <a:ext cx="667367" cy="596337"/>
            <a:chOff x="8649976" y="2406765"/>
            <a:chExt cx="667367" cy="596337"/>
          </a:xfrm>
        </p:grpSpPr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2415A58C-9C31-4255-9EF6-41AA1BF18D98}"/>
                </a:ext>
              </a:extLst>
            </p:cNvPr>
            <p:cNvSpPr/>
            <p:nvPr/>
          </p:nvSpPr>
          <p:spPr>
            <a:xfrm>
              <a:off x="8649976" y="24067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xmlns="" id="{58B1E976-D4AD-41C2-B007-AB800C67E4A3}"/>
                </a:ext>
              </a:extLst>
            </p:cNvPr>
            <p:cNvSpPr/>
            <p:nvPr/>
          </p:nvSpPr>
          <p:spPr>
            <a:xfrm>
              <a:off x="8802376" y="25591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876715B-7BAD-401A-867A-203DD485EAE8}"/>
              </a:ext>
            </a:extLst>
          </p:cNvPr>
          <p:cNvSpPr txBox="1"/>
          <p:nvPr/>
        </p:nvSpPr>
        <p:spPr>
          <a:xfrm>
            <a:off x="542457" y="1255871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dog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083CA5C-A13E-44DC-9659-CD7EEF52F23E}"/>
              </a:ext>
            </a:extLst>
          </p:cNvPr>
          <p:cNvSpPr txBox="1"/>
          <p:nvPr/>
        </p:nvSpPr>
        <p:spPr>
          <a:xfrm>
            <a:off x="542457" y="5221493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4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star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A2A4264-71D1-4B52-B4B0-47F1C430FF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961" r="24769" b="6961"/>
          <a:stretch/>
        </p:blipFill>
        <p:spPr>
          <a:xfrm>
            <a:off x="0" y="3983802"/>
            <a:ext cx="2221928" cy="2567943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930C40C-978E-4CC5-BA5E-CAE8D2BCA5AC}"/>
              </a:ext>
            </a:extLst>
          </p:cNvPr>
          <p:cNvGrpSpPr/>
          <p:nvPr/>
        </p:nvGrpSpPr>
        <p:grpSpPr>
          <a:xfrm>
            <a:off x="3284142" y="1356694"/>
            <a:ext cx="5955515" cy="3214625"/>
            <a:chOff x="2900496" y="1028113"/>
            <a:chExt cx="6336001" cy="3420001"/>
          </a:xfrm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C5E550E0-C230-41BD-935E-7FABA5909B87}"/>
                </a:ext>
              </a:extLst>
            </p:cNvPr>
            <p:cNvSpPr/>
            <p:nvPr/>
          </p:nvSpPr>
          <p:spPr>
            <a:xfrm>
              <a:off x="2900496" y="1028113"/>
              <a:ext cx="6336001" cy="3420001"/>
            </a:xfrm>
            <a:prstGeom prst="roundRect">
              <a:avLst/>
            </a:prstGeom>
            <a:solidFill>
              <a:srgbClr val="FFC715"/>
            </a:solidFill>
            <a:ln>
              <a:solidFill>
                <a:schemeClr val="bg1"/>
              </a:solidFill>
            </a:ln>
            <a:effectLst>
              <a:outerShdw blurRad="50800" dist="38100" dir="2700000" sx="101000" sy="101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F30FF339-471C-4104-B9F5-721545F49A88}"/>
                </a:ext>
              </a:extLst>
            </p:cNvPr>
            <p:cNvSpPr/>
            <p:nvPr/>
          </p:nvSpPr>
          <p:spPr>
            <a:xfrm>
              <a:off x="2997347" y="1084832"/>
              <a:ext cx="6192000" cy="3312000"/>
            </a:xfrm>
            <a:prstGeom prst="roundRect">
              <a:avLst/>
            </a:prstGeom>
            <a:noFill/>
            <a:ln w="25400">
              <a:solidFill>
                <a:srgbClr val="21596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954BC13-1B95-418E-9539-DBA8127449C2}"/>
              </a:ext>
            </a:extLst>
          </p:cNvPr>
          <p:cNvSpPr txBox="1"/>
          <p:nvPr/>
        </p:nvSpPr>
        <p:spPr>
          <a:xfrm rot="20819903">
            <a:off x="6946762" y="4468284"/>
            <a:ext cx="18791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sky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E8CF3AFA-B852-4537-AE91-C283D701A1B3}"/>
              </a:ext>
            </a:extLst>
          </p:cNvPr>
          <p:cNvSpPr txBox="1"/>
          <p:nvPr/>
        </p:nvSpPr>
        <p:spPr>
          <a:xfrm>
            <a:off x="9915065" y="3690763"/>
            <a:ext cx="1450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0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two</a:t>
            </a:r>
            <a:endParaRPr lang="zh-CN" altLang="en-US" sz="50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FFADEC9-E830-4EEF-94A9-DB5E719D88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 t="67148" r="34938" b="9815"/>
          <a:stretch/>
        </p:blipFill>
        <p:spPr>
          <a:xfrm rot="14080846">
            <a:off x="1804505" y="5474641"/>
            <a:ext cx="1356202" cy="1579867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9F081952-B68E-4291-B86B-BD138CBD4E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r="60059" b="78900"/>
          <a:stretch/>
        </p:blipFill>
        <p:spPr>
          <a:xfrm rot="20703132">
            <a:off x="713207" y="588779"/>
            <a:ext cx="1696736" cy="1605936"/>
          </a:xfrm>
          <a:prstGeom prst="rect">
            <a:avLst/>
          </a:prstGeom>
        </p:spPr>
      </p:pic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E827FADA-220F-47F2-8F17-1F4AC7264A23}"/>
              </a:ext>
            </a:extLst>
          </p:cNvPr>
          <p:cNvSpPr/>
          <p:nvPr/>
        </p:nvSpPr>
        <p:spPr>
          <a:xfrm>
            <a:off x="3731053" y="344075"/>
            <a:ext cx="1315485" cy="1322988"/>
          </a:xfrm>
          <a:prstGeom prst="rect">
            <a:avLst/>
          </a:prstGeom>
          <a:blipFill dpi="0" rotWithShape="1">
            <a:blip r:embed="rId5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60178A6A-F192-4009-8D97-E0F46B308408}"/>
              </a:ext>
            </a:extLst>
          </p:cNvPr>
          <p:cNvSpPr txBox="1"/>
          <p:nvPr/>
        </p:nvSpPr>
        <p:spPr>
          <a:xfrm>
            <a:off x="5207496" y="1144863"/>
            <a:ext cx="187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04</a:t>
            </a:r>
            <a:endParaRPr lang="zh-CN" altLang="en-US" sz="10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F24731A-3F6E-44F7-99DF-EFBAD1150331}"/>
              </a:ext>
            </a:extLst>
          </p:cNvPr>
          <p:cNvSpPr txBox="1"/>
          <p:nvPr/>
        </p:nvSpPr>
        <p:spPr>
          <a:xfrm>
            <a:off x="3942027" y="2692367"/>
            <a:ext cx="44965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My clothes</a:t>
            </a:r>
            <a:endParaRPr lang="zh-CN" altLang="en-US" sz="5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EEBEB4F-6044-4E5F-A825-0E48C2BCF4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0181">
            <a:off x="7321831" y="1888967"/>
            <a:ext cx="5025351" cy="50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15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6700335-AE1A-4F31-A9DD-FE8EBA7EB486}"/>
              </a:ext>
            </a:extLst>
          </p:cNvPr>
          <p:cNvGrpSpPr/>
          <p:nvPr/>
        </p:nvGrpSpPr>
        <p:grpSpPr>
          <a:xfrm>
            <a:off x="616392" y="548466"/>
            <a:ext cx="3031337" cy="576000"/>
            <a:chOff x="616392" y="548466"/>
            <a:chExt cx="3031337" cy="576000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C2F45442-F419-49BC-BEC8-52A0C1CA30CA}"/>
                </a:ext>
              </a:extLst>
            </p:cNvPr>
            <p:cNvSpPr txBox="1"/>
            <p:nvPr/>
          </p:nvSpPr>
          <p:spPr>
            <a:xfrm>
              <a:off x="1338547" y="657166"/>
              <a:ext cx="230918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clothes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2962781F-E963-4750-B847-2A0CD01A4B9E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CB719774-18F7-4D0C-982B-95CC67943C90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7" name="任意多边形: 形状 45">
                  <a:extLst>
                    <a:ext uri="{FF2B5EF4-FFF2-40B4-BE49-F238E27FC236}">
                      <a16:creationId xmlns:a16="http://schemas.microsoft.com/office/drawing/2014/main" xmlns="" id="{4759855D-1495-4A2F-9D68-B4641E3EB7AC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任意多边形: 形状 44">
                  <a:extLst>
                    <a:ext uri="{FF2B5EF4-FFF2-40B4-BE49-F238E27FC236}">
                      <a16:creationId xmlns:a16="http://schemas.microsoft.com/office/drawing/2014/main" xmlns="" id="{2248853F-A677-4D06-AD09-2C799E2B2304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2CE70E34-D90D-44E8-8B52-C3BBFFD8F8CF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DCF44190-BA66-478A-B58B-E83D6BF3ECB0}"/>
              </a:ext>
            </a:extLst>
          </p:cNvPr>
          <p:cNvGrpSpPr/>
          <p:nvPr/>
        </p:nvGrpSpPr>
        <p:grpSpPr>
          <a:xfrm>
            <a:off x="9151228" y="2218556"/>
            <a:ext cx="2708920" cy="2708920"/>
            <a:chOff x="8616280" y="2074540"/>
            <a:chExt cx="2708920" cy="2708920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A0088B1A-5D81-4502-8316-752CB4542A9E}"/>
                </a:ext>
              </a:extLst>
            </p:cNvPr>
            <p:cNvSpPr/>
            <p:nvPr/>
          </p:nvSpPr>
          <p:spPr>
            <a:xfrm>
              <a:off x="8904312" y="2996952"/>
              <a:ext cx="1584176" cy="1584176"/>
            </a:xfrm>
            <a:prstGeom prst="ellipse">
              <a:avLst/>
            </a:prstGeom>
            <a:solidFill>
              <a:srgbClr val="FFD33C"/>
            </a:solidFill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CAA542CD-6AF8-44F1-8ED4-0F2A3E5636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6280" y="2074540"/>
              <a:ext cx="2708920" cy="2708920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FC5A7D97-80F3-4B9F-A4ED-36D5A2DF07B2}"/>
              </a:ext>
            </a:extLst>
          </p:cNvPr>
          <p:cNvGrpSpPr/>
          <p:nvPr/>
        </p:nvGrpSpPr>
        <p:grpSpPr>
          <a:xfrm>
            <a:off x="839416" y="3509598"/>
            <a:ext cx="9103900" cy="180000"/>
            <a:chOff x="839416" y="3509598"/>
            <a:chExt cx="9103900" cy="180000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46F876B-B68C-4178-8397-C62A36927F05}"/>
                </a:ext>
              </a:extLst>
            </p:cNvPr>
            <p:cNvCxnSpPr>
              <a:cxnSpLocks/>
            </p:cNvCxnSpPr>
            <p:nvPr/>
          </p:nvCxnSpPr>
          <p:spPr>
            <a:xfrm>
              <a:off x="839416" y="3573016"/>
              <a:ext cx="9103900" cy="0"/>
            </a:xfrm>
            <a:prstGeom prst="line">
              <a:avLst/>
            </a:prstGeom>
            <a:ln>
              <a:solidFill>
                <a:srgbClr val="FFD33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AB9E23D3-EA19-45AF-A14A-67D5046E8D50}"/>
                </a:ext>
              </a:extLst>
            </p:cNvPr>
            <p:cNvSpPr/>
            <p:nvPr/>
          </p:nvSpPr>
          <p:spPr>
            <a:xfrm>
              <a:off x="2315600" y="3509598"/>
              <a:ext cx="180000" cy="180000"/>
            </a:xfrm>
            <a:prstGeom prst="ellipse">
              <a:avLst/>
            </a:prstGeom>
            <a:solidFill>
              <a:srgbClr val="FFD33C"/>
            </a:solidFill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038F54DD-6337-46BC-A18B-6F2F65D09ADC}"/>
                </a:ext>
              </a:extLst>
            </p:cNvPr>
            <p:cNvSpPr/>
            <p:nvPr/>
          </p:nvSpPr>
          <p:spPr>
            <a:xfrm>
              <a:off x="4979896" y="3509598"/>
              <a:ext cx="180000" cy="180000"/>
            </a:xfrm>
            <a:prstGeom prst="ellipse">
              <a:avLst/>
            </a:prstGeom>
            <a:solidFill>
              <a:srgbClr val="FFD33C"/>
            </a:solidFill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CECE478A-3245-46DB-883C-1BECCCB8EE0F}"/>
                </a:ext>
              </a:extLst>
            </p:cNvPr>
            <p:cNvSpPr/>
            <p:nvPr/>
          </p:nvSpPr>
          <p:spPr>
            <a:xfrm>
              <a:off x="7924055" y="3509598"/>
              <a:ext cx="180000" cy="180000"/>
            </a:xfrm>
            <a:prstGeom prst="ellipse">
              <a:avLst/>
            </a:prstGeom>
            <a:solidFill>
              <a:srgbClr val="FFD33C"/>
            </a:solidFill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Group 41">
            <a:extLst>
              <a:ext uri="{FF2B5EF4-FFF2-40B4-BE49-F238E27FC236}">
                <a16:creationId xmlns:a16="http://schemas.microsoft.com/office/drawing/2014/main" xmlns="" id="{967C1A74-FE0D-4CAF-B9BA-188683012F87}"/>
              </a:ext>
            </a:extLst>
          </p:cNvPr>
          <p:cNvGrpSpPr/>
          <p:nvPr/>
        </p:nvGrpSpPr>
        <p:grpSpPr>
          <a:xfrm>
            <a:off x="597714" y="4151186"/>
            <a:ext cx="3570514" cy="1147915"/>
            <a:chOff x="5012703" y="2281085"/>
            <a:chExt cx="3570514" cy="1147915"/>
          </a:xfrm>
        </p:grpSpPr>
        <p:sp>
          <p:nvSpPr>
            <p:cNvPr id="23" name="文本框 42">
              <a:extLst>
                <a:ext uri="{FF2B5EF4-FFF2-40B4-BE49-F238E27FC236}">
                  <a16:creationId xmlns:a16="http://schemas.microsoft.com/office/drawing/2014/main" xmlns="" id="{FF5C0F00-10F2-4710-9552-612F31FCF795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4" name="文本框 43">
              <a:extLst>
                <a:ext uri="{FF2B5EF4-FFF2-40B4-BE49-F238E27FC236}">
                  <a16:creationId xmlns:a16="http://schemas.microsoft.com/office/drawing/2014/main" xmlns="" id="{E6E25F38-1912-425F-96FD-D5BEB7C04C3A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25" name="Group 41">
            <a:extLst>
              <a:ext uri="{FF2B5EF4-FFF2-40B4-BE49-F238E27FC236}">
                <a16:creationId xmlns:a16="http://schemas.microsoft.com/office/drawing/2014/main" xmlns="" id="{76C7647C-08B4-4CFC-BF20-9010FF8CF7E4}"/>
              </a:ext>
            </a:extLst>
          </p:cNvPr>
          <p:cNvGrpSpPr/>
          <p:nvPr/>
        </p:nvGrpSpPr>
        <p:grpSpPr>
          <a:xfrm>
            <a:off x="3374639" y="2034715"/>
            <a:ext cx="3570514" cy="1147915"/>
            <a:chOff x="5012703" y="2281085"/>
            <a:chExt cx="3570514" cy="1147915"/>
          </a:xfrm>
        </p:grpSpPr>
        <p:sp>
          <p:nvSpPr>
            <p:cNvPr id="26" name="文本框 42">
              <a:extLst>
                <a:ext uri="{FF2B5EF4-FFF2-40B4-BE49-F238E27FC236}">
                  <a16:creationId xmlns:a16="http://schemas.microsoft.com/office/drawing/2014/main" xmlns="" id="{E854AAED-41F0-4CB0-B5E6-B2C01CBD6684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7" name="文本框 43">
              <a:extLst>
                <a:ext uri="{FF2B5EF4-FFF2-40B4-BE49-F238E27FC236}">
                  <a16:creationId xmlns:a16="http://schemas.microsoft.com/office/drawing/2014/main" xmlns="" id="{236D5CF6-4C41-4B8B-8AE8-593861A29EE2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28" name="Group 41">
            <a:extLst>
              <a:ext uri="{FF2B5EF4-FFF2-40B4-BE49-F238E27FC236}">
                <a16:creationId xmlns:a16="http://schemas.microsoft.com/office/drawing/2014/main" xmlns="" id="{7D204A14-359B-40E6-963A-CD12AAE197C5}"/>
              </a:ext>
            </a:extLst>
          </p:cNvPr>
          <p:cNvGrpSpPr/>
          <p:nvPr/>
        </p:nvGrpSpPr>
        <p:grpSpPr>
          <a:xfrm>
            <a:off x="6318798" y="4178646"/>
            <a:ext cx="3570514" cy="1147915"/>
            <a:chOff x="5012703" y="2281085"/>
            <a:chExt cx="3570514" cy="1147915"/>
          </a:xfrm>
        </p:grpSpPr>
        <p:sp>
          <p:nvSpPr>
            <p:cNvPr id="29" name="文本框 42">
              <a:extLst>
                <a:ext uri="{FF2B5EF4-FFF2-40B4-BE49-F238E27FC236}">
                  <a16:creationId xmlns:a16="http://schemas.microsoft.com/office/drawing/2014/main" xmlns="" id="{43951B03-28BF-488F-A19A-EAA7594A8303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0" name="文本框 43">
              <a:extLst>
                <a:ext uri="{FF2B5EF4-FFF2-40B4-BE49-F238E27FC236}">
                  <a16:creationId xmlns:a16="http://schemas.microsoft.com/office/drawing/2014/main" xmlns="" id="{1752B07F-ED75-4B51-8094-27D982542F93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188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900B16-4AF3-4F45-872E-8933B3679A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85879C-53AF-4966-BDCA-28A286FA9E31}"/>
              </a:ext>
            </a:extLst>
          </p:cNvPr>
          <p:cNvGrpSpPr/>
          <p:nvPr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B33F895-A3AF-4A5D-96A0-243B41AF6864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1816EEE-82B1-4632-9220-AA116E69E71A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F0E2034-2C52-4AA5-819D-0849522A65DD}"/>
              </a:ext>
            </a:extLst>
          </p:cNvPr>
          <p:cNvGrpSpPr/>
          <p:nvPr/>
        </p:nvGrpSpPr>
        <p:grpSpPr>
          <a:xfrm>
            <a:off x="781991" y="467771"/>
            <a:ext cx="10575004" cy="5725023"/>
            <a:chOff x="781991" y="467771"/>
            <a:chExt cx="10575004" cy="5725023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7E1282D-889B-4ACE-8453-B79BD1115587}"/>
                </a:ext>
              </a:extLst>
            </p:cNvPr>
            <p:cNvSpPr txBox="1"/>
            <p:nvPr/>
          </p:nvSpPr>
          <p:spPr>
            <a:xfrm rot="550117">
              <a:off x="5776995" y="767923"/>
              <a:ext cx="55800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ENGLISH LESSON</a:t>
              </a:r>
              <a:endParaRPr lang="zh-CN" altLang="en-US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DBEFF3-CAD6-46A4-BA81-FF8DA84AC503}"/>
                </a:ext>
              </a:extLst>
            </p:cNvPr>
            <p:cNvSpPr txBox="1"/>
            <p:nvPr/>
          </p:nvSpPr>
          <p:spPr>
            <a:xfrm>
              <a:off x="781991" y="2732371"/>
              <a:ext cx="273644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Hello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C69A535-F0C7-42EE-ACE7-A21C4E0074FB}"/>
                </a:ext>
              </a:extLst>
            </p:cNvPr>
            <p:cNvSpPr txBox="1"/>
            <p:nvPr/>
          </p:nvSpPr>
          <p:spPr>
            <a:xfrm>
              <a:off x="7464151" y="3357160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sun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30902E-4D2E-49D3-A022-7D98E4FEEC1E}"/>
                </a:ext>
              </a:extLst>
            </p:cNvPr>
            <p:cNvSpPr txBox="1"/>
            <p:nvPr/>
          </p:nvSpPr>
          <p:spPr>
            <a:xfrm rot="21025874">
              <a:off x="3419635" y="5254075"/>
              <a:ext cx="319662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98EB6CF-580A-4842-87D6-64BB66C8B10D}"/>
                </a:ext>
              </a:extLst>
            </p:cNvPr>
            <p:cNvSpPr txBox="1"/>
            <p:nvPr/>
          </p:nvSpPr>
          <p:spPr>
            <a:xfrm rot="872825">
              <a:off x="2184919" y="467771"/>
              <a:ext cx="104847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TV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630C2BD-25B6-4FF1-9B3C-57DDC7AB85E1}"/>
                </a:ext>
              </a:extLst>
            </p:cNvPr>
            <p:cNvSpPr txBox="1"/>
            <p:nvPr/>
          </p:nvSpPr>
          <p:spPr>
            <a:xfrm>
              <a:off x="9368172" y="2490281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dog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8702CD1-C709-4A5C-9C13-E284772153E7}"/>
                </a:ext>
              </a:extLst>
            </p:cNvPr>
            <p:cNvSpPr txBox="1"/>
            <p:nvPr/>
          </p:nvSpPr>
          <p:spPr>
            <a:xfrm>
              <a:off x="5704042" y="2356024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flag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5698F84-42DF-4910-A85E-5EB6CB2B75AC}"/>
                </a:ext>
              </a:extLst>
            </p:cNvPr>
            <p:cNvSpPr txBox="1"/>
            <p:nvPr/>
          </p:nvSpPr>
          <p:spPr>
            <a:xfrm>
              <a:off x="8649977" y="4879642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table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F96940E-C60A-46F7-AF37-08D1D5E9CF98}"/>
              </a:ext>
            </a:extLst>
          </p:cNvPr>
          <p:cNvSpPr txBox="1"/>
          <p:nvPr/>
        </p:nvSpPr>
        <p:spPr>
          <a:xfrm rot="219680">
            <a:off x="1322341" y="3932284"/>
            <a:ext cx="20406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love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C24474-1EC6-49CD-A3E4-983E2DE1A7EE}"/>
              </a:ext>
            </a:extLst>
          </p:cNvPr>
          <p:cNvSpPr txBox="1"/>
          <p:nvPr/>
        </p:nvSpPr>
        <p:spPr>
          <a:xfrm rot="211588">
            <a:off x="4362382" y="3591459"/>
            <a:ext cx="26034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apple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BA935B-9741-4C21-A4BA-6F982F642E45}"/>
              </a:ext>
            </a:extLst>
          </p:cNvPr>
          <p:cNvSpPr txBox="1"/>
          <p:nvPr/>
        </p:nvSpPr>
        <p:spPr>
          <a:xfrm rot="20909763">
            <a:off x="2383114" y="1560612"/>
            <a:ext cx="3046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orange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6CB8D9C-58C1-488E-81C0-943FA7D22294}"/>
              </a:ext>
            </a:extLst>
          </p:cNvPr>
          <p:cNvSpPr txBox="1"/>
          <p:nvPr/>
        </p:nvSpPr>
        <p:spPr>
          <a:xfrm>
            <a:off x="6595396" y="5472416"/>
            <a:ext cx="1971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one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876715B-7BAD-401A-867A-203DD485EAE8}"/>
              </a:ext>
            </a:extLst>
          </p:cNvPr>
          <p:cNvSpPr txBox="1"/>
          <p:nvPr/>
        </p:nvSpPr>
        <p:spPr>
          <a:xfrm>
            <a:off x="542457" y="1255871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dog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083CA5C-A13E-44DC-9659-CD7EEF52F23E}"/>
              </a:ext>
            </a:extLst>
          </p:cNvPr>
          <p:cNvSpPr txBox="1"/>
          <p:nvPr/>
        </p:nvSpPr>
        <p:spPr>
          <a:xfrm>
            <a:off x="542457" y="5221493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4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star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A2A4264-71D1-4B52-B4B0-47F1C430FF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961" r="24769" b="6961"/>
          <a:stretch/>
        </p:blipFill>
        <p:spPr>
          <a:xfrm>
            <a:off x="0" y="3983802"/>
            <a:ext cx="2221928" cy="256794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C78B0F9-A4D2-439F-A959-E7E70C615EFD}"/>
              </a:ext>
            </a:extLst>
          </p:cNvPr>
          <p:cNvSpPr txBox="1"/>
          <p:nvPr/>
        </p:nvSpPr>
        <p:spPr>
          <a:xfrm>
            <a:off x="625220" y="597313"/>
            <a:ext cx="159375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目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954BC13-1B95-418E-9539-DBA8127449C2}"/>
              </a:ext>
            </a:extLst>
          </p:cNvPr>
          <p:cNvSpPr txBox="1"/>
          <p:nvPr/>
        </p:nvSpPr>
        <p:spPr>
          <a:xfrm rot="20819903">
            <a:off x="6011008" y="4318097"/>
            <a:ext cx="18791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sky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E8CF3AFA-B852-4537-AE91-C283D701A1B3}"/>
              </a:ext>
            </a:extLst>
          </p:cNvPr>
          <p:cNvSpPr txBox="1"/>
          <p:nvPr/>
        </p:nvSpPr>
        <p:spPr>
          <a:xfrm>
            <a:off x="9282960" y="3790105"/>
            <a:ext cx="1450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0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two</a:t>
            </a:r>
            <a:endParaRPr lang="zh-CN" altLang="en-US" sz="50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FFADEC9-E830-4EEF-94A9-DB5E719D88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 t="67148" r="34938" b="9815"/>
          <a:stretch/>
        </p:blipFill>
        <p:spPr>
          <a:xfrm rot="14080846">
            <a:off x="1804505" y="5474641"/>
            <a:ext cx="1356202" cy="1579867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5BF272ED-DA85-46CE-AFED-ACDFB783E3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0" t="60777" r="68063" b="7558"/>
          <a:stretch/>
        </p:blipFill>
        <p:spPr>
          <a:xfrm>
            <a:off x="1708215" y="4100234"/>
            <a:ext cx="1781505" cy="2171590"/>
          </a:xfrm>
          <a:prstGeom prst="rect">
            <a:avLst/>
          </a:prstGeom>
        </p:spPr>
      </p:pic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682B7C69-2AA0-4A60-AFC1-A3142681D297}"/>
              </a:ext>
            </a:extLst>
          </p:cNvPr>
          <p:cNvGrpSpPr/>
          <p:nvPr/>
        </p:nvGrpSpPr>
        <p:grpSpPr>
          <a:xfrm>
            <a:off x="739232" y="2007325"/>
            <a:ext cx="3125015" cy="641149"/>
            <a:chOff x="4388178" y="1829637"/>
            <a:chExt cx="3183710" cy="641149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8B99905E-D6A9-46FD-A3B4-81BF708970D2}"/>
                </a:ext>
              </a:extLst>
            </p:cNvPr>
            <p:cNvSpPr txBox="1"/>
            <p:nvPr/>
          </p:nvSpPr>
          <p:spPr>
            <a:xfrm>
              <a:off x="4388178" y="1829637"/>
              <a:ext cx="318371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500" b="1" dirty="0">
                  <a:ln w="187325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 CONTENTS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CAE039F4-5D23-4653-A11D-0BC6B2ECF770}"/>
                </a:ext>
              </a:extLst>
            </p:cNvPr>
            <p:cNvSpPr txBox="1"/>
            <p:nvPr/>
          </p:nvSpPr>
          <p:spPr>
            <a:xfrm>
              <a:off x="4547450" y="1839844"/>
              <a:ext cx="2061098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5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C</a:t>
              </a:r>
              <a:r>
                <a:rPr lang="en-US" altLang="zh-CN" sz="3500" b="1" dirty="0">
                  <a:solidFill>
                    <a:schemeClr val="accent6">
                      <a:lumMod val="75000"/>
                    </a:schemeClr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O</a:t>
              </a:r>
              <a:r>
                <a:rPr lang="en-US" altLang="zh-CN" sz="35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NT</a:t>
              </a:r>
              <a:r>
                <a:rPr lang="en-US" altLang="zh-CN" sz="3500" b="1" dirty="0">
                  <a:solidFill>
                    <a:srgbClr val="FE715E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E</a:t>
              </a:r>
              <a:r>
                <a:rPr lang="en-US" altLang="zh-CN" sz="3500" b="1" dirty="0">
                  <a:solidFill>
                    <a:srgbClr val="00B0F0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N</a:t>
              </a:r>
              <a:r>
                <a:rPr lang="en-US" altLang="zh-CN" sz="35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T</a:t>
              </a:r>
              <a:r>
                <a:rPr lang="en-US" altLang="zh-CN" sz="3500" b="1" dirty="0">
                  <a:solidFill>
                    <a:srgbClr val="FFD33C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S</a:t>
              </a:r>
            </a:p>
          </p:txBody>
        </p:sp>
      </p:grp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6AB239CF-A8EF-483F-A1F8-43B0F156C585}"/>
              </a:ext>
            </a:extLst>
          </p:cNvPr>
          <p:cNvSpPr txBox="1"/>
          <p:nvPr/>
        </p:nvSpPr>
        <p:spPr>
          <a:xfrm>
            <a:off x="1446911" y="530714"/>
            <a:ext cx="1593757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录</a:t>
            </a:r>
          </a:p>
        </p:txBody>
      </p:sp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E827FADA-220F-47F2-8F17-1F4AC7264A23}"/>
              </a:ext>
            </a:extLst>
          </p:cNvPr>
          <p:cNvSpPr/>
          <p:nvPr/>
        </p:nvSpPr>
        <p:spPr>
          <a:xfrm>
            <a:off x="3397171" y="2590388"/>
            <a:ext cx="1315485" cy="1322988"/>
          </a:xfrm>
          <a:prstGeom prst="rect">
            <a:avLst/>
          </a:prstGeom>
          <a:blipFill dpi="0" rotWithShape="1">
            <a:blip r:embed="rId5">
              <a:alphaModFix amt="7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FFDE530A-DBCF-414D-87B4-F0A8B70CE860}"/>
              </a:ext>
            </a:extLst>
          </p:cNvPr>
          <p:cNvGrpSpPr/>
          <p:nvPr/>
        </p:nvGrpSpPr>
        <p:grpSpPr>
          <a:xfrm>
            <a:off x="4516513" y="1156660"/>
            <a:ext cx="937535" cy="783002"/>
            <a:chOff x="5493105" y="1228234"/>
            <a:chExt cx="937535" cy="783002"/>
          </a:xfrm>
        </p:grpSpPr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="" id="{7BAD29BC-9E20-48B5-B7BF-20F7D6D55E40}"/>
                </a:ext>
              </a:extLst>
            </p:cNvPr>
            <p:cNvGrpSpPr/>
            <p:nvPr/>
          </p:nvGrpSpPr>
          <p:grpSpPr>
            <a:xfrm>
              <a:off x="5493105" y="1228234"/>
              <a:ext cx="937535" cy="783002"/>
              <a:chOff x="2900496" y="1028113"/>
              <a:chExt cx="6336001" cy="3420001"/>
            </a:xfrm>
          </p:grpSpPr>
          <p:sp>
            <p:nvSpPr>
              <p:cNvPr id="56" name="任意多边形: 形状 55">
                <a:extLst>
                  <a:ext uri="{FF2B5EF4-FFF2-40B4-BE49-F238E27FC236}">
                    <a16:creationId xmlns:a16="http://schemas.microsoft.com/office/drawing/2014/main" xmlns="" id="{1E4CF688-FFE6-4448-8298-2D71F00C8431}"/>
                  </a:ext>
                </a:extLst>
              </p:cNvPr>
              <p:cNvSpPr/>
              <p:nvPr/>
            </p:nvSpPr>
            <p:spPr>
              <a:xfrm>
                <a:off x="2900496" y="1028113"/>
                <a:ext cx="6336001" cy="3420001"/>
              </a:xfrm>
              <a:custGeom>
                <a:avLst/>
                <a:gdLst>
                  <a:gd name="connsiteX0" fmla="*/ 3218105 w 6336001"/>
                  <a:gd name="connsiteY0" fmla="*/ 0 h 3420001"/>
                  <a:gd name="connsiteX1" fmla="*/ 3916423 w 6336001"/>
                  <a:gd name="connsiteY1" fmla="*/ 250373 h 3420001"/>
                  <a:gd name="connsiteX2" fmla="*/ 3929273 w 6336001"/>
                  <a:gd name="connsiteY2" fmla="*/ 262037 h 3420001"/>
                  <a:gd name="connsiteX3" fmla="*/ 3935218 w 6336001"/>
                  <a:gd name="connsiteY3" fmla="*/ 259177 h 3420001"/>
                  <a:gd name="connsiteX4" fmla="*/ 4362540 w 6336001"/>
                  <a:gd name="connsiteY4" fmla="*/ 173013 h 3420001"/>
                  <a:gd name="connsiteX5" fmla="*/ 5138819 w 6336001"/>
                  <a:gd name="connsiteY5" fmla="*/ 494152 h 3420001"/>
                  <a:gd name="connsiteX6" fmla="*/ 5212838 w 6336001"/>
                  <a:gd name="connsiteY6" fmla="*/ 583751 h 3420001"/>
                  <a:gd name="connsiteX7" fmla="*/ 5238177 w 6336001"/>
                  <a:gd name="connsiteY7" fmla="*/ 582473 h 3420001"/>
                  <a:gd name="connsiteX8" fmla="*/ 6336001 w 6336001"/>
                  <a:gd name="connsiteY8" fmla="*/ 1678911 h 3420001"/>
                  <a:gd name="connsiteX9" fmla="*/ 5238177 w 6336001"/>
                  <a:gd name="connsiteY9" fmla="*/ 2775349 h 3420001"/>
                  <a:gd name="connsiteX10" fmla="*/ 4911718 w 6336001"/>
                  <a:gd name="connsiteY10" fmla="*/ 2726055 h 3420001"/>
                  <a:gd name="connsiteX11" fmla="*/ 4889499 w 6336001"/>
                  <a:gd name="connsiteY11" fmla="*/ 2717933 h 3420001"/>
                  <a:gd name="connsiteX12" fmla="*/ 4879425 w 6336001"/>
                  <a:gd name="connsiteY12" fmla="*/ 2750346 h 3420001"/>
                  <a:gd name="connsiteX13" fmla="*/ 3867873 w 6336001"/>
                  <a:gd name="connsiteY13" fmla="*/ 3420001 h 3420001"/>
                  <a:gd name="connsiteX14" fmla="*/ 3091595 w 6336001"/>
                  <a:gd name="connsiteY14" fmla="*/ 3098862 h 3420001"/>
                  <a:gd name="connsiteX15" fmla="*/ 3032475 w 6336001"/>
                  <a:gd name="connsiteY15" fmla="*/ 3027298 h 3420001"/>
                  <a:gd name="connsiteX16" fmla="*/ 3001738 w 6336001"/>
                  <a:gd name="connsiteY16" fmla="*/ 3064505 h 3420001"/>
                  <a:gd name="connsiteX17" fmla="*/ 2225459 w 6336001"/>
                  <a:gd name="connsiteY17" fmla="*/ 3385644 h 3420001"/>
                  <a:gd name="connsiteX18" fmla="*/ 1449181 w 6336001"/>
                  <a:gd name="connsiteY18" fmla="*/ 3064505 h 3420001"/>
                  <a:gd name="connsiteX19" fmla="*/ 1355617 w 6336001"/>
                  <a:gd name="connsiteY19" fmla="*/ 2951247 h 3420001"/>
                  <a:gd name="connsiteX20" fmla="*/ 1319074 w 6336001"/>
                  <a:gd name="connsiteY20" fmla="*/ 2960631 h 3420001"/>
                  <a:gd name="connsiteX21" fmla="*/ 1097824 w 6336001"/>
                  <a:gd name="connsiteY21" fmla="*/ 2982907 h 3420001"/>
                  <a:gd name="connsiteX22" fmla="*/ 0 w 6336001"/>
                  <a:gd name="connsiteY22" fmla="*/ 1886469 h 3420001"/>
                  <a:gd name="connsiteX23" fmla="*/ 1097824 w 6336001"/>
                  <a:gd name="connsiteY23" fmla="*/ 790031 h 3420001"/>
                  <a:gd name="connsiteX24" fmla="*/ 1174420 w 6336001"/>
                  <a:gd name="connsiteY24" fmla="*/ 793894 h 3420001"/>
                  <a:gd name="connsiteX25" fmla="*/ 1192725 w 6336001"/>
                  <a:gd name="connsiteY25" fmla="*/ 734999 h 3420001"/>
                  <a:gd name="connsiteX26" fmla="*/ 2204276 w 6336001"/>
                  <a:gd name="connsiteY26" fmla="*/ 65344 h 3420001"/>
                  <a:gd name="connsiteX27" fmla="*/ 2631599 w 6336001"/>
                  <a:gd name="connsiteY27" fmla="*/ 151508 h 3420001"/>
                  <a:gd name="connsiteX28" fmla="*/ 2649234 w 6336001"/>
                  <a:gd name="connsiteY28" fmla="*/ 159992 h 3420001"/>
                  <a:gd name="connsiteX29" fmla="*/ 2694817 w 6336001"/>
                  <a:gd name="connsiteY29" fmla="*/ 132334 h 3420001"/>
                  <a:gd name="connsiteX30" fmla="*/ 3218105 w 6336001"/>
                  <a:gd name="connsiteY30" fmla="*/ 0 h 3420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36001" h="3420001">
                    <a:moveTo>
                      <a:pt x="3218105" y="0"/>
                    </a:moveTo>
                    <a:cubicBezTo>
                      <a:pt x="3483366" y="0"/>
                      <a:pt x="3726654" y="93960"/>
                      <a:pt x="3916423" y="250373"/>
                    </a:cubicBezTo>
                    <a:lnTo>
                      <a:pt x="3929273" y="262037"/>
                    </a:lnTo>
                    <a:lnTo>
                      <a:pt x="3935218" y="259177"/>
                    </a:lnTo>
                    <a:cubicBezTo>
                      <a:pt x="4066560" y="203694"/>
                      <a:pt x="4210963" y="173013"/>
                      <a:pt x="4362540" y="173013"/>
                    </a:cubicBezTo>
                    <a:cubicBezTo>
                      <a:pt x="4665696" y="173013"/>
                      <a:pt x="4940152" y="295736"/>
                      <a:pt x="5138819" y="494152"/>
                    </a:cubicBezTo>
                    <a:lnTo>
                      <a:pt x="5212838" y="583751"/>
                    </a:lnTo>
                    <a:lnTo>
                      <a:pt x="5238177" y="582473"/>
                    </a:lnTo>
                    <a:cubicBezTo>
                      <a:pt x="5844488" y="582473"/>
                      <a:pt x="6336001" y="1073365"/>
                      <a:pt x="6336001" y="1678911"/>
                    </a:cubicBezTo>
                    <a:cubicBezTo>
                      <a:pt x="6336001" y="2284457"/>
                      <a:pt x="5844488" y="2775349"/>
                      <a:pt x="5238177" y="2775349"/>
                    </a:cubicBezTo>
                    <a:cubicBezTo>
                      <a:pt x="5124494" y="2775349"/>
                      <a:pt x="5014846" y="2758091"/>
                      <a:pt x="4911718" y="2726055"/>
                    </a:cubicBezTo>
                    <a:lnTo>
                      <a:pt x="4889499" y="2717933"/>
                    </a:lnTo>
                    <a:lnTo>
                      <a:pt x="4879425" y="2750346"/>
                    </a:lnTo>
                    <a:cubicBezTo>
                      <a:pt x="4712766" y="3143874"/>
                      <a:pt x="4322606" y="3420001"/>
                      <a:pt x="3867873" y="3420001"/>
                    </a:cubicBezTo>
                    <a:cubicBezTo>
                      <a:pt x="3564718" y="3420001"/>
                      <a:pt x="3290262" y="3297278"/>
                      <a:pt x="3091595" y="3098862"/>
                    </a:cubicBezTo>
                    <a:lnTo>
                      <a:pt x="3032475" y="3027298"/>
                    </a:lnTo>
                    <a:lnTo>
                      <a:pt x="3001738" y="3064505"/>
                    </a:lnTo>
                    <a:cubicBezTo>
                      <a:pt x="2803071" y="3262921"/>
                      <a:pt x="2528615" y="3385644"/>
                      <a:pt x="2225459" y="3385644"/>
                    </a:cubicBezTo>
                    <a:cubicBezTo>
                      <a:pt x="1922304" y="3385644"/>
                      <a:pt x="1647848" y="3262921"/>
                      <a:pt x="1449181" y="3064505"/>
                    </a:cubicBezTo>
                    <a:lnTo>
                      <a:pt x="1355617" y="2951247"/>
                    </a:lnTo>
                    <a:lnTo>
                      <a:pt x="1319074" y="2960631"/>
                    </a:lnTo>
                    <a:cubicBezTo>
                      <a:pt x="1247608" y="2975237"/>
                      <a:pt x="1173613" y="2982907"/>
                      <a:pt x="1097824" y="2982907"/>
                    </a:cubicBezTo>
                    <a:cubicBezTo>
                      <a:pt x="491513" y="2982907"/>
                      <a:pt x="0" y="2492015"/>
                      <a:pt x="0" y="1886469"/>
                    </a:cubicBezTo>
                    <a:cubicBezTo>
                      <a:pt x="0" y="1280923"/>
                      <a:pt x="491513" y="790031"/>
                      <a:pt x="1097824" y="790031"/>
                    </a:cubicBezTo>
                    <a:lnTo>
                      <a:pt x="1174420" y="793894"/>
                    </a:lnTo>
                    <a:lnTo>
                      <a:pt x="1192725" y="734999"/>
                    </a:lnTo>
                    <a:cubicBezTo>
                      <a:pt x="1359384" y="341471"/>
                      <a:pt x="1749543" y="65344"/>
                      <a:pt x="2204276" y="65344"/>
                    </a:cubicBezTo>
                    <a:cubicBezTo>
                      <a:pt x="2355854" y="65344"/>
                      <a:pt x="2500257" y="96025"/>
                      <a:pt x="2631599" y="151508"/>
                    </a:cubicBezTo>
                    <a:lnTo>
                      <a:pt x="2649234" y="159992"/>
                    </a:lnTo>
                    <a:lnTo>
                      <a:pt x="2694817" y="132334"/>
                    </a:lnTo>
                    <a:cubicBezTo>
                      <a:pt x="2850372" y="47939"/>
                      <a:pt x="3028633" y="0"/>
                      <a:pt x="3218105" y="0"/>
                    </a:cubicBezTo>
                    <a:close/>
                  </a:path>
                </a:pathLst>
              </a:cu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57" name="任意多边形: 形状 56">
                <a:extLst>
                  <a:ext uri="{FF2B5EF4-FFF2-40B4-BE49-F238E27FC236}">
                    <a16:creationId xmlns:a16="http://schemas.microsoft.com/office/drawing/2014/main" xmlns="" id="{001165C7-AF72-4EC2-834A-3FC13355FCB8}"/>
                  </a:ext>
                </a:extLst>
              </p:cNvPr>
              <p:cNvSpPr/>
              <p:nvPr/>
            </p:nvSpPr>
            <p:spPr>
              <a:xfrm>
                <a:off x="2997347" y="1084832"/>
                <a:ext cx="6192000" cy="3312000"/>
              </a:xfrm>
              <a:custGeom>
                <a:avLst/>
                <a:gdLst>
                  <a:gd name="connsiteX0" fmla="*/ 3211398 w 6322797"/>
                  <a:gd name="connsiteY0" fmla="*/ 0 h 3417187"/>
                  <a:gd name="connsiteX1" fmla="*/ 3908261 w 6322797"/>
                  <a:gd name="connsiteY1" fmla="*/ 250167 h 3417187"/>
                  <a:gd name="connsiteX2" fmla="*/ 3921084 w 6322797"/>
                  <a:gd name="connsiteY2" fmla="*/ 261821 h 3417187"/>
                  <a:gd name="connsiteX3" fmla="*/ 3927016 w 6322797"/>
                  <a:gd name="connsiteY3" fmla="*/ 258964 h 3417187"/>
                  <a:gd name="connsiteX4" fmla="*/ 4353448 w 6322797"/>
                  <a:gd name="connsiteY4" fmla="*/ 172871 h 3417187"/>
                  <a:gd name="connsiteX5" fmla="*/ 5128109 w 6322797"/>
                  <a:gd name="connsiteY5" fmla="*/ 493746 h 3417187"/>
                  <a:gd name="connsiteX6" fmla="*/ 5201974 w 6322797"/>
                  <a:gd name="connsiteY6" fmla="*/ 583271 h 3417187"/>
                  <a:gd name="connsiteX7" fmla="*/ 5227261 w 6322797"/>
                  <a:gd name="connsiteY7" fmla="*/ 581994 h 3417187"/>
                  <a:gd name="connsiteX8" fmla="*/ 6322797 w 6322797"/>
                  <a:gd name="connsiteY8" fmla="*/ 1677530 h 3417187"/>
                  <a:gd name="connsiteX9" fmla="*/ 5227261 w 6322797"/>
                  <a:gd name="connsiteY9" fmla="*/ 2773066 h 3417187"/>
                  <a:gd name="connsiteX10" fmla="*/ 4901482 w 6322797"/>
                  <a:gd name="connsiteY10" fmla="*/ 2723813 h 3417187"/>
                  <a:gd name="connsiteX11" fmla="*/ 4879309 w 6322797"/>
                  <a:gd name="connsiteY11" fmla="*/ 2715697 h 3417187"/>
                  <a:gd name="connsiteX12" fmla="*/ 4869256 w 6322797"/>
                  <a:gd name="connsiteY12" fmla="*/ 2748083 h 3417187"/>
                  <a:gd name="connsiteX13" fmla="*/ 3859812 w 6322797"/>
                  <a:gd name="connsiteY13" fmla="*/ 3417187 h 3417187"/>
                  <a:gd name="connsiteX14" fmla="*/ 3085151 w 6322797"/>
                  <a:gd name="connsiteY14" fmla="*/ 3096312 h 3417187"/>
                  <a:gd name="connsiteX15" fmla="*/ 3026155 w 6322797"/>
                  <a:gd name="connsiteY15" fmla="*/ 3024808 h 3417187"/>
                  <a:gd name="connsiteX16" fmla="*/ 2995482 w 6322797"/>
                  <a:gd name="connsiteY16" fmla="*/ 3061984 h 3417187"/>
                  <a:gd name="connsiteX17" fmla="*/ 2220821 w 6322797"/>
                  <a:gd name="connsiteY17" fmla="*/ 3382859 h 3417187"/>
                  <a:gd name="connsiteX18" fmla="*/ 1446160 w 6322797"/>
                  <a:gd name="connsiteY18" fmla="*/ 3061984 h 3417187"/>
                  <a:gd name="connsiteX19" fmla="*/ 1352791 w 6322797"/>
                  <a:gd name="connsiteY19" fmla="*/ 2948819 h 3417187"/>
                  <a:gd name="connsiteX20" fmla="*/ 1316325 w 6322797"/>
                  <a:gd name="connsiteY20" fmla="*/ 2958196 h 3417187"/>
                  <a:gd name="connsiteX21" fmla="*/ 1095536 w 6322797"/>
                  <a:gd name="connsiteY21" fmla="*/ 2980453 h 3417187"/>
                  <a:gd name="connsiteX22" fmla="*/ 0 w 6322797"/>
                  <a:gd name="connsiteY22" fmla="*/ 1884917 h 3417187"/>
                  <a:gd name="connsiteX23" fmla="*/ 1095536 w 6322797"/>
                  <a:gd name="connsiteY23" fmla="*/ 789381 h 3417187"/>
                  <a:gd name="connsiteX24" fmla="*/ 1171972 w 6322797"/>
                  <a:gd name="connsiteY24" fmla="*/ 793241 h 3417187"/>
                  <a:gd name="connsiteX25" fmla="*/ 1190239 w 6322797"/>
                  <a:gd name="connsiteY25" fmla="*/ 734394 h 3417187"/>
                  <a:gd name="connsiteX26" fmla="*/ 2199682 w 6322797"/>
                  <a:gd name="connsiteY26" fmla="*/ 65290 h 3417187"/>
                  <a:gd name="connsiteX27" fmla="*/ 2626114 w 6322797"/>
                  <a:gd name="connsiteY27" fmla="*/ 151383 h 3417187"/>
                  <a:gd name="connsiteX28" fmla="*/ 2643712 w 6322797"/>
                  <a:gd name="connsiteY28" fmla="*/ 159860 h 3417187"/>
                  <a:gd name="connsiteX29" fmla="*/ 2689201 w 6322797"/>
                  <a:gd name="connsiteY29" fmla="*/ 132226 h 3417187"/>
                  <a:gd name="connsiteX30" fmla="*/ 3211398 w 6322797"/>
                  <a:gd name="connsiteY30" fmla="*/ 0 h 341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22797" h="3417187">
                    <a:moveTo>
                      <a:pt x="3211398" y="0"/>
                    </a:moveTo>
                    <a:cubicBezTo>
                      <a:pt x="3476107" y="0"/>
                      <a:pt x="3718888" y="93883"/>
                      <a:pt x="3908261" y="250167"/>
                    </a:cubicBezTo>
                    <a:lnTo>
                      <a:pt x="3921084" y="261821"/>
                    </a:lnTo>
                    <a:lnTo>
                      <a:pt x="3927016" y="258964"/>
                    </a:lnTo>
                    <a:cubicBezTo>
                      <a:pt x="4058084" y="203527"/>
                      <a:pt x="4202186" y="172871"/>
                      <a:pt x="4353448" y="172871"/>
                    </a:cubicBezTo>
                    <a:cubicBezTo>
                      <a:pt x="4655972" y="172871"/>
                      <a:pt x="4929856" y="295493"/>
                      <a:pt x="5128109" y="493746"/>
                    </a:cubicBezTo>
                    <a:lnTo>
                      <a:pt x="5201974" y="583271"/>
                    </a:lnTo>
                    <a:lnTo>
                      <a:pt x="5227261" y="581994"/>
                    </a:lnTo>
                    <a:cubicBezTo>
                      <a:pt x="5832309" y="581994"/>
                      <a:pt x="6322797" y="1072482"/>
                      <a:pt x="6322797" y="1677530"/>
                    </a:cubicBezTo>
                    <a:cubicBezTo>
                      <a:pt x="6322797" y="2282578"/>
                      <a:pt x="5832309" y="2773066"/>
                      <a:pt x="5227261" y="2773066"/>
                    </a:cubicBezTo>
                    <a:cubicBezTo>
                      <a:pt x="5113815" y="2773066"/>
                      <a:pt x="5004396" y="2755822"/>
                      <a:pt x="4901482" y="2723813"/>
                    </a:cubicBezTo>
                    <a:lnTo>
                      <a:pt x="4879309" y="2715697"/>
                    </a:lnTo>
                    <a:lnTo>
                      <a:pt x="4869256" y="2748083"/>
                    </a:lnTo>
                    <a:cubicBezTo>
                      <a:pt x="4702944" y="3141288"/>
                      <a:pt x="4313598" y="3417187"/>
                      <a:pt x="3859812" y="3417187"/>
                    </a:cubicBezTo>
                    <a:cubicBezTo>
                      <a:pt x="3557288" y="3417187"/>
                      <a:pt x="3283404" y="3294565"/>
                      <a:pt x="3085151" y="3096312"/>
                    </a:cubicBezTo>
                    <a:lnTo>
                      <a:pt x="3026155" y="3024808"/>
                    </a:lnTo>
                    <a:lnTo>
                      <a:pt x="2995482" y="3061984"/>
                    </a:lnTo>
                    <a:cubicBezTo>
                      <a:pt x="2797229" y="3260237"/>
                      <a:pt x="2523345" y="3382859"/>
                      <a:pt x="2220821" y="3382859"/>
                    </a:cubicBezTo>
                    <a:cubicBezTo>
                      <a:pt x="1918297" y="3382859"/>
                      <a:pt x="1644413" y="3260237"/>
                      <a:pt x="1446160" y="3061984"/>
                    </a:cubicBezTo>
                    <a:lnTo>
                      <a:pt x="1352791" y="2948819"/>
                    </a:lnTo>
                    <a:lnTo>
                      <a:pt x="1316325" y="2958196"/>
                    </a:lnTo>
                    <a:cubicBezTo>
                      <a:pt x="1245008" y="2972789"/>
                      <a:pt x="1171167" y="2980453"/>
                      <a:pt x="1095536" y="2980453"/>
                    </a:cubicBezTo>
                    <a:cubicBezTo>
                      <a:pt x="490488" y="2980453"/>
                      <a:pt x="0" y="2489965"/>
                      <a:pt x="0" y="1884917"/>
                    </a:cubicBezTo>
                    <a:cubicBezTo>
                      <a:pt x="0" y="1279869"/>
                      <a:pt x="490488" y="789381"/>
                      <a:pt x="1095536" y="789381"/>
                    </a:cubicBezTo>
                    <a:lnTo>
                      <a:pt x="1171972" y="793241"/>
                    </a:lnTo>
                    <a:lnTo>
                      <a:pt x="1190239" y="734394"/>
                    </a:lnTo>
                    <a:cubicBezTo>
                      <a:pt x="1356550" y="341190"/>
                      <a:pt x="1745896" y="65290"/>
                      <a:pt x="2199682" y="65290"/>
                    </a:cubicBezTo>
                    <a:cubicBezTo>
                      <a:pt x="2350944" y="65290"/>
                      <a:pt x="2495046" y="95946"/>
                      <a:pt x="2626114" y="151383"/>
                    </a:cubicBezTo>
                    <a:lnTo>
                      <a:pt x="2643712" y="159860"/>
                    </a:lnTo>
                    <a:lnTo>
                      <a:pt x="2689201" y="132226"/>
                    </a:lnTo>
                    <a:cubicBezTo>
                      <a:pt x="2844431" y="47899"/>
                      <a:pt x="3022321" y="0"/>
                      <a:pt x="3211398" y="0"/>
                    </a:cubicBezTo>
                    <a:close/>
                  </a:path>
                </a:pathLst>
              </a:cu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xmlns="" id="{49A85369-25CE-439A-A10A-599AEE807614}"/>
                </a:ext>
              </a:extLst>
            </p:cNvPr>
            <p:cNvSpPr txBox="1"/>
            <p:nvPr/>
          </p:nvSpPr>
          <p:spPr>
            <a:xfrm>
              <a:off x="5704042" y="1324973"/>
              <a:ext cx="70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159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dirty="0">
                <a:solidFill>
                  <a:srgbClr val="2159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63EA600-4D0E-4D66-A6B5-EDB2FA11A1FF}"/>
              </a:ext>
            </a:extLst>
          </p:cNvPr>
          <p:cNvGrpSpPr/>
          <p:nvPr/>
        </p:nvGrpSpPr>
        <p:grpSpPr>
          <a:xfrm>
            <a:off x="5618804" y="1255871"/>
            <a:ext cx="3801170" cy="643859"/>
            <a:chOff x="6595396" y="1327445"/>
            <a:chExt cx="4372210" cy="643859"/>
          </a:xfrm>
        </p:grpSpPr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9930C40C-978E-4CC5-BA5E-CAE8D2BCA5AC}"/>
                </a:ext>
              </a:extLst>
            </p:cNvPr>
            <p:cNvGrpSpPr/>
            <p:nvPr/>
          </p:nvGrpSpPr>
          <p:grpSpPr>
            <a:xfrm>
              <a:off x="6595396" y="1327445"/>
              <a:ext cx="4372210" cy="643859"/>
              <a:chOff x="2900496" y="1028108"/>
              <a:chExt cx="6336001" cy="3170745"/>
            </a:xfrm>
          </p:grpSpPr>
          <p:sp>
            <p:nvSpPr>
              <p:cNvPr id="46" name="任意多边形: 形状 45">
                <a:extLst>
                  <a:ext uri="{FF2B5EF4-FFF2-40B4-BE49-F238E27FC236}">
                    <a16:creationId xmlns:a16="http://schemas.microsoft.com/office/drawing/2014/main" xmlns="" id="{C5E550E0-C230-41BD-935E-7FABA5909B87}"/>
                  </a:ext>
                </a:extLst>
              </p:cNvPr>
              <p:cNvSpPr/>
              <p:nvPr/>
            </p:nvSpPr>
            <p:spPr>
              <a:xfrm>
                <a:off x="2900496" y="1028108"/>
                <a:ext cx="6336001" cy="3170745"/>
              </a:xfrm>
              <a:prstGeom prst="roundRect">
                <a:avLst/>
              </a:pr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:a16="http://schemas.microsoft.com/office/drawing/2014/main" xmlns="" id="{F30FF339-471C-4104-B9F5-721545F49A88}"/>
                  </a:ext>
                </a:extLst>
              </p:cNvPr>
              <p:cNvSpPr/>
              <p:nvPr/>
            </p:nvSpPr>
            <p:spPr>
              <a:xfrm>
                <a:off x="2972496" y="1226865"/>
                <a:ext cx="6192000" cy="2833484"/>
              </a:xfrm>
              <a:prstGeom prst="roundRect">
                <a:avLst/>
              </a:pr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xmlns="" id="{F39960C1-7313-40C3-ABF6-2AA9F03C8948}"/>
                </a:ext>
              </a:extLst>
            </p:cNvPr>
            <p:cNvSpPr txBox="1"/>
            <p:nvPr/>
          </p:nvSpPr>
          <p:spPr>
            <a:xfrm>
              <a:off x="6727768" y="1420255"/>
              <a:ext cx="38304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My school</a:t>
              </a:r>
              <a:endParaRPr lang="zh-CN" altLang="en-US" sz="22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xmlns="" id="{EA01AFAB-AAA5-4AF5-9404-08EFDD81CE12}"/>
              </a:ext>
            </a:extLst>
          </p:cNvPr>
          <p:cNvGrpSpPr/>
          <p:nvPr/>
        </p:nvGrpSpPr>
        <p:grpSpPr>
          <a:xfrm>
            <a:off x="4509536" y="2303299"/>
            <a:ext cx="937535" cy="783002"/>
            <a:chOff x="5493105" y="1228234"/>
            <a:chExt cx="937535" cy="783002"/>
          </a:xfrm>
        </p:grpSpPr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xmlns="" id="{2705D087-699C-47F8-8B70-6C223D35F34D}"/>
                </a:ext>
              </a:extLst>
            </p:cNvPr>
            <p:cNvGrpSpPr/>
            <p:nvPr/>
          </p:nvGrpSpPr>
          <p:grpSpPr>
            <a:xfrm>
              <a:off x="5493105" y="1228234"/>
              <a:ext cx="937535" cy="783002"/>
              <a:chOff x="2900496" y="1028113"/>
              <a:chExt cx="6336001" cy="3420001"/>
            </a:xfrm>
          </p:grpSpPr>
          <p:sp>
            <p:nvSpPr>
              <p:cNvPr id="74" name="任意多边形: 形状 73">
                <a:extLst>
                  <a:ext uri="{FF2B5EF4-FFF2-40B4-BE49-F238E27FC236}">
                    <a16:creationId xmlns:a16="http://schemas.microsoft.com/office/drawing/2014/main" xmlns="" id="{722ADA6E-1463-4876-9BA1-7657F4618C78}"/>
                  </a:ext>
                </a:extLst>
              </p:cNvPr>
              <p:cNvSpPr/>
              <p:nvPr/>
            </p:nvSpPr>
            <p:spPr>
              <a:xfrm>
                <a:off x="2900496" y="1028113"/>
                <a:ext cx="6336001" cy="3420001"/>
              </a:xfrm>
              <a:custGeom>
                <a:avLst/>
                <a:gdLst>
                  <a:gd name="connsiteX0" fmla="*/ 3218105 w 6336001"/>
                  <a:gd name="connsiteY0" fmla="*/ 0 h 3420001"/>
                  <a:gd name="connsiteX1" fmla="*/ 3916423 w 6336001"/>
                  <a:gd name="connsiteY1" fmla="*/ 250373 h 3420001"/>
                  <a:gd name="connsiteX2" fmla="*/ 3929273 w 6336001"/>
                  <a:gd name="connsiteY2" fmla="*/ 262037 h 3420001"/>
                  <a:gd name="connsiteX3" fmla="*/ 3935218 w 6336001"/>
                  <a:gd name="connsiteY3" fmla="*/ 259177 h 3420001"/>
                  <a:gd name="connsiteX4" fmla="*/ 4362540 w 6336001"/>
                  <a:gd name="connsiteY4" fmla="*/ 173013 h 3420001"/>
                  <a:gd name="connsiteX5" fmla="*/ 5138819 w 6336001"/>
                  <a:gd name="connsiteY5" fmla="*/ 494152 h 3420001"/>
                  <a:gd name="connsiteX6" fmla="*/ 5212838 w 6336001"/>
                  <a:gd name="connsiteY6" fmla="*/ 583751 h 3420001"/>
                  <a:gd name="connsiteX7" fmla="*/ 5238177 w 6336001"/>
                  <a:gd name="connsiteY7" fmla="*/ 582473 h 3420001"/>
                  <a:gd name="connsiteX8" fmla="*/ 6336001 w 6336001"/>
                  <a:gd name="connsiteY8" fmla="*/ 1678911 h 3420001"/>
                  <a:gd name="connsiteX9" fmla="*/ 5238177 w 6336001"/>
                  <a:gd name="connsiteY9" fmla="*/ 2775349 h 3420001"/>
                  <a:gd name="connsiteX10" fmla="*/ 4911718 w 6336001"/>
                  <a:gd name="connsiteY10" fmla="*/ 2726055 h 3420001"/>
                  <a:gd name="connsiteX11" fmla="*/ 4889499 w 6336001"/>
                  <a:gd name="connsiteY11" fmla="*/ 2717933 h 3420001"/>
                  <a:gd name="connsiteX12" fmla="*/ 4879425 w 6336001"/>
                  <a:gd name="connsiteY12" fmla="*/ 2750346 h 3420001"/>
                  <a:gd name="connsiteX13" fmla="*/ 3867873 w 6336001"/>
                  <a:gd name="connsiteY13" fmla="*/ 3420001 h 3420001"/>
                  <a:gd name="connsiteX14" fmla="*/ 3091595 w 6336001"/>
                  <a:gd name="connsiteY14" fmla="*/ 3098862 h 3420001"/>
                  <a:gd name="connsiteX15" fmla="*/ 3032475 w 6336001"/>
                  <a:gd name="connsiteY15" fmla="*/ 3027298 h 3420001"/>
                  <a:gd name="connsiteX16" fmla="*/ 3001738 w 6336001"/>
                  <a:gd name="connsiteY16" fmla="*/ 3064505 h 3420001"/>
                  <a:gd name="connsiteX17" fmla="*/ 2225459 w 6336001"/>
                  <a:gd name="connsiteY17" fmla="*/ 3385644 h 3420001"/>
                  <a:gd name="connsiteX18" fmla="*/ 1449181 w 6336001"/>
                  <a:gd name="connsiteY18" fmla="*/ 3064505 h 3420001"/>
                  <a:gd name="connsiteX19" fmla="*/ 1355617 w 6336001"/>
                  <a:gd name="connsiteY19" fmla="*/ 2951247 h 3420001"/>
                  <a:gd name="connsiteX20" fmla="*/ 1319074 w 6336001"/>
                  <a:gd name="connsiteY20" fmla="*/ 2960631 h 3420001"/>
                  <a:gd name="connsiteX21" fmla="*/ 1097824 w 6336001"/>
                  <a:gd name="connsiteY21" fmla="*/ 2982907 h 3420001"/>
                  <a:gd name="connsiteX22" fmla="*/ 0 w 6336001"/>
                  <a:gd name="connsiteY22" fmla="*/ 1886469 h 3420001"/>
                  <a:gd name="connsiteX23" fmla="*/ 1097824 w 6336001"/>
                  <a:gd name="connsiteY23" fmla="*/ 790031 h 3420001"/>
                  <a:gd name="connsiteX24" fmla="*/ 1174420 w 6336001"/>
                  <a:gd name="connsiteY24" fmla="*/ 793894 h 3420001"/>
                  <a:gd name="connsiteX25" fmla="*/ 1192725 w 6336001"/>
                  <a:gd name="connsiteY25" fmla="*/ 734999 h 3420001"/>
                  <a:gd name="connsiteX26" fmla="*/ 2204276 w 6336001"/>
                  <a:gd name="connsiteY26" fmla="*/ 65344 h 3420001"/>
                  <a:gd name="connsiteX27" fmla="*/ 2631599 w 6336001"/>
                  <a:gd name="connsiteY27" fmla="*/ 151508 h 3420001"/>
                  <a:gd name="connsiteX28" fmla="*/ 2649234 w 6336001"/>
                  <a:gd name="connsiteY28" fmla="*/ 159992 h 3420001"/>
                  <a:gd name="connsiteX29" fmla="*/ 2694817 w 6336001"/>
                  <a:gd name="connsiteY29" fmla="*/ 132334 h 3420001"/>
                  <a:gd name="connsiteX30" fmla="*/ 3218105 w 6336001"/>
                  <a:gd name="connsiteY30" fmla="*/ 0 h 3420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36001" h="3420001">
                    <a:moveTo>
                      <a:pt x="3218105" y="0"/>
                    </a:moveTo>
                    <a:cubicBezTo>
                      <a:pt x="3483366" y="0"/>
                      <a:pt x="3726654" y="93960"/>
                      <a:pt x="3916423" y="250373"/>
                    </a:cubicBezTo>
                    <a:lnTo>
                      <a:pt x="3929273" y="262037"/>
                    </a:lnTo>
                    <a:lnTo>
                      <a:pt x="3935218" y="259177"/>
                    </a:lnTo>
                    <a:cubicBezTo>
                      <a:pt x="4066560" y="203694"/>
                      <a:pt x="4210963" y="173013"/>
                      <a:pt x="4362540" y="173013"/>
                    </a:cubicBezTo>
                    <a:cubicBezTo>
                      <a:pt x="4665696" y="173013"/>
                      <a:pt x="4940152" y="295736"/>
                      <a:pt x="5138819" y="494152"/>
                    </a:cubicBezTo>
                    <a:lnTo>
                      <a:pt x="5212838" y="583751"/>
                    </a:lnTo>
                    <a:lnTo>
                      <a:pt x="5238177" y="582473"/>
                    </a:lnTo>
                    <a:cubicBezTo>
                      <a:pt x="5844488" y="582473"/>
                      <a:pt x="6336001" y="1073365"/>
                      <a:pt x="6336001" y="1678911"/>
                    </a:cubicBezTo>
                    <a:cubicBezTo>
                      <a:pt x="6336001" y="2284457"/>
                      <a:pt x="5844488" y="2775349"/>
                      <a:pt x="5238177" y="2775349"/>
                    </a:cubicBezTo>
                    <a:cubicBezTo>
                      <a:pt x="5124494" y="2775349"/>
                      <a:pt x="5014846" y="2758091"/>
                      <a:pt x="4911718" y="2726055"/>
                    </a:cubicBezTo>
                    <a:lnTo>
                      <a:pt x="4889499" y="2717933"/>
                    </a:lnTo>
                    <a:lnTo>
                      <a:pt x="4879425" y="2750346"/>
                    </a:lnTo>
                    <a:cubicBezTo>
                      <a:pt x="4712766" y="3143874"/>
                      <a:pt x="4322606" y="3420001"/>
                      <a:pt x="3867873" y="3420001"/>
                    </a:cubicBezTo>
                    <a:cubicBezTo>
                      <a:pt x="3564718" y="3420001"/>
                      <a:pt x="3290262" y="3297278"/>
                      <a:pt x="3091595" y="3098862"/>
                    </a:cubicBezTo>
                    <a:lnTo>
                      <a:pt x="3032475" y="3027298"/>
                    </a:lnTo>
                    <a:lnTo>
                      <a:pt x="3001738" y="3064505"/>
                    </a:lnTo>
                    <a:cubicBezTo>
                      <a:pt x="2803071" y="3262921"/>
                      <a:pt x="2528615" y="3385644"/>
                      <a:pt x="2225459" y="3385644"/>
                    </a:cubicBezTo>
                    <a:cubicBezTo>
                      <a:pt x="1922304" y="3385644"/>
                      <a:pt x="1647848" y="3262921"/>
                      <a:pt x="1449181" y="3064505"/>
                    </a:cubicBezTo>
                    <a:lnTo>
                      <a:pt x="1355617" y="2951247"/>
                    </a:lnTo>
                    <a:lnTo>
                      <a:pt x="1319074" y="2960631"/>
                    </a:lnTo>
                    <a:cubicBezTo>
                      <a:pt x="1247608" y="2975237"/>
                      <a:pt x="1173613" y="2982907"/>
                      <a:pt x="1097824" y="2982907"/>
                    </a:cubicBezTo>
                    <a:cubicBezTo>
                      <a:pt x="491513" y="2982907"/>
                      <a:pt x="0" y="2492015"/>
                      <a:pt x="0" y="1886469"/>
                    </a:cubicBezTo>
                    <a:cubicBezTo>
                      <a:pt x="0" y="1280923"/>
                      <a:pt x="491513" y="790031"/>
                      <a:pt x="1097824" y="790031"/>
                    </a:cubicBezTo>
                    <a:lnTo>
                      <a:pt x="1174420" y="793894"/>
                    </a:lnTo>
                    <a:lnTo>
                      <a:pt x="1192725" y="734999"/>
                    </a:lnTo>
                    <a:cubicBezTo>
                      <a:pt x="1359384" y="341471"/>
                      <a:pt x="1749543" y="65344"/>
                      <a:pt x="2204276" y="65344"/>
                    </a:cubicBezTo>
                    <a:cubicBezTo>
                      <a:pt x="2355854" y="65344"/>
                      <a:pt x="2500257" y="96025"/>
                      <a:pt x="2631599" y="151508"/>
                    </a:cubicBezTo>
                    <a:lnTo>
                      <a:pt x="2649234" y="159992"/>
                    </a:lnTo>
                    <a:lnTo>
                      <a:pt x="2694817" y="132334"/>
                    </a:lnTo>
                    <a:cubicBezTo>
                      <a:pt x="2850372" y="47939"/>
                      <a:pt x="3028633" y="0"/>
                      <a:pt x="3218105" y="0"/>
                    </a:cubicBezTo>
                    <a:close/>
                  </a:path>
                </a:pathLst>
              </a:cu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83" name="任意多边形: 形状 82">
                <a:extLst>
                  <a:ext uri="{FF2B5EF4-FFF2-40B4-BE49-F238E27FC236}">
                    <a16:creationId xmlns:a16="http://schemas.microsoft.com/office/drawing/2014/main" xmlns="" id="{F42A7654-111B-4FA2-BD20-94FCDF4B524C}"/>
                  </a:ext>
                </a:extLst>
              </p:cNvPr>
              <p:cNvSpPr/>
              <p:nvPr/>
            </p:nvSpPr>
            <p:spPr>
              <a:xfrm>
                <a:off x="2997347" y="1084832"/>
                <a:ext cx="6192000" cy="3312000"/>
              </a:xfrm>
              <a:custGeom>
                <a:avLst/>
                <a:gdLst>
                  <a:gd name="connsiteX0" fmla="*/ 3211398 w 6322797"/>
                  <a:gd name="connsiteY0" fmla="*/ 0 h 3417187"/>
                  <a:gd name="connsiteX1" fmla="*/ 3908261 w 6322797"/>
                  <a:gd name="connsiteY1" fmla="*/ 250167 h 3417187"/>
                  <a:gd name="connsiteX2" fmla="*/ 3921084 w 6322797"/>
                  <a:gd name="connsiteY2" fmla="*/ 261821 h 3417187"/>
                  <a:gd name="connsiteX3" fmla="*/ 3927016 w 6322797"/>
                  <a:gd name="connsiteY3" fmla="*/ 258964 h 3417187"/>
                  <a:gd name="connsiteX4" fmla="*/ 4353448 w 6322797"/>
                  <a:gd name="connsiteY4" fmla="*/ 172871 h 3417187"/>
                  <a:gd name="connsiteX5" fmla="*/ 5128109 w 6322797"/>
                  <a:gd name="connsiteY5" fmla="*/ 493746 h 3417187"/>
                  <a:gd name="connsiteX6" fmla="*/ 5201974 w 6322797"/>
                  <a:gd name="connsiteY6" fmla="*/ 583271 h 3417187"/>
                  <a:gd name="connsiteX7" fmla="*/ 5227261 w 6322797"/>
                  <a:gd name="connsiteY7" fmla="*/ 581994 h 3417187"/>
                  <a:gd name="connsiteX8" fmla="*/ 6322797 w 6322797"/>
                  <a:gd name="connsiteY8" fmla="*/ 1677530 h 3417187"/>
                  <a:gd name="connsiteX9" fmla="*/ 5227261 w 6322797"/>
                  <a:gd name="connsiteY9" fmla="*/ 2773066 h 3417187"/>
                  <a:gd name="connsiteX10" fmla="*/ 4901482 w 6322797"/>
                  <a:gd name="connsiteY10" fmla="*/ 2723813 h 3417187"/>
                  <a:gd name="connsiteX11" fmla="*/ 4879309 w 6322797"/>
                  <a:gd name="connsiteY11" fmla="*/ 2715697 h 3417187"/>
                  <a:gd name="connsiteX12" fmla="*/ 4869256 w 6322797"/>
                  <a:gd name="connsiteY12" fmla="*/ 2748083 h 3417187"/>
                  <a:gd name="connsiteX13" fmla="*/ 3859812 w 6322797"/>
                  <a:gd name="connsiteY13" fmla="*/ 3417187 h 3417187"/>
                  <a:gd name="connsiteX14" fmla="*/ 3085151 w 6322797"/>
                  <a:gd name="connsiteY14" fmla="*/ 3096312 h 3417187"/>
                  <a:gd name="connsiteX15" fmla="*/ 3026155 w 6322797"/>
                  <a:gd name="connsiteY15" fmla="*/ 3024808 h 3417187"/>
                  <a:gd name="connsiteX16" fmla="*/ 2995482 w 6322797"/>
                  <a:gd name="connsiteY16" fmla="*/ 3061984 h 3417187"/>
                  <a:gd name="connsiteX17" fmla="*/ 2220821 w 6322797"/>
                  <a:gd name="connsiteY17" fmla="*/ 3382859 h 3417187"/>
                  <a:gd name="connsiteX18" fmla="*/ 1446160 w 6322797"/>
                  <a:gd name="connsiteY18" fmla="*/ 3061984 h 3417187"/>
                  <a:gd name="connsiteX19" fmla="*/ 1352791 w 6322797"/>
                  <a:gd name="connsiteY19" fmla="*/ 2948819 h 3417187"/>
                  <a:gd name="connsiteX20" fmla="*/ 1316325 w 6322797"/>
                  <a:gd name="connsiteY20" fmla="*/ 2958196 h 3417187"/>
                  <a:gd name="connsiteX21" fmla="*/ 1095536 w 6322797"/>
                  <a:gd name="connsiteY21" fmla="*/ 2980453 h 3417187"/>
                  <a:gd name="connsiteX22" fmla="*/ 0 w 6322797"/>
                  <a:gd name="connsiteY22" fmla="*/ 1884917 h 3417187"/>
                  <a:gd name="connsiteX23" fmla="*/ 1095536 w 6322797"/>
                  <a:gd name="connsiteY23" fmla="*/ 789381 h 3417187"/>
                  <a:gd name="connsiteX24" fmla="*/ 1171972 w 6322797"/>
                  <a:gd name="connsiteY24" fmla="*/ 793241 h 3417187"/>
                  <a:gd name="connsiteX25" fmla="*/ 1190239 w 6322797"/>
                  <a:gd name="connsiteY25" fmla="*/ 734394 h 3417187"/>
                  <a:gd name="connsiteX26" fmla="*/ 2199682 w 6322797"/>
                  <a:gd name="connsiteY26" fmla="*/ 65290 h 3417187"/>
                  <a:gd name="connsiteX27" fmla="*/ 2626114 w 6322797"/>
                  <a:gd name="connsiteY27" fmla="*/ 151383 h 3417187"/>
                  <a:gd name="connsiteX28" fmla="*/ 2643712 w 6322797"/>
                  <a:gd name="connsiteY28" fmla="*/ 159860 h 3417187"/>
                  <a:gd name="connsiteX29" fmla="*/ 2689201 w 6322797"/>
                  <a:gd name="connsiteY29" fmla="*/ 132226 h 3417187"/>
                  <a:gd name="connsiteX30" fmla="*/ 3211398 w 6322797"/>
                  <a:gd name="connsiteY30" fmla="*/ 0 h 341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22797" h="3417187">
                    <a:moveTo>
                      <a:pt x="3211398" y="0"/>
                    </a:moveTo>
                    <a:cubicBezTo>
                      <a:pt x="3476107" y="0"/>
                      <a:pt x="3718888" y="93883"/>
                      <a:pt x="3908261" y="250167"/>
                    </a:cubicBezTo>
                    <a:lnTo>
                      <a:pt x="3921084" y="261821"/>
                    </a:lnTo>
                    <a:lnTo>
                      <a:pt x="3927016" y="258964"/>
                    </a:lnTo>
                    <a:cubicBezTo>
                      <a:pt x="4058084" y="203527"/>
                      <a:pt x="4202186" y="172871"/>
                      <a:pt x="4353448" y="172871"/>
                    </a:cubicBezTo>
                    <a:cubicBezTo>
                      <a:pt x="4655972" y="172871"/>
                      <a:pt x="4929856" y="295493"/>
                      <a:pt x="5128109" y="493746"/>
                    </a:cubicBezTo>
                    <a:lnTo>
                      <a:pt x="5201974" y="583271"/>
                    </a:lnTo>
                    <a:lnTo>
                      <a:pt x="5227261" y="581994"/>
                    </a:lnTo>
                    <a:cubicBezTo>
                      <a:pt x="5832309" y="581994"/>
                      <a:pt x="6322797" y="1072482"/>
                      <a:pt x="6322797" y="1677530"/>
                    </a:cubicBezTo>
                    <a:cubicBezTo>
                      <a:pt x="6322797" y="2282578"/>
                      <a:pt x="5832309" y="2773066"/>
                      <a:pt x="5227261" y="2773066"/>
                    </a:cubicBezTo>
                    <a:cubicBezTo>
                      <a:pt x="5113815" y="2773066"/>
                      <a:pt x="5004396" y="2755822"/>
                      <a:pt x="4901482" y="2723813"/>
                    </a:cubicBezTo>
                    <a:lnTo>
                      <a:pt x="4879309" y="2715697"/>
                    </a:lnTo>
                    <a:lnTo>
                      <a:pt x="4869256" y="2748083"/>
                    </a:lnTo>
                    <a:cubicBezTo>
                      <a:pt x="4702944" y="3141288"/>
                      <a:pt x="4313598" y="3417187"/>
                      <a:pt x="3859812" y="3417187"/>
                    </a:cubicBezTo>
                    <a:cubicBezTo>
                      <a:pt x="3557288" y="3417187"/>
                      <a:pt x="3283404" y="3294565"/>
                      <a:pt x="3085151" y="3096312"/>
                    </a:cubicBezTo>
                    <a:lnTo>
                      <a:pt x="3026155" y="3024808"/>
                    </a:lnTo>
                    <a:lnTo>
                      <a:pt x="2995482" y="3061984"/>
                    </a:lnTo>
                    <a:cubicBezTo>
                      <a:pt x="2797229" y="3260237"/>
                      <a:pt x="2523345" y="3382859"/>
                      <a:pt x="2220821" y="3382859"/>
                    </a:cubicBezTo>
                    <a:cubicBezTo>
                      <a:pt x="1918297" y="3382859"/>
                      <a:pt x="1644413" y="3260237"/>
                      <a:pt x="1446160" y="3061984"/>
                    </a:cubicBezTo>
                    <a:lnTo>
                      <a:pt x="1352791" y="2948819"/>
                    </a:lnTo>
                    <a:lnTo>
                      <a:pt x="1316325" y="2958196"/>
                    </a:lnTo>
                    <a:cubicBezTo>
                      <a:pt x="1245008" y="2972789"/>
                      <a:pt x="1171167" y="2980453"/>
                      <a:pt x="1095536" y="2980453"/>
                    </a:cubicBezTo>
                    <a:cubicBezTo>
                      <a:pt x="490488" y="2980453"/>
                      <a:pt x="0" y="2489965"/>
                      <a:pt x="0" y="1884917"/>
                    </a:cubicBezTo>
                    <a:cubicBezTo>
                      <a:pt x="0" y="1279869"/>
                      <a:pt x="490488" y="789381"/>
                      <a:pt x="1095536" y="789381"/>
                    </a:cubicBezTo>
                    <a:lnTo>
                      <a:pt x="1171972" y="793241"/>
                    </a:lnTo>
                    <a:lnTo>
                      <a:pt x="1190239" y="734394"/>
                    </a:lnTo>
                    <a:cubicBezTo>
                      <a:pt x="1356550" y="341190"/>
                      <a:pt x="1745896" y="65290"/>
                      <a:pt x="2199682" y="65290"/>
                    </a:cubicBezTo>
                    <a:cubicBezTo>
                      <a:pt x="2350944" y="65290"/>
                      <a:pt x="2495046" y="95946"/>
                      <a:pt x="2626114" y="151383"/>
                    </a:cubicBezTo>
                    <a:lnTo>
                      <a:pt x="2643712" y="159860"/>
                    </a:lnTo>
                    <a:lnTo>
                      <a:pt x="2689201" y="132226"/>
                    </a:lnTo>
                    <a:cubicBezTo>
                      <a:pt x="2844431" y="47899"/>
                      <a:pt x="3022321" y="0"/>
                      <a:pt x="3211398" y="0"/>
                    </a:cubicBezTo>
                    <a:close/>
                  </a:path>
                </a:pathLst>
              </a:cu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xmlns="" id="{BC694A9D-ACE4-4539-883D-58DEEEB31582}"/>
                </a:ext>
              </a:extLst>
            </p:cNvPr>
            <p:cNvSpPr txBox="1"/>
            <p:nvPr/>
          </p:nvSpPr>
          <p:spPr>
            <a:xfrm>
              <a:off x="5704042" y="1324973"/>
              <a:ext cx="70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159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600" dirty="0">
                <a:solidFill>
                  <a:srgbClr val="2159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xmlns="" id="{2454A240-BC61-4FBF-A481-E1DDE7B77E94}"/>
              </a:ext>
            </a:extLst>
          </p:cNvPr>
          <p:cNvGrpSpPr/>
          <p:nvPr/>
        </p:nvGrpSpPr>
        <p:grpSpPr>
          <a:xfrm>
            <a:off x="5611827" y="2402510"/>
            <a:ext cx="3801170" cy="643859"/>
            <a:chOff x="6595396" y="1327445"/>
            <a:chExt cx="4372210" cy="643859"/>
          </a:xfrm>
        </p:grpSpPr>
        <p:grpSp>
          <p:nvGrpSpPr>
            <p:cNvPr id="86" name="组合 85">
              <a:extLst>
                <a:ext uri="{FF2B5EF4-FFF2-40B4-BE49-F238E27FC236}">
                  <a16:creationId xmlns:a16="http://schemas.microsoft.com/office/drawing/2014/main" xmlns="" id="{A1131774-84E0-4426-9A23-793A9B1C0B55}"/>
                </a:ext>
              </a:extLst>
            </p:cNvPr>
            <p:cNvGrpSpPr/>
            <p:nvPr/>
          </p:nvGrpSpPr>
          <p:grpSpPr>
            <a:xfrm>
              <a:off x="6595396" y="1327445"/>
              <a:ext cx="4372210" cy="643859"/>
              <a:chOff x="2900496" y="1028108"/>
              <a:chExt cx="6336001" cy="3170745"/>
            </a:xfrm>
          </p:grpSpPr>
          <p:sp>
            <p:nvSpPr>
              <p:cNvPr id="88" name="任意多边形: 形状 45">
                <a:extLst>
                  <a:ext uri="{FF2B5EF4-FFF2-40B4-BE49-F238E27FC236}">
                    <a16:creationId xmlns:a16="http://schemas.microsoft.com/office/drawing/2014/main" xmlns="" id="{BC034C70-E159-4441-8AE7-ED1AB50E9057}"/>
                  </a:ext>
                </a:extLst>
              </p:cNvPr>
              <p:cNvSpPr/>
              <p:nvPr/>
            </p:nvSpPr>
            <p:spPr>
              <a:xfrm>
                <a:off x="2900496" y="1028108"/>
                <a:ext cx="6336001" cy="3170745"/>
              </a:xfrm>
              <a:prstGeom prst="roundRect">
                <a:avLst/>
              </a:pr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89" name="任意多边形: 形状 44">
                <a:extLst>
                  <a:ext uri="{FF2B5EF4-FFF2-40B4-BE49-F238E27FC236}">
                    <a16:creationId xmlns:a16="http://schemas.microsoft.com/office/drawing/2014/main" xmlns="" id="{ECD0342B-B012-43D9-9B75-2D8D6973969C}"/>
                  </a:ext>
                </a:extLst>
              </p:cNvPr>
              <p:cNvSpPr/>
              <p:nvPr/>
            </p:nvSpPr>
            <p:spPr>
              <a:xfrm>
                <a:off x="2997347" y="1090074"/>
                <a:ext cx="6192000" cy="2833484"/>
              </a:xfrm>
              <a:prstGeom prst="roundRect">
                <a:avLst/>
              </a:pr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xmlns="" id="{2CDE4DE5-E050-4071-86F0-E48F9FBE7CE5}"/>
                </a:ext>
              </a:extLst>
            </p:cNvPr>
            <p:cNvSpPr txBox="1"/>
            <p:nvPr/>
          </p:nvSpPr>
          <p:spPr>
            <a:xfrm>
              <a:off x="6734745" y="1438958"/>
              <a:ext cx="38304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What time is it?</a:t>
              </a:r>
              <a:endParaRPr lang="zh-CN" altLang="en-US" sz="22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xmlns="" id="{2BDCEE75-E159-4E45-AA1D-9787A92717D6}"/>
              </a:ext>
            </a:extLst>
          </p:cNvPr>
          <p:cNvGrpSpPr/>
          <p:nvPr/>
        </p:nvGrpSpPr>
        <p:grpSpPr>
          <a:xfrm>
            <a:off x="4540002" y="3444168"/>
            <a:ext cx="937535" cy="783002"/>
            <a:chOff x="5493105" y="1228234"/>
            <a:chExt cx="937535" cy="783002"/>
          </a:xfrm>
        </p:grpSpPr>
        <p:grpSp>
          <p:nvGrpSpPr>
            <p:cNvPr id="91" name="组合 90">
              <a:extLst>
                <a:ext uri="{FF2B5EF4-FFF2-40B4-BE49-F238E27FC236}">
                  <a16:creationId xmlns:a16="http://schemas.microsoft.com/office/drawing/2014/main" xmlns="" id="{D8E4D349-CF7D-43C8-ADF2-EFE106D18565}"/>
                </a:ext>
              </a:extLst>
            </p:cNvPr>
            <p:cNvGrpSpPr/>
            <p:nvPr/>
          </p:nvGrpSpPr>
          <p:grpSpPr>
            <a:xfrm>
              <a:off x="5493105" y="1228234"/>
              <a:ext cx="937535" cy="783002"/>
              <a:chOff x="2900496" y="1028113"/>
              <a:chExt cx="6336001" cy="3420001"/>
            </a:xfrm>
          </p:grpSpPr>
          <p:sp>
            <p:nvSpPr>
              <p:cNvPr id="93" name="任意多边形: 形状 92">
                <a:extLst>
                  <a:ext uri="{FF2B5EF4-FFF2-40B4-BE49-F238E27FC236}">
                    <a16:creationId xmlns:a16="http://schemas.microsoft.com/office/drawing/2014/main" xmlns="" id="{7371E091-FDF0-4625-B991-64682D395838}"/>
                  </a:ext>
                </a:extLst>
              </p:cNvPr>
              <p:cNvSpPr/>
              <p:nvPr/>
            </p:nvSpPr>
            <p:spPr>
              <a:xfrm>
                <a:off x="2900496" y="1028113"/>
                <a:ext cx="6336001" cy="3420001"/>
              </a:xfrm>
              <a:custGeom>
                <a:avLst/>
                <a:gdLst>
                  <a:gd name="connsiteX0" fmla="*/ 3218105 w 6336001"/>
                  <a:gd name="connsiteY0" fmla="*/ 0 h 3420001"/>
                  <a:gd name="connsiteX1" fmla="*/ 3916423 w 6336001"/>
                  <a:gd name="connsiteY1" fmla="*/ 250373 h 3420001"/>
                  <a:gd name="connsiteX2" fmla="*/ 3929273 w 6336001"/>
                  <a:gd name="connsiteY2" fmla="*/ 262037 h 3420001"/>
                  <a:gd name="connsiteX3" fmla="*/ 3935218 w 6336001"/>
                  <a:gd name="connsiteY3" fmla="*/ 259177 h 3420001"/>
                  <a:gd name="connsiteX4" fmla="*/ 4362540 w 6336001"/>
                  <a:gd name="connsiteY4" fmla="*/ 173013 h 3420001"/>
                  <a:gd name="connsiteX5" fmla="*/ 5138819 w 6336001"/>
                  <a:gd name="connsiteY5" fmla="*/ 494152 h 3420001"/>
                  <a:gd name="connsiteX6" fmla="*/ 5212838 w 6336001"/>
                  <a:gd name="connsiteY6" fmla="*/ 583751 h 3420001"/>
                  <a:gd name="connsiteX7" fmla="*/ 5238177 w 6336001"/>
                  <a:gd name="connsiteY7" fmla="*/ 582473 h 3420001"/>
                  <a:gd name="connsiteX8" fmla="*/ 6336001 w 6336001"/>
                  <a:gd name="connsiteY8" fmla="*/ 1678911 h 3420001"/>
                  <a:gd name="connsiteX9" fmla="*/ 5238177 w 6336001"/>
                  <a:gd name="connsiteY9" fmla="*/ 2775349 h 3420001"/>
                  <a:gd name="connsiteX10" fmla="*/ 4911718 w 6336001"/>
                  <a:gd name="connsiteY10" fmla="*/ 2726055 h 3420001"/>
                  <a:gd name="connsiteX11" fmla="*/ 4889499 w 6336001"/>
                  <a:gd name="connsiteY11" fmla="*/ 2717933 h 3420001"/>
                  <a:gd name="connsiteX12" fmla="*/ 4879425 w 6336001"/>
                  <a:gd name="connsiteY12" fmla="*/ 2750346 h 3420001"/>
                  <a:gd name="connsiteX13" fmla="*/ 3867873 w 6336001"/>
                  <a:gd name="connsiteY13" fmla="*/ 3420001 h 3420001"/>
                  <a:gd name="connsiteX14" fmla="*/ 3091595 w 6336001"/>
                  <a:gd name="connsiteY14" fmla="*/ 3098862 h 3420001"/>
                  <a:gd name="connsiteX15" fmla="*/ 3032475 w 6336001"/>
                  <a:gd name="connsiteY15" fmla="*/ 3027298 h 3420001"/>
                  <a:gd name="connsiteX16" fmla="*/ 3001738 w 6336001"/>
                  <a:gd name="connsiteY16" fmla="*/ 3064505 h 3420001"/>
                  <a:gd name="connsiteX17" fmla="*/ 2225459 w 6336001"/>
                  <a:gd name="connsiteY17" fmla="*/ 3385644 h 3420001"/>
                  <a:gd name="connsiteX18" fmla="*/ 1449181 w 6336001"/>
                  <a:gd name="connsiteY18" fmla="*/ 3064505 h 3420001"/>
                  <a:gd name="connsiteX19" fmla="*/ 1355617 w 6336001"/>
                  <a:gd name="connsiteY19" fmla="*/ 2951247 h 3420001"/>
                  <a:gd name="connsiteX20" fmla="*/ 1319074 w 6336001"/>
                  <a:gd name="connsiteY20" fmla="*/ 2960631 h 3420001"/>
                  <a:gd name="connsiteX21" fmla="*/ 1097824 w 6336001"/>
                  <a:gd name="connsiteY21" fmla="*/ 2982907 h 3420001"/>
                  <a:gd name="connsiteX22" fmla="*/ 0 w 6336001"/>
                  <a:gd name="connsiteY22" fmla="*/ 1886469 h 3420001"/>
                  <a:gd name="connsiteX23" fmla="*/ 1097824 w 6336001"/>
                  <a:gd name="connsiteY23" fmla="*/ 790031 h 3420001"/>
                  <a:gd name="connsiteX24" fmla="*/ 1174420 w 6336001"/>
                  <a:gd name="connsiteY24" fmla="*/ 793894 h 3420001"/>
                  <a:gd name="connsiteX25" fmla="*/ 1192725 w 6336001"/>
                  <a:gd name="connsiteY25" fmla="*/ 734999 h 3420001"/>
                  <a:gd name="connsiteX26" fmla="*/ 2204276 w 6336001"/>
                  <a:gd name="connsiteY26" fmla="*/ 65344 h 3420001"/>
                  <a:gd name="connsiteX27" fmla="*/ 2631599 w 6336001"/>
                  <a:gd name="connsiteY27" fmla="*/ 151508 h 3420001"/>
                  <a:gd name="connsiteX28" fmla="*/ 2649234 w 6336001"/>
                  <a:gd name="connsiteY28" fmla="*/ 159992 h 3420001"/>
                  <a:gd name="connsiteX29" fmla="*/ 2694817 w 6336001"/>
                  <a:gd name="connsiteY29" fmla="*/ 132334 h 3420001"/>
                  <a:gd name="connsiteX30" fmla="*/ 3218105 w 6336001"/>
                  <a:gd name="connsiteY30" fmla="*/ 0 h 3420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36001" h="3420001">
                    <a:moveTo>
                      <a:pt x="3218105" y="0"/>
                    </a:moveTo>
                    <a:cubicBezTo>
                      <a:pt x="3483366" y="0"/>
                      <a:pt x="3726654" y="93960"/>
                      <a:pt x="3916423" y="250373"/>
                    </a:cubicBezTo>
                    <a:lnTo>
                      <a:pt x="3929273" y="262037"/>
                    </a:lnTo>
                    <a:lnTo>
                      <a:pt x="3935218" y="259177"/>
                    </a:lnTo>
                    <a:cubicBezTo>
                      <a:pt x="4066560" y="203694"/>
                      <a:pt x="4210963" y="173013"/>
                      <a:pt x="4362540" y="173013"/>
                    </a:cubicBezTo>
                    <a:cubicBezTo>
                      <a:pt x="4665696" y="173013"/>
                      <a:pt x="4940152" y="295736"/>
                      <a:pt x="5138819" y="494152"/>
                    </a:cubicBezTo>
                    <a:lnTo>
                      <a:pt x="5212838" y="583751"/>
                    </a:lnTo>
                    <a:lnTo>
                      <a:pt x="5238177" y="582473"/>
                    </a:lnTo>
                    <a:cubicBezTo>
                      <a:pt x="5844488" y="582473"/>
                      <a:pt x="6336001" y="1073365"/>
                      <a:pt x="6336001" y="1678911"/>
                    </a:cubicBezTo>
                    <a:cubicBezTo>
                      <a:pt x="6336001" y="2284457"/>
                      <a:pt x="5844488" y="2775349"/>
                      <a:pt x="5238177" y="2775349"/>
                    </a:cubicBezTo>
                    <a:cubicBezTo>
                      <a:pt x="5124494" y="2775349"/>
                      <a:pt x="5014846" y="2758091"/>
                      <a:pt x="4911718" y="2726055"/>
                    </a:cubicBezTo>
                    <a:lnTo>
                      <a:pt x="4889499" y="2717933"/>
                    </a:lnTo>
                    <a:lnTo>
                      <a:pt x="4879425" y="2750346"/>
                    </a:lnTo>
                    <a:cubicBezTo>
                      <a:pt x="4712766" y="3143874"/>
                      <a:pt x="4322606" y="3420001"/>
                      <a:pt x="3867873" y="3420001"/>
                    </a:cubicBezTo>
                    <a:cubicBezTo>
                      <a:pt x="3564718" y="3420001"/>
                      <a:pt x="3290262" y="3297278"/>
                      <a:pt x="3091595" y="3098862"/>
                    </a:cubicBezTo>
                    <a:lnTo>
                      <a:pt x="3032475" y="3027298"/>
                    </a:lnTo>
                    <a:lnTo>
                      <a:pt x="3001738" y="3064505"/>
                    </a:lnTo>
                    <a:cubicBezTo>
                      <a:pt x="2803071" y="3262921"/>
                      <a:pt x="2528615" y="3385644"/>
                      <a:pt x="2225459" y="3385644"/>
                    </a:cubicBezTo>
                    <a:cubicBezTo>
                      <a:pt x="1922304" y="3385644"/>
                      <a:pt x="1647848" y="3262921"/>
                      <a:pt x="1449181" y="3064505"/>
                    </a:cubicBezTo>
                    <a:lnTo>
                      <a:pt x="1355617" y="2951247"/>
                    </a:lnTo>
                    <a:lnTo>
                      <a:pt x="1319074" y="2960631"/>
                    </a:lnTo>
                    <a:cubicBezTo>
                      <a:pt x="1247608" y="2975237"/>
                      <a:pt x="1173613" y="2982907"/>
                      <a:pt x="1097824" y="2982907"/>
                    </a:cubicBezTo>
                    <a:cubicBezTo>
                      <a:pt x="491513" y="2982907"/>
                      <a:pt x="0" y="2492015"/>
                      <a:pt x="0" y="1886469"/>
                    </a:cubicBezTo>
                    <a:cubicBezTo>
                      <a:pt x="0" y="1280923"/>
                      <a:pt x="491513" y="790031"/>
                      <a:pt x="1097824" y="790031"/>
                    </a:cubicBezTo>
                    <a:lnTo>
                      <a:pt x="1174420" y="793894"/>
                    </a:lnTo>
                    <a:lnTo>
                      <a:pt x="1192725" y="734999"/>
                    </a:lnTo>
                    <a:cubicBezTo>
                      <a:pt x="1359384" y="341471"/>
                      <a:pt x="1749543" y="65344"/>
                      <a:pt x="2204276" y="65344"/>
                    </a:cubicBezTo>
                    <a:cubicBezTo>
                      <a:pt x="2355854" y="65344"/>
                      <a:pt x="2500257" y="96025"/>
                      <a:pt x="2631599" y="151508"/>
                    </a:cubicBezTo>
                    <a:lnTo>
                      <a:pt x="2649234" y="159992"/>
                    </a:lnTo>
                    <a:lnTo>
                      <a:pt x="2694817" y="132334"/>
                    </a:lnTo>
                    <a:cubicBezTo>
                      <a:pt x="2850372" y="47939"/>
                      <a:pt x="3028633" y="0"/>
                      <a:pt x="3218105" y="0"/>
                    </a:cubicBezTo>
                    <a:close/>
                  </a:path>
                </a:pathLst>
              </a:cu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94" name="任意多边形: 形状 93">
                <a:extLst>
                  <a:ext uri="{FF2B5EF4-FFF2-40B4-BE49-F238E27FC236}">
                    <a16:creationId xmlns:a16="http://schemas.microsoft.com/office/drawing/2014/main" xmlns="" id="{8C3E89AB-3AEE-4F06-9DB7-34D01AE83BD7}"/>
                  </a:ext>
                </a:extLst>
              </p:cNvPr>
              <p:cNvSpPr/>
              <p:nvPr/>
            </p:nvSpPr>
            <p:spPr>
              <a:xfrm>
                <a:off x="2997347" y="1084832"/>
                <a:ext cx="6192000" cy="3312000"/>
              </a:xfrm>
              <a:custGeom>
                <a:avLst/>
                <a:gdLst>
                  <a:gd name="connsiteX0" fmla="*/ 3211398 w 6322797"/>
                  <a:gd name="connsiteY0" fmla="*/ 0 h 3417187"/>
                  <a:gd name="connsiteX1" fmla="*/ 3908261 w 6322797"/>
                  <a:gd name="connsiteY1" fmla="*/ 250167 h 3417187"/>
                  <a:gd name="connsiteX2" fmla="*/ 3921084 w 6322797"/>
                  <a:gd name="connsiteY2" fmla="*/ 261821 h 3417187"/>
                  <a:gd name="connsiteX3" fmla="*/ 3927016 w 6322797"/>
                  <a:gd name="connsiteY3" fmla="*/ 258964 h 3417187"/>
                  <a:gd name="connsiteX4" fmla="*/ 4353448 w 6322797"/>
                  <a:gd name="connsiteY4" fmla="*/ 172871 h 3417187"/>
                  <a:gd name="connsiteX5" fmla="*/ 5128109 w 6322797"/>
                  <a:gd name="connsiteY5" fmla="*/ 493746 h 3417187"/>
                  <a:gd name="connsiteX6" fmla="*/ 5201974 w 6322797"/>
                  <a:gd name="connsiteY6" fmla="*/ 583271 h 3417187"/>
                  <a:gd name="connsiteX7" fmla="*/ 5227261 w 6322797"/>
                  <a:gd name="connsiteY7" fmla="*/ 581994 h 3417187"/>
                  <a:gd name="connsiteX8" fmla="*/ 6322797 w 6322797"/>
                  <a:gd name="connsiteY8" fmla="*/ 1677530 h 3417187"/>
                  <a:gd name="connsiteX9" fmla="*/ 5227261 w 6322797"/>
                  <a:gd name="connsiteY9" fmla="*/ 2773066 h 3417187"/>
                  <a:gd name="connsiteX10" fmla="*/ 4901482 w 6322797"/>
                  <a:gd name="connsiteY10" fmla="*/ 2723813 h 3417187"/>
                  <a:gd name="connsiteX11" fmla="*/ 4879309 w 6322797"/>
                  <a:gd name="connsiteY11" fmla="*/ 2715697 h 3417187"/>
                  <a:gd name="connsiteX12" fmla="*/ 4869256 w 6322797"/>
                  <a:gd name="connsiteY12" fmla="*/ 2748083 h 3417187"/>
                  <a:gd name="connsiteX13" fmla="*/ 3859812 w 6322797"/>
                  <a:gd name="connsiteY13" fmla="*/ 3417187 h 3417187"/>
                  <a:gd name="connsiteX14" fmla="*/ 3085151 w 6322797"/>
                  <a:gd name="connsiteY14" fmla="*/ 3096312 h 3417187"/>
                  <a:gd name="connsiteX15" fmla="*/ 3026155 w 6322797"/>
                  <a:gd name="connsiteY15" fmla="*/ 3024808 h 3417187"/>
                  <a:gd name="connsiteX16" fmla="*/ 2995482 w 6322797"/>
                  <a:gd name="connsiteY16" fmla="*/ 3061984 h 3417187"/>
                  <a:gd name="connsiteX17" fmla="*/ 2220821 w 6322797"/>
                  <a:gd name="connsiteY17" fmla="*/ 3382859 h 3417187"/>
                  <a:gd name="connsiteX18" fmla="*/ 1446160 w 6322797"/>
                  <a:gd name="connsiteY18" fmla="*/ 3061984 h 3417187"/>
                  <a:gd name="connsiteX19" fmla="*/ 1352791 w 6322797"/>
                  <a:gd name="connsiteY19" fmla="*/ 2948819 h 3417187"/>
                  <a:gd name="connsiteX20" fmla="*/ 1316325 w 6322797"/>
                  <a:gd name="connsiteY20" fmla="*/ 2958196 h 3417187"/>
                  <a:gd name="connsiteX21" fmla="*/ 1095536 w 6322797"/>
                  <a:gd name="connsiteY21" fmla="*/ 2980453 h 3417187"/>
                  <a:gd name="connsiteX22" fmla="*/ 0 w 6322797"/>
                  <a:gd name="connsiteY22" fmla="*/ 1884917 h 3417187"/>
                  <a:gd name="connsiteX23" fmla="*/ 1095536 w 6322797"/>
                  <a:gd name="connsiteY23" fmla="*/ 789381 h 3417187"/>
                  <a:gd name="connsiteX24" fmla="*/ 1171972 w 6322797"/>
                  <a:gd name="connsiteY24" fmla="*/ 793241 h 3417187"/>
                  <a:gd name="connsiteX25" fmla="*/ 1190239 w 6322797"/>
                  <a:gd name="connsiteY25" fmla="*/ 734394 h 3417187"/>
                  <a:gd name="connsiteX26" fmla="*/ 2199682 w 6322797"/>
                  <a:gd name="connsiteY26" fmla="*/ 65290 h 3417187"/>
                  <a:gd name="connsiteX27" fmla="*/ 2626114 w 6322797"/>
                  <a:gd name="connsiteY27" fmla="*/ 151383 h 3417187"/>
                  <a:gd name="connsiteX28" fmla="*/ 2643712 w 6322797"/>
                  <a:gd name="connsiteY28" fmla="*/ 159860 h 3417187"/>
                  <a:gd name="connsiteX29" fmla="*/ 2689201 w 6322797"/>
                  <a:gd name="connsiteY29" fmla="*/ 132226 h 3417187"/>
                  <a:gd name="connsiteX30" fmla="*/ 3211398 w 6322797"/>
                  <a:gd name="connsiteY30" fmla="*/ 0 h 341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22797" h="3417187">
                    <a:moveTo>
                      <a:pt x="3211398" y="0"/>
                    </a:moveTo>
                    <a:cubicBezTo>
                      <a:pt x="3476107" y="0"/>
                      <a:pt x="3718888" y="93883"/>
                      <a:pt x="3908261" y="250167"/>
                    </a:cubicBezTo>
                    <a:lnTo>
                      <a:pt x="3921084" y="261821"/>
                    </a:lnTo>
                    <a:lnTo>
                      <a:pt x="3927016" y="258964"/>
                    </a:lnTo>
                    <a:cubicBezTo>
                      <a:pt x="4058084" y="203527"/>
                      <a:pt x="4202186" y="172871"/>
                      <a:pt x="4353448" y="172871"/>
                    </a:cubicBezTo>
                    <a:cubicBezTo>
                      <a:pt x="4655972" y="172871"/>
                      <a:pt x="4929856" y="295493"/>
                      <a:pt x="5128109" y="493746"/>
                    </a:cubicBezTo>
                    <a:lnTo>
                      <a:pt x="5201974" y="583271"/>
                    </a:lnTo>
                    <a:lnTo>
                      <a:pt x="5227261" y="581994"/>
                    </a:lnTo>
                    <a:cubicBezTo>
                      <a:pt x="5832309" y="581994"/>
                      <a:pt x="6322797" y="1072482"/>
                      <a:pt x="6322797" y="1677530"/>
                    </a:cubicBezTo>
                    <a:cubicBezTo>
                      <a:pt x="6322797" y="2282578"/>
                      <a:pt x="5832309" y="2773066"/>
                      <a:pt x="5227261" y="2773066"/>
                    </a:cubicBezTo>
                    <a:cubicBezTo>
                      <a:pt x="5113815" y="2773066"/>
                      <a:pt x="5004396" y="2755822"/>
                      <a:pt x="4901482" y="2723813"/>
                    </a:cubicBezTo>
                    <a:lnTo>
                      <a:pt x="4879309" y="2715697"/>
                    </a:lnTo>
                    <a:lnTo>
                      <a:pt x="4869256" y="2748083"/>
                    </a:lnTo>
                    <a:cubicBezTo>
                      <a:pt x="4702944" y="3141288"/>
                      <a:pt x="4313598" y="3417187"/>
                      <a:pt x="3859812" y="3417187"/>
                    </a:cubicBezTo>
                    <a:cubicBezTo>
                      <a:pt x="3557288" y="3417187"/>
                      <a:pt x="3283404" y="3294565"/>
                      <a:pt x="3085151" y="3096312"/>
                    </a:cubicBezTo>
                    <a:lnTo>
                      <a:pt x="3026155" y="3024808"/>
                    </a:lnTo>
                    <a:lnTo>
                      <a:pt x="2995482" y="3061984"/>
                    </a:lnTo>
                    <a:cubicBezTo>
                      <a:pt x="2797229" y="3260237"/>
                      <a:pt x="2523345" y="3382859"/>
                      <a:pt x="2220821" y="3382859"/>
                    </a:cubicBezTo>
                    <a:cubicBezTo>
                      <a:pt x="1918297" y="3382859"/>
                      <a:pt x="1644413" y="3260237"/>
                      <a:pt x="1446160" y="3061984"/>
                    </a:cubicBezTo>
                    <a:lnTo>
                      <a:pt x="1352791" y="2948819"/>
                    </a:lnTo>
                    <a:lnTo>
                      <a:pt x="1316325" y="2958196"/>
                    </a:lnTo>
                    <a:cubicBezTo>
                      <a:pt x="1245008" y="2972789"/>
                      <a:pt x="1171167" y="2980453"/>
                      <a:pt x="1095536" y="2980453"/>
                    </a:cubicBezTo>
                    <a:cubicBezTo>
                      <a:pt x="490488" y="2980453"/>
                      <a:pt x="0" y="2489965"/>
                      <a:pt x="0" y="1884917"/>
                    </a:cubicBezTo>
                    <a:cubicBezTo>
                      <a:pt x="0" y="1279869"/>
                      <a:pt x="490488" y="789381"/>
                      <a:pt x="1095536" y="789381"/>
                    </a:cubicBezTo>
                    <a:lnTo>
                      <a:pt x="1171972" y="793241"/>
                    </a:lnTo>
                    <a:lnTo>
                      <a:pt x="1190239" y="734394"/>
                    </a:lnTo>
                    <a:cubicBezTo>
                      <a:pt x="1356550" y="341190"/>
                      <a:pt x="1745896" y="65290"/>
                      <a:pt x="2199682" y="65290"/>
                    </a:cubicBezTo>
                    <a:cubicBezTo>
                      <a:pt x="2350944" y="65290"/>
                      <a:pt x="2495046" y="95946"/>
                      <a:pt x="2626114" y="151383"/>
                    </a:cubicBezTo>
                    <a:lnTo>
                      <a:pt x="2643712" y="159860"/>
                    </a:lnTo>
                    <a:lnTo>
                      <a:pt x="2689201" y="132226"/>
                    </a:lnTo>
                    <a:cubicBezTo>
                      <a:pt x="2844431" y="47899"/>
                      <a:pt x="3022321" y="0"/>
                      <a:pt x="3211398" y="0"/>
                    </a:cubicBezTo>
                    <a:close/>
                  </a:path>
                </a:pathLst>
              </a:cu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xmlns="" id="{0B65587F-0465-42A6-AD3C-A66B90506D60}"/>
                </a:ext>
              </a:extLst>
            </p:cNvPr>
            <p:cNvSpPr txBox="1"/>
            <p:nvPr/>
          </p:nvSpPr>
          <p:spPr>
            <a:xfrm>
              <a:off x="5704042" y="1324973"/>
              <a:ext cx="70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159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600" dirty="0">
                <a:solidFill>
                  <a:srgbClr val="2159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xmlns="" id="{B92DD9FA-4C4D-4A0D-8272-2C8122D7191B}"/>
              </a:ext>
            </a:extLst>
          </p:cNvPr>
          <p:cNvGrpSpPr/>
          <p:nvPr/>
        </p:nvGrpSpPr>
        <p:grpSpPr>
          <a:xfrm>
            <a:off x="5642293" y="3543379"/>
            <a:ext cx="3770704" cy="643859"/>
            <a:chOff x="6595396" y="1327445"/>
            <a:chExt cx="4400184" cy="643859"/>
          </a:xfrm>
        </p:grpSpPr>
        <p:grpSp>
          <p:nvGrpSpPr>
            <p:cNvPr id="96" name="组合 95">
              <a:extLst>
                <a:ext uri="{FF2B5EF4-FFF2-40B4-BE49-F238E27FC236}">
                  <a16:creationId xmlns:a16="http://schemas.microsoft.com/office/drawing/2014/main" xmlns="" id="{CE25B93E-1337-44ED-80E0-824DBDCD6205}"/>
                </a:ext>
              </a:extLst>
            </p:cNvPr>
            <p:cNvGrpSpPr/>
            <p:nvPr/>
          </p:nvGrpSpPr>
          <p:grpSpPr>
            <a:xfrm>
              <a:off x="6595396" y="1327445"/>
              <a:ext cx="4372210" cy="643859"/>
              <a:chOff x="2900496" y="1028108"/>
              <a:chExt cx="6336001" cy="3170745"/>
            </a:xfrm>
          </p:grpSpPr>
          <p:sp>
            <p:nvSpPr>
              <p:cNvPr id="98" name="任意多边形: 形状 45">
                <a:extLst>
                  <a:ext uri="{FF2B5EF4-FFF2-40B4-BE49-F238E27FC236}">
                    <a16:creationId xmlns:a16="http://schemas.microsoft.com/office/drawing/2014/main" xmlns="" id="{BF1D1A07-37DD-4B5E-B9F6-BB74A0E216D2}"/>
                  </a:ext>
                </a:extLst>
              </p:cNvPr>
              <p:cNvSpPr/>
              <p:nvPr/>
            </p:nvSpPr>
            <p:spPr>
              <a:xfrm>
                <a:off x="2900496" y="1028108"/>
                <a:ext cx="6336001" cy="3170745"/>
              </a:xfrm>
              <a:prstGeom prst="roundRect">
                <a:avLst/>
              </a:pr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99" name="任意多边形: 形状 44">
                <a:extLst>
                  <a:ext uri="{FF2B5EF4-FFF2-40B4-BE49-F238E27FC236}">
                    <a16:creationId xmlns:a16="http://schemas.microsoft.com/office/drawing/2014/main" xmlns="" id="{647FBDB6-6CE9-45C9-BEDD-59AA704789F6}"/>
                  </a:ext>
                </a:extLst>
              </p:cNvPr>
              <p:cNvSpPr/>
              <p:nvPr/>
            </p:nvSpPr>
            <p:spPr>
              <a:xfrm>
                <a:off x="2997347" y="1090074"/>
                <a:ext cx="6192000" cy="2833484"/>
              </a:xfrm>
              <a:prstGeom prst="roundRect">
                <a:avLst/>
              </a:pr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97" name="文本框 96">
              <a:extLst>
                <a:ext uri="{FF2B5EF4-FFF2-40B4-BE49-F238E27FC236}">
                  <a16:creationId xmlns:a16="http://schemas.microsoft.com/office/drawing/2014/main" xmlns="" id="{B071B225-C1E1-4BF3-983E-259FA88A35D7}"/>
                </a:ext>
              </a:extLst>
            </p:cNvPr>
            <p:cNvSpPr txBox="1"/>
            <p:nvPr/>
          </p:nvSpPr>
          <p:spPr>
            <a:xfrm>
              <a:off x="6658899" y="1421310"/>
              <a:ext cx="433668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At the farm</a:t>
              </a:r>
              <a:endParaRPr lang="zh-CN" altLang="en-US" sz="22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endParaRPr>
            </a:p>
          </p:txBody>
        </p:sp>
      </p:grpSp>
      <p:grpSp>
        <p:nvGrpSpPr>
          <p:cNvPr id="100" name="组合 99">
            <a:extLst>
              <a:ext uri="{FF2B5EF4-FFF2-40B4-BE49-F238E27FC236}">
                <a16:creationId xmlns:a16="http://schemas.microsoft.com/office/drawing/2014/main" xmlns="" id="{3C709F07-1BA7-4BC9-A01D-0F80FAF4C67E}"/>
              </a:ext>
            </a:extLst>
          </p:cNvPr>
          <p:cNvGrpSpPr/>
          <p:nvPr/>
        </p:nvGrpSpPr>
        <p:grpSpPr>
          <a:xfrm>
            <a:off x="4524854" y="4580196"/>
            <a:ext cx="937535" cy="783002"/>
            <a:chOff x="5493105" y="1228234"/>
            <a:chExt cx="937535" cy="783002"/>
          </a:xfrm>
        </p:grpSpPr>
        <p:grpSp>
          <p:nvGrpSpPr>
            <p:cNvPr id="101" name="组合 100">
              <a:extLst>
                <a:ext uri="{FF2B5EF4-FFF2-40B4-BE49-F238E27FC236}">
                  <a16:creationId xmlns:a16="http://schemas.microsoft.com/office/drawing/2014/main" xmlns="" id="{F36BFDAB-E070-4BE4-87D4-0F85BA55F68C}"/>
                </a:ext>
              </a:extLst>
            </p:cNvPr>
            <p:cNvGrpSpPr/>
            <p:nvPr/>
          </p:nvGrpSpPr>
          <p:grpSpPr>
            <a:xfrm>
              <a:off x="5493105" y="1228234"/>
              <a:ext cx="937535" cy="783002"/>
              <a:chOff x="2900496" y="1028113"/>
              <a:chExt cx="6336001" cy="3420001"/>
            </a:xfrm>
          </p:grpSpPr>
          <p:sp>
            <p:nvSpPr>
              <p:cNvPr id="103" name="任意多边形: 形状 102">
                <a:extLst>
                  <a:ext uri="{FF2B5EF4-FFF2-40B4-BE49-F238E27FC236}">
                    <a16:creationId xmlns:a16="http://schemas.microsoft.com/office/drawing/2014/main" xmlns="" id="{C4100E3B-5803-4847-B65E-B407CB2C44D2}"/>
                  </a:ext>
                </a:extLst>
              </p:cNvPr>
              <p:cNvSpPr/>
              <p:nvPr/>
            </p:nvSpPr>
            <p:spPr>
              <a:xfrm>
                <a:off x="2900496" y="1028113"/>
                <a:ext cx="6336001" cy="3420001"/>
              </a:xfrm>
              <a:custGeom>
                <a:avLst/>
                <a:gdLst>
                  <a:gd name="connsiteX0" fmla="*/ 3218105 w 6336001"/>
                  <a:gd name="connsiteY0" fmla="*/ 0 h 3420001"/>
                  <a:gd name="connsiteX1" fmla="*/ 3916423 w 6336001"/>
                  <a:gd name="connsiteY1" fmla="*/ 250373 h 3420001"/>
                  <a:gd name="connsiteX2" fmla="*/ 3929273 w 6336001"/>
                  <a:gd name="connsiteY2" fmla="*/ 262037 h 3420001"/>
                  <a:gd name="connsiteX3" fmla="*/ 3935218 w 6336001"/>
                  <a:gd name="connsiteY3" fmla="*/ 259177 h 3420001"/>
                  <a:gd name="connsiteX4" fmla="*/ 4362540 w 6336001"/>
                  <a:gd name="connsiteY4" fmla="*/ 173013 h 3420001"/>
                  <a:gd name="connsiteX5" fmla="*/ 5138819 w 6336001"/>
                  <a:gd name="connsiteY5" fmla="*/ 494152 h 3420001"/>
                  <a:gd name="connsiteX6" fmla="*/ 5212838 w 6336001"/>
                  <a:gd name="connsiteY6" fmla="*/ 583751 h 3420001"/>
                  <a:gd name="connsiteX7" fmla="*/ 5238177 w 6336001"/>
                  <a:gd name="connsiteY7" fmla="*/ 582473 h 3420001"/>
                  <a:gd name="connsiteX8" fmla="*/ 6336001 w 6336001"/>
                  <a:gd name="connsiteY8" fmla="*/ 1678911 h 3420001"/>
                  <a:gd name="connsiteX9" fmla="*/ 5238177 w 6336001"/>
                  <a:gd name="connsiteY9" fmla="*/ 2775349 h 3420001"/>
                  <a:gd name="connsiteX10" fmla="*/ 4911718 w 6336001"/>
                  <a:gd name="connsiteY10" fmla="*/ 2726055 h 3420001"/>
                  <a:gd name="connsiteX11" fmla="*/ 4889499 w 6336001"/>
                  <a:gd name="connsiteY11" fmla="*/ 2717933 h 3420001"/>
                  <a:gd name="connsiteX12" fmla="*/ 4879425 w 6336001"/>
                  <a:gd name="connsiteY12" fmla="*/ 2750346 h 3420001"/>
                  <a:gd name="connsiteX13" fmla="*/ 3867873 w 6336001"/>
                  <a:gd name="connsiteY13" fmla="*/ 3420001 h 3420001"/>
                  <a:gd name="connsiteX14" fmla="*/ 3091595 w 6336001"/>
                  <a:gd name="connsiteY14" fmla="*/ 3098862 h 3420001"/>
                  <a:gd name="connsiteX15" fmla="*/ 3032475 w 6336001"/>
                  <a:gd name="connsiteY15" fmla="*/ 3027298 h 3420001"/>
                  <a:gd name="connsiteX16" fmla="*/ 3001738 w 6336001"/>
                  <a:gd name="connsiteY16" fmla="*/ 3064505 h 3420001"/>
                  <a:gd name="connsiteX17" fmla="*/ 2225459 w 6336001"/>
                  <a:gd name="connsiteY17" fmla="*/ 3385644 h 3420001"/>
                  <a:gd name="connsiteX18" fmla="*/ 1449181 w 6336001"/>
                  <a:gd name="connsiteY18" fmla="*/ 3064505 h 3420001"/>
                  <a:gd name="connsiteX19" fmla="*/ 1355617 w 6336001"/>
                  <a:gd name="connsiteY19" fmla="*/ 2951247 h 3420001"/>
                  <a:gd name="connsiteX20" fmla="*/ 1319074 w 6336001"/>
                  <a:gd name="connsiteY20" fmla="*/ 2960631 h 3420001"/>
                  <a:gd name="connsiteX21" fmla="*/ 1097824 w 6336001"/>
                  <a:gd name="connsiteY21" fmla="*/ 2982907 h 3420001"/>
                  <a:gd name="connsiteX22" fmla="*/ 0 w 6336001"/>
                  <a:gd name="connsiteY22" fmla="*/ 1886469 h 3420001"/>
                  <a:gd name="connsiteX23" fmla="*/ 1097824 w 6336001"/>
                  <a:gd name="connsiteY23" fmla="*/ 790031 h 3420001"/>
                  <a:gd name="connsiteX24" fmla="*/ 1174420 w 6336001"/>
                  <a:gd name="connsiteY24" fmla="*/ 793894 h 3420001"/>
                  <a:gd name="connsiteX25" fmla="*/ 1192725 w 6336001"/>
                  <a:gd name="connsiteY25" fmla="*/ 734999 h 3420001"/>
                  <a:gd name="connsiteX26" fmla="*/ 2204276 w 6336001"/>
                  <a:gd name="connsiteY26" fmla="*/ 65344 h 3420001"/>
                  <a:gd name="connsiteX27" fmla="*/ 2631599 w 6336001"/>
                  <a:gd name="connsiteY27" fmla="*/ 151508 h 3420001"/>
                  <a:gd name="connsiteX28" fmla="*/ 2649234 w 6336001"/>
                  <a:gd name="connsiteY28" fmla="*/ 159992 h 3420001"/>
                  <a:gd name="connsiteX29" fmla="*/ 2694817 w 6336001"/>
                  <a:gd name="connsiteY29" fmla="*/ 132334 h 3420001"/>
                  <a:gd name="connsiteX30" fmla="*/ 3218105 w 6336001"/>
                  <a:gd name="connsiteY30" fmla="*/ 0 h 3420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36001" h="3420001">
                    <a:moveTo>
                      <a:pt x="3218105" y="0"/>
                    </a:moveTo>
                    <a:cubicBezTo>
                      <a:pt x="3483366" y="0"/>
                      <a:pt x="3726654" y="93960"/>
                      <a:pt x="3916423" y="250373"/>
                    </a:cubicBezTo>
                    <a:lnTo>
                      <a:pt x="3929273" y="262037"/>
                    </a:lnTo>
                    <a:lnTo>
                      <a:pt x="3935218" y="259177"/>
                    </a:lnTo>
                    <a:cubicBezTo>
                      <a:pt x="4066560" y="203694"/>
                      <a:pt x="4210963" y="173013"/>
                      <a:pt x="4362540" y="173013"/>
                    </a:cubicBezTo>
                    <a:cubicBezTo>
                      <a:pt x="4665696" y="173013"/>
                      <a:pt x="4940152" y="295736"/>
                      <a:pt x="5138819" y="494152"/>
                    </a:cubicBezTo>
                    <a:lnTo>
                      <a:pt x="5212838" y="583751"/>
                    </a:lnTo>
                    <a:lnTo>
                      <a:pt x="5238177" y="582473"/>
                    </a:lnTo>
                    <a:cubicBezTo>
                      <a:pt x="5844488" y="582473"/>
                      <a:pt x="6336001" y="1073365"/>
                      <a:pt x="6336001" y="1678911"/>
                    </a:cubicBezTo>
                    <a:cubicBezTo>
                      <a:pt x="6336001" y="2284457"/>
                      <a:pt x="5844488" y="2775349"/>
                      <a:pt x="5238177" y="2775349"/>
                    </a:cubicBezTo>
                    <a:cubicBezTo>
                      <a:pt x="5124494" y="2775349"/>
                      <a:pt x="5014846" y="2758091"/>
                      <a:pt x="4911718" y="2726055"/>
                    </a:cubicBezTo>
                    <a:lnTo>
                      <a:pt x="4889499" y="2717933"/>
                    </a:lnTo>
                    <a:lnTo>
                      <a:pt x="4879425" y="2750346"/>
                    </a:lnTo>
                    <a:cubicBezTo>
                      <a:pt x="4712766" y="3143874"/>
                      <a:pt x="4322606" y="3420001"/>
                      <a:pt x="3867873" y="3420001"/>
                    </a:cubicBezTo>
                    <a:cubicBezTo>
                      <a:pt x="3564718" y="3420001"/>
                      <a:pt x="3290262" y="3297278"/>
                      <a:pt x="3091595" y="3098862"/>
                    </a:cubicBezTo>
                    <a:lnTo>
                      <a:pt x="3032475" y="3027298"/>
                    </a:lnTo>
                    <a:lnTo>
                      <a:pt x="3001738" y="3064505"/>
                    </a:lnTo>
                    <a:cubicBezTo>
                      <a:pt x="2803071" y="3262921"/>
                      <a:pt x="2528615" y="3385644"/>
                      <a:pt x="2225459" y="3385644"/>
                    </a:cubicBezTo>
                    <a:cubicBezTo>
                      <a:pt x="1922304" y="3385644"/>
                      <a:pt x="1647848" y="3262921"/>
                      <a:pt x="1449181" y="3064505"/>
                    </a:cubicBezTo>
                    <a:lnTo>
                      <a:pt x="1355617" y="2951247"/>
                    </a:lnTo>
                    <a:lnTo>
                      <a:pt x="1319074" y="2960631"/>
                    </a:lnTo>
                    <a:cubicBezTo>
                      <a:pt x="1247608" y="2975237"/>
                      <a:pt x="1173613" y="2982907"/>
                      <a:pt x="1097824" y="2982907"/>
                    </a:cubicBezTo>
                    <a:cubicBezTo>
                      <a:pt x="491513" y="2982907"/>
                      <a:pt x="0" y="2492015"/>
                      <a:pt x="0" y="1886469"/>
                    </a:cubicBezTo>
                    <a:cubicBezTo>
                      <a:pt x="0" y="1280923"/>
                      <a:pt x="491513" y="790031"/>
                      <a:pt x="1097824" y="790031"/>
                    </a:cubicBezTo>
                    <a:lnTo>
                      <a:pt x="1174420" y="793894"/>
                    </a:lnTo>
                    <a:lnTo>
                      <a:pt x="1192725" y="734999"/>
                    </a:lnTo>
                    <a:cubicBezTo>
                      <a:pt x="1359384" y="341471"/>
                      <a:pt x="1749543" y="65344"/>
                      <a:pt x="2204276" y="65344"/>
                    </a:cubicBezTo>
                    <a:cubicBezTo>
                      <a:pt x="2355854" y="65344"/>
                      <a:pt x="2500257" y="96025"/>
                      <a:pt x="2631599" y="151508"/>
                    </a:cubicBezTo>
                    <a:lnTo>
                      <a:pt x="2649234" y="159992"/>
                    </a:lnTo>
                    <a:lnTo>
                      <a:pt x="2694817" y="132334"/>
                    </a:lnTo>
                    <a:cubicBezTo>
                      <a:pt x="2850372" y="47939"/>
                      <a:pt x="3028633" y="0"/>
                      <a:pt x="3218105" y="0"/>
                    </a:cubicBezTo>
                    <a:close/>
                  </a:path>
                </a:pathLst>
              </a:cu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104" name="任意多边形: 形状 103">
                <a:extLst>
                  <a:ext uri="{FF2B5EF4-FFF2-40B4-BE49-F238E27FC236}">
                    <a16:creationId xmlns:a16="http://schemas.microsoft.com/office/drawing/2014/main" xmlns="" id="{07E9307C-9E42-4B0C-8247-3399F7909291}"/>
                  </a:ext>
                </a:extLst>
              </p:cNvPr>
              <p:cNvSpPr/>
              <p:nvPr/>
            </p:nvSpPr>
            <p:spPr>
              <a:xfrm>
                <a:off x="2997347" y="1084832"/>
                <a:ext cx="6192000" cy="3312000"/>
              </a:xfrm>
              <a:custGeom>
                <a:avLst/>
                <a:gdLst>
                  <a:gd name="connsiteX0" fmla="*/ 3211398 w 6322797"/>
                  <a:gd name="connsiteY0" fmla="*/ 0 h 3417187"/>
                  <a:gd name="connsiteX1" fmla="*/ 3908261 w 6322797"/>
                  <a:gd name="connsiteY1" fmla="*/ 250167 h 3417187"/>
                  <a:gd name="connsiteX2" fmla="*/ 3921084 w 6322797"/>
                  <a:gd name="connsiteY2" fmla="*/ 261821 h 3417187"/>
                  <a:gd name="connsiteX3" fmla="*/ 3927016 w 6322797"/>
                  <a:gd name="connsiteY3" fmla="*/ 258964 h 3417187"/>
                  <a:gd name="connsiteX4" fmla="*/ 4353448 w 6322797"/>
                  <a:gd name="connsiteY4" fmla="*/ 172871 h 3417187"/>
                  <a:gd name="connsiteX5" fmla="*/ 5128109 w 6322797"/>
                  <a:gd name="connsiteY5" fmla="*/ 493746 h 3417187"/>
                  <a:gd name="connsiteX6" fmla="*/ 5201974 w 6322797"/>
                  <a:gd name="connsiteY6" fmla="*/ 583271 h 3417187"/>
                  <a:gd name="connsiteX7" fmla="*/ 5227261 w 6322797"/>
                  <a:gd name="connsiteY7" fmla="*/ 581994 h 3417187"/>
                  <a:gd name="connsiteX8" fmla="*/ 6322797 w 6322797"/>
                  <a:gd name="connsiteY8" fmla="*/ 1677530 h 3417187"/>
                  <a:gd name="connsiteX9" fmla="*/ 5227261 w 6322797"/>
                  <a:gd name="connsiteY9" fmla="*/ 2773066 h 3417187"/>
                  <a:gd name="connsiteX10" fmla="*/ 4901482 w 6322797"/>
                  <a:gd name="connsiteY10" fmla="*/ 2723813 h 3417187"/>
                  <a:gd name="connsiteX11" fmla="*/ 4879309 w 6322797"/>
                  <a:gd name="connsiteY11" fmla="*/ 2715697 h 3417187"/>
                  <a:gd name="connsiteX12" fmla="*/ 4869256 w 6322797"/>
                  <a:gd name="connsiteY12" fmla="*/ 2748083 h 3417187"/>
                  <a:gd name="connsiteX13" fmla="*/ 3859812 w 6322797"/>
                  <a:gd name="connsiteY13" fmla="*/ 3417187 h 3417187"/>
                  <a:gd name="connsiteX14" fmla="*/ 3085151 w 6322797"/>
                  <a:gd name="connsiteY14" fmla="*/ 3096312 h 3417187"/>
                  <a:gd name="connsiteX15" fmla="*/ 3026155 w 6322797"/>
                  <a:gd name="connsiteY15" fmla="*/ 3024808 h 3417187"/>
                  <a:gd name="connsiteX16" fmla="*/ 2995482 w 6322797"/>
                  <a:gd name="connsiteY16" fmla="*/ 3061984 h 3417187"/>
                  <a:gd name="connsiteX17" fmla="*/ 2220821 w 6322797"/>
                  <a:gd name="connsiteY17" fmla="*/ 3382859 h 3417187"/>
                  <a:gd name="connsiteX18" fmla="*/ 1446160 w 6322797"/>
                  <a:gd name="connsiteY18" fmla="*/ 3061984 h 3417187"/>
                  <a:gd name="connsiteX19" fmla="*/ 1352791 w 6322797"/>
                  <a:gd name="connsiteY19" fmla="*/ 2948819 h 3417187"/>
                  <a:gd name="connsiteX20" fmla="*/ 1316325 w 6322797"/>
                  <a:gd name="connsiteY20" fmla="*/ 2958196 h 3417187"/>
                  <a:gd name="connsiteX21" fmla="*/ 1095536 w 6322797"/>
                  <a:gd name="connsiteY21" fmla="*/ 2980453 h 3417187"/>
                  <a:gd name="connsiteX22" fmla="*/ 0 w 6322797"/>
                  <a:gd name="connsiteY22" fmla="*/ 1884917 h 3417187"/>
                  <a:gd name="connsiteX23" fmla="*/ 1095536 w 6322797"/>
                  <a:gd name="connsiteY23" fmla="*/ 789381 h 3417187"/>
                  <a:gd name="connsiteX24" fmla="*/ 1171972 w 6322797"/>
                  <a:gd name="connsiteY24" fmla="*/ 793241 h 3417187"/>
                  <a:gd name="connsiteX25" fmla="*/ 1190239 w 6322797"/>
                  <a:gd name="connsiteY25" fmla="*/ 734394 h 3417187"/>
                  <a:gd name="connsiteX26" fmla="*/ 2199682 w 6322797"/>
                  <a:gd name="connsiteY26" fmla="*/ 65290 h 3417187"/>
                  <a:gd name="connsiteX27" fmla="*/ 2626114 w 6322797"/>
                  <a:gd name="connsiteY27" fmla="*/ 151383 h 3417187"/>
                  <a:gd name="connsiteX28" fmla="*/ 2643712 w 6322797"/>
                  <a:gd name="connsiteY28" fmla="*/ 159860 h 3417187"/>
                  <a:gd name="connsiteX29" fmla="*/ 2689201 w 6322797"/>
                  <a:gd name="connsiteY29" fmla="*/ 132226 h 3417187"/>
                  <a:gd name="connsiteX30" fmla="*/ 3211398 w 6322797"/>
                  <a:gd name="connsiteY30" fmla="*/ 0 h 3417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322797" h="3417187">
                    <a:moveTo>
                      <a:pt x="3211398" y="0"/>
                    </a:moveTo>
                    <a:cubicBezTo>
                      <a:pt x="3476107" y="0"/>
                      <a:pt x="3718888" y="93883"/>
                      <a:pt x="3908261" y="250167"/>
                    </a:cubicBezTo>
                    <a:lnTo>
                      <a:pt x="3921084" y="261821"/>
                    </a:lnTo>
                    <a:lnTo>
                      <a:pt x="3927016" y="258964"/>
                    </a:lnTo>
                    <a:cubicBezTo>
                      <a:pt x="4058084" y="203527"/>
                      <a:pt x="4202186" y="172871"/>
                      <a:pt x="4353448" y="172871"/>
                    </a:cubicBezTo>
                    <a:cubicBezTo>
                      <a:pt x="4655972" y="172871"/>
                      <a:pt x="4929856" y="295493"/>
                      <a:pt x="5128109" y="493746"/>
                    </a:cubicBezTo>
                    <a:lnTo>
                      <a:pt x="5201974" y="583271"/>
                    </a:lnTo>
                    <a:lnTo>
                      <a:pt x="5227261" y="581994"/>
                    </a:lnTo>
                    <a:cubicBezTo>
                      <a:pt x="5832309" y="581994"/>
                      <a:pt x="6322797" y="1072482"/>
                      <a:pt x="6322797" y="1677530"/>
                    </a:cubicBezTo>
                    <a:cubicBezTo>
                      <a:pt x="6322797" y="2282578"/>
                      <a:pt x="5832309" y="2773066"/>
                      <a:pt x="5227261" y="2773066"/>
                    </a:cubicBezTo>
                    <a:cubicBezTo>
                      <a:pt x="5113815" y="2773066"/>
                      <a:pt x="5004396" y="2755822"/>
                      <a:pt x="4901482" y="2723813"/>
                    </a:cubicBezTo>
                    <a:lnTo>
                      <a:pt x="4879309" y="2715697"/>
                    </a:lnTo>
                    <a:lnTo>
                      <a:pt x="4869256" y="2748083"/>
                    </a:lnTo>
                    <a:cubicBezTo>
                      <a:pt x="4702944" y="3141288"/>
                      <a:pt x="4313598" y="3417187"/>
                      <a:pt x="3859812" y="3417187"/>
                    </a:cubicBezTo>
                    <a:cubicBezTo>
                      <a:pt x="3557288" y="3417187"/>
                      <a:pt x="3283404" y="3294565"/>
                      <a:pt x="3085151" y="3096312"/>
                    </a:cubicBezTo>
                    <a:lnTo>
                      <a:pt x="3026155" y="3024808"/>
                    </a:lnTo>
                    <a:lnTo>
                      <a:pt x="2995482" y="3061984"/>
                    </a:lnTo>
                    <a:cubicBezTo>
                      <a:pt x="2797229" y="3260237"/>
                      <a:pt x="2523345" y="3382859"/>
                      <a:pt x="2220821" y="3382859"/>
                    </a:cubicBezTo>
                    <a:cubicBezTo>
                      <a:pt x="1918297" y="3382859"/>
                      <a:pt x="1644413" y="3260237"/>
                      <a:pt x="1446160" y="3061984"/>
                    </a:cubicBezTo>
                    <a:lnTo>
                      <a:pt x="1352791" y="2948819"/>
                    </a:lnTo>
                    <a:lnTo>
                      <a:pt x="1316325" y="2958196"/>
                    </a:lnTo>
                    <a:cubicBezTo>
                      <a:pt x="1245008" y="2972789"/>
                      <a:pt x="1171167" y="2980453"/>
                      <a:pt x="1095536" y="2980453"/>
                    </a:cubicBezTo>
                    <a:cubicBezTo>
                      <a:pt x="490488" y="2980453"/>
                      <a:pt x="0" y="2489965"/>
                      <a:pt x="0" y="1884917"/>
                    </a:cubicBezTo>
                    <a:cubicBezTo>
                      <a:pt x="0" y="1279869"/>
                      <a:pt x="490488" y="789381"/>
                      <a:pt x="1095536" y="789381"/>
                    </a:cubicBezTo>
                    <a:lnTo>
                      <a:pt x="1171972" y="793241"/>
                    </a:lnTo>
                    <a:lnTo>
                      <a:pt x="1190239" y="734394"/>
                    </a:lnTo>
                    <a:cubicBezTo>
                      <a:pt x="1356550" y="341190"/>
                      <a:pt x="1745896" y="65290"/>
                      <a:pt x="2199682" y="65290"/>
                    </a:cubicBezTo>
                    <a:cubicBezTo>
                      <a:pt x="2350944" y="65290"/>
                      <a:pt x="2495046" y="95946"/>
                      <a:pt x="2626114" y="151383"/>
                    </a:cubicBezTo>
                    <a:lnTo>
                      <a:pt x="2643712" y="159860"/>
                    </a:lnTo>
                    <a:lnTo>
                      <a:pt x="2689201" y="132226"/>
                    </a:lnTo>
                    <a:cubicBezTo>
                      <a:pt x="2844431" y="47899"/>
                      <a:pt x="3022321" y="0"/>
                      <a:pt x="3211398" y="0"/>
                    </a:cubicBezTo>
                    <a:close/>
                  </a:path>
                </a:pathLst>
              </a:cu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xmlns="" id="{9CF7CD78-0481-4194-A9F4-2D134ADCC8BB}"/>
                </a:ext>
              </a:extLst>
            </p:cNvPr>
            <p:cNvSpPr txBox="1"/>
            <p:nvPr/>
          </p:nvSpPr>
          <p:spPr>
            <a:xfrm>
              <a:off x="5704042" y="1324973"/>
              <a:ext cx="7021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rgbClr val="21596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600" dirty="0">
                <a:solidFill>
                  <a:srgbClr val="21596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>
            <a:extLst>
              <a:ext uri="{FF2B5EF4-FFF2-40B4-BE49-F238E27FC236}">
                <a16:creationId xmlns:a16="http://schemas.microsoft.com/office/drawing/2014/main" xmlns="" id="{0DA08E3D-B305-4ADD-BD46-1578A62530F8}"/>
              </a:ext>
            </a:extLst>
          </p:cNvPr>
          <p:cNvGrpSpPr/>
          <p:nvPr/>
        </p:nvGrpSpPr>
        <p:grpSpPr>
          <a:xfrm>
            <a:off x="5627145" y="4679407"/>
            <a:ext cx="3785852" cy="643859"/>
            <a:chOff x="6595396" y="1327445"/>
            <a:chExt cx="4372210" cy="643859"/>
          </a:xfrm>
        </p:grpSpPr>
        <p:grpSp>
          <p:nvGrpSpPr>
            <p:cNvPr id="106" name="组合 105">
              <a:extLst>
                <a:ext uri="{FF2B5EF4-FFF2-40B4-BE49-F238E27FC236}">
                  <a16:creationId xmlns:a16="http://schemas.microsoft.com/office/drawing/2014/main" xmlns="" id="{F7B05C35-63B4-4872-8C19-106557EFFDB8}"/>
                </a:ext>
              </a:extLst>
            </p:cNvPr>
            <p:cNvGrpSpPr/>
            <p:nvPr/>
          </p:nvGrpSpPr>
          <p:grpSpPr>
            <a:xfrm>
              <a:off x="6595396" y="1327445"/>
              <a:ext cx="4372210" cy="643859"/>
              <a:chOff x="2900496" y="1028108"/>
              <a:chExt cx="6336001" cy="3170745"/>
            </a:xfrm>
          </p:grpSpPr>
          <p:sp>
            <p:nvSpPr>
              <p:cNvPr id="108" name="任意多边形: 形状 45">
                <a:extLst>
                  <a:ext uri="{FF2B5EF4-FFF2-40B4-BE49-F238E27FC236}">
                    <a16:creationId xmlns:a16="http://schemas.microsoft.com/office/drawing/2014/main" xmlns="" id="{7854D860-B727-4D2A-80DF-BD87D7A70665}"/>
                  </a:ext>
                </a:extLst>
              </p:cNvPr>
              <p:cNvSpPr/>
              <p:nvPr/>
            </p:nvSpPr>
            <p:spPr>
              <a:xfrm>
                <a:off x="2900496" y="1028108"/>
                <a:ext cx="6336001" cy="3170745"/>
              </a:xfrm>
              <a:prstGeom prst="roundRect">
                <a:avLst/>
              </a:prstGeom>
              <a:solidFill>
                <a:srgbClr val="FFC715"/>
              </a:solidFill>
              <a:ln>
                <a:solidFill>
                  <a:schemeClr val="bg1"/>
                </a:solidFill>
              </a:ln>
              <a:effectLst>
                <a:outerShdw blurRad="50800" dist="38100" dir="2700000" sx="101000" sy="101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  <p:sp>
            <p:nvSpPr>
              <p:cNvPr id="109" name="任意多边形: 形状 44">
                <a:extLst>
                  <a:ext uri="{FF2B5EF4-FFF2-40B4-BE49-F238E27FC236}">
                    <a16:creationId xmlns:a16="http://schemas.microsoft.com/office/drawing/2014/main" xmlns="" id="{5270DAF1-BC9B-47C6-94E5-16F383D91622}"/>
                  </a:ext>
                </a:extLst>
              </p:cNvPr>
              <p:cNvSpPr/>
              <p:nvPr/>
            </p:nvSpPr>
            <p:spPr>
              <a:xfrm>
                <a:off x="2997347" y="1090074"/>
                <a:ext cx="6192000" cy="2833484"/>
              </a:xfrm>
              <a:prstGeom prst="roundRect">
                <a:avLst/>
              </a:prstGeom>
              <a:noFill/>
              <a:ln w="25400">
                <a:solidFill>
                  <a:srgbClr val="215968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15968"/>
                  </a:solidFill>
                </a:endParaRPr>
              </a:p>
            </p:txBody>
          </p:sp>
        </p:grp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xmlns="" id="{0828A465-5278-41D4-B519-A552DE3C1727}"/>
                </a:ext>
              </a:extLst>
            </p:cNvPr>
            <p:cNvSpPr txBox="1"/>
            <p:nvPr/>
          </p:nvSpPr>
          <p:spPr>
            <a:xfrm>
              <a:off x="6734745" y="1381839"/>
              <a:ext cx="383046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200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My clothes</a:t>
              </a:r>
              <a:endParaRPr lang="zh-CN" altLang="en-US" sz="22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endParaRPr>
            </a:p>
          </p:txBody>
        </p:sp>
      </p:grpSp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D7B93B9D-BE27-4EC5-8C0A-2E001CDE4FB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487" y="3730585"/>
            <a:ext cx="3472490" cy="3472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498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airplane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750"/>
                            </p:stCondLst>
                            <p:childTnLst>
                              <p:par>
                                <p:cTn id="6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6D28A2F0-4B60-4816-8E34-5CB1A223C8FF}"/>
              </a:ext>
            </a:extLst>
          </p:cNvPr>
          <p:cNvGrpSpPr/>
          <p:nvPr/>
        </p:nvGrpSpPr>
        <p:grpSpPr>
          <a:xfrm>
            <a:off x="616392" y="548466"/>
            <a:ext cx="3031337" cy="576000"/>
            <a:chOff x="616392" y="548466"/>
            <a:chExt cx="3031337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0E677F00-370D-4B23-B2C0-52D52E1BBDCE}"/>
                </a:ext>
              </a:extLst>
            </p:cNvPr>
            <p:cNvSpPr txBox="1"/>
            <p:nvPr/>
          </p:nvSpPr>
          <p:spPr>
            <a:xfrm>
              <a:off x="1338547" y="657166"/>
              <a:ext cx="230918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clothes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1366AF04-F7ED-4330-8D59-AC8DE222F235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07CD69CD-E719-4211-A7B7-05381276EDB6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4" name="任意多边形: 形状 45">
                  <a:extLst>
                    <a:ext uri="{FF2B5EF4-FFF2-40B4-BE49-F238E27FC236}">
                      <a16:creationId xmlns:a16="http://schemas.microsoft.com/office/drawing/2014/main" xmlns="" id="{C9F8113B-3638-4E0B-90E5-0BD7D3609D1E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44">
                  <a:extLst>
                    <a:ext uri="{FF2B5EF4-FFF2-40B4-BE49-F238E27FC236}">
                      <a16:creationId xmlns:a16="http://schemas.microsoft.com/office/drawing/2014/main" xmlns="" id="{EFBCD5F4-DA44-4826-BF9D-95B297D73F35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6273FA55-7234-4ECB-99F5-CCE23AFCB767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CD87A89E-B2C0-435A-B33F-F681944B5756}"/>
              </a:ext>
            </a:extLst>
          </p:cNvPr>
          <p:cNvGrpSpPr/>
          <p:nvPr/>
        </p:nvGrpSpPr>
        <p:grpSpPr>
          <a:xfrm>
            <a:off x="5943195" y="1692285"/>
            <a:ext cx="2348880" cy="2348880"/>
            <a:chOff x="5943195" y="1692285"/>
            <a:chExt cx="2348880" cy="2348880"/>
          </a:xfrm>
        </p:grpSpPr>
        <p:sp>
          <p:nvSpPr>
            <p:cNvPr id="23" name="ïşḻiḋé">
              <a:extLst>
                <a:ext uri="{FF2B5EF4-FFF2-40B4-BE49-F238E27FC236}">
                  <a16:creationId xmlns:a16="http://schemas.microsoft.com/office/drawing/2014/main" xmlns="" id="{BE1B679B-C708-42FF-AE6F-54764BCEA7F4}"/>
                </a:ext>
              </a:extLst>
            </p:cNvPr>
            <p:cNvSpPr/>
            <p:nvPr/>
          </p:nvSpPr>
          <p:spPr>
            <a:xfrm flipH="1" flipV="1">
              <a:off x="6096000" y="2132856"/>
              <a:ext cx="1656379" cy="1656378"/>
            </a:xfrm>
            <a:prstGeom prst="teardrop">
              <a:avLst/>
            </a:prstGeom>
            <a:solidFill>
              <a:srgbClr val="FEA4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7D86157C-3ED3-41AD-8C10-8E98E9ABDB7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195" y="1692285"/>
              <a:ext cx="2348880" cy="2348880"/>
            </a:xfrm>
            <a:prstGeom prst="rect">
              <a:avLst/>
            </a:prstGeom>
          </p:spPr>
        </p:pic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4A02B679-B204-4424-B860-4EB0A112F29C}"/>
              </a:ext>
            </a:extLst>
          </p:cNvPr>
          <p:cNvGrpSpPr/>
          <p:nvPr/>
        </p:nvGrpSpPr>
        <p:grpSpPr>
          <a:xfrm>
            <a:off x="3998979" y="2564904"/>
            <a:ext cx="1965120" cy="2304450"/>
            <a:chOff x="3998979" y="2564904"/>
            <a:chExt cx="1965120" cy="2304450"/>
          </a:xfrm>
        </p:grpSpPr>
        <p:sp>
          <p:nvSpPr>
            <p:cNvPr id="21" name="ïşḻiḋé">
              <a:extLst>
                <a:ext uri="{FF2B5EF4-FFF2-40B4-BE49-F238E27FC236}">
                  <a16:creationId xmlns:a16="http://schemas.microsoft.com/office/drawing/2014/main" xmlns="" id="{12EB9BD7-982C-43F6-9B1C-A3732396597E}"/>
                </a:ext>
              </a:extLst>
            </p:cNvPr>
            <p:cNvSpPr/>
            <p:nvPr/>
          </p:nvSpPr>
          <p:spPr>
            <a:xfrm>
              <a:off x="4307720" y="3212976"/>
              <a:ext cx="1656379" cy="1656378"/>
            </a:xfrm>
            <a:prstGeom prst="teardrop">
              <a:avLst/>
            </a:prstGeom>
            <a:solidFill>
              <a:srgbClr val="FFD3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426FCBFD-CEA7-4840-9A3B-4F24865D4D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13" t="9389" r="8887" b="11432"/>
            <a:stretch/>
          </p:blipFill>
          <p:spPr>
            <a:xfrm>
              <a:off x="3998979" y="2564904"/>
              <a:ext cx="1944216" cy="2052521"/>
            </a:xfrm>
            <a:prstGeom prst="rect">
              <a:avLst/>
            </a:prstGeom>
          </p:spPr>
        </p:pic>
      </p:grpSp>
      <p:grpSp>
        <p:nvGrpSpPr>
          <p:cNvPr id="40" name="Group 41">
            <a:extLst>
              <a:ext uri="{FF2B5EF4-FFF2-40B4-BE49-F238E27FC236}">
                <a16:creationId xmlns:a16="http://schemas.microsoft.com/office/drawing/2014/main" xmlns="" id="{82D168F3-56F5-4203-9BF0-B626656D2C73}"/>
              </a:ext>
            </a:extLst>
          </p:cNvPr>
          <p:cNvGrpSpPr/>
          <p:nvPr/>
        </p:nvGrpSpPr>
        <p:grpSpPr>
          <a:xfrm>
            <a:off x="660804" y="1908401"/>
            <a:ext cx="3570514" cy="1665123"/>
            <a:chOff x="5012703" y="1763877"/>
            <a:chExt cx="3570514" cy="1665123"/>
          </a:xfrm>
        </p:grpSpPr>
        <p:sp>
          <p:nvSpPr>
            <p:cNvPr id="41" name="文本框 42">
              <a:extLst>
                <a:ext uri="{FF2B5EF4-FFF2-40B4-BE49-F238E27FC236}">
                  <a16:creationId xmlns:a16="http://schemas.microsoft.com/office/drawing/2014/main" xmlns="" id="{904DD583-A270-4A4A-B338-DD3C71BC3F23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2" name="文本框 43">
              <a:extLst>
                <a:ext uri="{FF2B5EF4-FFF2-40B4-BE49-F238E27FC236}">
                  <a16:creationId xmlns:a16="http://schemas.microsoft.com/office/drawing/2014/main" xmlns="" id="{08684763-193C-4ED6-80A7-4E26EDD6FF00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43" name="browser_156816">
              <a:extLst>
                <a:ext uri="{FF2B5EF4-FFF2-40B4-BE49-F238E27FC236}">
                  <a16:creationId xmlns:a16="http://schemas.microsoft.com/office/drawing/2014/main" xmlns="" id="{9DA67AB6-7A68-409B-9542-81596B3212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13481" y="1763877"/>
              <a:ext cx="483915" cy="446889"/>
            </a:xfrm>
            <a:custGeom>
              <a:avLst/>
              <a:gdLst>
                <a:gd name="connsiteX0" fmla="*/ 186302 w 608697"/>
                <a:gd name="connsiteY0" fmla="*/ 63862 h 562124"/>
                <a:gd name="connsiteX1" fmla="*/ 204357 w 608697"/>
                <a:gd name="connsiteY1" fmla="*/ 81889 h 562124"/>
                <a:gd name="connsiteX2" fmla="*/ 186302 w 608697"/>
                <a:gd name="connsiteY2" fmla="*/ 99991 h 562124"/>
                <a:gd name="connsiteX3" fmla="*/ 99759 w 608697"/>
                <a:gd name="connsiteY3" fmla="*/ 186326 h 562124"/>
                <a:gd name="connsiteX4" fmla="*/ 81705 w 608697"/>
                <a:gd name="connsiteY4" fmla="*/ 204428 h 562124"/>
                <a:gd name="connsiteX5" fmla="*/ 63650 w 608697"/>
                <a:gd name="connsiteY5" fmla="*/ 186326 h 562124"/>
                <a:gd name="connsiteX6" fmla="*/ 186302 w 608697"/>
                <a:gd name="connsiteY6" fmla="*/ 63862 h 562124"/>
                <a:gd name="connsiteX7" fmla="*/ 175448 w 608697"/>
                <a:gd name="connsiteY7" fmla="*/ 36129 h 562124"/>
                <a:gd name="connsiteX8" fmla="*/ 36179 w 608697"/>
                <a:gd name="connsiteY8" fmla="*/ 175282 h 562124"/>
                <a:gd name="connsiteX9" fmla="*/ 276226 w 608697"/>
                <a:gd name="connsiteY9" fmla="*/ 490611 h 562124"/>
                <a:gd name="connsiteX10" fmla="*/ 276972 w 608697"/>
                <a:gd name="connsiteY10" fmla="*/ 491356 h 562124"/>
                <a:gd name="connsiteX11" fmla="*/ 304349 w 608697"/>
                <a:gd name="connsiteY11" fmla="*/ 518546 h 562124"/>
                <a:gd name="connsiteX12" fmla="*/ 331725 w 608697"/>
                <a:gd name="connsiteY12" fmla="*/ 491356 h 562124"/>
                <a:gd name="connsiteX13" fmla="*/ 332471 w 608697"/>
                <a:gd name="connsiteY13" fmla="*/ 490611 h 562124"/>
                <a:gd name="connsiteX14" fmla="*/ 572518 w 608697"/>
                <a:gd name="connsiteY14" fmla="*/ 175282 h 562124"/>
                <a:gd name="connsiteX15" fmla="*/ 433249 w 608697"/>
                <a:gd name="connsiteY15" fmla="*/ 36129 h 562124"/>
                <a:gd name="connsiteX16" fmla="*/ 318149 w 608697"/>
                <a:gd name="connsiteY16" fmla="*/ 89764 h 562124"/>
                <a:gd name="connsiteX17" fmla="*/ 304349 w 608697"/>
                <a:gd name="connsiteY17" fmla="*/ 96170 h 562124"/>
                <a:gd name="connsiteX18" fmla="*/ 290548 w 608697"/>
                <a:gd name="connsiteY18" fmla="*/ 89764 h 562124"/>
                <a:gd name="connsiteX19" fmla="*/ 175448 w 608697"/>
                <a:gd name="connsiteY19" fmla="*/ 36129 h 562124"/>
                <a:gd name="connsiteX20" fmla="*/ 175448 w 608697"/>
                <a:gd name="connsiteY20" fmla="*/ 0 h 562124"/>
                <a:gd name="connsiteX21" fmla="*/ 304349 w 608697"/>
                <a:gd name="connsiteY21" fmla="*/ 51847 h 562124"/>
                <a:gd name="connsiteX22" fmla="*/ 433249 w 608697"/>
                <a:gd name="connsiteY22" fmla="*/ 0 h 562124"/>
                <a:gd name="connsiteX23" fmla="*/ 608697 w 608697"/>
                <a:gd name="connsiteY23" fmla="*/ 175282 h 562124"/>
                <a:gd name="connsiteX24" fmla="*/ 537309 w 608697"/>
                <a:gd name="connsiteY24" fmla="*/ 342593 h 562124"/>
                <a:gd name="connsiteX25" fmla="*/ 356864 w 608697"/>
                <a:gd name="connsiteY25" fmla="*/ 517354 h 562124"/>
                <a:gd name="connsiteX26" fmla="*/ 317104 w 608697"/>
                <a:gd name="connsiteY26" fmla="*/ 556835 h 562124"/>
                <a:gd name="connsiteX27" fmla="*/ 304349 w 608697"/>
                <a:gd name="connsiteY27" fmla="*/ 562124 h 562124"/>
                <a:gd name="connsiteX28" fmla="*/ 291593 w 608697"/>
                <a:gd name="connsiteY28" fmla="*/ 556835 h 562124"/>
                <a:gd name="connsiteX29" fmla="*/ 251834 w 608697"/>
                <a:gd name="connsiteY29" fmla="*/ 517354 h 562124"/>
                <a:gd name="connsiteX30" fmla="*/ 71388 w 608697"/>
                <a:gd name="connsiteY30" fmla="*/ 342593 h 562124"/>
                <a:gd name="connsiteX31" fmla="*/ 0 w 608697"/>
                <a:gd name="connsiteY31" fmla="*/ 175282 h 562124"/>
                <a:gd name="connsiteX32" fmla="*/ 175448 w 608697"/>
                <a:gd name="connsiteY32" fmla="*/ 0 h 56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8697" h="562124">
                  <a:moveTo>
                    <a:pt x="186302" y="63862"/>
                  </a:moveTo>
                  <a:cubicBezTo>
                    <a:pt x="196225" y="63862"/>
                    <a:pt x="204357" y="71907"/>
                    <a:pt x="204357" y="81889"/>
                  </a:cubicBezTo>
                  <a:cubicBezTo>
                    <a:pt x="204357" y="91871"/>
                    <a:pt x="196300" y="99991"/>
                    <a:pt x="186302" y="99991"/>
                  </a:cubicBezTo>
                  <a:cubicBezTo>
                    <a:pt x="137808" y="99991"/>
                    <a:pt x="99759" y="137907"/>
                    <a:pt x="99759" y="186326"/>
                  </a:cubicBezTo>
                  <a:cubicBezTo>
                    <a:pt x="99759" y="196308"/>
                    <a:pt x="91702" y="204428"/>
                    <a:pt x="81705" y="204428"/>
                  </a:cubicBezTo>
                  <a:cubicBezTo>
                    <a:pt x="71708" y="204428"/>
                    <a:pt x="63650" y="196308"/>
                    <a:pt x="63650" y="186326"/>
                  </a:cubicBezTo>
                  <a:cubicBezTo>
                    <a:pt x="63650" y="117645"/>
                    <a:pt x="117516" y="63862"/>
                    <a:pt x="186302" y="63862"/>
                  </a:cubicBezTo>
                  <a:close/>
                  <a:moveTo>
                    <a:pt x="175448" y="36129"/>
                  </a:moveTo>
                  <a:cubicBezTo>
                    <a:pt x="97347" y="36129"/>
                    <a:pt x="36179" y="97213"/>
                    <a:pt x="36179" y="175282"/>
                  </a:cubicBezTo>
                  <a:cubicBezTo>
                    <a:pt x="36179" y="273687"/>
                    <a:pt x="122933" y="355182"/>
                    <a:pt x="276226" y="490611"/>
                  </a:cubicBezTo>
                  <a:cubicBezTo>
                    <a:pt x="276450" y="490834"/>
                    <a:pt x="276748" y="491132"/>
                    <a:pt x="276972" y="491356"/>
                  </a:cubicBezTo>
                  <a:lnTo>
                    <a:pt x="304349" y="518546"/>
                  </a:lnTo>
                  <a:lnTo>
                    <a:pt x="331725" y="491356"/>
                  </a:lnTo>
                  <a:cubicBezTo>
                    <a:pt x="331949" y="491132"/>
                    <a:pt x="332247" y="490834"/>
                    <a:pt x="332471" y="490611"/>
                  </a:cubicBezTo>
                  <a:cubicBezTo>
                    <a:pt x="485764" y="355182"/>
                    <a:pt x="572518" y="273762"/>
                    <a:pt x="572518" y="175282"/>
                  </a:cubicBezTo>
                  <a:cubicBezTo>
                    <a:pt x="572518" y="97213"/>
                    <a:pt x="511350" y="36129"/>
                    <a:pt x="433249" y="36129"/>
                  </a:cubicBezTo>
                  <a:cubicBezTo>
                    <a:pt x="390282" y="36129"/>
                    <a:pt x="346196" y="56689"/>
                    <a:pt x="318149" y="89764"/>
                  </a:cubicBezTo>
                  <a:cubicBezTo>
                    <a:pt x="314717" y="93861"/>
                    <a:pt x="309645" y="96170"/>
                    <a:pt x="304349" y="96170"/>
                  </a:cubicBezTo>
                  <a:cubicBezTo>
                    <a:pt x="299052" y="96170"/>
                    <a:pt x="293980" y="93861"/>
                    <a:pt x="290548" y="89764"/>
                  </a:cubicBezTo>
                  <a:cubicBezTo>
                    <a:pt x="262501" y="56689"/>
                    <a:pt x="218415" y="36129"/>
                    <a:pt x="175448" y="36129"/>
                  </a:cubicBezTo>
                  <a:close/>
                  <a:moveTo>
                    <a:pt x="175448" y="0"/>
                  </a:moveTo>
                  <a:cubicBezTo>
                    <a:pt x="222891" y="0"/>
                    <a:pt x="269736" y="19145"/>
                    <a:pt x="304349" y="51847"/>
                  </a:cubicBezTo>
                  <a:cubicBezTo>
                    <a:pt x="338961" y="19145"/>
                    <a:pt x="385807" y="0"/>
                    <a:pt x="433249" y="0"/>
                  </a:cubicBezTo>
                  <a:cubicBezTo>
                    <a:pt x="531640" y="0"/>
                    <a:pt x="608697" y="77026"/>
                    <a:pt x="608697" y="175282"/>
                  </a:cubicBezTo>
                  <a:cubicBezTo>
                    <a:pt x="608697" y="230258"/>
                    <a:pt x="586020" y="283446"/>
                    <a:pt x="537309" y="342593"/>
                  </a:cubicBezTo>
                  <a:cubicBezTo>
                    <a:pt x="494865" y="394291"/>
                    <a:pt x="435711" y="447628"/>
                    <a:pt x="356864" y="517354"/>
                  </a:cubicBezTo>
                  <a:lnTo>
                    <a:pt x="317104" y="556835"/>
                  </a:lnTo>
                  <a:cubicBezTo>
                    <a:pt x="313598" y="560336"/>
                    <a:pt x="308973" y="562124"/>
                    <a:pt x="304349" y="562124"/>
                  </a:cubicBezTo>
                  <a:cubicBezTo>
                    <a:pt x="299724" y="562124"/>
                    <a:pt x="295099" y="560336"/>
                    <a:pt x="291593" y="556835"/>
                  </a:cubicBezTo>
                  <a:lnTo>
                    <a:pt x="251834" y="517354"/>
                  </a:lnTo>
                  <a:cubicBezTo>
                    <a:pt x="172986" y="447628"/>
                    <a:pt x="113832" y="394291"/>
                    <a:pt x="71388" y="342593"/>
                  </a:cubicBezTo>
                  <a:cubicBezTo>
                    <a:pt x="22677" y="283446"/>
                    <a:pt x="0" y="230258"/>
                    <a:pt x="0" y="175282"/>
                  </a:cubicBezTo>
                  <a:cubicBezTo>
                    <a:pt x="0" y="77026"/>
                    <a:pt x="77057" y="0"/>
                    <a:pt x="17544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Group 41">
            <a:extLst>
              <a:ext uri="{FF2B5EF4-FFF2-40B4-BE49-F238E27FC236}">
                <a16:creationId xmlns:a16="http://schemas.microsoft.com/office/drawing/2014/main" xmlns="" id="{3D6D3EA6-D97F-4D24-B5B1-E4C36A556C62}"/>
              </a:ext>
            </a:extLst>
          </p:cNvPr>
          <p:cNvGrpSpPr/>
          <p:nvPr/>
        </p:nvGrpSpPr>
        <p:grpSpPr>
          <a:xfrm>
            <a:off x="707881" y="4079277"/>
            <a:ext cx="3570514" cy="1659077"/>
            <a:chOff x="5012703" y="1769923"/>
            <a:chExt cx="3570514" cy="1659077"/>
          </a:xfrm>
        </p:grpSpPr>
        <p:sp>
          <p:nvSpPr>
            <p:cNvPr id="45" name="文本框 42">
              <a:extLst>
                <a:ext uri="{FF2B5EF4-FFF2-40B4-BE49-F238E27FC236}">
                  <a16:creationId xmlns:a16="http://schemas.microsoft.com/office/drawing/2014/main" xmlns="" id="{0351B3B5-F2E0-4995-86F9-34DACD26FF63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6" name="文本框 43">
              <a:extLst>
                <a:ext uri="{FF2B5EF4-FFF2-40B4-BE49-F238E27FC236}">
                  <a16:creationId xmlns:a16="http://schemas.microsoft.com/office/drawing/2014/main" xmlns="" id="{2ED95DD3-4AB3-42BB-AA20-ACC647CCD924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47" name="browser_156816">
              <a:extLst>
                <a:ext uri="{FF2B5EF4-FFF2-40B4-BE49-F238E27FC236}">
                  <a16:creationId xmlns:a16="http://schemas.microsoft.com/office/drawing/2014/main" xmlns="" id="{61028128-8142-4030-AE93-D58629376D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13481" y="1769923"/>
              <a:ext cx="483915" cy="434798"/>
            </a:xfrm>
            <a:custGeom>
              <a:avLst/>
              <a:gdLst>
                <a:gd name="connsiteX0" fmla="*/ 325000 h 606722"/>
                <a:gd name="connsiteY0" fmla="*/ 325000 h 606722"/>
                <a:gd name="connsiteX1" fmla="*/ 325000 h 606722"/>
                <a:gd name="connsiteY1" fmla="*/ 325000 h 606722"/>
                <a:gd name="connsiteX2" fmla="*/ 325000 h 606722"/>
                <a:gd name="connsiteY2" fmla="*/ 325000 h 606722"/>
                <a:gd name="connsiteX3" fmla="*/ 325000 h 606722"/>
                <a:gd name="connsiteY3" fmla="*/ 325000 h 606722"/>
                <a:gd name="connsiteX4" fmla="*/ 325000 h 606722"/>
                <a:gd name="connsiteY4" fmla="*/ 325000 h 606722"/>
                <a:gd name="connsiteX5" fmla="*/ 325000 h 606722"/>
                <a:gd name="connsiteY5" fmla="*/ 325000 h 606722"/>
                <a:gd name="connsiteX6" fmla="*/ 325000 h 606722"/>
                <a:gd name="connsiteY6" fmla="*/ 325000 h 606722"/>
                <a:gd name="connsiteX7" fmla="*/ 325000 h 606722"/>
                <a:gd name="connsiteY7" fmla="*/ 325000 h 606722"/>
                <a:gd name="connsiteX8" fmla="*/ 325000 h 606722"/>
                <a:gd name="connsiteY8" fmla="*/ 325000 h 606722"/>
                <a:gd name="connsiteX9" fmla="*/ 325000 h 606722"/>
                <a:gd name="connsiteY9" fmla="*/ 325000 h 606722"/>
                <a:gd name="connsiteX10" fmla="*/ 325000 h 606722"/>
                <a:gd name="connsiteY10" fmla="*/ 325000 h 606722"/>
                <a:gd name="connsiteX11" fmla="*/ 325000 h 606722"/>
                <a:gd name="connsiteY11" fmla="*/ 325000 h 606722"/>
                <a:gd name="connsiteX12" fmla="*/ 325000 h 606722"/>
                <a:gd name="connsiteY12" fmla="*/ 325000 h 606722"/>
                <a:gd name="connsiteX13" fmla="*/ 325000 h 606722"/>
                <a:gd name="connsiteY13" fmla="*/ 325000 h 606722"/>
                <a:gd name="connsiteX14" fmla="*/ 325000 h 606722"/>
                <a:gd name="connsiteY14" fmla="*/ 325000 h 606722"/>
                <a:gd name="connsiteX15" fmla="*/ 325000 h 606722"/>
                <a:gd name="connsiteY15" fmla="*/ 325000 h 606722"/>
                <a:gd name="connsiteX16" fmla="*/ 325000 h 606722"/>
                <a:gd name="connsiteY16" fmla="*/ 325000 h 606722"/>
                <a:gd name="connsiteX17" fmla="*/ 325000 h 606722"/>
                <a:gd name="connsiteY17" fmla="*/ 325000 h 606722"/>
                <a:gd name="connsiteX18" fmla="*/ 325000 h 606722"/>
                <a:gd name="connsiteY18" fmla="*/ 325000 h 606722"/>
                <a:gd name="connsiteX19" fmla="*/ 325000 h 606722"/>
                <a:gd name="connsiteY19" fmla="*/ 325000 h 606722"/>
                <a:gd name="connsiteX20" fmla="*/ 325000 h 606722"/>
                <a:gd name="connsiteY20" fmla="*/ 325000 h 606722"/>
                <a:gd name="connsiteX21" fmla="*/ 325000 h 606722"/>
                <a:gd name="connsiteY21" fmla="*/ 325000 h 606722"/>
                <a:gd name="connsiteX22" fmla="*/ 325000 h 606722"/>
                <a:gd name="connsiteY22" fmla="*/ 325000 h 606722"/>
                <a:gd name="connsiteX23" fmla="*/ 325000 h 606722"/>
                <a:gd name="connsiteY23" fmla="*/ 325000 h 606722"/>
                <a:gd name="connsiteX24" fmla="*/ 325000 h 606722"/>
                <a:gd name="connsiteY24" fmla="*/ 325000 h 606722"/>
                <a:gd name="connsiteX25" fmla="*/ 325000 h 606722"/>
                <a:gd name="connsiteY25" fmla="*/ 325000 h 606722"/>
                <a:gd name="connsiteX26" fmla="*/ 325000 h 606722"/>
                <a:gd name="connsiteY26" fmla="*/ 325000 h 606722"/>
                <a:gd name="connsiteX27" fmla="*/ 325000 h 606722"/>
                <a:gd name="connsiteY27" fmla="*/ 325000 h 606722"/>
                <a:gd name="connsiteX28" fmla="*/ 325000 h 606722"/>
                <a:gd name="connsiteY28" fmla="*/ 325000 h 606722"/>
                <a:gd name="connsiteX29" fmla="*/ 325000 h 606722"/>
                <a:gd name="connsiteY29" fmla="*/ 325000 h 606722"/>
                <a:gd name="connsiteX30" fmla="*/ 325000 h 606722"/>
                <a:gd name="connsiteY30" fmla="*/ 325000 h 606722"/>
                <a:gd name="connsiteX31" fmla="*/ 325000 h 606722"/>
                <a:gd name="connsiteY31" fmla="*/ 325000 h 606722"/>
                <a:gd name="connsiteX32" fmla="*/ 325000 h 606722"/>
                <a:gd name="connsiteY32" fmla="*/ 325000 h 606722"/>
                <a:gd name="connsiteX33" fmla="*/ 325000 h 606722"/>
                <a:gd name="connsiteY33" fmla="*/ 325000 h 606722"/>
                <a:gd name="connsiteX34" fmla="*/ 325000 h 606722"/>
                <a:gd name="connsiteY34" fmla="*/ 325000 h 606722"/>
                <a:gd name="connsiteX35" fmla="*/ 325000 h 606722"/>
                <a:gd name="connsiteY35" fmla="*/ 325000 h 606722"/>
                <a:gd name="connsiteX36" fmla="*/ 325000 h 606722"/>
                <a:gd name="connsiteY36" fmla="*/ 325000 h 606722"/>
                <a:gd name="connsiteX37" fmla="*/ 325000 h 606722"/>
                <a:gd name="connsiteY37" fmla="*/ 325000 h 606722"/>
                <a:gd name="connsiteX38" fmla="*/ 325000 h 606722"/>
                <a:gd name="connsiteY38" fmla="*/ 325000 h 606722"/>
                <a:gd name="connsiteX39" fmla="*/ 325000 h 606722"/>
                <a:gd name="connsiteY39" fmla="*/ 325000 h 606722"/>
                <a:gd name="connsiteX40" fmla="*/ 325000 h 606722"/>
                <a:gd name="connsiteY40" fmla="*/ 325000 h 606722"/>
                <a:gd name="connsiteX41" fmla="*/ 325000 h 606722"/>
                <a:gd name="connsiteY41" fmla="*/ 325000 h 606722"/>
                <a:gd name="connsiteX42" fmla="*/ 325000 h 606722"/>
                <a:gd name="connsiteY42" fmla="*/ 325000 h 606722"/>
                <a:gd name="connsiteX43" fmla="*/ 325000 h 606722"/>
                <a:gd name="connsiteY43" fmla="*/ 325000 h 606722"/>
                <a:gd name="connsiteX44" fmla="*/ 325000 h 606722"/>
                <a:gd name="connsiteY44" fmla="*/ 325000 h 606722"/>
                <a:gd name="connsiteX45" fmla="*/ 325000 h 606722"/>
                <a:gd name="connsiteY45" fmla="*/ 325000 h 606722"/>
                <a:gd name="connsiteX46" fmla="*/ 325000 h 606722"/>
                <a:gd name="connsiteY46" fmla="*/ 325000 h 606722"/>
                <a:gd name="connsiteX47" fmla="*/ 325000 h 606722"/>
                <a:gd name="connsiteY47" fmla="*/ 325000 h 606722"/>
                <a:gd name="connsiteX48" fmla="*/ 325000 h 606722"/>
                <a:gd name="connsiteY48" fmla="*/ 325000 h 606722"/>
                <a:gd name="connsiteX49" fmla="*/ 325000 h 606722"/>
                <a:gd name="connsiteY49" fmla="*/ 325000 h 606722"/>
                <a:gd name="connsiteX50" fmla="*/ 325000 h 606722"/>
                <a:gd name="connsiteY50" fmla="*/ 325000 h 606722"/>
                <a:gd name="connsiteX51" fmla="*/ 325000 h 606722"/>
                <a:gd name="connsiteY51" fmla="*/ 325000 h 606722"/>
                <a:gd name="connsiteX52" fmla="*/ 325000 h 606722"/>
                <a:gd name="connsiteY52" fmla="*/ 32500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07639" h="545965">
                  <a:moveTo>
                    <a:pt x="486057" y="151645"/>
                  </a:moveTo>
                  <a:lnTo>
                    <a:pt x="546848" y="151645"/>
                  </a:lnTo>
                  <a:cubicBezTo>
                    <a:pt x="580403" y="151645"/>
                    <a:pt x="607639" y="178839"/>
                    <a:pt x="607639" y="212344"/>
                  </a:cubicBezTo>
                  <a:lnTo>
                    <a:pt x="607639" y="394351"/>
                  </a:lnTo>
                  <a:cubicBezTo>
                    <a:pt x="607639" y="427856"/>
                    <a:pt x="580403" y="454961"/>
                    <a:pt x="546848" y="454961"/>
                  </a:cubicBezTo>
                  <a:lnTo>
                    <a:pt x="516497" y="454961"/>
                  </a:lnTo>
                  <a:lnTo>
                    <a:pt x="516497" y="545965"/>
                  </a:lnTo>
                  <a:lnTo>
                    <a:pt x="410134" y="454961"/>
                  </a:lnTo>
                  <a:lnTo>
                    <a:pt x="212630" y="454961"/>
                  </a:lnTo>
                  <a:cubicBezTo>
                    <a:pt x="179074" y="454961"/>
                    <a:pt x="151927" y="427856"/>
                    <a:pt x="151927" y="394351"/>
                  </a:cubicBezTo>
                  <a:lnTo>
                    <a:pt x="151927" y="382265"/>
                  </a:lnTo>
                  <a:lnTo>
                    <a:pt x="182278" y="356315"/>
                  </a:lnTo>
                  <a:lnTo>
                    <a:pt x="182278" y="394351"/>
                  </a:lnTo>
                  <a:cubicBezTo>
                    <a:pt x="182278" y="411059"/>
                    <a:pt x="195896" y="424656"/>
                    <a:pt x="212630" y="424656"/>
                  </a:cubicBezTo>
                  <a:lnTo>
                    <a:pt x="410134" y="424656"/>
                  </a:lnTo>
                  <a:lnTo>
                    <a:pt x="421349" y="424656"/>
                  </a:lnTo>
                  <a:lnTo>
                    <a:pt x="429894" y="431944"/>
                  </a:lnTo>
                  <a:lnTo>
                    <a:pt x="486057" y="480023"/>
                  </a:lnTo>
                  <a:lnTo>
                    <a:pt x="486057" y="454961"/>
                  </a:lnTo>
                  <a:lnTo>
                    <a:pt x="486057" y="424656"/>
                  </a:lnTo>
                  <a:lnTo>
                    <a:pt x="516497" y="424656"/>
                  </a:lnTo>
                  <a:lnTo>
                    <a:pt x="546848" y="424656"/>
                  </a:lnTo>
                  <a:cubicBezTo>
                    <a:pt x="563581" y="424656"/>
                    <a:pt x="577199" y="411059"/>
                    <a:pt x="577199" y="394351"/>
                  </a:cubicBezTo>
                  <a:lnTo>
                    <a:pt x="577199" y="212344"/>
                  </a:lnTo>
                  <a:cubicBezTo>
                    <a:pt x="577199" y="195547"/>
                    <a:pt x="563581" y="181950"/>
                    <a:pt x="546848" y="181950"/>
                  </a:cubicBezTo>
                  <a:lnTo>
                    <a:pt x="486057" y="181950"/>
                  </a:lnTo>
                  <a:close/>
                  <a:moveTo>
                    <a:pt x="60791" y="30392"/>
                  </a:moveTo>
                  <a:cubicBezTo>
                    <a:pt x="43969" y="30392"/>
                    <a:pt x="30351" y="43989"/>
                    <a:pt x="30351" y="60696"/>
                  </a:cubicBezTo>
                  <a:lnTo>
                    <a:pt x="30351" y="242695"/>
                  </a:lnTo>
                  <a:cubicBezTo>
                    <a:pt x="30351" y="259402"/>
                    <a:pt x="43969" y="272998"/>
                    <a:pt x="60791" y="272998"/>
                  </a:cubicBezTo>
                  <a:lnTo>
                    <a:pt x="91142" y="272998"/>
                  </a:lnTo>
                  <a:lnTo>
                    <a:pt x="121493" y="272998"/>
                  </a:lnTo>
                  <a:lnTo>
                    <a:pt x="121493" y="303391"/>
                  </a:lnTo>
                  <a:lnTo>
                    <a:pt x="121493" y="328362"/>
                  </a:lnTo>
                  <a:lnTo>
                    <a:pt x="177746" y="280285"/>
                  </a:lnTo>
                  <a:lnTo>
                    <a:pt x="186201" y="272998"/>
                  </a:lnTo>
                  <a:lnTo>
                    <a:pt x="197505" y="272998"/>
                  </a:lnTo>
                  <a:lnTo>
                    <a:pt x="394921" y="272998"/>
                  </a:lnTo>
                  <a:cubicBezTo>
                    <a:pt x="411743" y="272998"/>
                    <a:pt x="425361" y="259402"/>
                    <a:pt x="425361" y="242695"/>
                  </a:cubicBezTo>
                  <a:lnTo>
                    <a:pt x="425361" y="60696"/>
                  </a:lnTo>
                  <a:cubicBezTo>
                    <a:pt x="425361" y="43989"/>
                    <a:pt x="411743" y="30392"/>
                    <a:pt x="394921" y="30392"/>
                  </a:cubicBezTo>
                  <a:close/>
                  <a:moveTo>
                    <a:pt x="60791" y="0"/>
                  </a:moveTo>
                  <a:lnTo>
                    <a:pt x="394921" y="0"/>
                  </a:lnTo>
                  <a:cubicBezTo>
                    <a:pt x="428476" y="0"/>
                    <a:pt x="455712" y="27193"/>
                    <a:pt x="455712" y="60696"/>
                  </a:cubicBezTo>
                  <a:lnTo>
                    <a:pt x="455712" y="242695"/>
                  </a:lnTo>
                  <a:cubicBezTo>
                    <a:pt x="455712" y="276197"/>
                    <a:pt x="428476" y="303391"/>
                    <a:pt x="394921" y="303391"/>
                  </a:cubicBezTo>
                  <a:lnTo>
                    <a:pt x="197505" y="303391"/>
                  </a:lnTo>
                  <a:lnTo>
                    <a:pt x="91142" y="394390"/>
                  </a:lnTo>
                  <a:lnTo>
                    <a:pt x="91142" y="303391"/>
                  </a:lnTo>
                  <a:lnTo>
                    <a:pt x="60791" y="303391"/>
                  </a:lnTo>
                  <a:cubicBezTo>
                    <a:pt x="27236" y="303391"/>
                    <a:pt x="0" y="276197"/>
                    <a:pt x="0" y="242695"/>
                  </a:cubicBezTo>
                  <a:lnTo>
                    <a:pt x="0" y="60696"/>
                  </a:lnTo>
                  <a:cubicBezTo>
                    <a:pt x="0" y="27193"/>
                    <a:pt x="27236" y="0"/>
                    <a:pt x="6079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8" name="Group 41">
            <a:extLst>
              <a:ext uri="{FF2B5EF4-FFF2-40B4-BE49-F238E27FC236}">
                <a16:creationId xmlns:a16="http://schemas.microsoft.com/office/drawing/2014/main" xmlns="" id="{355150AC-1622-4C7A-8ABA-3378725CEFD9}"/>
              </a:ext>
            </a:extLst>
          </p:cNvPr>
          <p:cNvGrpSpPr/>
          <p:nvPr/>
        </p:nvGrpSpPr>
        <p:grpSpPr>
          <a:xfrm>
            <a:off x="8096568" y="2002298"/>
            <a:ext cx="3570514" cy="1683635"/>
            <a:chOff x="5012703" y="1745365"/>
            <a:chExt cx="3570514" cy="1683635"/>
          </a:xfrm>
        </p:grpSpPr>
        <p:sp>
          <p:nvSpPr>
            <p:cNvPr id="49" name="文本框 42">
              <a:extLst>
                <a:ext uri="{FF2B5EF4-FFF2-40B4-BE49-F238E27FC236}">
                  <a16:creationId xmlns:a16="http://schemas.microsoft.com/office/drawing/2014/main" xmlns="" id="{45C03A79-7260-4844-A31F-6E327C745802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50" name="文本框 43">
              <a:extLst>
                <a:ext uri="{FF2B5EF4-FFF2-40B4-BE49-F238E27FC236}">
                  <a16:creationId xmlns:a16="http://schemas.microsoft.com/office/drawing/2014/main" xmlns="" id="{B5D81CC8-980A-4801-BC3F-E530B7783213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51" name="browser_156816">
              <a:extLst>
                <a:ext uri="{FF2B5EF4-FFF2-40B4-BE49-F238E27FC236}">
                  <a16:creationId xmlns:a16="http://schemas.microsoft.com/office/drawing/2014/main" xmlns="" id="{2B6D9A0D-889B-4E5D-ABD1-6E9690DC1E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29939" y="1745365"/>
              <a:ext cx="450998" cy="483915"/>
            </a:xfrm>
            <a:custGeom>
              <a:avLst/>
              <a:gdLst>
                <a:gd name="connsiteX0" fmla="*/ 278980 w 560198"/>
                <a:gd name="connsiteY0" fmla="*/ 131394 h 601084"/>
                <a:gd name="connsiteX1" fmla="*/ 290602 w 560198"/>
                <a:gd name="connsiteY1" fmla="*/ 143017 h 601084"/>
                <a:gd name="connsiteX2" fmla="*/ 290602 w 560198"/>
                <a:gd name="connsiteY2" fmla="*/ 272166 h 601084"/>
                <a:gd name="connsiteX3" fmla="*/ 431353 w 560198"/>
                <a:gd name="connsiteY3" fmla="*/ 272166 h 601084"/>
                <a:gd name="connsiteX4" fmla="*/ 442974 w 560198"/>
                <a:gd name="connsiteY4" fmla="*/ 283790 h 601084"/>
                <a:gd name="connsiteX5" fmla="*/ 431353 w 560198"/>
                <a:gd name="connsiteY5" fmla="*/ 295413 h 601084"/>
                <a:gd name="connsiteX6" fmla="*/ 278980 w 560198"/>
                <a:gd name="connsiteY6" fmla="*/ 295413 h 601084"/>
                <a:gd name="connsiteX7" fmla="*/ 276397 w 560198"/>
                <a:gd name="connsiteY7" fmla="*/ 295413 h 601084"/>
                <a:gd name="connsiteX8" fmla="*/ 267358 w 560198"/>
                <a:gd name="connsiteY8" fmla="*/ 283790 h 601084"/>
                <a:gd name="connsiteX9" fmla="*/ 267358 w 560198"/>
                <a:gd name="connsiteY9" fmla="*/ 143017 h 601084"/>
                <a:gd name="connsiteX10" fmla="*/ 278980 w 560198"/>
                <a:gd name="connsiteY10" fmla="*/ 131394 h 601084"/>
                <a:gd name="connsiteX11" fmla="*/ 267395 w 560198"/>
                <a:gd name="connsiteY11" fmla="*/ 51464 h 601084"/>
                <a:gd name="connsiteX12" fmla="*/ 46503 w 560198"/>
                <a:gd name="connsiteY12" fmla="*/ 272086 h 601084"/>
                <a:gd name="connsiteX13" fmla="*/ 85256 w 560198"/>
                <a:gd name="connsiteY13" fmla="*/ 272086 h 601084"/>
                <a:gd name="connsiteX14" fmla="*/ 98174 w 560198"/>
                <a:gd name="connsiteY14" fmla="*/ 283698 h 601084"/>
                <a:gd name="connsiteX15" fmla="*/ 85256 w 560198"/>
                <a:gd name="connsiteY15" fmla="*/ 295309 h 601084"/>
                <a:gd name="connsiteX16" fmla="*/ 46503 w 560198"/>
                <a:gd name="connsiteY16" fmla="*/ 295309 h 601084"/>
                <a:gd name="connsiteX17" fmla="*/ 267395 w 560198"/>
                <a:gd name="connsiteY17" fmla="*/ 517222 h 601084"/>
                <a:gd name="connsiteX18" fmla="*/ 267395 w 560198"/>
                <a:gd name="connsiteY18" fmla="*/ 474646 h 601084"/>
                <a:gd name="connsiteX19" fmla="*/ 279020 w 560198"/>
                <a:gd name="connsiteY19" fmla="*/ 463034 h 601084"/>
                <a:gd name="connsiteX20" fmla="*/ 290646 w 560198"/>
                <a:gd name="connsiteY20" fmla="*/ 474646 h 601084"/>
                <a:gd name="connsiteX21" fmla="*/ 290646 w 560198"/>
                <a:gd name="connsiteY21" fmla="*/ 517222 h 601084"/>
                <a:gd name="connsiteX22" fmla="*/ 511537 w 560198"/>
                <a:gd name="connsiteY22" fmla="*/ 295309 h 601084"/>
                <a:gd name="connsiteX23" fmla="*/ 471493 w 560198"/>
                <a:gd name="connsiteY23" fmla="*/ 295309 h 601084"/>
                <a:gd name="connsiteX24" fmla="*/ 459867 w 560198"/>
                <a:gd name="connsiteY24" fmla="*/ 283698 h 601084"/>
                <a:gd name="connsiteX25" fmla="*/ 471493 w 560198"/>
                <a:gd name="connsiteY25" fmla="*/ 272086 h 601084"/>
                <a:gd name="connsiteX26" fmla="*/ 511537 w 560198"/>
                <a:gd name="connsiteY26" fmla="*/ 272086 h 601084"/>
                <a:gd name="connsiteX27" fmla="*/ 290646 w 560198"/>
                <a:gd name="connsiteY27" fmla="*/ 51464 h 601084"/>
                <a:gd name="connsiteX28" fmla="*/ 290646 w 560198"/>
                <a:gd name="connsiteY28" fmla="*/ 95330 h 601084"/>
                <a:gd name="connsiteX29" fmla="*/ 279020 w 560198"/>
                <a:gd name="connsiteY29" fmla="*/ 106942 h 601084"/>
                <a:gd name="connsiteX30" fmla="*/ 267395 w 560198"/>
                <a:gd name="connsiteY30" fmla="*/ 95330 h 601084"/>
                <a:gd name="connsiteX31" fmla="*/ 130286 w 560198"/>
                <a:gd name="connsiteY31" fmla="*/ 623 h 601084"/>
                <a:gd name="connsiteX32" fmla="*/ 149844 w 560198"/>
                <a:gd name="connsiteY32" fmla="*/ 10178 h 601084"/>
                <a:gd name="connsiteX33" fmla="*/ 158886 w 560198"/>
                <a:gd name="connsiteY33" fmla="*/ 32111 h 601084"/>
                <a:gd name="connsiteX34" fmla="*/ 279020 w 560198"/>
                <a:gd name="connsiteY34" fmla="*/ 5017 h 601084"/>
                <a:gd name="connsiteX35" fmla="*/ 413363 w 560198"/>
                <a:gd name="connsiteY35" fmla="*/ 38562 h 601084"/>
                <a:gd name="connsiteX36" fmla="*/ 422406 w 560198"/>
                <a:gd name="connsiteY36" fmla="*/ 10178 h 601084"/>
                <a:gd name="connsiteX37" fmla="*/ 523163 w 560198"/>
                <a:gd name="connsiteY37" fmla="*/ 37272 h 601084"/>
                <a:gd name="connsiteX38" fmla="*/ 550290 w 560198"/>
                <a:gd name="connsiteY38" fmla="*/ 136616 h 601084"/>
                <a:gd name="connsiteX39" fmla="*/ 521871 w 560198"/>
                <a:gd name="connsiteY39" fmla="*/ 146938 h 601084"/>
                <a:gd name="connsiteX40" fmla="*/ 558041 w 560198"/>
                <a:gd name="connsiteY40" fmla="*/ 283698 h 601084"/>
                <a:gd name="connsiteX41" fmla="*/ 445657 w 560198"/>
                <a:gd name="connsiteY41" fmla="*/ 508190 h 601084"/>
                <a:gd name="connsiteX42" fmla="*/ 505078 w 560198"/>
                <a:gd name="connsiteY42" fmla="*/ 566249 h 601084"/>
                <a:gd name="connsiteX43" fmla="*/ 470201 w 560198"/>
                <a:gd name="connsiteY43" fmla="*/ 601084 h 601084"/>
                <a:gd name="connsiteX44" fmla="*/ 403029 w 560198"/>
                <a:gd name="connsiteY44" fmla="*/ 533994 h 601084"/>
                <a:gd name="connsiteX45" fmla="*/ 279020 w 560198"/>
                <a:gd name="connsiteY45" fmla="*/ 562378 h 601084"/>
                <a:gd name="connsiteX46" fmla="*/ 155011 w 560198"/>
                <a:gd name="connsiteY46" fmla="*/ 533994 h 601084"/>
                <a:gd name="connsiteX47" fmla="*/ 87839 w 560198"/>
                <a:gd name="connsiteY47" fmla="*/ 601084 h 601084"/>
                <a:gd name="connsiteX48" fmla="*/ 52962 w 560198"/>
                <a:gd name="connsiteY48" fmla="*/ 566249 h 601084"/>
                <a:gd name="connsiteX49" fmla="*/ 112383 w 560198"/>
                <a:gd name="connsiteY49" fmla="*/ 506900 h 601084"/>
                <a:gd name="connsiteX50" fmla="*/ 0 w 560198"/>
                <a:gd name="connsiteY50" fmla="*/ 283698 h 601084"/>
                <a:gd name="connsiteX51" fmla="*/ 37461 w 560198"/>
                <a:gd name="connsiteY51" fmla="*/ 145648 h 601084"/>
                <a:gd name="connsiteX52" fmla="*/ 21960 w 560198"/>
                <a:gd name="connsiteY52" fmla="*/ 136616 h 601084"/>
                <a:gd name="connsiteX53" fmla="*/ 49087 w 560198"/>
                <a:gd name="connsiteY53" fmla="*/ 37272 h 601084"/>
                <a:gd name="connsiteX54" fmla="*/ 130286 w 560198"/>
                <a:gd name="connsiteY54" fmla="*/ 623 h 601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60198" h="601084">
                  <a:moveTo>
                    <a:pt x="278980" y="131394"/>
                  </a:moveTo>
                  <a:cubicBezTo>
                    <a:pt x="285436" y="131394"/>
                    <a:pt x="290602" y="136560"/>
                    <a:pt x="290602" y="143017"/>
                  </a:cubicBezTo>
                  <a:lnTo>
                    <a:pt x="290602" y="272166"/>
                  </a:lnTo>
                  <a:lnTo>
                    <a:pt x="431353" y="272166"/>
                  </a:lnTo>
                  <a:cubicBezTo>
                    <a:pt x="437809" y="272166"/>
                    <a:pt x="442974" y="277332"/>
                    <a:pt x="442974" y="283790"/>
                  </a:cubicBezTo>
                  <a:cubicBezTo>
                    <a:pt x="442974" y="290247"/>
                    <a:pt x="437809" y="295413"/>
                    <a:pt x="431353" y="295413"/>
                  </a:cubicBezTo>
                  <a:lnTo>
                    <a:pt x="278980" y="295413"/>
                  </a:lnTo>
                  <a:cubicBezTo>
                    <a:pt x="277689" y="295413"/>
                    <a:pt x="277689" y="295413"/>
                    <a:pt x="276397" y="295413"/>
                  </a:cubicBezTo>
                  <a:cubicBezTo>
                    <a:pt x="271232" y="294122"/>
                    <a:pt x="267358" y="290247"/>
                    <a:pt x="267358" y="283790"/>
                  </a:cubicBezTo>
                  <a:lnTo>
                    <a:pt x="267358" y="143017"/>
                  </a:lnTo>
                  <a:cubicBezTo>
                    <a:pt x="267358" y="136560"/>
                    <a:pt x="272523" y="131394"/>
                    <a:pt x="278980" y="131394"/>
                  </a:cubicBezTo>
                  <a:close/>
                  <a:moveTo>
                    <a:pt x="267395" y="51464"/>
                  </a:moveTo>
                  <a:cubicBezTo>
                    <a:pt x="147260" y="56625"/>
                    <a:pt x="51670" y="152099"/>
                    <a:pt x="46503" y="272086"/>
                  </a:cubicBezTo>
                  <a:lnTo>
                    <a:pt x="85256" y="272086"/>
                  </a:lnTo>
                  <a:cubicBezTo>
                    <a:pt x="93006" y="272086"/>
                    <a:pt x="98174" y="277247"/>
                    <a:pt x="98174" y="283698"/>
                  </a:cubicBezTo>
                  <a:cubicBezTo>
                    <a:pt x="98174" y="290149"/>
                    <a:pt x="93006" y="295309"/>
                    <a:pt x="85256" y="295309"/>
                  </a:cubicBezTo>
                  <a:lnTo>
                    <a:pt x="46503" y="295309"/>
                  </a:lnTo>
                  <a:cubicBezTo>
                    <a:pt x="51670" y="415297"/>
                    <a:pt x="147260" y="510771"/>
                    <a:pt x="267395" y="517222"/>
                  </a:cubicBezTo>
                  <a:lnTo>
                    <a:pt x="267395" y="474646"/>
                  </a:lnTo>
                  <a:cubicBezTo>
                    <a:pt x="267395" y="468195"/>
                    <a:pt x="272562" y="463034"/>
                    <a:pt x="279020" y="463034"/>
                  </a:cubicBezTo>
                  <a:cubicBezTo>
                    <a:pt x="285479" y="463034"/>
                    <a:pt x="290646" y="468195"/>
                    <a:pt x="290646" y="474646"/>
                  </a:cubicBezTo>
                  <a:lnTo>
                    <a:pt x="290646" y="517222"/>
                  </a:lnTo>
                  <a:cubicBezTo>
                    <a:pt x="410780" y="510771"/>
                    <a:pt x="506370" y="415297"/>
                    <a:pt x="511537" y="295309"/>
                  </a:cubicBezTo>
                  <a:lnTo>
                    <a:pt x="471493" y="295309"/>
                  </a:lnTo>
                  <a:cubicBezTo>
                    <a:pt x="465034" y="295309"/>
                    <a:pt x="459867" y="290149"/>
                    <a:pt x="459867" y="283698"/>
                  </a:cubicBezTo>
                  <a:cubicBezTo>
                    <a:pt x="459867" y="277247"/>
                    <a:pt x="465034" y="272086"/>
                    <a:pt x="471493" y="272086"/>
                  </a:cubicBezTo>
                  <a:lnTo>
                    <a:pt x="511537" y="272086"/>
                  </a:lnTo>
                  <a:cubicBezTo>
                    <a:pt x="506370" y="152099"/>
                    <a:pt x="410780" y="56625"/>
                    <a:pt x="290646" y="51464"/>
                  </a:cubicBezTo>
                  <a:lnTo>
                    <a:pt x="290646" y="95330"/>
                  </a:lnTo>
                  <a:cubicBezTo>
                    <a:pt x="290646" y="101781"/>
                    <a:pt x="285479" y="106942"/>
                    <a:pt x="279020" y="106942"/>
                  </a:cubicBezTo>
                  <a:cubicBezTo>
                    <a:pt x="272562" y="106942"/>
                    <a:pt x="267395" y="101781"/>
                    <a:pt x="267395" y="95330"/>
                  </a:cubicBezTo>
                  <a:close/>
                  <a:moveTo>
                    <a:pt x="130286" y="623"/>
                  </a:moveTo>
                  <a:cubicBezTo>
                    <a:pt x="137976" y="1872"/>
                    <a:pt x="144677" y="5017"/>
                    <a:pt x="149844" y="10178"/>
                  </a:cubicBezTo>
                  <a:cubicBezTo>
                    <a:pt x="155011" y="15339"/>
                    <a:pt x="158886" y="23080"/>
                    <a:pt x="158886" y="32111"/>
                  </a:cubicBezTo>
                  <a:cubicBezTo>
                    <a:pt x="195056" y="15339"/>
                    <a:pt x="236392" y="5017"/>
                    <a:pt x="279020" y="5017"/>
                  </a:cubicBezTo>
                  <a:cubicBezTo>
                    <a:pt x="328107" y="5017"/>
                    <a:pt x="373319" y="17919"/>
                    <a:pt x="413363" y="38562"/>
                  </a:cubicBezTo>
                  <a:cubicBezTo>
                    <a:pt x="412072" y="26950"/>
                    <a:pt x="415947" y="16629"/>
                    <a:pt x="422406" y="10178"/>
                  </a:cubicBezTo>
                  <a:cubicBezTo>
                    <a:pt x="443074" y="-10465"/>
                    <a:pt x="488286" y="1147"/>
                    <a:pt x="523163" y="37272"/>
                  </a:cubicBezTo>
                  <a:cubicBezTo>
                    <a:pt x="558041" y="72107"/>
                    <a:pt x="570958" y="117264"/>
                    <a:pt x="550290" y="136616"/>
                  </a:cubicBezTo>
                  <a:cubicBezTo>
                    <a:pt x="543831" y="144358"/>
                    <a:pt x="533497" y="146938"/>
                    <a:pt x="521871" y="146938"/>
                  </a:cubicBezTo>
                  <a:cubicBezTo>
                    <a:pt x="545123" y="186934"/>
                    <a:pt x="558041" y="233380"/>
                    <a:pt x="558041" y="283698"/>
                  </a:cubicBezTo>
                  <a:cubicBezTo>
                    <a:pt x="558041" y="375301"/>
                    <a:pt x="514121" y="456583"/>
                    <a:pt x="445657" y="508190"/>
                  </a:cubicBezTo>
                  <a:lnTo>
                    <a:pt x="505078" y="566249"/>
                  </a:lnTo>
                  <a:lnTo>
                    <a:pt x="470201" y="601084"/>
                  </a:lnTo>
                  <a:lnTo>
                    <a:pt x="403029" y="533994"/>
                  </a:lnTo>
                  <a:cubicBezTo>
                    <a:pt x="365568" y="552057"/>
                    <a:pt x="324232" y="562378"/>
                    <a:pt x="279020" y="562378"/>
                  </a:cubicBezTo>
                  <a:cubicBezTo>
                    <a:pt x="233808" y="562378"/>
                    <a:pt x="192472" y="552057"/>
                    <a:pt x="155011" y="533994"/>
                  </a:cubicBezTo>
                  <a:lnTo>
                    <a:pt x="87839" y="601084"/>
                  </a:lnTo>
                  <a:lnTo>
                    <a:pt x="52962" y="566249"/>
                  </a:lnTo>
                  <a:lnTo>
                    <a:pt x="112383" y="506900"/>
                  </a:lnTo>
                  <a:cubicBezTo>
                    <a:pt x="43920" y="456583"/>
                    <a:pt x="0" y="375301"/>
                    <a:pt x="0" y="283698"/>
                  </a:cubicBezTo>
                  <a:cubicBezTo>
                    <a:pt x="0" y="233380"/>
                    <a:pt x="12917" y="185644"/>
                    <a:pt x="37461" y="145648"/>
                  </a:cubicBezTo>
                  <a:cubicBezTo>
                    <a:pt x="31002" y="143067"/>
                    <a:pt x="25835" y="141777"/>
                    <a:pt x="21960" y="136616"/>
                  </a:cubicBezTo>
                  <a:cubicBezTo>
                    <a:pt x="1292" y="117264"/>
                    <a:pt x="14209" y="72107"/>
                    <a:pt x="49087" y="37272"/>
                  </a:cubicBezTo>
                  <a:cubicBezTo>
                    <a:pt x="75245" y="10178"/>
                    <a:pt x="107216" y="-3127"/>
                    <a:pt x="130286" y="6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Group 41">
            <a:extLst>
              <a:ext uri="{FF2B5EF4-FFF2-40B4-BE49-F238E27FC236}">
                <a16:creationId xmlns:a16="http://schemas.microsoft.com/office/drawing/2014/main" xmlns="" id="{F608BBBD-B1F3-4ABB-8F0A-086AEC63CFE4}"/>
              </a:ext>
            </a:extLst>
          </p:cNvPr>
          <p:cNvGrpSpPr/>
          <p:nvPr/>
        </p:nvGrpSpPr>
        <p:grpSpPr>
          <a:xfrm>
            <a:off x="8143645" y="4170151"/>
            <a:ext cx="3570514" cy="1683635"/>
            <a:chOff x="5012703" y="1745365"/>
            <a:chExt cx="3570514" cy="1683635"/>
          </a:xfrm>
        </p:grpSpPr>
        <p:sp>
          <p:nvSpPr>
            <p:cNvPr id="37" name="文本框 42">
              <a:extLst>
                <a:ext uri="{FF2B5EF4-FFF2-40B4-BE49-F238E27FC236}">
                  <a16:creationId xmlns:a16="http://schemas.microsoft.com/office/drawing/2014/main" xmlns="" id="{2616D0E5-7D33-4F46-9C0C-00AE4EE330C6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8" name="文本框 43">
              <a:extLst>
                <a:ext uri="{FF2B5EF4-FFF2-40B4-BE49-F238E27FC236}">
                  <a16:creationId xmlns:a16="http://schemas.microsoft.com/office/drawing/2014/main" xmlns="" id="{6FC70C5E-50FB-46FE-A21A-419C0461E1F9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39" name="browser_156816">
              <a:extLst>
                <a:ext uri="{FF2B5EF4-FFF2-40B4-BE49-F238E27FC236}">
                  <a16:creationId xmlns:a16="http://schemas.microsoft.com/office/drawing/2014/main" xmlns="" id="{B0E1D0CF-68BD-490B-975E-97D926A9455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21439" y="1745365"/>
              <a:ext cx="468000" cy="483915"/>
            </a:xfrm>
            <a:custGeom>
              <a:avLst/>
              <a:gdLst>
                <a:gd name="T0" fmla="*/ 417 w 902"/>
                <a:gd name="T1" fmla="*/ 446 h 934"/>
                <a:gd name="T2" fmla="*/ 648 w 902"/>
                <a:gd name="T3" fmla="*/ 643 h 934"/>
                <a:gd name="T4" fmla="*/ 590 w 902"/>
                <a:gd name="T5" fmla="*/ 643 h 934"/>
                <a:gd name="T6" fmla="*/ 417 w 902"/>
                <a:gd name="T7" fmla="*/ 503 h 934"/>
                <a:gd name="T8" fmla="*/ 590 w 902"/>
                <a:gd name="T9" fmla="*/ 643 h 934"/>
                <a:gd name="T10" fmla="*/ 417 w 902"/>
                <a:gd name="T11" fmla="*/ 529 h 934"/>
                <a:gd name="T12" fmla="*/ 497 w 902"/>
                <a:gd name="T13" fmla="*/ 643 h 934"/>
                <a:gd name="T14" fmla="*/ 417 w 902"/>
                <a:gd name="T15" fmla="*/ 529 h 934"/>
                <a:gd name="T16" fmla="*/ 759 w 902"/>
                <a:gd name="T17" fmla="*/ 429 h 934"/>
                <a:gd name="T18" fmla="*/ 697 w 902"/>
                <a:gd name="T19" fmla="*/ 479 h 934"/>
                <a:gd name="T20" fmla="*/ 746 w 902"/>
                <a:gd name="T21" fmla="*/ 535 h 934"/>
                <a:gd name="T22" fmla="*/ 852 w 902"/>
                <a:gd name="T23" fmla="*/ 535 h 934"/>
                <a:gd name="T24" fmla="*/ 902 w 902"/>
                <a:gd name="T25" fmla="*/ 479 h 934"/>
                <a:gd name="T26" fmla="*/ 902 w 902"/>
                <a:gd name="T27" fmla="*/ 355 h 934"/>
                <a:gd name="T28" fmla="*/ 852 w 902"/>
                <a:gd name="T29" fmla="*/ 410 h 934"/>
                <a:gd name="T30" fmla="*/ 759 w 902"/>
                <a:gd name="T31" fmla="*/ 410 h 934"/>
                <a:gd name="T32" fmla="*/ 697 w 902"/>
                <a:gd name="T33" fmla="*/ 360 h 934"/>
                <a:gd name="T34" fmla="*/ 746 w 902"/>
                <a:gd name="T35" fmla="*/ 305 h 934"/>
                <a:gd name="T36" fmla="*/ 759 w 902"/>
                <a:gd name="T37" fmla="*/ 305 h 934"/>
                <a:gd name="T38" fmla="*/ 786 w 902"/>
                <a:gd name="T39" fmla="*/ 100 h 934"/>
                <a:gd name="T40" fmla="*/ 331 w 902"/>
                <a:gd name="T41" fmla="*/ 212 h 934"/>
                <a:gd name="T42" fmla="*/ 514 w 902"/>
                <a:gd name="T43" fmla="*/ 207 h 934"/>
                <a:gd name="T44" fmla="*/ 331 w 902"/>
                <a:gd name="T45" fmla="*/ 364 h 934"/>
                <a:gd name="T46" fmla="*/ 786 w 902"/>
                <a:gd name="T47" fmla="*/ 817 h 934"/>
                <a:gd name="T48" fmla="*/ 746 w 902"/>
                <a:gd name="T49" fmla="*/ 784 h 934"/>
                <a:gd name="T50" fmla="*/ 697 w 902"/>
                <a:gd name="T51" fmla="*/ 728 h 934"/>
                <a:gd name="T52" fmla="*/ 759 w 902"/>
                <a:gd name="T53" fmla="*/ 678 h 934"/>
                <a:gd name="T54" fmla="*/ 852 w 902"/>
                <a:gd name="T55" fmla="*/ 678 h 934"/>
                <a:gd name="T56" fmla="*/ 902 w 902"/>
                <a:gd name="T57" fmla="*/ 734 h 934"/>
                <a:gd name="T58" fmla="*/ 840 w 902"/>
                <a:gd name="T59" fmla="*/ 784 h 934"/>
                <a:gd name="T60" fmla="*/ 830 w 902"/>
                <a:gd name="T61" fmla="*/ 784 h 934"/>
                <a:gd name="T62" fmla="*/ 767 w 902"/>
                <a:gd name="T63" fmla="*/ 934 h 934"/>
                <a:gd name="T64" fmla="*/ 287 w 902"/>
                <a:gd name="T65" fmla="*/ 871 h 934"/>
                <a:gd name="T66" fmla="*/ 211 w 902"/>
                <a:gd name="T67" fmla="*/ 799 h 934"/>
                <a:gd name="T68" fmla="*/ 37 w 902"/>
                <a:gd name="T69" fmla="*/ 704 h 934"/>
                <a:gd name="T70" fmla="*/ 24 w 902"/>
                <a:gd name="T71" fmla="*/ 680 h 934"/>
                <a:gd name="T72" fmla="*/ 10 w 902"/>
                <a:gd name="T73" fmla="*/ 643 h 934"/>
                <a:gd name="T74" fmla="*/ 4 w 902"/>
                <a:gd name="T75" fmla="*/ 610 h 934"/>
                <a:gd name="T76" fmla="*/ 0 w 902"/>
                <a:gd name="T77" fmla="*/ 563 h 934"/>
                <a:gd name="T78" fmla="*/ 287 w 902"/>
                <a:gd name="T79" fmla="*/ 236 h 934"/>
                <a:gd name="T80" fmla="*/ 350 w 902"/>
                <a:gd name="T81" fmla="*/ 0 h 934"/>
                <a:gd name="T82" fmla="*/ 830 w 902"/>
                <a:gd name="T83" fmla="*/ 63 h 934"/>
                <a:gd name="T84" fmla="*/ 852 w 902"/>
                <a:gd name="T85" fmla="*/ 305 h 934"/>
                <a:gd name="T86" fmla="*/ 527 w 902"/>
                <a:gd name="T87" fmla="*/ 871 h 934"/>
                <a:gd name="T88" fmla="*/ 590 w 902"/>
                <a:gd name="T89" fmla="*/ 871 h 934"/>
                <a:gd name="T90" fmla="*/ 527 w 902"/>
                <a:gd name="T91" fmla="*/ 871 h 934"/>
                <a:gd name="T92" fmla="*/ 625 w 902"/>
                <a:gd name="T93" fmla="*/ 45 h 934"/>
                <a:gd name="T94" fmla="*/ 484 w 902"/>
                <a:gd name="T95" fmla="*/ 53 h 934"/>
                <a:gd name="T96" fmla="*/ 625 w 902"/>
                <a:gd name="T97" fmla="*/ 61 h 934"/>
                <a:gd name="T98" fmla="*/ 852 w 902"/>
                <a:gd name="T99" fmla="*/ 554 h 934"/>
                <a:gd name="T100" fmla="*/ 746 w 902"/>
                <a:gd name="T101" fmla="*/ 554 h 934"/>
                <a:gd name="T102" fmla="*/ 697 w 902"/>
                <a:gd name="T103" fmla="*/ 609 h 934"/>
                <a:gd name="T104" fmla="*/ 759 w 902"/>
                <a:gd name="T105" fmla="*/ 659 h 934"/>
                <a:gd name="T106" fmla="*/ 852 w 902"/>
                <a:gd name="T107" fmla="*/ 659 h 934"/>
                <a:gd name="T108" fmla="*/ 902 w 902"/>
                <a:gd name="T109" fmla="*/ 604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2" h="934">
                  <a:moveTo>
                    <a:pt x="615" y="643"/>
                  </a:moveTo>
                  <a:cubicBezTo>
                    <a:pt x="615" y="534"/>
                    <a:pt x="526" y="446"/>
                    <a:pt x="417" y="446"/>
                  </a:cubicBezTo>
                  <a:lnTo>
                    <a:pt x="417" y="412"/>
                  </a:lnTo>
                  <a:cubicBezTo>
                    <a:pt x="544" y="412"/>
                    <a:pt x="648" y="516"/>
                    <a:pt x="648" y="643"/>
                  </a:cubicBezTo>
                  <a:lnTo>
                    <a:pt x="615" y="643"/>
                  </a:lnTo>
                  <a:close/>
                  <a:moveTo>
                    <a:pt x="590" y="643"/>
                  </a:moveTo>
                  <a:cubicBezTo>
                    <a:pt x="590" y="547"/>
                    <a:pt x="513" y="470"/>
                    <a:pt x="417" y="470"/>
                  </a:cubicBezTo>
                  <a:lnTo>
                    <a:pt x="417" y="503"/>
                  </a:lnTo>
                  <a:cubicBezTo>
                    <a:pt x="494" y="503"/>
                    <a:pt x="557" y="566"/>
                    <a:pt x="557" y="643"/>
                  </a:cubicBezTo>
                  <a:lnTo>
                    <a:pt x="590" y="643"/>
                  </a:lnTo>
                  <a:lnTo>
                    <a:pt x="590" y="643"/>
                  </a:lnTo>
                  <a:close/>
                  <a:moveTo>
                    <a:pt x="417" y="529"/>
                  </a:moveTo>
                  <a:lnTo>
                    <a:pt x="417" y="563"/>
                  </a:lnTo>
                  <a:cubicBezTo>
                    <a:pt x="461" y="562"/>
                    <a:pt x="497" y="599"/>
                    <a:pt x="497" y="643"/>
                  </a:cubicBezTo>
                  <a:lnTo>
                    <a:pt x="531" y="643"/>
                  </a:lnTo>
                  <a:cubicBezTo>
                    <a:pt x="531" y="580"/>
                    <a:pt x="480" y="529"/>
                    <a:pt x="417" y="529"/>
                  </a:cubicBezTo>
                  <a:close/>
                  <a:moveTo>
                    <a:pt x="852" y="429"/>
                  </a:moveTo>
                  <a:lnTo>
                    <a:pt x="759" y="429"/>
                  </a:lnTo>
                  <a:lnTo>
                    <a:pt x="746" y="429"/>
                  </a:lnTo>
                  <a:cubicBezTo>
                    <a:pt x="719" y="429"/>
                    <a:pt x="697" y="452"/>
                    <a:pt x="697" y="479"/>
                  </a:cubicBezTo>
                  <a:lnTo>
                    <a:pt x="697" y="485"/>
                  </a:lnTo>
                  <a:cubicBezTo>
                    <a:pt x="697" y="512"/>
                    <a:pt x="719" y="535"/>
                    <a:pt x="746" y="535"/>
                  </a:cubicBezTo>
                  <a:lnTo>
                    <a:pt x="840" y="535"/>
                  </a:lnTo>
                  <a:lnTo>
                    <a:pt x="852" y="535"/>
                  </a:lnTo>
                  <a:cubicBezTo>
                    <a:pt x="880" y="535"/>
                    <a:pt x="902" y="512"/>
                    <a:pt x="902" y="485"/>
                  </a:cubicBezTo>
                  <a:lnTo>
                    <a:pt x="902" y="479"/>
                  </a:lnTo>
                  <a:cubicBezTo>
                    <a:pt x="902" y="452"/>
                    <a:pt x="880" y="429"/>
                    <a:pt x="852" y="429"/>
                  </a:cubicBezTo>
                  <a:close/>
                  <a:moveTo>
                    <a:pt x="902" y="355"/>
                  </a:moveTo>
                  <a:lnTo>
                    <a:pt x="902" y="360"/>
                  </a:lnTo>
                  <a:cubicBezTo>
                    <a:pt x="902" y="388"/>
                    <a:pt x="880" y="410"/>
                    <a:pt x="852" y="410"/>
                  </a:cubicBezTo>
                  <a:lnTo>
                    <a:pt x="840" y="410"/>
                  </a:lnTo>
                  <a:lnTo>
                    <a:pt x="759" y="410"/>
                  </a:lnTo>
                  <a:lnTo>
                    <a:pt x="746" y="410"/>
                  </a:lnTo>
                  <a:cubicBezTo>
                    <a:pt x="719" y="410"/>
                    <a:pt x="697" y="388"/>
                    <a:pt x="697" y="360"/>
                  </a:cubicBezTo>
                  <a:lnTo>
                    <a:pt x="697" y="355"/>
                  </a:lnTo>
                  <a:cubicBezTo>
                    <a:pt x="697" y="327"/>
                    <a:pt x="719" y="305"/>
                    <a:pt x="746" y="305"/>
                  </a:cubicBezTo>
                  <a:lnTo>
                    <a:pt x="759" y="305"/>
                  </a:lnTo>
                  <a:lnTo>
                    <a:pt x="759" y="305"/>
                  </a:lnTo>
                  <a:lnTo>
                    <a:pt x="786" y="305"/>
                  </a:lnTo>
                  <a:lnTo>
                    <a:pt x="786" y="100"/>
                  </a:lnTo>
                  <a:lnTo>
                    <a:pt x="331" y="100"/>
                  </a:lnTo>
                  <a:lnTo>
                    <a:pt x="331" y="212"/>
                  </a:lnTo>
                  <a:cubicBezTo>
                    <a:pt x="375" y="187"/>
                    <a:pt x="413" y="166"/>
                    <a:pt x="431" y="156"/>
                  </a:cubicBezTo>
                  <a:cubicBezTo>
                    <a:pt x="491" y="126"/>
                    <a:pt x="524" y="163"/>
                    <a:pt x="514" y="207"/>
                  </a:cubicBezTo>
                  <a:cubicBezTo>
                    <a:pt x="506" y="242"/>
                    <a:pt x="448" y="279"/>
                    <a:pt x="387" y="326"/>
                  </a:cubicBezTo>
                  <a:cubicBezTo>
                    <a:pt x="375" y="336"/>
                    <a:pt x="354" y="350"/>
                    <a:pt x="331" y="364"/>
                  </a:cubicBezTo>
                  <a:lnTo>
                    <a:pt x="331" y="817"/>
                  </a:lnTo>
                  <a:lnTo>
                    <a:pt x="786" y="817"/>
                  </a:lnTo>
                  <a:lnTo>
                    <a:pt x="786" y="784"/>
                  </a:lnTo>
                  <a:lnTo>
                    <a:pt x="746" y="784"/>
                  </a:lnTo>
                  <a:cubicBezTo>
                    <a:pt x="719" y="784"/>
                    <a:pt x="697" y="761"/>
                    <a:pt x="697" y="734"/>
                  </a:cubicBezTo>
                  <a:lnTo>
                    <a:pt x="697" y="728"/>
                  </a:lnTo>
                  <a:cubicBezTo>
                    <a:pt x="697" y="701"/>
                    <a:pt x="719" y="678"/>
                    <a:pt x="746" y="678"/>
                  </a:cubicBezTo>
                  <a:lnTo>
                    <a:pt x="759" y="678"/>
                  </a:lnTo>
                  <a:lnTo>
                    <a:pt x="840" y="678"/>
                  </a:lnTo>
                  <a:lnTo>
                    <a:pt x="852" y="678"/>
                  </a:lnTo>
                  <a:cubicBezTo>
                    <a:pt x="880" y="678"/>
                    <a:pt x="902" y="701"/>
                    <a:pt x="902" y="728"/>
                  </a:cubicBezTo>
                  <a:lnTo>
                    <a:pt x="902" y="734"/>
                  </a:lnTo>
                  <a:cubicBezTo>
                    <a:pt x="902" y="761"/>
                    <a:pt x="880" y="784"/>
                    <a:pt x="852" y="784"/>
                  </a:cubicBezTo>
                  <a:lnTo>
                    <a:pt x="840" y="784"/>
                  </a:lnTo>
                  <a:lnTo>
                    <a:pt x="840" y="784"/>
                  </a:lnTo>
                  <a:lnTo>
                    <a:pt x="830" y="784"/>
                  </a:lnTo>
                  <a:lnTo>
                    <a:pt x="830" y="871"/>
                  </a:lnTo>
                  <a:cubicBezTo>
                    <a:pt x="830" y="906"/>
                    <a:pt x="802" y="934"/>
                    <a:pt x="767" y="934"/>
                  </a:cubicBezTo>
                  <a:lnTo>
                    <a:pt x="350" y="934"/>
                  </a:lnTo>
                  <a:cubicBezTo>
                    <a:pt x="316" y="934"/>
                    <a:pt x="287" y="906"/>
                    <a:pt x="287" y="871"/>
                  </a:cubicBezTo>
                  <a:lnTo>
                    <a:pt x="287" y="799"/>
                  </a:lnTo>
                  <a:lnTo>
                    <a:pt x="211" y="799"/>
                  </a:lnTo>
                  <a:cubicBezTo>
                    <a:pt x="211" y="799"/>
                    <a:pt x="99" y="799"/>
                    <a:pt x="39" y="707"/>
                  </a:cubicBezTo>
                  <a:cubicBezTo>
                    <a:pt x="38" y="706"/>
                    <a:pt x="37" y="705"/>
                    <a:pt x="37" y="704"/>
                  </a:cubicBezTo>
                  <a:cubicBezTo>
                    <a:pt x="34" y="700"/>
                    <a:pt x="32" y="696"/>
                    <a:pt x="29" y="692"/>
                  </a:cubicBezTo>
                  <a:cubicBezTo>
                    <a:pt x="27" y="688"/>
                    <a:pt x="26" y="684"/>
                    <a:pt x="24" y="680"/>
                  </a:cubicBezTo>
                  <a:cubicBezTo>
                    <a:pt x="22" y="677"/>
                    <a:pt x="20" y="673"/>
                    <a:pt x="19" y="669"/>
                  </a:cubicBezTo>
                  <a:cubicBezTo>
                    <a:pt x="15" y="661"/>
                    <a:pt x="13" y="652"/>
                    <a:pt x="10" y="643"/>
                  </a:cubicBezTo>
                  <a:cubicBezTo>
                    <a:pt x="9" y="641"/>
                    <a:pt x="9" y="638"/>
                    <a:pt x="8" y="635"/>
                  </a:cubicBezTo>
                  <a:cubicBezTo>
                    <a:pt x="6" y="627"/>
                    <a:pt x="5" y="619"/>
                    <a:pt x="4" y="610"/>
                  </a:cubicBezTo>
                  <a:cubicBezTo>
                    <a:pt x="3" y="607"/>
                    <a:pt x="3" y="604"/>
                    <a:pt x="2" y="600"/>
                  </a:cubicBezTo>
                  <a:cubicBezTo>
                    <a:pt x="1" y="588"/>
                    <a:pt x="0" y="576"/>
                    <a:pt x="0" y="563"/>
                  </a:cubicBezTo>
                  <a:cubicBezTo>
                    <a:pt x="0" y="416"/>
                    <a:pt x="69" y="353"/>
                    <a:pt x="116" y="334"/>
                  </a:cubicBezTo>
                  <a:cubicBezTo>
                    <a:pt x="117" y="334"/>
                    <a:pt x="203" y="284"/>
                    <a:pt x="287" y="236"/>
                  </a:cubicBezTo>
                  <a:lnTo>
                    <a:pt x="287" y="63"/>
                  </a:lnTo>
                  <a:cubicBezTo>
                    <a:pt x="287" y="28"/>
                    <a:pt x="316" y="0"/>
                    <a:pt x="350" y="0"/>
                  </a:cubicBezTo>
                  <a:lnTo>
                    <a:pt x="767" y="0"/>
                  </a:lnTo>
                  <a:cubicBezTo>
                    <a:pt x="802" y="0"/>
                    <a:pt x="830" y="28"/>
                    <a:pt x="830" y="63"/>
                  </a:cubicBezTo>
                  <a:lnTo>
                    <a:pt x="830" y="305"/>
                  </a:lnTo>
                  <a:lnTo>
                    <a:pt x="852" y="305"/>
                  </a:lnTo>
                  <a:cubicBezTo>
                    <a:pt x="880" y="305"/>
                    <a:pt x="902" y="327"/>
                    <a:pt x="902" y="355"/>
                  </a:cubicBezTo>
                  <a:close/>
                  <a:moveTo>
                    <a:pt x="527" y="871"/>
                  </a:moveTo>
                  <a:cubicBezTo>
                    <a:pt x="527" y="889"/>
                    <a:pt x="541" y="903"/>
                    <a:pt x="559" y="903"/>
                  </a:cubicBezTo>
                  <a:cubicBezTo>
                    <a:pt x="576" y="903"/>
                    <a:pt x="590" y="889"/>
                    <a:pt x="590" y="871"/>
                  </a:cubicBezTo>
                  <a:cubicBezTo>
                    <a:pt x="590" y="854"/>
                    <a:pt x="576" y="840"/>
                    <a:pt x="559" y="840"/>
                  </a:cubicBezTo>
                  <a:cubicBezTo>
                    <a:pt x="541" y="840"/>
                    <a:pt x="527" y="854"/>
                    <a:pt x="527" y="871"/>
                  </a:cubicBezTo>
                  <a:close/>
                  <a:moveTo>
                    <a:pt x="633" y="53"/>
                  </a:moveTo>
                  <a:cubicBezTo>
                    <a:pt x="633" y="49"/>
                    <a:pt x="629" y="45"/>
                    <a:pt x="625" y="45"/>
                  </a:cubicBezTo>
                  <a:lnTo>
                    <a:pt x="492" y="45"/>
                  </a:lnTo>
                  <a:cubicBezTo>
                    <a:pt x="488" y="45"/>
                    <a:pt x="484" y="49"/>
                    <a:pt x="484" y="53"/>
                  </a:cubicBezTo>
                  <a:cubicBezTo>
                    <a:pt x="484" y="57"/>
                    <a:pt x="488" y="61"/>
                    <a:pt x="492" y="61"/>
                  </a:cubicBezTo>
                  <a:lnTo>
                    <a:pt x="625" y="61"/>
                  </a:lnTo>
                  <a:cubicBezTo>
                    <a:pt x="629" y="61"/>
                    <a:pt x="633" y="57"/>
                    <a:pt x="633" y="53"/>
                  </a:cubicBezTo>
                  <a:close/>
                  <a:moveTo>
                    <a:pt x="852" y="554"/>
                  </a:moveTo>
                  <a:lnTo>
                    <a:pt x="840" y="554"/>
                  </a:lnTo>
                  <a:lnTo>
                    <a:pt x="746" y="554"/>
                  </a:lnTo>
                  <a:cubicBezTo>
                    <a:pt x="719" y="554"/>
                    <a:pt x="697" y="576"/>
                    <a:pt x="697" y="604"/>
                  </a:cubicBezTo>
                  <a:lnTo>
                    <a:pt x="697" y="609"/>
                  </a:lnTo>
                  <a:cubicBezTo>
                    <a:pt x="697" y="637"/>
                    <a:pt x="719" y="659"/>
                    <a:pt x="746" y="659"/>
                  </a:cubicBezTo>
                  <a:lnTo>
                    <a:pt x="759" y="659"/>
                  </a:lnTo>
                  <a:lnTo>
                    <a:pt x="840" y="659"/>
                  </a:lnTo>
                  <a:lnTo>
                    <a:pt x="852" y="659"/>
                  </a:lnTo>
                  <a:cubicBezTo>
                    <a:pt x="880" y="659"/>
                    <a:pt x="902" y="637"/>
                    <a:pt x="902" y="609"/>
                  </a:cubicBezTo>
                  <a:lnTo>
                    <a:pt x="902" y="604"/>
                  </a:lnTo>
                  <a:cubicBezTo>
                    <a:pt x="902" y="576"/>
                    <a:pt x="880" y="554"/>
                    <a:pt x="852" y="55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255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2C3AC275-2364-4FDF-AE97-56CEB321EE6A}"/>
              </a:ext>
            </a:extLst>
          </p:cNvPr>
          <p:cNvGrpSpPr/>
          <p:nvPr/>
        </p:nvGrpSpPr>
        <p:grpSpPr>
          <a:xfrm>
            <a:off x="616392" y="548466"/>
            <a:ext cx="3031337" cy="576000"/>
            <a:chOff x="616392" y="548466"/>
            <a:chExt cx="3031337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1FAE5D3-D97F-479F-8886-9A3D69E9686A}"/>
                </a:ext>
              </a:extLst>
            </p:cNvPr>
            <p:cNvSpPr txBox="1"/>
            <p:nvPr/>
          </p:nvSpPr>
          <p:spPr>
            <a:xfrm>
              <a:off x="1338547" y="657166"/>
              <a:ext cx="230918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clothes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8E468B8B-4012-470B-BE8B-2200850A4AE1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280BC216-E099-42DE-95B7-EF5E380261A2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4" name="任意多边形: 形状 45">
                  <a:extLst>
                    <a:ext uri="{FF2B5EF4-FFF2-40B4-BE49-F238E27FC236}">
                      <a16:creationId xmlns:a16="http://schemas.microsoft.com/office/drawing/2014/main" xmlns="" id="{9EC27961-8325-4269-B93A-97D680ED686D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44">
                  <a:extLst>
                    <a:ext uri="{FF2B5EF4-FFF2-40B4-BE49-F238E27FC236}">
                      <a16:creationId xmlns:a16="http://schemas.microsoft.com/office/drawing/2014/main" xmlns="" id="{60EEA910-014A-4151-B1EB-34065F7E7CD0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AE32BDC2-0B7D-4092-B0B7-11F9218FFAAA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499D2BFA-A37F-4B5F-90B1-65C0F6264498}"/>
              </a:ext>
            </a:extLst>
          </p:cNvPr>
          <p:cNvGrpSpPr/>
          <p:nvPr/>
        </p:nvGrpSpPr>
        <p:grpSpPr>
          <a:xfrm>
            <a:off x="1881454" y="2521155"/>
            <a:ext cx="8367358" cy="2271073"/>
            <a:chOff x="1881454" y="2521155"/>
            <a:chExt cx="8367358" cy="2271073"/>
          </a:xfrm>
          <a:solidFill>
            <a:srgbClr val="FEA498"/>
          </a:solidFill>
        </p:grpSpPr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xmlns="" id="{22E56AEB-E83B-4890-9297-798320A551EF}"/>
                </a:ext>
              </a:extLst>
            </p:cNvPr>
            <p:cNvCxnSpPr/>
            <p:nvPr/>
          </p:nvCxnSpPr>
          <p:spPr>
            <a:xfrm flipV="1">
              <a:off x="2367764" y="3272072"/>
              <a:ext cx="1289537" cy="65679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xmlns="" id="{4A6E5937-6813-4197-AD97-29D0BCAAD9B1}"/>
                </a:ext>
              </a:extLst>
            </p:cNvPr>
            <p:cNvCxnSpPr/>
            <p:nvPr/>
          </p:nvCxnSpPr>
          <p:spPr>
            <a:xfrm>
              <a:off x="3993211" y="3303145"/>
              <a:ext cx="1872985" cy="108861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id="{827F23B4-63FC-4FA4-AB45-4B67D4A6CD13}"/>
                </a:ext>
              </a:extLst>
            </p:cNvPr>
            <p:cNvCxnSpPr/>
            <p:nvPr/>
          </p:nvCxnSpPr>
          <p:spPr>
            <a:xfrm flipV="1">
              <a:off x="6202106" y="2895747"/>
              <a:ext cx="1368920" cy="1574676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ïṡ1íḑê">
              <a:extLst>
                <a:ext uri="{FF2B5EF4-FFF2-40B4-BE49-F238E27FC236}">
                  <a16:creationId xmlns:a16="http://schemas.microsoft.com/office/drawing/2014/main" xmlns="" id="{F147FB42-7182-4E1A-B0E8-6B39535293DE}"/>
                </a:ext>
              </a:extLst>
            </p:cNvPr>
            <p:cNvSpPr/>
            <p:nvPr/>
          </p:nvSpPr>
          <p:spPr>
            <a:xfrm>
              <a:off x="1881454" y="3905479"/>
              <a:ext cx="486310" cy="486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î$ḷïḍê">
              <a:extLst>
                <a:ext uri="{FF2B5EF4-FFF2-40B4-BE49-F238E27FC236}">
                  <a16:creationId xmlns:a16="http://schemas.microsoft.com/office/drawing/2014/main" xmlns="" id="{5AF8FC2B-F8F2-4F30-AC9E-B6F257ADD954}"/>
                </a:ext>
              </a:extLst>
            </p:cNvPr>
            <p:cNvSpPr/>
            <p:nvPr/>
          </p:nvSpPr>
          <p:spPr>
            <a:xfrm>
              <a:off x="3642117" y="2948853"/>
              <a:ext cx="354312" cy="3542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íṩḷîḑè">
              <a:extLst>
                <a:ext uri="{FF2B5EF4-FFF2-40B4-BE49-F238E27FC236}">
                  <a16:creationId xmlns:a16="http://schemas.microsoft.com/office/drawing/2014/main" xmlns="" id="{8FA4CC88-42CB-42D9-8F46-71B074A5BD1D}"/>
                </a:ext>
              </a:extLst>
            </p:cNvPr>
            <p:cNvSpPr/>
            <p:nvPr/>
          </p:nvSpPr>
          <p:spPr>
            <a:xfrm>
              <a:off x="5879174" y="4391761"/>
              <a:ext cx="400490" cy="4004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iṥlídê">
              <a:extLst>
                <a:ext uri="{FF2B5EF4-FFF2-40B4-BE49-F238E27FC236}">
                  <a16:creationId xmlns:a16="http://schemas.microsoft.com/office/drawing/2014/main" xmlns="" id="{534431A6-92E8-4225-9205-85BDEAAD509D}"/>
                </a:ext>
              </a:extLst>
            </p:cNvPr>
            <p:cNvSpPr/>
            <p:nvPr/>
          </p:nvSpPr>
          <p:spPr>
            <a:xfrm>
              <a:off x="7571027" y="2521155"/>
              <a:ext cx="374613" cy="3745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iŝlïḑé">
              <a:extLst>
                <a:ext uri="{FF2B5EF4-FFF2-40B4-BE49-F238E27FC236}">
                  <a16:creationId xmlns:a16="http://schemas.microsoft.com/office/drawing/2014/main" xmlns="" id="{AA9543A4-2490-49B5-8E5F-1640FFBFD865}"/>
                </a:ext>
              </a:extLst>
            </p:cNvPr>
            <p:cNvSpPr/>
            <p:nvPr/>
          </p:nvSpPr>
          <p:spPr>
            <a:xfrm>
              <a:off x="9889146" y="3539718"/>
              <a:ext cx="359666" cy="3596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id="{1A426FEB-4E18-47FD-AD3B-E4B2A7AAB688}"/>
                </a:ext>
              </a:extLst>
            </p:cNvPr>
            <p:cNvCxnSpPr/>
            <p:nvPr/>
          </p:nvCxnSpPr>
          <p:spPr>
            <a:xfrm>
              <a:off x="7948943" y="2897109"/>
              <a:ext cx="1966026" cy="642608"/>
            </a:xfrm>
            <a:prstGeom prst="line">
              <a:avLst/>
            </a:prstGeom>
            <a:grp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41">
            <a:extLst>
              <a:ext uri="{FF2B5EF4-FFF2-40B4-BE49-F238E27FC236}">
                <a16:creationId xmlns:a16="http://schemas.microsoft.com/office/drawing/2014/main" xmlns="" id="{FE62FE16-F0FF-4A33-95A0-B5148297BAB5}"/>
              </a:ext>
            </a:extLst>
          </p:cNvPr>
          <p:cNvGrpSpPr/>
          <p:nvPr/>
        </p:nvGrpSpPr>
        <p:grpSpPr>
          <a:xfrm>
            <a:off x="248759" y="4807246"/>
            <a:ext cx="3570514" cy="1008333"/>
            <a:chOff x="5012703" y="2281085"/>
            <a:chExt cx="3570514" cy="1008333"/>
          </a:xfrm>
        </p:grpSpPr>
        <p:sp>
          <p:nvSpPr>
            <p:cNvPr id="31" name="文本框 42">
              <a:extLst>
                <a:ext uri="{FF2B5EF4-FFF2-40B4-BE49-F238E27FC236}">
                  <a16:creationId xmlns:a16="http://schemas.microsoft.com/office/drawing/2014/main" xmlns="" id="{3F8814B0-2DC2-4477-BB90-4728F2C30C62}"/>
                </a:ext>
              </a:extLst>
            </p:cNvPr>
            <p:cNvSpPr txBox="1"/>
            <p:nvPr/>
          </p:nvSpPr>
          <p:spPr>
            <a:xfrm>
              <a:off x="5686622" y="2581532"/>
              <a:ext cx="22226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2" name="文本框 43">
              <a:extLst>
                <a:ext uri="{FF2B5EF4-FFF2-40B4-BE49-F238E27FC236}">
                  <a16:creationId xmlns:a16="http://schemas.microsoft.com/office/drawing/2014/main" xmlns="" id="{434D6DEC-0419-4045-9364-C010933810D9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34" name="Group 41">
            <a:extLst>
              <a:ext uri="{FF2B5EF4-FFF2-40B4-BE49-F238E27FC236}">
                <a16:creationId xmlns:a16="http://schemas.microsoft.com/office/drawing/2014/main" xmlns="" id="{53222E25-3988-4F19-9F37-00346400D68F}"/>
              </a:ext>
            </a:extLst>
          </p:cNvPr>
          <p:cNvGrpSpPr/>
          <p:nvPr/>
        </p:nvGrpSpPr>
        <p:grpSpPr>
          <a:xfrm>
            <a:off x="2034016" y="1672129"/>
            <a:ext cx="3570514" cy="1008333"/>
            <a:chOff x="5012703" y="2281085"/>
            <a:chExt cx="3570514" cy="1008333"/>
          </a:xfrm>
        </p:grpSpPr>
        <p:sp>
          <p:nvSpPr>
            <p:cNvPr id="35" name="文本框 42">
              <a:extLst>
                <a:ext uri="{FF2B5EF4-FFF2-40B4-BE49-F238E27FC236}">
                  <a16:creationId xmlns:a16="http://schemas.microsoft.com/office/drawing/2014/main" xmlns="" id="{02911DE0-A97C-4749-8B94-2202DC3ACD0B}"/>
                </a:ext>
              </a:extLst>
            </p:cNvPr>
            <p:cNvSpPr txBox="1"/>
            <p:nvPr/>
          </p:nvSpPr>
          <p:spPr>
            <a:xfrm>
              <a:off x="5686622" y="2581532"/>
              <a:ext cx="22226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6" name="文本框 43">
              <a:extLst>
                <a:ext uri="{FF2B5EF4-FFF2-40B4-BE49-F238E27FC236}">
                  <a16:creationId xmlns:a16="http://schemas.microsoft.com/office/drawing/2014/main" xmlns="" id="{3B24FFB9-D208-43B0-BBD7-36691905E150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37" name="Group 41">
            <a:extLst>
              <a:ext uri="{FF2B5EF4-FFF2-40B4-BE49-F238E27FC236}">
                <a16:creationId xmlns:a16="http://schemas.microsoft.com/office/drawing/2014/main" xmlns="" id="{9B76D9F5-EFD2-49A1-AF86-49CE8769CACA}"/>
              </a:ext>
            </a:extLst>
          </p:cNvPr>
          <p:cNvGrpSpPr/>
          <p:nvPr/>
        </p:nvGrpSpPr>
        <p:grpSpPr>
          <a:xfrm>
            <a:off x="4358708" y="5091115"/>
            <a:ext cx="3570514" cy="1008333"/>
            <a:chOff x="5012703" y="2281085"/>
            <a:chExt cx="3570514" cy="1008333"/>
          </a:xfrm>
        </p:grpSpPr>
        <p:sp>
          <p:nvSpPr>
            <p:cNvPr id="38" name="文本框 42">
              <a:extLst>
                <a:ext uri="{FF2B5EF4-FFF2-40B4-BE49-F238E27FC236}">
                  <a16:creationId xmlns:a16="http://schemas.microsoft.com/office/drawing/2014/main" xmlns="" id="{934D6AF6-4752-41F5-9A3A-64F4E5EA4E5D}"/>
                </a:ext>
              </a:extLst>
            </p:cNvPr>
            <p:cNvSpPr txBox="1"/>
            <p:nvPr/>
          </p:nvSpPr>
          <p:spPr>
            <a:xfrm>
              <a:off x="5686622" y="2581532"/>
              <a:ext cx="22226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9" name="文本框 43">
              <a:extLst>
                <a:ext uri="{FF2B5EF4-FFF2-40B4-BE49-F238E27FC236}">
                  <a16:creationId xmlns:a16="http://schemas.microsoft.com/office/drawing/2014/main" xmlns="" id="{1FC724F3-D0BB-4BB6-B9B6-041A7C31B3AE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40" name="Group 41">
            <a:extLst>
              <a:ext uri="{FF2B5EF4-FFF2-40B4-BE49-F238E27FC236}">
                <a16:creationId xmlns:a16="http://schemas.microsoft.com/office/drawing/2014/main" xmlns="" id="{6F43FB26-6632-4153-87AB-FE3B885CDC53}"/>
              </a:ext>
            </a:extLst>
          </p:cNvPr>
          <p:cNvGrpSpPr/>
          <p:nvPr/>
        </p:nvGrpSpPr>
        <p:grpSpPr>
          <a:xfrm>
            <a:off x="5955218" y="1233024"/>
            <a:ext cx="3570514" cy="1008333"/>
            <a:chOff x="5012703" y="2281085"/>
            <a:chExt cx="3570514" cy="1008333"/>
          </a:xfrm>
        </p:grpSpPr>
        <p:sp>
          <p:nvSpPr>
            <p:cNvPr id="41" name="文本框 42">
              <a:extLst>
                <a:ext uri="{FF2B5EF4-FFF2-40B4-BE49-F238E27FC236}">
                  <a16:creationId xmlns:a16="http://schemas.microsoft.com/office/drawing/2014/main" xmlns="" id="{E2A58E4A-06E2-4416-825D-EE4DB5E829B7}"/>
                </a:ext>
              </a:extLst>
            </p:cNvPr>
            <p:cNvSpPr txBox="1"/>
            <p:nvPr/>
          </p:nvSpPr>
          <p:spPr>
            <a:xfrm>
              <a:off x="5686622" y="2581532"/>
              <a:ext cx="22226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2" name="文本框 43">
              <a:extLst>
                <a:ext uri="{FF2B5EF4-FFF2-40B4-BE49-F238E27FC236}">
                  <a16:creationId xmlns:a16="http://schemas.microsoft.com/office/drawing/2014/main" xmlns="" id="{F4093543-CC8A-40CC-B0A1-871E00C28886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43" name="Group 41">
            <a:extLst>
              <a:ext uri="{FF2B5EF4-FFF2-40B4-BE49-F238E27FC236}">
                <a16:creationId xmlns:a16="http://schemas.microsoft.com/office/drawing/2014/main" xmlns="" id="{B1F32567-D694-47D5-881B-A329F224E69B}"/>
              </a:ext>
            </a:extLst>
          </p:cNvPr>
          <p:cNvGrpSpPr/>
          <p:nvPr/>
        </p:nvGrpSpPr>
        <p:grpSpPr>
          <a:xfrm>
            <a:off x="8372729" y="4148620"/>
            <a:ext cx="3570514" cy="1008333"/>
            <a:chOff x="5012703" y="2281085"/>
            <a:chExt cx="3570514" cy="1008333"/>
          </a:xfrm>
        </p:grpSpPr>
        <p:sp>
          <p:nvSpPr>
            <p:cNvPr id="44" name="文本框 42">
              <a:extLst>
                <a:ext uri="{FF2B5EF4-FFF2-40B4-BE49-F238E27FC236}">
                  <a16:creationId xmlns:a16="http://schemas.microsoft.com/office/drawing/2014/main" xmlns="" id="{BC578582-C345-4B45-855E-3712AE8F0C43}"/>
                </a:ext>
              </a:extLst>
            </p:cNvPr>
            <p:cNvSpPr txBox="1"/>
            <p:nvPr/>
          </p:nvSpPr>
          <p:spPr>
            <a:xfrm>
              <a:off x="5686622" y="2581532"/>
              <a:ext cx="222267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45" name="文本框 43">
              <a:extLst>
                <a:ext uri="{FF2B5EF4-FFF2-40B4-BE49-F238E27FC236}">
                  <a16:creationId xmlns:a16="http://schemas.microsoft.com/office/drawing/2014/main" xmlns="" id="{65D72DE5-0484-49DA-8604-949CE936B2E1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289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6180B41-245B-468C-B008-0905D525AE03}"/>
              </a:ext>
            </a:extLst>
          </p:cNvPr>
          <p:cNvGrpSpPr/>
          <p:nvPr/>
        </p:nvGrpSpPr>
        <p:grpSpPr>
          <a:xfrm>
            <a:off x="616392" y="548466"/>
            <a:ext cx="3031337" cy="576000"/>
            <a:chOff x="616392" y="548466"/>
            <a:chExt cx="3031337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41BC7623-6E5B-4164-B23B-6C1E1F91959C}"/>
                </a:ext>
              </a:extLst>
            </p:cNvPr>
            <p:cNvSpPr txBox="1"/>
            <p:nvPr/>
          </p:nvSpPr>
          <p:spPr>
            <a:xfrm>
              <a:off x="1338547" y="657166"/>
              <a:ext cx="230918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clothes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8894A155-7E78-47D4-A108-C5E400C0E55B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94E7CD3A-ADA0-46BB-8C0D-1400FE6E8145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4" name="任意多边形: 形状 45">
                  <a:extLst>
                    <a:ext uri="{FF2B5EF4-FFF2-40B4-BE49-F238E27FC236}">
                      <a16:creationId xmlns:a16="http://schemas.microsoft.com/office/drawing/2014/main" xmlns="" id="{DB1A1C93-BF7A-4E15-A773-60FF8CF8E6FF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44">
                  <a:extLst>
                    <a:ext uri="{FF2B5EF4-FFF2-40B4-BE49-F238E27FC236}">
                      <a16:creationId xmlns:a16="http://schemas.microsoft.com/office/drawing/2014/main" xmlns="" id="{33032ABC-06C7-497F-A282-F02DAE2D34D5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41855800-9928-4B28-B815-E94CDB8215D9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1C9ED63-221F-4C3C-9DB7-B87667EC971E}"/>
              </a:ext>
            </a:extLst>
          </p:cNvPr>
          <p:cNvGrpSpPr/>
          <p:nvPr/>
        </p:nvGrpSpPr>
        <p:grpSpPr>
          <a:xfrm>
            <a:off x="205543" y="1581154"/>
            <a:ext cx="3570514" cy="3258614"/>
            <a:chOff x="835369" y="2204864"/>
            <a:chExt cx="3570514" cy="3258614"/>
          </a:xfrm>
        </p:grpSpPr>
        <p:sp>
          <p:nvSpPr>
            <p:cNvPr id="3" name="卷形: 垂直 2">
              <a:extLst>
                <a:ext uri="{FF2B5EF4-FFF2-40B4-BE49-F238E27FC236}">
                  <a16:creationId xmlns:a16="http://schemas.microsoft.com/office/drawing/2014/main" xmlns="" id="{1546515E-B928-4997-97A6-C05AC1B060CA}"/>
                </a:ext>
              </a:extLst>
            </p:cNvPr>
            <p:cNvSpPr/>
            <p:nvPr/>
          </p:nvSpPr>
          <p:spPr>
            <a:xfrm>
              <a:off x="1220363" y="2204864"/>
              <a:ext cx="2736304" cy="3258614"/>
            </a:xfrm>
            <a:prstGeom prst="verticalScroll">
              <a:avLst/>
            </a:prstGeom>
            <a:solidFill>
              <a:srgbClr val="FEA49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Group 41">
              <a:extLst>
                <a:ext uri="{FF2B5EF4-FFF2-40B4-BE49-F238E27FC236}">
                  <a16:creationId xmlns:a16="http://schemas.microsoft.com/office/drawing/2014/main" xmlns="" id="{45013F4F-5657-4867-98FC-DE1BC6103826}"/>
                </a:ext>
              </a:extLst>
            </p:cNvPr>
            <p:cNvGrpSpPr/>
            <p:nvPr/>
          </p:nvGrpSpPr>
          <p:grpSpPr>
            <a:xfrm>
              <a:off x="835369" y="2852936"/>
              <a:ext cx="3570514" cy="1889867"/>
              <a:chOff x="4870181" y="1763877"/>
              <a:chExt cx="3570514" cy="1889867"/>
            </a:xfrm>
          </p:grpSpPr>
          <p:sp>
            <p:nvSpPr>
              <p:cNvPr id="21" name="文本框 42">
                <a:extLst>
                  <a:ext uri="{FF2B5EF4-FFF2-40B4-BE49-F238E27FC236}">
                    <a16:creationId xmlns:a16="http://schemas.microsoft.com/office/drawing/2014/main" xmlns="" id="{95CE04E2-560E-472C-BA73-9004DE351281}"/>
                  </a:ext>
                </a:extLst>
              </p:cNvPr>
              <p:cNvSpPr txBox="1"/>
              <p:nvPr/>
            </p:nvSpPr>
            <p:spPr>
              <a:xfrm>
                <a:off x="5682148" y="2945858"/>
                <a:ext cx="194658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22" name="文本框 43">
                <a:extLst>
                  <a:ext uri="{FF2B5EF4-FFF2-40B4-BE49-F238E27FC236}">
                    <a16:creationId xmlns:a16="http://schemas.microsoft.com/office/drawing/2014/main" xmlns="" id="{0DB9C034-17E7-4751-92A8-32E99FFF0807}"/>
                  </a:ext>
                </a:extLst>
              </p:cNvPr>
              <p:cNvSpPr txBox="1"/>
              <p:nvPr/>
            </p:nvSpPr>
            <p:spPr>
              <a:xfrm>
                <a:off x="4870181" y="2520284"/>
                <a:ext cx="35705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  <p:sp>
            <p:nvSpPr>
              <p:cNvPr id="23" name="browser_156816">
                <a:extLst>
                  <a:ext uri="{FF2B5EF4-FFF2-40B4-BE49-F238E27FC236}">
                    <a16:creationId xmlns:a16="http://schemas.microsoft.com/office/drawing/2014/main" xmlns="" id="{24088879-0C2A-4E83-ADA3-13ABD0B64178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6413481" y="1763877"/>
                <a:ext cx="483915" cy="446889"/>
              </a:xfrm>
              <a:custGeom>
                <a:avLst/>
                <a:gdLst>
                  <a:gd name="connsiteX0" fmla="*/ 186302 w 608697"/>
                  <a:gd name="connsiteY0" fmla="*/ 63862 h 562124"/>
                  <a:gd name="connsiteX1" fmla="*/ 204357 w 608697"/>
                  <a:gd name="connsiteY1" fmla="*/ 81889 h 562124"/>
                  <a:gd name="connsiteX2" fmla="*/ 186302 w 608697"/>
                  <a:gd name="connsiteY2" fmla="*/ 99991 h 562124"/>
                  <a:gd name="connsiteX3" fmla="*/ 99759 w 608697"/>
                  <a:gd name="connsiteY3" fmla="*/ 186326 h 562124"/>
                  <a:gd name="connsiteX4" fmla="*/ 81705 w 608697"/>
                  <a:gd name="connsiteY4" fmla="*/ 204428 h 562124"/>
                  <a:gd name="connsiteX5" fmla="*/ 63650 w 608697"/>
                  <a:gd name="connsiteY5" fmla="*/ 186326 h 562124"/>
                  <a:gd name="connsiteX6" fmla="*/ 186302 w 608697"/>
                  <a:gd name="connsiteY6" fmla="*/ 63862 h 562124"/>
                  <a:gd name="connsiteX7" fmla="*/ 175448 w 608697"/>
                  <a:gd name="connsiteY7" fmla="*/ 36129 h 562124"/>
                  <a:gd name="connsiteX8" fmla="*/ 36179 w 608697"/>
                  <a:gd name="connsiteY8" fmla="*/ 175282 h 562124"/>
                  <a:gd name="connsiteX9" fmla="*/ 276226 w 608697"/>
                  <a:gd name="connsiteY9" fmla="*/ 490611 h 562124"/>
                  <a:gd name="connsiteX10" fmla="*/ 276972 w 608697"/>
                  <a:gd name="connsiteY10" fmla="*/ 491356 h 562124"/>
                  <a:gd name="connsiteX11" fmla="*/ 304349 w 608697"/>
                  <a:gd name="connsiteY11" fmla="*/ 518546 h 562124"/>
                  <a:gd name="connsiteX12" fmla="*/ 331725 w 608697"/>
                  <a:gd name="connsiteY12" fmla="*/ 491356 h 562124"/>
                  <a:gd name="connsiteX13" fmla="*/ 332471 w 608697"/>
                  <a:gd name="connsiteY13" fmla="*/ 490611 h 562124"/>
                  <a:gd name="connsiteX14" fmla="*/ 572518 w 608697"/>
                  <a:gd name="connsiteY14" fmla="*/ 175282 h 562124"/>
                  <a:gd name="connsiteX15" fmla="*/ 433249 w 608697"/>
                  <a:gd name="connsiteY15" fmla="*/ 36129 h 562124"/>
                  <a:gd name="connsiteX16" fmla="*/ 318149 w 608697"/>
                  <a:gd name="connsiteY16" fmla="*/ 89764 h 562124"/>
                  <a:gd name="connsiteX17" fmla="*/ 304349 w 608697"/>
                  <a:gd name="connsiteY17" fmla="*/ 96170 h 562124"/>
                  <a:gd name="connsiteX18" fmla="*/ 290548 w 608697"/>
                  <a:gd name="connsiteY18" fmla="*/ 89764 h 562124"/>
                  <a:gd name="connsiteX19" fmla="*/ 175448 w 608697"/>
                  <a:gd name="connsiteY19" fmla="*/ 36129 h 562124"/>
                  <a:gd name="connsiteX20" fmla="*/ 175448 w 608697"/>
                  <a:gd name="connsiteY20" fmla="*/ 0 h 562124"/>
                  <a:gd name="connsiteX21" fmla="*/ 304349 w 608697"/>
                  <a:gd name="connsiteY21" fmla="*/ 51847 h 562124"/>
                  <a:gd name="connsiteX22" fmla="*/ 433249 w 608697"/>
                  <a:gd name="connsiteY22" fmla="*/ 0 h 562124"/>
                  <a:gd name="connsiteX23" fmla="*/ 608697 w 608697"/>
                  <a:gd name="connsiteY23" fmla="*/ 175282 h 562124"/>
                  <a:gd name="connsiteX24" fmla="*/ 537309 w 608697"/>
                  <a:gd name="connsiteY24" fmla="*/ 342593 h 562124"/>
                  <a:gd name="connsiteX25" fmla="*/ 356864 w 608697"/>
                  <a:gd name="connsiteY25" fmla="*/ 517354 h 562124"/>
                  <a:gd name="connsiteX26" fmla="*/ 317104 w 608697"/>
                  <a:gd name="connsiteY26" fmla="*/ 556835 h 562124"/>
                  <a:gd name="connsiteX27" fmla="*/ 304349 w 608697"/>
                  <a:gd name="connsiteY27" fmla="*/ 562124 h 562124"/>
                  <a:gd name="connsiteX28" fmla="*/ 291593 w 608697"/>
                  <a:gd name="connsiteY28" fmla="*/ 556835 h 562124"/>
                  <a:gd name="connsiteX29" fmla="*/ 251834 w 608697"/>
                  <a:gd name="connsiteY29" fmla="*/ 517354 h 562124"/>
                  <a:gd name="connsiteX30" fmla="*/ 71388 w 608697"/>
                  <a:gd name="connsiteY30" fmla="*/ 342593 h 562124"/>
                  <a:gd name="connsiteX31" fmla="*/ 0 w 608697"/>
                  <a:gd name="connsiteY31" fmla="*/ 175282 h 562124"/>
                  <a:gd name="connsiteX32" fmla="*/ 175448 w 608697"/>
                  <a:gd name="connsiteY32" fmla="*/ 0 h 56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08697" h="562124">
                    <a:moveTo>
                      <a:pt x="186302" y="63862"/>
                    </a:moveTo>
                    <a:cubicBezTo>
                      <a:pt x="196225" y="63862"/>
                      <a:pt x="204357" y="71907"/>
                      <a:pt x="204357" y="81889"/>
                    </a:cubicBezTo>
                    <a:cubicBezTo>
                      <a:pt x="204357" y="91871"/>
                      <a:pt x="196300" y="99991"/>
                      <a:pt x="186302" y="99991"/>
                    </a:cubicBezTo>
                    <a:cubicBezTo>
                      <a:pt x="137808" y="99991"/>
                      <a:pt x="99759" y="137907"/>
                      <a:pt x="99759" y="186326"/>
                    </a:cubicBezTo>
                    <a:cubicBezTo>
                      <a:pt x="99759" y="196308"/>
                      <a:pt x="91702" y="204428"/>
                      <a:pt x="81705" y="204428"/>
                    </a:cubicBezTo>
                    <a:cubicBezTo>
                      <a:pt x="71708" y="204428"/>
                      <a:pt x="63650" y="196308"/>
                      <a:pt x="63650" y="186326"/>
                    </a:cubicBezTo>
                    <a:cubicBezTo>
                      <a:pt x="63650" y="117645"/>
                      <a:pt x="117516" y="63862"/>
                      <a:pt x="186302" y="63862"/>
                    </a:cubicBezTo>
                    <a:close/>
                    <a:moveTo>
                      <a:pt x="175448" y="36129"/>
                    </a:moveTo>
                    <a:cubicBezTo>
                      <a:pt x="97347" y="36129"/>
                      <a:pt x="36179" y="97213"/>
                      <a:pt x="36179" y="175282"/>
                    </a:cubicBezTo>
                    <a:cubicBezTo>
                      <a:pt x="36179" y="273687"/>
                      <a:pt x="122933" y="355182"/>
                      <a:pt x="276226" y="490611"/>
                    </a:cubicBezTo>
                    <a:cubicBezTo>
                      <a:pt x="276450" y="490834"/>
                      <a:pt x="276748" y="491132"/>
                      <a:pt x="276972" y="491356"/>
                    </a:cubicBezTo>
                    <a:lnTo>
                      <a:pt x="304349" y="518546"/>
                    </a:lnTo>
                    <a:lnTo>
                      <a:pt x="331725" y="491356"/>
                    </a:lnTo>
                    <a:cubicBezTo>
                      <a:pt x="331949" y="491132"/>
                      <a:pt x="332247" y="490834"/>
                      <a:pt x="332471" y="490611"/>
                    </a:cubicBezTo>
                    <a:cubicBezTo>
                      <a:pt x="485764" y="355182"/>
                      <a:pt x="572518" y="273762"/>
                      <a:pt x="572518" y="175282"/>
                    </a:cubicBezTo>
                    <a:cubicBezTo>
                      <a:pt x="572518" y="97213"/>
                      <a:pt x="511350" y="36129"/>
                      <a:pt x="433249" y="36129"/>
                    </a:cubicBezTo>
                    <a:cubicBezTo>
                      <a:pt x="390282" y="36129"/>
                      <a:pt x="346196" y="56689"/>
                      <a:pt x="318149" y="89764"/>
                    </a:cubicBezTo>
                    <a:cubicBezTo>
                      <a:pt x="314717" y="93861"/>
                      <a:pt x="309645" y="96170"/>
                      <a:pt x="304349" y="96170"/>
                    </a:cubicBezTo>
                    <a:cubicBezTo>
                      <a:pt x="299052" y="96170"/>
                      <a:pt x="293980" y="93861"/>
                      <a:pt x="290548" y="89764"/>
                    </a:cubicBezTo>
                    <a:cubicBezTo>
                      <a:pt x="262501" y="56689"/>
                      <a:pt x="218415" y="36129"/>
                      <a:pt x="175448" y="36129"/>
                    </a:cubicBezTo>
                    <a:close/>
                    <a:moveTo>
                      <a:pt x="175448" y="0"/>
                    </a:moveTo>
                    <a:cubicBezTo>
                      <a:pt x="222891" y="0"/>
                      <a:pt x="269736" y="19145"/>
                      <a:pt x="304349" y="51847"/>
                    </a:cubicBezTo>
                    <a:cubicBezTo>
                      <a:pt x="338961" y="19145"/>
                      <a:pt x="385807" y="0"/>
                      <a:pt x="433249" y="0"/>
                    </a:cubicBezTo>
                    <a:cubicBezTo>
                      <a:pt x="531640" y="0"/>
                      <a:pt x="608697" y="77026"/>
                      <a:pt x="608697" y="175282"/>
                    </a:cubicBezTo>
                    <a:cubicBezTo>
                      <a:pt x="608697" y="230258"/>
                      <a:pt x="586020" y="283446"/>
                      <a:pt x="537309" y="342593"/>
                    </a:cubicBezTo>
                    <a:cubicBezTo>
                      <a:pt x="494865" y="394291"/>
                      <a:pt x="435711" y="447628"/>
                      <a:pt x="356864" y="517354"/>
                    </a:cubicBezTo>
                    <a:lnTo>
                      <a:pt x="317104" y="556835"/>
                    </a:lnTo>
                    <a:cubicBezTo>
                      <a:pt x="313598" y="560336"/>
                      <a:pt x="308973" y="562124"/>
                      <a:pt x="304349" y="562124"/>
                    </a:cubicBezTo>
                    <a:cubicBezTo>
                      <a:pt x="299724" y="562124"/>
                      <a:pt x="295099" y="560336"/>
                      <a:pt x="291593" y="556835"/>
                    </a:cubicBezTo>
                    <a:lnTo>
                      <a:pt x="251834" y="517354"/>
                    </a:lnTo>
                    <a:cubicBezTo>
                      <a:pt x="172986" y="447628"/>
                      <a:pt x="113832" y="394291"/>
                      <a:pt x="71388" y="342593"/>
                    </a:cubicBezTo>
                    <a:cubicBezTo>
                      <a:pt x="22677" y="283446"/>
                      <a:pt x="0" y="230258"/>
                      <a:pt x="0" y="175282"/>
                    </a:cubicBezTo>
                    <a:cubicBezTo>
                      <a:pt x="0" y="77026"/>
                      <a:pt x="77057" y="0"/>
                      <a:pt x="175448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863339DC-B5CF-441F-81A4-3F0504E515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119" y="3016592"/>
            <a:ext cx="4149080" cy="4149080"/>
          </a:xfrm>
          <a:prstGeom prst="rect">
            <a:avLst/>
          </a:prstGeom>
        </p:spPr>
      </p:pic>
      <p:sp>
        <p:nvSpPr>
          <p:cNvPr id="26" name="思想气泡: 云 25">
            <a:extLst>
              <a:ext uri="{FF2B5EF4-FFF2-40B4-BE49-F238E27FC236}">
                <a16:creationId xmlns:a16="http://schemas.microsoft.com/office/drawing/2014/main" xmlns="" id="{36B073EE-8530-4A17-A50D-DE8E37DBA3C3}"/>
              </a:ext>
            </a:extLst>
          </p:cNvPr>
          <p:cNvSpPr/>
          <p:nvPr/>
        </p:nvSpPr>
        <p:spPr>
          <a:xfrm>
            <a:off x="4536405" y="1088052"/>
            <a:ext cx="4384983" cy="4244819"/>
          </a:xfrm>
          <a:prstGeom prst="cloudCallout">
            <a:avLst>
              <a:gd name="adj1" fmla="val 53366"/>
              <a:gd name="adj2" fmla="val 48887"/>
            </a:avLst>
          </a:prstGeom>
          <a:solidFill>
            <a:srgbClr val="B7C6E5"/>
          </a:solidFill>
          <a:ln>
            <a:solidFill>
              <a:srgbClr val="FFD33C"/>
            </a:solidFill>
          </a:ln>
          <a:effectLst>
            <a:outerShdw blurRad="50800" dist="381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38A014F4-AE7E-4ADB-8E2C-C01874C4F5E8}"/>
              </a:ext>
            </a:extLst>
          </p:cNvPr>
          <p:cNvGrpSpPr/>
          <p:nvPr/>
        </p:nvGrpSpPr>
        <p:grpSpPr>
          <a:xfrm>
            <a:off x="4541713" y="1916721"/>
            <a:ext cx="4158119" cy="2222133"/>
            <a:chOff x="4541713" y="1916721"/>
            <a:chExt cx="4158119" cy="2222133"/>
          </a:xfrm>
        </p:grpSpPr>
        <p:grpSp>
          <p:nvGrpSpPr>
            <p:cNvPr id="27" name="Group 41">
              <a:extLst>
                <a:ext uri="{FF2B5EF4-FFF2-40B4-BE49-F238E27FC236}">
                  <a16:creationId xmlns:a16="http://schemas.microsoft.com/office/drawing/2014/main" xmlns="" id="{E21818CB-DE34-4AF2-AA15-3AF71AE3B27C}"/>
                </a:ext>
              </a:extLst>
            </p:cNvPr>
            <p:cNvGrpSpPr/>
            <p:nvPr/>
          </p:nvGrpSpPr>
          <p:grpSpPr>
            <a:xfrm>
              <a:off x="4541713" y="1916721"/>
              <a:ext cx="3570514" cy="1008333"/>
              <a:chOff x="5012703" y="2281085"/>
              <a:chExt cx="3570514" cy="1008333"/>
            </a:xfrm>
          </p:grpSpPr>
          <p:sp>
            <p:nvSpPr>
              <p:cNvPr id="28" name="文本框 42">
                <a:extLst>
                  <a:ext uri="{FF2B5EF4-FFF2-40B4-BE49-F238E27FC236}">
                    <a16:creationId xmlns:a16="http://schemas.microsoft.com/office/drawing/2014/main" xmlns="" id="{2D0C5074-9D90-4AE7-93B9-A9CF53DB90B2}"/>
                  </a:ext>
                </a:extLst>
              </p:cNvPr>
              <p:cNvSpPr txBox="1"/>
              <p:nvPr/>
            </p:nvSpPr>
            <p:spPr>
              <a:xfrm>
                <a:off x="5686622" y="2581532"/>
                <a:ext cx="222267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29" name="文本框 43">
                <a:extLst>
                  <a:ext uri="{FF2B5EF4-FFF2-40B4-BE49-F238E27FC236}">
                    <a16:creationId xmlns:a16="http://schemas.microsoft.com/office/drawing/2014/main" xmlns="" id="{9C37C51A-3B0C-4F17-AFB8-C550C1EDCA2F}"/>
                  </a:ext>
                </a:extLst>
              </p:cNvPr>
              <p:cNvSpPr txBox="1"/>
              <p:nvPr/>
            </p:nvSpPr>
            <p:spPr>
              <a:xfrm>
                <a:off x="5012703" y="2281085"/>
                <a:ext cx="35705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  <p:grpSp>
          <p:nvGrpSpPr>
            <p:cNvPr id="30" name="Group 41">
              <a:extLst>
                <a:ext uri="{FF2B5EF4-FFF2-40B4-BE49-F238E27FC236}">
                  <a16:creationId xmlns:a16="http://schemas.microsoft.com/office/drawing/2014/main" xmlns="" id="{E352AF19-D5E6-4068-9AB8-81497E0127B6}"/>
                </a:ext>
              </a:extLst>
            </p:cNvPr>
            <p:cNvGrpSpPr/>
            <p:nvPr/>
          </p:nvGrpSpPr>
          <p:grpSpPr>
            <a:xfrm>
              <a:off x="5129318" y="3130521"/>
              <a:ext cx="3570514" cy="1008333"/>
              <a:chOff x="5012703" y="2281085"/>
              <a:chExt cx="3570514" cy="1008333"/>
            </a:xfrm>
          </p:grpSpPr>
          <p:sp>
            <p:nvSpPr>
              <p:cNvPr id="31" name="文本框 42">
                <a:extLst>
                  <a:ext uri="{FF2B5EF4-FFF2-40B4-BE49-F238E27FC236}">
                    <a16:creationId xmlns:a16="http://schemas.microsoft.com/office/drawing/2014/main" xmlns="" id="{0FE286CD-FBCA-4810-A19F-EAF42A9FF531}"/>
                  </a:ext>
                </a:extLst>
              </p:cNvPr>
              <p:cNvSpPr txBox="1"/>
              <p:nvPr/>
            </p:nvSpPr>
            <p:spPr>
              <a:xfrm>
                <a:off x="5686622" y="2581532"/>
                <a:ext cx="222267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32" name="文本框 43">
                <a:extLst>
                  <a:ext uri="{FF2B5EF4-FFF2-40B4-BE49-F238E27FC236}">
                    <a16:creationId xmlns:a16="http://schemas.microsoft.com/office/drawing/2014/main" xmlns="" id="{2DE9671B-CDDB-4F80-B564-DB03B588D030}"/>
                  </a:ext>
                </a:extLst>
              </p:cNvPr>
              <p:cNvSpPr txBox="1"/>
              <p:nvPr/>
            </p:nvSpPr>
            <p:spPr>
              <a:xfrm>
                <a:off x="5012703" y="2281085"/>
                <a:ext cx="35705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289C4FA1-BFBE-4C11-BE4E-AAE7394E99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134" y="2626440"/>
            <a:ext cx="4149081" cy="4149081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8E887A01-8A6D-4923-A0DD-90A934538498}"/>
              </a:ext>
            </a:extLst>
          </p:cNvPr>
          <p:cNvSpPr txBox="1"/>
          <p:nvPr/>
        </p:nvSpPr>
        <p:spPr>
          <a:xfrm rot="21162101">
            <a:off x="8597994" y="1365710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What’s your name?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628377D2-0482-4551-A125-4A58F0B6C0CE}"/>
              </a:ext>
            </a:extLst>
          </p:cNvPr>
          <p:cNvSpPr txBox="1"/>
          <p:nvPr/>
        </p:nvSpPr>
        <p:spPr>
          <a:xfrm rot="21424268">
            <a:off x="8612424" y="2534419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 name is lily.</a:t>
            </a:r>
          </a:p>
        </p:txBody>
      </p:sp>
    </p:spTree>
    <p:extLst>
      <p:ext uri="{BB962C8B-B14F-4D97-AF65-F5344CB8AC3E}">
        <p14:creationId xmlns:p14="http://schemas.microsoft.com/office/powerpoint/2010/main" val="428150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switch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5" grpId="0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900B16-4AF3-4F45-872E-8933B3679A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85879C-53AF-4966-BDCA-28A286FA9E31}"/>
              </a:ext>
            </a:extLst>
          </p:cNvPr>
          <p:cNvGrpSpPr/>
          <p:nvPr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B33F895-A3AF-4A5D-96A0-243B41AF6864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1816EEE-82B1-4632-9220-AA116E69E71A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F0E2034-2C52-4AA5-819D-0849522A65DD}"/>
              </a:ext>
            </a:extLst>
          </p:cNvPr>
          <p:cNvGrpSpPr/>
          <p:nvPr/>
        </p:nvGrpSpPr>
        <p:grpSpPr>
          <a:xfrm>
            <a:off x="781991" y="467771"/>
            <a:ext cx="10575004" cy="5438554"/>
            <a:chOff x="781991" y="467771"/>
            <a:chExt cx="10575004" cy="543855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7E1282D-889B-4ACE-8453-B79BD1115587}"/>
                </a:ext>
              </a:extLst>
            </p:cNvPr>
            <p:cNvSpPr txBox="1"/>
            <p:nvPr/>
          </p:nvSpPr>
          <p:spPr>
            <a:xfrm rot="550117">
              <a:off x="5776995" y="767923"/>
              <a:ext cx="55800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ENGLISH LESSON</a:t>
              </a:r>
              <a:endParaRPr lang="zh-CN" altLang="en-US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DBEFF3-CAD6-46A4-BA81-FF8DA84AC503}"/>
                </a:ext>
              </a:extLst>
            </p:cNvPr>
            <p:cNvSpPr txBox="1"/>
            <p:nvPr/>
          </p:nvSpPr>
          <p:spPr>
            <a:xfrm>
              <a:off x="781991" y="2732371"/>
              <a:ext cx="273644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Hello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C69A535-F0C7-42EE-ACE7-A21C4E0074FB}"/>
                </a:ext>
              </a:extLst>
            </p:cNvPr>
            <p:cNvSpPr txBox="1"/>
            <p:nvPr/>
          </p:nvSpPr>
          <p:spPr>
            <a:xfrm>
              <a:off x="7464151" y="3357160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sun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30902E-4D2E-49D3-A022-7D98E4FEEC1E}"/>
                </a:ext>
              </a:extLst>
            </p:cNvPr>
            <p:cNvSpPr txBox="1"/>
            <p:nvPr/>
          </p:nvSpPr>
          <p:spPr>
            <a:xfrm rot="21025874">
              <a:off x="3239166" y="4967606"/>
              <a:ext cx="319662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98EB6CF-580A-4842-87D6-64BB66C8B10D}"/>
                </a:ext>
              </a:extLst>
            </p:cNvPr>
            <p:cNvSpPr txBox="1"/>
            <p:nvPr/>
          </p:nvSpPr>
          <p:spPr>
            <a:xfrm rot="872825">
              <a:off x="2184919" y="467771"/>
              <a:ext cx="104847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TV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630C2BD-25B6-4FF1-9B3C-57DDC7AB85E1}"/>
                </a:ext>
              </a:extLst>
            </p:cNvPr>
            <p:cNvSpPr txBox="1"/>
            <p:nvPr/>
          </p:nvSpPr>
          <p:spPr>
            <a:xfrm>
              <a:off x="9368172" y="2490281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dog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8702CD1-C709-4A5C-9C13-E284772153E7}"/>
                </a:ext>
              </a:extLst>
            </p:cNvPr>
            <p:cNvSpPr txBox="1"/>
            <p:nvPr/>
          </p:nvSpPr>
          <p:spPr>
            <a:xfrm>
              <a:off x="5164755" y="1948716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flag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5698F84-42DF-4910-A85E-5EB6CB2B75AC}"/>
                </a:ext>
              </a:extLst>
            </p:cNvPr>
            <p:cNvSpPr txBox="1"/>
            <p:nvPr/>
          </p:nvSpPr>
          <p:spPr>
            <a:xfrm>
              <a:off x="8649977" y="4879642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table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F96940E-C60A-46F7-AF37-08D1D5E9CF98}"/>
              </a:ext>
            </a:extLst>
          </p:cNvPr>
          <p:cNvSpPr txBox="1"/>
          <p:nvPr/>
        </p:nvSpPr>
        <p:spPr>
          <a:xfrm rot="219680">
            <a:off x="1322341" y="3932284"/>
            <a:ext cx="20406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love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C24474-1EC6-49CD-A3E4-983E2DE1A7EE}"/>
              </a:ext>
            </a:extLst>
          </p:cNvPr>
          <p:cNvSpPr txBox="1"/>
          <p:nvPr/>
        </p:nvSpPr>
        <p:spPr>
          <a:xfrm rot="211588">
            <a:off x="4362382" y="3591459"/>
            <a:ext cx="26034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apple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BA935B-9741-4C21-A4BA-6F982F642E45}"/>
              </a:ext>
            </a:extLst>
          </p:cNvPr>
          <p:cNvSpPr txBox="1"/>
          <p:nvPr/>
        </p:nvSpPr>
        <p:spPr>
          <a:xfrm rot="20909763">
            <a:off x="2383114" y="1560612"/>
            <a:ext cx="3046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orange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6CB8D9C-58C1-488E-81C0-943FA7D22294}"/>
              </a:ext>
            </a:extLst>
          </p:cNvPr>
          <p:cNvSpPr txBox="1"/>
          <p:nvPr/>
        </p:nvSpPr>
        <p:spPr>
          <a:xfrm>
            <a:off x="6595396" y="5472416"/>
            <a:ext cx="1971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one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D4EDB47-10DA-4B2E-BD3E-8E0D31D37414}"/>
              </a:ext>
            </a:extLst>
          </p:cNvPr>
          <p:cNvGrpSpPr/>
          <p:nvPr/>
        </p:nvGrpSpPr>
        <p:grpSpPr>
          <a:xfrm>
            <a:off x="8649976" y="2406765"/>
            <a:ext cx="667367" cy="596337"/>
            <a:chOff x="8649976" y="2406765"/>
            <a:chExt cx="667367" cy="596337"/>
          </a:xfrm>
        </p:grpSpPr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2415A58C-9C31-4255-9EF6-41AA1BF18D98}"/>
                </a:ext>
              </a:extLst>
            </p:cNvPr>
            <p:cNvSpPr/>
            <p:nvPr/>
          </p:nvSpPr>
          <p:spPr>
            <a:xfrm>
              <a:off x="8649976" y="24067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xmlns="" id="{58B1E976-D4AD-41C2-B007-AB800C67E4A3}"/>
                </a:ext>
              </a:extLst>
            </p:cNvPr>
            <p:cNvSpPr/>
            <p:nvPr/>
          </p:nvSpPr>
          <p:spPr>
            <a:xfrm>
              <a:off x="8802376" y="25591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876715B-7BAD-401A-867A-203DD485EAE8}"/>
              </a:ext>
            </a:extLst>
          </p:cNvPr>
          <p:cNvSpPr txBox="1"/>
          <p:nvPr/>
        </p:nvSpPr>
        <p:spPr>
          <a:xfrm>
            <a:off x="542457" y="1255871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dog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083CA5C-A13E-44DC-9659-CD7EEF52F23E}"/>
              </a:ext>
            </a:extLst>
          </p:cNvPr>
          <p:cNvSpPr txBox="1"/>
          <p:nvPr/>
        </p:nvSpPr>
        <p:spPr>
          <a:xfrm>
            <a:off x="542457" y="5221493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4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star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A2A4264-71D1-4B52-B4B0-47F1C430FF3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961" r="24769" b="6961"/>
          <a:stretch/>
        </p:blipFill>
        <p:spPr>
          <a:xfrm>
            <a:off x="0" y="3983802"/>
            <a:ext cx="2221928" cy="2567943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930C40C-978E-4CC5-BA5E-CAE8D2BCA5AC}"/>
              </a:ext>
            </a:extLst>
          </p:cNvPr>
          <p:cNvGrpSpPr/>
          <p:nvPr/>
        </p:nvGrpSpPr>
        <p:grpSpPr>
          <a:xfrm>
            <a:off x="2692172" y="701784"/>
            <a:ext cx="6852550" cy="3698820"/>
            <a:chOff x="2900496" y="1028113"/>
            <a:chExt cx="6336001" cy="3420001"/>
          </a:xfrm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C5E550E0-C230-41BD-935E-7FABA5909B87}"/>
                </a:ext>
              </a:extLst>
            </p:cNvPr>
            <p:cNvSpPr/>
            <p:nvPr/>
          </p:nvSpPr>
          <p:spPr>
            <a:xfrm>
              <a:off x="2900496" y="1028113"/>
              <a:ext cx="6336001" cy="3420001"/>
            </a:xfrm>
            <a:custGeom>
              <a:avLst/>
              <a:gdLst>
                <a:gd name="connsiteX0" fmla="*/ 3218105 w 6336001"/>
                <a:gd name="connsiteY0" fmla="*/ 0 h 3420001"/>
                <a:gd name="connsiteX1" fmla="*/ 3916423 w 6336001"/>
                <a:gd name="connsiteY1" fmla="*/ 250373 h 3420001"/>
                <a:gd name="connsiteX2" fmla="*/ 3929273 w 6336001"/>
                <a:gd name="connsiteY2" fmla="*/ 262037 h 3420001"/>
                <a:gd name="connsiteX3" fmla="*/ 3935218 w 6336001"/>
                <a:gd name="connsiteY3" fmla="*/ 259177 h 3420001"/>
                <a:gd name="connsiteX4" fmla="*/ 4362540 w 6336001"/>
                <a:gd name="connsiteY4" fmla="*/ 173013 h 3420001"/>
                <a:gd name="connsiteX5" fmla="*/ 5138819 w 6336001"/>
                <a:gd name="connsiteY5" fmla="*/ 494152 h 3420001"/>
                <a:gd name="connsiteX6" fmla="*/ 5212838 w 6336001"/>
                <a:gd name="connsiteY6" fmla="*/ 583751 h 3420001"/>
                <a:gd name="connsiteX7" fmla="*/ 5238177 w 6336001"/>
                <a:gd name="connsiteY7" fmla="*/ 582473 h 3420001"/>
                <a:gd name="connsiteX8" fmla="*/ 6336001 w 6336001"/>
                <a:gd name="connsiteY8" fmla="*/ 1678911 h 3420001"/>
                <a:gd name="connsiteX9" fmla="*/ 5238177 w 6336001"/>
                <a:gd name="connsiteY9" fmla="*/ 2775349 h 3420001"/>
                <a:gd name="connsiteX10" fmla="*/ 4911718 w 6336001"/>
                <a:gd name="connsiteY10" fmla="*/ 2726055 h 3420001"/>
                <a:gd name="connsiteX11" fmla="*/ 4889499 w 6336001"/>
                <a:gd name="connsiteY11" fmla="*/ 2717933 h 3420001"/>
                <a:gd name="connsiteX12" fmla="*/ 4879425 w 6336001"/>
                <a:gd name="connsiteY12" fmla="*/ 2750346 h 3420001"/>
                <a:gd name="connsiteX13" fmla="*/ 3867873 w 6336001"/>
                <a:gd name="connsiteY13" fmla="*/ 3420001 h 3420001"/>
                <a:gd name="connsiteX14" fmla="*/ 3091595 w 6336001"/>
                <a:gd name="connsiteY14" fmla="*/ 3098862 h 3420001"/>
                <a:gd name="connsiteX15" fmla="*/ 3032475 w 6336001"/>
                <a:gd name="connsiteY15" fmla="*/ 3027298 h 3420001"/>
                <a:gd name="connsiteX16" fmla="*/ 3001738 w 6336001"/>
                <a:gd name="connsiteY16" fmla="*/ 3064505 h 3420001"/>
                <a:gd name="connsiteX17" fmla="*/ 2225459 w 6336001"/>
                <a:gd name="connsiteY17" fmla="*/ 3385644 h 3420001"/>
                <a:gd name="connsiteX18" fmla="*/ 1449181 w 6336001"/>
                <a:gd name="connsiteY18" fmla="*/ 3064505 h 3420001"/>
                <a:gd name="connsiteX19" fmla="*/ 1355617 w 6336001"/>
                <a:gd name="connsiteY19" fmla="*/ 2951247 h 3420001"/>
                <a:gd name="connsiteX20" fmla="*/ 1319074 w 6336001"/>
                <a:gd name="connsiteY20" fmla="*/ 2960631 h 3420001"/>
                <a:gd name="connsiteX21" fmla="*/ 1097824 w 6336001"/>
                <a:gd name="connsiteY21" fmla="*/ 2982907 h 3420001"/>
                <a:gd name="connsiteX22" fmla="*/ 0 w 6336001"/>
                <a:gd name="connsiteY22" fmla="*/ 1886469 h 3420001"/>
                <a:gd name="connsiteX23" fmla="*/ 1097824 w 6336001"/>
                <a:gd name="connsiteY23" fmla="*/ 790031 h 3420001"/>
                <a:gd name="connsiteX24" fmla="*/ 1174420 w 6336001"/>
                <a:gd name="connsiteY24" fmla="*/ 793894 h 3420001"/>
                <a:gd name="connsiteX25" fmla="*/ 1192725 w 6336001"/>
                <a:gd name="connsiteY25" fmla="*/ 734999 h 3420001"/>
                <a:gd name="connsiteX26" fmla="*/ 2204276 w 6336001"/>
                <a:gd name="connsiteY26" fmla="*/ 65344 h 3420001"/>
                <a:gd name="connsiteX27" fmla="*/ 2631599 w 6336001"/>
                <a:gd name="connsiteY27" fmla="*/ 151508 h 3420001"/>
                <a:gd name="connsiteX28" fmla="*/ 2649234 w 6336001"/>
                <a:gd name="connsiteY28" fmla="*/ 159992 h 3420001"/>
                <a:gd name="connsiteX29" fmla="*/ 2694817 w 6336001"/>
                <a:gd name="connsiteY29" fmla="*/ 132334 h 3420001"/>
                <a:gd name="connsiteX30" fmla="*/ 3218105 w 6336001"/>
                <a:gd name="connsiteY30" fmla="*/ 0 h 3420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36001" h="3420001">
                  <a:moveTo>
                    <a:pt x="3218105" y="0"/>
                  </a:moveTo>
                  <a:cubicBezTo>
                    <a:pt x="3483366" y="0"/>
                    <a:pt x="3726654" y="93960"/>
                    <a:pt x="3916423" y="250373"/>
                  </a:cubicBezTo>
                  <a:lnTo>
                    <a:pt x="3929273" y="262037"/>
                  </a:lnTo>
                  <a:lnTo>
                    <a:pt x="3935218" y="259177"/>
                  </a:lnTo>
                  <a:cubicBezTo>
                    <a:pt x="4066560" y="203694"/>
                    <a:pt x="4210963" y="173013"/>
                    <a:pt x="4362540" y="173013"/>
                  </a:cubicBezTo>
                  <a:cubicBezTo>
                    <a:pt x="4665696" y="173013"/>
                    <a:pt x="4940152" y="295736"/>
                    <a:pt x="5138819" y="494152"/>
                  </a:cubicBezTo>
                  <a:lnTo>
                    <a:pt x="5212838" y="583751"/>
                  </a:lnTo>
                  <a:lnTo>
                    <a:pt x="5238177" y="582473"/>
                  </a:lnTo>
                  <a:cubicBezTo>
                    <a:pt x="5844488" y="582473"/>
                    <a:pt x="6336001" y="1073365"/>
                    <a:pt x="6336001" y="1678911"/>
                  </a:cubicBezTo>
                  <a:cubicBezTo>
                    <a:pt x="6336001" y="2284457"/>
                    <a:pt x="5844488" y="2775349"/>
                    <a:pt x="5238177" y="2775349"/>
                  </a:cubicBezTo>
                  <a:cubicBezTo>
                    <a:pt x="5124494" y="2775349"/>
                    <a:pt x="5014846" y="2758091"/>
                    <a:pt x="4911718" y="2726055"/>
                  </a:cubicBezTo>
                  <a:lnTo>
                    <a:pt x="4889499" y="2717933"/>
                  </a:lnTo>
                  <a:lnTo>
                    <a:pt x="4879425" y="2750346"/>
                  </a:lnTo>
                  <a:cubicBezTo>
                    <a:pt x="4712766" y="3143874"/>
                    <a:pt x="4322606" y="3420001"/>
                    <a:pt x="3867873" y="3420001"/>
                  </a:cubicBezTo>
                  <a:cubicBezTo>
                    <a:pt x="3564718" y="3420001"/>
                    <a:pt x="3290262" y="3297278"/>
                    <a:pt x="3091595" y="3098862"/>
                  </a:cubicBezTo>
                  <a:lnTo>
                    <a:pt x="3032475" y="3027298"/>
                  </a:lnTo>
                  <a:lnTo>
                    <a:pt x="3001738" y="3064505"/>
                  </a:lnTo>
                  <a:cubicBezTo>
                    <a:pt x="2803071" y="3262921"/>
                    <a:pt x="2528615" y="3385644"/>
                    <a:pt x="2225459" y="3385644"/>
                  </a:cubicBezTo>
                  <a:cubicBezTo>
                    <a:pt x="1922304" y="3385644"/>
                    <a:pt x="1647848" y="3262921"/>
                    <a:pt x="1449181" y="3064505"/>
                  </a:cubicBezTo>
                  <a:lnTo>
                    <a:pt x="1355617" y="2951247"/>
                  </a:lnTo>
                  <a:lnTo>
                    <a:pt x="1319074" y="2960631"/>
                  </a:lnTo>
                  <a:cubicBezTo>
                    <a:pt x="1247608" y="2975237"/>
                    <a:pt x="1173613" y="2982907"/>
                    <a:pt x="1097824" y="2982907"/>
                  </a:cubicBezTo>
                  <a:cubicBezTo>
                    <a:pt x="491513" y="2982907"/>
                    <a:pt x="0" y="2492015"/>
                    <a:pt x="0" y="1886469"/>
                  </a:cubicBezTo>
                  <a:cubicBezTo>
                    <a:pt x="0" y="1280923"/>
                    <a:pt x="491513" y="790031"/>
                    <a:pt x="1097824" y="790031"/>
                  </a:cubicBezTo>
                  <a:lnTo>
                    <a:pt x="1174420" y="793894"/>
                  </a:lnTo>
                  <a:lnTo>
                    <a:pt x="1192725" y="734999"/>
                  </a:lnTo>
                  <a:cubicBezTo>
                    <a:pt x="1359384" y="341471"/>
                    <a:pt x="1749543" y="65344"/>
                    <a:pt x="2204276" y="65344"/>
                  </a:cubicBezTo>
                  <a:cubicBezTo>
                    <a:pt x="2355854" y="65344"/>
                    <a:pt x="2500257" y="96025"/>
                    <a:pt x="2631599" y="151508"/>
                  </a:cubicBezTo>
                  <a:lnTo>
                    <a:pt x="2649234" y="159992"/>
                  </a:lnTo>
                  <a:lnTo>
                    <a:pt x="2694817" y="132334"/>
                  </a:lnTo>
                  <a:cubicBezTo>
                    <a:pt x="2850372" y="47939"/>
                    <a:pt x="3028633" y="0"/>
                    <a:pt x="3218105" y="0"/>
                  </a:cubicBezTo>
                  <a:close/>
                </a:path>
              </a:pathLst>
            </a:custGeom>
            <a:solidFill>
              <a:srgbClr val="FFC715"/>
            </a:solidFill>
            <a:ln>
              <a:solidFill>
                <a:schemeClr val="bg1"/>
              </a:solidFill>
            </a:ln>
            <a:effectLst>
              <a:outerShdw blurRad="50800" dist="38100" dir="2700000" sx="101000" sy="101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F30FF339-471C-4104-B9F5-721545F49A88}"/>
                </a:ext>
              </a:extLst>
            </p:cNvPr>
            <p:cNvSpPr/>
            <p:nvPr/>
          </p:nvSpPr>
          <p:spPr>
            <a:xfrm>
              <a:off x="2997347" y="1084832"/>
              <a:ext cx="6192000" cy="3312000"/>
            </a:xfrm>
            <a:custGeom>
              <a:avLst/>
              <a:gdLst>
                <a:gd name="connsiteX0" fmla="*/ 3211398 w 6322797"/>
                <a:gd name="connsiteY0" fmla="*/ 0 h 3417187"/>
                <a:gd name="connsiteX1" fmla="*/ 3908261 w 6322797"/>
                <a:gd name="connsiteY1" fmla="*/ 250167 h 3417187"/>
                <a:gd name="connsiteX2" fmla="*/ 3921084 w 6322797"/>
                <a:gd name="connsiteY2" fmla="*/ 261821 h 3417187"/>
                <a:gd name="connsiteX3" fmla="*/ 3927016 w 6322797"/>
                <a:gd name="connsiteY3" fmla="*/ 258964 h 3417187"/>
                <a:gd name="connsiteX4" fmla="*/ 4353448 w 6322797"/>
                <a:gd name="connsiteY4" fmla="*/ 172871 h 3417187"/>
                <a:gd name="connsiteX5" fmla="*/ 5128109 w 6322797"/>
                <a:gd name="connsiteY5" fmla="*/ 493746 h 3417187"/>
                <a:gd name="connsiteX6" fmla="*/ 5201974 w 6322797"/>
                <a:gd name="connsiteY6" fmla="*/ 583271 h 3417187"/>
                <a:gd name="connsiteX7" fmla="*/ 5227261 w 6322797"/>
                <a:gd name="connsiteY7" fmla="*/ 581994 h 3417187"/>
                <a:gd name="connsiteX8" fmla="*/ 6322797 w 6322797"/>
                <a:gd name="connsiteY8" fmla="*/ 1677530 h 3417187"/>
                <a:gd name="connsiteX9" fmla="*/ 5227261 w 6322797"/>
                <a:gd name="connsiteY9" fmla="*/ 2773066 h 3417187"/>
                <a:gd name="connsiteX10" fmla="*/ 4901482 w 6322797"/>
                <a:gd name="connsiteY10" fmla="*/ 2723813 h 3417187"/>
                <a:gd name="connsiteX11" fmla="*/ 4879309 w 6322797"/>
                <a:gd name="connsiteY11" fmla="*/ 2715697 h 3417187"/>
                <a:gd name="connsiteX12" fmla="*/ 4869256 w 6322797"/>
                <a:gd name="connsiteY12" fmla="*/ 2748083 h 3417187"/>
                <a:gd name="connsiteX13" fmla="*/ 3859812 w 6322797"/>
                <a:gd name="connsiteY13" fmla="*/ 3417187 h 3417187"/>
                <a:gd name="connsiteX14" fmla="*/ 3085151 w 6322797"/>
                <a:gd name="connsiteY14" fmla="*/ 3096312 h 3417187"/>
                <a:gd name="connsiteX15" fmla="*/ 3026155 w 6322797"/>
                <a:gd name="connsiteY15" fmla="*/ 3024808 h 3417187"/>
                <a:gd name="connsiteX16" fmla="*/ 2995482 w 6322797"/>
                <a:gd name="connsiteY16" fmla="*/ 3061984 h 3417187"/>
                <a:gd name="connsiteX17" fmla="*/ 2220821 w 6322797"/>
                <a:gd name="connsiteY17" fmla="*/ 3382859 h 3417187"/>
                <a:gd name="connsiteX18" fmla="*/ 1446160 w 6322797"/>
                <a:gd name="connsiteY18" fmla="*/ 3061984 h 3417187"/>
                <a:gd name="connsiteX19" fmla="*/ 1352791 w 6322797"/>
                <a:gd name="connsiteY19" fmla="*/ 2948819 h 3417187"/>
                <a:gd name="connsiteX20" fmla="*/ 1316325 w 6322797"/>
                <a:gd name="connsiteY20" fmla="*/ 2958196 h 3417187"/>
                <a:gd name="connsiteX21" fmla="*/ 1095536 w 6322797"/>
                <a:gd name="connsiteY21" fmla="*/ 2980453 h 3417187"/>
                <a:gd name="connsiteX22" fmla="*/ 0 w 6322797"/>
                <a:gd name="connsiteY22" fmla="*/ 1884917 h 3417187"/>
                <a:gd name="connsiteX23" fmla="*/ 1095536 w 6322797"/>
                <a:gd name="connsiteY23" fmla="*/ 789381 h 3417187"/>
                <a:gd name="connsiteX24" fmla="*/ 1171972 w 6322797"/>
                <a:gd name="connsiteY24" fmla="*/ 793241 h 3417187"/>
                <a:gd name="connsiteX25" fmla="*/ 1190239 w 6322797"/>
                <a:gd name="connsiteY25" fmla="*/ 734394 h 3417187"/>
                <a:gd name="connsiteX26" fmla="*/ 2199682 w 6322797"/>
                <a:gd name="connsiteY26" fmla="*/ 65290 h 3417187"/>
                <a:gd name="connsiteX27" fmla="*/ 2626114 w 6322797"/>
                <a:gd name="connsiteY27" fmla="*/ 151383 h 3417187"/>
                <a:gd name="connsiteX28" fmla="*/ 2643712 w 6322797"/>
                <a:gd name="connsiteY28" fmla="*/ 159860 h 3417187"/>
                <a:gd name="connsiteX29" fmla="*/ 2689201 w 6322797"/>
                <a:gd name="connsiteY29" fmla="*/ 132226 h 3417187"/>
                <a:gd name="connsiteX30" fmla="*/ 3211398 w 6322797"/>
                <a:gd name="connsiteY30" fmla="*/ 0 h 341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2797" h="3417187">
                  <a:moveTo>
                    <a:pt x="3211398" y="0"/>
                  </a:moveTo>
                  <a:cubicBezTo>
                    <a:pt x="3476107" y="0"/>
                    <a:pt x="3718888" y="93883"/>
                    <a:pt x="3908261" y="250167"/>
                  </a:cubicBezTo>
                  <a:lnTo>
                    <a:pt x="3921084" y="261821"/>
                  </a:lnTo>
                  <a:lnTo>
                    <a:pt x="3927016" y="258964"/>
                  </a:lnTo>
                  <a:cubicBezTo>
                    <a:pt x="4058084" y="203527"/>
                    <a:pt x="4202186" y="172871"/>
                    <a:pt x="4353448" y="172871"/>
                  </a:cubicBezTo>
                  <a:cubicBezTo>
                    <a:pt x="4655972" y="172871"/>
                    <a:pt x="4929856" y="295493"/>
                    <a:pt x="5128109" y="493746"/>
                  </a:cubicBezTo>
                  <a:lnTo>
                    <a:pt x="5201974" y="583271"/>
                  </a:lnTo>
                  <a:lnTo>
                    <a:pt x="5227261" y="581994"/>
                  </a:lnTo>
                  <a:cubicBezTo>
                    <a:pt x="5832309" y="581994"/>
                    <a:pt x="6322797" y="1072482"/>
                    <a:pt x="6322797" y="1677530"/>
                  </a:cubicBezTo>
                  <a:cubicBezTo>
                    <a:pt x="6322797" y="2282578"/>
                    <a:pt x="5832309" y="2773066"/>
                    <a:pt x="5227261" y="2773066"/>
                  </a:cubicBezTo>
                  <a:cubicBezTo>
                    <a:pt x="5113815" y="2773066"/>
                    <a:pt x="5004396" y="2755822"/>
                    <a:pt x="4901482" y="2723813"/>
                  </a:cubicBezTo>
                  <a:lnTo>
                    <a:pt x="4879309" y="2715697"/>
                  </a:lnTo>
                  <a:lnTo>
                    <a:pt x="4869256" y="2748083"/>
                  </a:lnTo>
                  <a:cubicBezTo>
                    <a:pt x="4702944" y="3141288"/>
                    <a:pt x="4313598" y="3417187"/>
                    <a:pt x="3859812" y="3417187"/>
                  </a:cubicBezTo>
                  <a:cubicBezTo>
                    <a:pt x="3557288" y="3417187"/>
                    <a:pt x="3283404" y="3294565"/>
                    <a:pt x="3085151" y="3096312"/>
                  </a:cubicBezTo>
                  <a:lnTo>
                    <a:pt x="3026155" y="3024808"/>
                  </a:lnTo>
                  <a:lnTo>
                    <a:pt x="2995482" y="3061984"/>
                  </a:lnTo>
                  <a:cubicBezTo>
                    <a:pt x="2797229" y="3260237"/>
                    <a:pt x="2523345" y="3382859"/>
                    <a:pt x="2220821" y="3382859"/>
                  </a:cubicBezTo>
                  <a:cubicBezTo>
                    <a:pt x="1918297" y="3382859"/>
                    <a:pt x="1644413" y="3260237"/>
                    <a:pt x="1446160" y="3061984"/>
                  </a:cubicBezTo>
                  <a:lnTo>
                    <a:pt x="1352791" y="2948819"/>
                  </a:lnTo>
                  <a:lnTo>
                    <a:pt x="1316325" y="2958196"/>
                  </a:lnTo>
                  <a:cubicBezTo>
                    <a:pt x="1245008" y="2972789"/>
                    <a:pt x="1171167" y="2980453"/>
                    <a:pt x="1095536" y="2980453"/>
                  </a:cubicBezTo>
                  <a:cubicBezTo>
                    <a:pt x="490488" y="2980453"/>
                    <a:pt x="0" y="2489965"/>
                    <a:pt x="0" y="1884917"/>
                  </a:cubicBezTo>
                  <a:cubicBezTo>
                    <a:pt x="0" y="1279869"/>
                    <a:pt x="490488" y="789381"/>
                    <a:pt x="1095536" y="789381"/>
                  </a:cubicBezTo>
                  <a:lnTo>
                    <a:pt x="1171972" y="793241"/>
                  </a:lnTo>
                  <a:lnTo>
                    <a:pt x="1190239" y="734394"/>
                  </a:lnTo>
                  <a:cubicBezTo>
                    <a:pt x="1356550" y="341190"/>
                    <a:pt x="1745896" y="65290"/>
                    <a:pt x="2199682" y="65290"/>
                  </a:cubicBezTo>
                  <a:cubicBezTo>
                    <a:pt x="2350944" y="65290"/>
                    <a:pt x="2495046" y="95946"/>
                    <a:pt x="2626114" y="151383"/>
                  </a:cubicBezTo>
                  <a:lnTo>
                    <a:pt x="2643712" y="159860"/>
                  </a:lnTo>
                  <a:lnTo>
                    <a:pt x="2689201" y="132226"/>
                  </a:lnTo>
                  <a:cubicBezTo>
                    <a:pt x="2844431" y="47899"/>
                    <a:pt x="3022321" y="0"/>
                    <a:pt x="3211398" y="0"/>
                  </a:cubicBezTo>
                  <a:close/>
                </a:path>
              </a:pathLst>
            </a:custGeom>
            <a:noFill/>
            <a:ln w="25400">
              <a:solidFill>
                <a:srgbClr val="21596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C78B0F9-A4D2-439F-A959-E7E70C615EFD}"/>
              </a:ext>
            </a:extLst>
          </p:cNvPr>
          <p:cNvSpPr txBox="1"/>
          <p:nvPr/>
        </p:nvSpPr>
        <p:spPr>
          <a:xfrm>
            <a:off x="3012616" y="1732626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感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954BC13-1B95-418E-9539-DBA8127449C2}"/>
              </a:ext>
            </a:extLst>
          </p:cNvPr>
          <p:cNvSpPr txBox="1"/>
          <p:nvPr/>
        </p:nvSpPr>
        <p:spPr>
          <a:xfrm rot="20819903">
            <a:off x="6946762" y="4468284"/>
            <a:ext cx="18791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sky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E8CF3AFA-B852-4537-AE91-C283D701A1B3}"/>
              </a:ext>
            </a:extLst>
          </p:cNvPr>
          <p:cNvSpPr txBox="1"/>
          <p:nvPr/>
        </p:nvSpPr>
        <p:spPr>
          <a:xfrm>
            <a:off x="9915065" y="3690763"/>
            <a:ext cx="1450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0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two</a:t>
            </a:r>
            <a:endParaRPr lang="zh-CN" altLang="en-US" sz="50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xmlns="" id="{D7B93B9D-BE27-4EC5-8C0A-2E001CDE4F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769" y="2819298"/>
            <a:ext cx="4554181" cy="4554181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FFADEC9-E830-4EEF-94A9-DB5E719D881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 t="67148" r="34938" b="9815"/>
          <a:stretch/>
        </p:blipFill>
        <p:spPr>
          <a:xfrm rot="14080846">
            <a:off x="1804505" y="5474641"/>
            <a:ext cx="1356202" cy="1579867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5BF272ED-DA85-46CE-AFED-ACDFB783E33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0" t="60777" r="68063" b="7558"/>
          <a:stretch/>
        </p:blipFill>
        <p:spPr>
          <a:xfrm>
            <a:off x="6569486" y="4615767"/>
            <a:ext cx="1781505" cy="2171590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9F081952-B68E-4291-B86B-BD138CBD4E7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r="60059" b="78900"/>
          <a:stretch/>
        </p:blipFill>
        <p:spPr>
          <a:xfrm rot="20703132">
            <a:off x="713207" y="588779"/>
            <a:ext cx="1696736" cy="1605936"/>
          </a:xfrm>
          <a:prstGeom prst="rect">
            <a:avLst/>
          </a:prstGeom>
        </p:spPr>
      </p:pic>
      <p:pic>
        <p:nvPicPr>
          <p:cNvPr id="60" name="图片 59">
            <a:extLst>
              <a:ext uri="{FF2B5EF4-FFF2-40B4-BE49-F238E27FC236}">
                <a16:creationId xmlns:a16="http://schemas.microsoft.com/office/drawing/2014/main" xmlns="" id="{DBE410B0-D787-4C40-B191-E2D0BE4B7A8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9" t="10098" r="25636" b="5910"/>
          <a:stretch/>
        </p:blipFill>
        <p:spPr>
          <a:xfrm rot="652259">
            <a:off x="7517270" y="-62911"/>
            <a:ext cx="1597248" cy="2039830"/>
          </a:xfrm>
          <a:prstGeom prst="rect">
            <a:avLst/>
          </a:prstGeom>
        </p:spPr>
      </p:pic>
      <p:grpSp>
        <p:nvGrpSpPr>
          <p:cNvPr id="63" name="组合 62">
            <a:extLst>
              <a:ext uri="{FF2B5EF4-FFF2-40B4-BE49-F238E27FC236}">
                <a16:creationId xmlns:a16="http://schemas.microsoft.com/office/drawing/2014/main" xmlns="" id="{D027596A-2D24-479C-8D93-5FE4A4DD2707}"/>
              </a:ext>
            </a:extLst>
          </p:cNvPr>
          <p:cNvGrpSpPr/>
          <p:nvPr/>
        </p:nvGrpSpPr>
        <p:grpSpPr>
          <a:xfrm rot="21012600">
            <a:off x="4354428" y="913957"/>
            <a:ext cx="1705206" cy="861774"/>
            <a:chOff x="4346468" y="1829637"/>
            <a:chExt cx="1914747" cy="861774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xmlns="" id="{9B3280A0-ADDD-4521-A6FF-7CA13F1B043D}"/>
                </a:ext>
              </a:extLst>
            </p:cNvPr>
            <p:cNvSpPr txBox="1"/>
            <p:nvPr/>
          </p:nvSpPr>
          <p:spPr>
            <a:xfrm>
              <a:off x="4388179" y="1829637"/>
              <a:ext cx="187303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ln w="317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Hello </a:t>
              </a: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xmlns="" id="{30E923EB-6B5D-41EE-AB93-C50417168AE9}"/>
                </a:ext>
              </a:extLst>
            </p:cNvPr>
            <p:cNvSpPr txBox="1"/>
            <p:nvPr/>
          </p:nvSpPr>
          <p:spPr>
            <a:xfrm>
              <a:off x="4346468" y="1829637"/>
              <a:ext cx="1704065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solidFill>
                    <a:srgbClr val="0070C0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H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ell</a:t>
              </a:r>
              <a:r>
                <a:rPr lang="en-US" altLang="zh-CN" sz="5000" b="1" dirty="0">
                  <a:solidFill>
                    <a:schemeClr val="accent6">
                      <a:lumMod val="75000"/>
                    </a:schemeClr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o</a:t>
              </a:r>
              <a:endParaRPr lang="en-US" altLang="zh-CN" sz="5000" b="1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endParaRP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:a16="http://schemas.microsoft.com/office/drawing/2014/main" xmlns="" id="{682B7C69-2AA0-4A60-AFC1-A3142681D297}"/>
              </a:ext>
            </a:extLst>
          </p:cNvPr>
          <p:cNvGrpSpPr/>
          <p:nvPr/>
        </p:nvGrpSpPr>
        <p:grpSpPr>
          <a:xfrm rot="469365">
            <a:off x="5824943" y="1028503"/>
            <a:ext cx="2597083" cy="861774"/>
            <a:chOff x="4388178" y="1829637"/>
            <a:chExt cx="2597083" cy="861774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xmlns="" id="{8B99905E-D6A9-46FD-A3B4-81BF708970D2}"/>
                </a:ext>
              </a:extLst>
            </p:cNvPr>
            <p:cNvSpPr txBox="1"/>
            <p:nvPr/>
          </p:nvSpPr>
          <p:spPr>
            <a:xfrm>
              <a:off x="4388178" y="1829637"/>
              <a:ext cx="2597083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ln w="3175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 English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xmlns="" id="{CAE039F4-5D23-4653-A11D-0BC6B2ECF770}"/>
                </a:ext>
              </a:extLst>
            </p:cNvPr>
            <p:cNvSpPr txBox="1"/>
            <p:nvPr/>
          </p:nvSpPr>
          <p:spPr>
            <a:xfrm>
              <a:off x="4538426" y="1829637"/>
              <a:ext cx="2210957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000" b="1" dirty="0">
                  <a:solidFill>
                    <a:srgbClr val="E12354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E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n</a:t>
              </a:r>
              <a:r>
                <a:rPr lang="en-US" altLang="zh-CN" sz="5000" b="1" dirty="0">
                  <a:solidFill>
                    <a:srgbClr val="E12354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g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li</a:t>
              </a:r>
              <a:r>
                <a:rPr lang="en-US" altLang="zh-CN" sz="5000" b="1" dirty="0">
                  <a:solidFill>
                    <a:srgbClr val="FFC715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s</a:t>
              </a:r>
              <a:r>
                <a:rPr lang="en-US" altLang="zh-CN" sz="5000" b="1" dirty="0">
                  <a:solidFill>
                    <a:srgbClr val="215968"/>
                  </a:solidFill>
                  <a:latin typeface="字体视界-熊孩子体" panose="02000500000000000000" pitchFamily="2" charset="-122"/>
                  <a:ea typeface="字体视界-熊孩子体" panose="02000500000000000000" pitchFamily="2" charset="-122"/>
                </a:rPr>
                <a:t>h</a:t>
              </a:r>
            </a:p>
          </p:txBody>
        </p:sp>
      </p:grpSp>
      <p:sp>
        <p:nvSpPr>
          <p:cNvPr id="67" name="文本框 66">
            <a:extLst>
              <a:ext uri="{FF2B5EF4-FFF2-40B4-BE49-F238E27FC236}">
                <a16:creationId xmlns:a16="http://schemas.microsoft.com/office/drawing/2014/main" xmlns="" id="{6AB239CF-A8EF-483F-A1F8-43B0F156C585}"/>
              </a:ext>
            </a:extLst>
          </p:cNvPr>
          <p:cNvSpPr txBox="1"/>
          <p:nvPr/>
        </p:nvSpPr>
        <p:spPr>
          <a:xfrm>
            <a:off x="4406255" y="1844494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谢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xmlns="" id="{BF19AE01-669D-4CD9-B845-07C8F284A7FC}"/>
              </a:ext>
            </a:extLst>
          </p:cNvPr>
          <p:cNvSpPr txBox="1"/>
          <p:nvPr/>
        </p:nvSpPr>
        <p:spPr>
          <a:xfrm>
            <a:off x="5929458" y="1711985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观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xmlns="" id="{BA9BDE1E-8DFE-4C1E-8971-6FF2ED8AE5CA}"/>
              </a:ext>
            </a:extLst>
          </p:cNvPr>
          <p:cNvSpPr txBox="1"/>
          <p:nvPr/>
        </p:nvSpPr>
        <p:spPr>
          <a:xfrm rot="694073">
            <a:off x="7260408" y="1784276"/>
            <a:ext cx="159375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3000" b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看</a:t>
            </a:r>
          </a:p>
        </p:txBody>
      </p:sp>
      <p:pic>
        <p:nvPicPr>
          <p:cNvPr id="75" name="图片 74">
            <a:extLst>
              <a:ext uri="{FF2B5EF4-FFF2-40B4-BE49-F238E27FC236}">
                <a16:creationId xmlns:a16="http://schemas.microsoft.com/office/drawing/2014/main" xmlns="" id="{0CA007AA-9EEB-4772-BCFA-4D4B8B0F3DA7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31" t="33683" r="31300" b="42531"/>
          <a:stretch/>
        </p:blipFill>
        <p:spPr>
          <a:xfrm>
            <a:off x="1946765" y="2828611"/>
            <a:ext cx="2062184" cy="1631214"/>
          </a:xfrm>
          <a:prstGeom prst="rect">
            <a:avLst/>
          </a:prstGeom>
        </p:spPr>
      </p:pic>
      <p:grpSp>
        <p:nvGrpSpPr>
          <p:cNvPr id="76" name="组合 75">
            <a:extLst>
              <a:ext uri="{FF2B5EF4-FFF2-40B4-BE49-F238E27FC236}">
                <a16:creationId xmlns:a16="http://schemas.microsoft.com/office/drawing/2014/main" xmlns="" id="{066D861E-3A72-485A-BD07-F261CA1A14B8}"/>
              </a:ext>
            </a:extLst>
          </p:cNvPr>
          <p:cNvGrpSpPr/>
          <p:nvPr/>
        </p:nvGrpSpPr>
        <p:grpSpPr>
          <a:xfrm>
            <a:off x="3827218" y="3546042"/>
            <a:ext cx="4401720" cy="441279"/>
            <a:chOff x="4081032" y="4221088"/>
            <a:chExt cx="4401720" cy="441279"/>
          </a:xfrm>
        </p:grpSpPr>
        <p:grpSp>
          <p:nvGrpSpPr>
            <p:cNvPr id="77" name="组合 76">
              <a:extLst>
                <a:ext uri="{FF2B5EF4-FFF2-40B4-BE49-F238E27FC236}">
                  <a16:creationId xmlns:a16="http://schemas.microsoft.com/office/drawing/2014/main" xmlns="" id="{550CC35C-B2F3-4175-A3DB-71E3E7234886}"/>
                </a:ext>
              </a:extLst>
            </p:cNvPr>
            <p:cNvGrpSpPr/>
            <p:nvPr/>
          </p:nvGrpSpPr>
          <p:grpSpPr>
            <a:xfrm>
              <a:off x="4081032" y="4221088"/>
              <a:ext cx="2176552" cy="441279"/>
              <a:chOff x="3672114" y="4355743"/>
              <a:chExt cx="2176552" cy="441279"/>
            </a:xfrm>
          </p:grpSpPr>
          <p:sp>
            <p:nvSpPr>
              <p:cNvPr id="81" name="任意多边形: 形状 16">
                <a:extLst>
                  <a:ext uri="{FF2B5EF4-FFF2-40B4-BE49-F238E27FC236}">
                    <a16:creationId xmlns:a16="http://schemas.microsoft.com/office/drawing/2014/main" xmlns="" id="{80F85EFB-6A6C-466A-9F70-84A7F8979798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82" name="PA_文本框 13">
                <a:extLst>
                  <a:ext uri="{FF2B5EF4-FFF2-40B4-BE49-F238E27FC236}">
                    <a16:creationId xmlns:a16="http://schemas.microsoft.com/office/drawing/2014/main" xmlns="" id="{FDE5F7FB-6A4F-467E-BCE9-B231F54C3152}"/>
                  </a:ext>
                </a:extLst>
              </p:cNvPr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3954190" y="4407105"/>
                <a:ext cx="17828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授课人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：</a:t>
                </a: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优</a:t>
                </a:r>
                <a:r>
                  <a:rPr lang="zh-CN" altLang="en-US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品</a:t>
                </a:r>
                <a:r>
                  <a:rPr lang="en-US" altLang="zh-CN" sz="16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PPT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:a16="http://schemas.microsoft.com/office/drawing/2014/main" xmlns="" id="{B73D620F-A761-433E-A59B-094BFFB3F9B9}"/>
                </a:ext>
              </a:extLst>
            </p:cNvPr>
            <p:cNvGrpSpPr/>
            <p:nvPr/>
          </p:nvGrpSpPr>
          <p:grpSpPr>
            <a:xfrm>
              <a:off x="6306200" y="4221088"/>
              <a:ext cx="2176552" cy="441279"/>
              <a:chOff x="3672114" y="4355743"/>
              <a:chExt cx="2176552" cy="441279"/>
            </a:xfrm>
          </p:grpSpPr>
          <p:sp>
            <p:nvSpPr>
              <p:cNvPr id="79" name="任意多边形: 形状 16">
                <a:extLst>
                  <a:ext uri="{FF2B5EF4-FFF2-40B4-BE49-F238E27FC236}">
                    <a16:creationId xmlns:a16="http://schemas.microsoft.com/office/drawing/2014/main" xmlns="" id="{9F19AFCB-D4AA-4DA3-AF0E-7EBE75AA7439}"/>
                  </a:ext>
                </a:extLst>
              </p:cNvPr>
              <p:cNvSpPr/>
              <p:nvPr/>
            </p:nvSpPr>
            <p:spPr bwMode="auto">
              <a:xfrm flipH="1">
                <a:off x="3672114" y="4355743"/>
                <a:ext cx="2176552" cy="441279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noFill/>
                <a:rou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no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方正小标宋简体" panose="02010601030101010101" pitchFamily="2" charset="-122"/>
                  <a:ea typeface="方正小标宋简体" panose="02010601030101010101" pitchFamily="2" charset="-122"/>
                </a:endParaRPr>
              </a:p>
            </p:txBody>
          </p:sp>
          <p:sp>
            <p:nvSpPr>
              <p:cNvPr id="80" name="PA_文本框 13">
                <a:extLst>
                  <a:ext uri="{FF2B5EF4-FFF2-40B4-BE49-F238E27FC236}">
                    <a16:creationId xmlns:a16="http://schemas.microsoft.com/office/drawing/2014/main" xmlns="" id="{F6DA09D2-013E-4639-B4A0-451EFF6D68F9}"/>
                  </a:ext>
                </a:extLst>
              </p:cNvPr>
              <p:cNvSpPr txBox="1"/>
              <p:nvPr>
                <p:custDataLst>
                  <p:tags r:id="rId1"/>
                </p:custDataLst>
              </p:nvPr>
            </p:nvSpPr>
            <p:spPr>
              <a:xfrm>
                <a:off x="3740779" y="4426275"/>
                <a:ext cx="169149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汇报日期：</a:t>
                </a:r>
                <a:r>
                  <a:rPr lang="en-US" altLang="zh-CN" sz="160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2021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E827FADA-220F-47F2-8F17-1F4AC7264A23}"/>
              </a:ext>
            </a:extLst>
          </p:cNvPr>
          <p:cNvSpPr/>
          <p:nvPr/>
        </p:nvSpPr>
        <p:spPr>
          <a:xfrm>
            <a:off x="3367793" y="3922701"/>
            <a:ext cx="1315485" cy="1322988"/>
          </a:xfrm>
          <a:prstGeom prst="rect">
            <a:avLst/>
          </a:prstGeom>
          <a:blipFill dpi="0" rotWithShape="1">
            <a:blip r:embed="rId11">
              <a:alphaModFix amt="1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980669"/>
      </p:ext>
    </p:extLst>
  </p:cSld>
  <p:clrMapOvr>
    <a:masterClrMapping/>
  </p:clrMapOvr>
  <p:transition spd="med" advClick="0" advTm="8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28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7" grpId="0"/>
      <p:bldP spid="68" grpId="0"/>
      <p:bldP spid="6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007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900B16-4AF3-4F45-872E-8933B3679A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85879C-53AF-4966-BDCA-28A286FA9E31}"/>
              </a:ext>
            </a:extLst>
          </p:cNvPr>
          <p:cNvGrpSpPr/>
          <p:nvPr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B33F895-A3AF-4A5D-96A0-243B41AF6864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1816EEE-82B1-4632-9220-AA116E69E71A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F0E2034-2C52-4AA5-819D-0849522A65DD}"/>
              </a:ext>
            </a:extLst>
          </p:cNvPr>
          <p:cNvGrpSpPr/>
          <p:nvPr/>
        </p:nvGrpSpPr>
        <p:grpSpPr>
          <a:xfrm>
            <a:off x="781991" y="467771"/>
            <a:ext cx="10575004" cy="5438554"/>
            <a:chOff x="781991" y="467771"/>
            <a:chExt cx="10575004" cy="543855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7E1282D-889B-4ACE-8453-B79BD1115587}"/>
                </a:ext>
              </a:extLst>
            </p:cNvPr>
            <p:cNvSpPr txBox="1"/>
            <p:nvPr/>
          </p:nvSpPr>
          <p:spPr>
            <a:xfrm rot="550117">
              <a:off x="5776995" y="767923"/>
              <a:ext cx="55800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ENGLISH LESSON</a:t>
              </a:r>
              <a:endParaRPr lang="zh-CN" altLang="en-US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DBEFF3-CAD6-46A4-BA81-FF8DA84AC503}"/>
                </a:ext>
              </a:extLst>
            </p:cNvPr>
            <p:cNvSpPr txBox="1"/>
            <p:nvPr/>
          </p:nvSpPr>
          <p:spPr>
            <a:xfrm>
              <a:off x="781991" y="2732371"/>
              <a:ext cx="273644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Hello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C69A535-F0C7-42EE-ACE7-A21C4E0074FB}"/>
                </a:ext>
              </a:extLst>
            </p:cNvPr>
            <p:cNvSpPr txBox="1"/>
            <p:nvPr/>
          </p:nvSpPr>
          <p:spPr>
            <a:xfrm>
              <a:off x="7464151" y="3357160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sun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30902E-4D2E-49D3-A022-7D98E4FEEC1E}"/>
                </a:ext>
              </a:extLst>
            </p:cNvPr>
            <p:cNvSpPr txBox="1"/>
            <p:nvPr/>
          </p:nvSpPr>
          <p:spPr>
            <a:xfrm rot="21025874">
              <a:off x="3239166" y="4967606"/>
              <a:ext cx="319662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98EB6CF-580A-4842-87D6-64BB66C8B10D}"/>
                </a:ext>
              </a:extLst>
            </p:cNvPr>
            <p:cNvSpPr txBox="1"/>
            <p:nvPr/>
          </p:nvSpPr>
          <p:spPr>
            <a:xfrm rot="872825">
              <a:off x="2184919" y="467771"/>
              <a:ext cx="104847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TV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630C2BD-25B6-4FF1-9B3C-57DDC7AB85E1}"/>
                </a:ext>
              </a:extLst>
            </p:cNvPr>
            <p:cNvSpPr txBox="1"/>
            <p:nvPr/>
          </p:nvSpPr>
          <p:spPr>
            <a:xfrm>
              <a:off x="9368172" y="2490281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dog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8702CD1-C709-4A5C-9C13-E284772153E7}"/>
                </a:ext>
              </a:extLst>
            </p:cNvPr>
            <p:cNvSpPr txBox="1"/>
            <p:nvPr/>
          </p:nvSpPr>
          <p:spPr>
            <a:xfrm>
              <a:off x="5164755" y="1948716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flag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5698F84-42DF-4910-A85E-5EB6CB2B75AC}"/>
                </a:ext>
              </a:extLst>
            </p:cNvPr>
            <p:cNvSpPr txBox="1"/>
            <p:nvPr/>
          </p:nvSpPr>
          <p:spPr>
            <a:xfrm>
              <a:off x="8649977" y="4879642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table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F96940E-C60A-46F7-AF37-08D1D5E9CF98}"/>
              </a:ext>
            </a:extLst>
          </p:cNvPr>
          <p:cNvSpPr txBox="1"/>
          <p:nvPr/>
        </p:nvSpPr>
        <p:spPr>
          <a:xfrm rot="219680">
            <a:off x="1322341" y="3932284"/>
            <a:ext cx="20406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love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C24474-1EC6-49CD-A3E4-983E2DE1A7EE}"/>
              </a:ext>
            </a:extLst>
          </p:cNvPr>
          <p:cNvSpPr txBox="1"/>
          <p:nvPr/>
        </p:nvSpPr>
        <p:spPr>
          <a:xfrm rot="211588">
            <a:off x="4362382" y="3591459"/>
            <a:ext cx="26034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apple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BA935B-9741-4C21-A4BA-6F982F642E45}"/>
              </a:ext>
            </a:extLst>
          </p:cNvPr>
          <p:cNvSpPr txBox="1"/>
          <p:nvPr/>
        </p:nvSpPr>
        <p:spPr>
          <a:xfrm rot="20909763">
            <a:off x="2383114" y="1560612"/>
            <a:ext cx="3046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orange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6CB8D9C-58C1-488E-81C0-943FA7D22294}"/>
              </a:ext>
            </a:extLst>
          </p:cNvPr>
          <p:cNvSpPr txBox="1"/>
          <p:nvPr/>
        </p:nvSpPr>
        <p:spPr>
          <a:xfrm>
            <a:off x="6595396" y="5472416"/>
            <a:ext cx="1971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one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D4EDB47-10DA-4B2E-BD3E-8E0D31D37414}"/>
              </a:ext>
            </a:extLst>
          </p:cNvPr>
          <p:cNvGrpSpPr/>
          <p:nvPr/>
        </p:nvGrpSpPr>
        <p:grpSpPr>
          <a:xfrm>
            <a:off x="8649976" y="2406765"/>
            <a:ext cx="667367" cy="596337"/>
            <a:chOff x="8649976" y="2406765"/>
            <a:chExt cx="667367" cy="596337"/>
          </a:xfrm>
        </p:grpSpPr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2415A58C-9C31-4255-9EF6-41AA1BF18D98}"/>
                </a:ext>
              </a:extLst>
            </p:cNvPr>
            <p:cNvSpPr/>
            <p:nvPr/>
          </p:nvSpPr>
          <p:spPr>
            <a:xfrm>
              <a:off x="8649976" y="24067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xmlns="" id="{58B1E976-D4AD-41C2-B007-AB800C67E4A3}"/>
                </a:ext>
              </a:extLst>
            </p:cNvPr>
            <p:cNvSpPr/>
            <p:nvPr/>
          </p:nvSpPr>
          <p:spPr>
            <a:xfrm>
              <a:off x="8802376" y="25591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876715B-7BAD-401A-867A-203DD485EAE8}"/>
              </a:ext>
            </a:extLst>
          </p:cNvPr>
          <p:cNvSpPr txBox="1"/>
          <p:nvPr/>
        </p:nvSpPr>
        <p:spPr>
          <a:xfrm>
            <a:off x="542457" y="1255871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dog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083CA5C-A13E-44DC-9659-CD7EEF52F23E}"/>
              </a:ext>
            </a:extLst>
          </p:cNvPr>
          <p:cNvSpPr txBox="1"/>
          <p:nvPr/>
        </p:nvSpPr>
        <p:spPr>
          <a:xfrm>
            <a:off x="542457" y="5221493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4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star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A2A4264-71D1-4B52-B4B0-47F1C430FF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961" r="24769" b="6961"/>
          <a:stretch/>
        </p:blipFill>
        <p:spPr>
          <a:xfrm>
            <a:off x="0" y="3983802"/>
            <a:ext cx="2221928" cy="2567943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930C40C-978E-4CC5-BA5E-CAE8D2BCA5AC}"/>
              </a:ext>
            </a:extLst>
          </p:cNvPr>
          <p:cNvGrpSpPr/>
          <p:nvPr/>
        </p:nvGrpSpPr>
        <p:grpSpPr>
          <a:xfrm>
            <a:off x="3284142" y="1356694"/>
            <a:ext cx="5955515" cy="3214625"/>
            <a:chOff x="2900496" y="1028113"/>
            <a:chExt cx="6336001" cy="3420001"/>
          </a:xfrm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C5E550E0-C230-41BD-935E-7FABA5909B87}"/>
                </a:ext>
              </a:extLst>
            </p:cNvPr>
            <p:cNvSpPr/>
            <p:nvPr/>
          </p:nvSpPr>
          <p:spPr>
            <a:xfrm>
              <a:off x="2900496" y="1028113"/>
              <a:ext cx="6336001" cy="3420001"/>
            </a:xfrm>
            <a:prstGeom prst="roundRect">
              <a:avLst/>
            </a:prstGeom>
            <a:solidFill>
              <a:srgbClr val="FFC715"/>
            </a:solidFill>
            <a:ln>
              <a:solidFill>
                <a:schemeClr val="bg1"/>
              </a:solidFill>
            </a:ln>
            <a:effectLst>
              <a:outerShdw blurRad="50800" dist="38100" dir="2700000" sx="101000" sy="101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F30FF339-471C-4104-B9F5-721545F49A88}"/>
                </a:ext>
              </a:extLst>
            </p:cNvPr>
            <p:cNvSpPr/>
            <p:nvPr/>
          </p:nvSpPr>
          <p:spPr>
            <a:xfrm>
              <a:off x="2997347" y="1084832"/>
              <a:ext cx="6192000" cy="3312000"/>
            </a:xfrm>
            <a:prstGeom prst="roundRect">
              <a:avLst/>
            </a:prstGeom>
            <a:noFill/>
            <a:ln w="25400">
              <a:solidFill>
                <a:srgbClr val="21596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954BC13-1B95-418E-9539-DBA8127449C2}"/>
              </a:ext>
            </a:extLst>
          </p:cNvPr>
          <p:cNvSpPr txBox="1"/>
          <p:nvPr/>
        </p:nvSpPr>
        <p:spPr>
          <a:xfrm rot="20819903">
            <a:off x="6946762" y="4468284"/>
            <a:ext cx="18791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sky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E8CF3AFA-B852-4537-AE91-C283D701A1B3}"/>
              </a:ext>
            </a:extLst>
          </p:cNvPr>
          <p:cNvSpPr txBox="1"/>
          <p:nvPr/>
        </p:nvSpPr>
        <p:spPr>
          <a:xfrm>
            <a:off x="9915065" y="3690763"/>
            <a:ext cx="1450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0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two</a:t>
            </a:r>
            <a:endParaRPr lang="zh-CN" altLang="en-US" sz="50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FFADEC9-E830-4EEF-94A9-DB5E719D88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 t="67148" r="34938" b="9815"/>
          <a:stretch/>
        </p:blipFill>
        <p:spPr>
          <a:xfrm rot="14080846">
            <a:off x="1804505" y="5474641"/>
            <a:ext cx="1356202" cy="1579867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9F081952-B68E-4291-B86B-BD138CBD4E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r="60059" b="78900"/>
          <a:stretch/>
        </p:blipFill>
        <p:spPr>
          <a:xfrm rot="20703132">
            <a:off x="713207" y="588779"/>
            <a:ext cx="1696736" cy="1605936"/>
          </a:xfrm>
          <a:prstGeom prst="rect">
            <a:avLst/>
          </a:prstGeom>
        </p:spPr>
      </p:pic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E827FADA-220F-47F2-8F17-1F4AC7264A23}"/>
              </a:ext>
            </a:extLst>
          </p:cNvPr>
          <p:cNvSpPr/>
          <p:nvPr/>
        </p:nvSpPr>
        <p:spPr>
          <a:xfrm>
            <a:off x="3731053" y="344075"/>
            <a:ext cx="1315485" cy="1322988"/>
          </a:xfrm>
          <a:prstGeom prst="rect">
            <a:avLst/>
          </a:prstGeom>
          <a:blipFill dpi="0" rotWithShape="1">
            <a:blip r:embed="rId5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60178A6A-F192-4009-8D97-E0F46B308408}"/>
              </a:ext>
            </a:extLst>
          </p:cNvPr>
          <p:cNvSpPr txBox="1"/>
          <p:nvPr/>
        </p:nvSpPr>
        <p:spPr>
          <a:xfrm>
            <a:off x="5207496" y="1144863"/>
            <a:ext cx="187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01</a:t>
            </a:r>
            <a:endParaRPr lang="zh-CN" altLang="en-US" sz="10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F24731A-3F6E-44F7-99DF-EFBAD1150331}"/>
              </a:ext>
            </a:extLst>
          </p:cNvPr>
          <p:cNvSpPr txBox="1"/>
          <p:nvPr/>
        </p:nvSpPr>
        <p:spPr>
          <a:xfrm>
            <a:off x="4036965" y="2692235"/>
            <a:ext cx="44965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My school</a:t>
            </a:r>
            <a:endParaRPr lang="zh-CN" altLang="en-US" sz="7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EEBEB4F-6044-4E5F-A825-0E48C2BCF4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0181">
            <a:off x="7321831" y="1888967"/>
            <a:ext cx="5025351" cy="50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0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9B928DB-5CC7-41E9-B7A0-55A2F642B3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968" y="1124466"/>
            <a:ext cx="4794931" cy="4794931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C6700335-AE1A-4F31-A9DD-FE8EBA7EB486}"/>
              </a:ext>
            </a:extLst>
          </p:cNvPr>
          <p:cNvGrpSpPr/>
          <p:nvPr/>
        </p:nvGrpSpPr>
        <p:grpSpPr>
          <a:xfrm>
            <a:off x="616392" y="548466"/>
            <a:ext cx="3082142" cy="576000"/>
            <a:chOff x="616392" y="548466"/>
            <a:chExt cx="3082142" cy="576000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C2F45442-F419-49BC-BEC8-52A0C1CA30CA}"/>
                </a:ext>
              </a:extLst>
            </p:cNvPr>
            <p:cNvSpPr txBox="1"/>
            <p:nvPr/>
          </p:nvSpPr>
          <p:spPr>
            <a:xfrm>
              <a:off x="1338547" y="657166"/>
              <a:ext cx="235998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school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2962781F-E963-4750-B847-2A0CD01A4B9E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6" name="组合 15">
                <a:extLst>
                  <a:ext uri="{FF2B5EF4-FFF2-40B4-BE49-F238E27FC236}">
                    <a16:creationId xmlns:a16="http://schemas.microsoft.com/office/drawing/2014/main" xmlns="" id="{CB719774-18F7-4D0C-982B-95CC67943C90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7" name="任意多边形: 形状 45">
                  <a:extLst>
                    <a:ext uri="{FF2B5EF4-FFF2-40B4-BE49-F238E27FC236}">
                      <a16:creationId xmlns:a16="http://schemas.microsoft.com/office/drawing/2014/main" xmlns="" id="{4759855D-1495-4A2F-9D68-B4641E3EB7AC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任意多边形: 形状 44">
                  <a:extLst>
                    <a:ext uri="{FF2B5EF4-FFF2-40B4-BE49-F238E27FC236}">
                      <a16:creationId xmlns:a16="http://schemas.microsoft.com/office/drawing/2014/main" xmlns="" id="{2248853F-A677-4D06-AD09-2C799E2B2304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2CE70E34-D90D-44E8-8B52-C3BBFFD8F8CF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7004E360-F027-4200-900B-52140DBD8916}"/>
              </a:ext>
            </a:extLst>
          </p:cNvPr>
          <p:cNvGrpSpPr/>
          <p:nvPr/>
        </p:nvGrpSpPr>
        <p:grpSpPr>
          <a:xfrm>
            <a:off x="642176" y="1849469"/>
            <a:ext cx="3570514" cy="1796590"/>
            <a:chOff x="5012703" y="1632410"/>
            <a:chExt cx="3570514" cy="1796590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F585B13F-E8FB-4AFD-9A0B-DB2E93BB9AF9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A917CF77-B204-4C7D-A579-54276FC96CE1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29" name="browser_156816">
              <a:extLst>
                <a:ext uri="{FF2B5EF4-FFF2-40B4-BE49-F238E27FC236}">
                  <a16:creationId xmlns:a16="http://schemas.microsoft.com/office/drawing/2014/main" xmlns="" id="{86B7DFCC-F992-4334-B455-E50BA039380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13772" y="1632410"/>
              <a:ext cx="609685" cy="608756"/>
            </a:xfrm>
            <a:custGeom>
              <a:avLst/>
              <a:gdLst>
                <a:gd name="connsiteX0" fmla="*/ 369911 w 602276"/>
                <a:gd name="connsiteY0" fmla="*/ 288679 h 601359"/>
                <a:gd name="connsiteX1" fmla="*/ 353291 w 602276"/>
                <a:gd name="connsiteY1" fmla="*/ 321381 h 601359"/>
                <a:gd name="connsiteX2" fmla="*/ 369911 w 602276"/>
                <a:gd name="connsiteY2" fmla="*/ 321381 h 601359"/>
                <a:gd name="connsiteX3" fmla="*/ 384432 w 602276"/>
                <a:gd name="connsiteY3" fmla="*/ 193632 h 601359"/>
                <a:gd name="connsiteX4" fmla="*/ 405569 w 602276"/>
                <a:gd name="connsiteY4" fmla="*/ 213447 h 601359"/>
                <a:gd name="connsiteX5" fmla="*/ 403794 w 602276"/>
                <a:gd name="connsiteY5" fmla="*/ 221663 h 601359"/>
                <a:gd name="connsiteX6" fmla="*/ 403472 w 602276"/>
                <a:gd name="connsiteY6" fmla="*/ 222629 h 601359"/>
                <a:gd name="connsiteX7" fmla="*/ 380560 w 602276"/>
                <a:gd name="connsiteY7" fmla="*/ 267736 h 601359"/>
                <a:gd name="connsiteX8" fmla="*/ 391370 w 602276"/>
                <a:gd name="connsiteY8" fmla="*/ 265320 h 601359"/>
                <a:gd name="connsiteX9" fmla="*/ 412830 w 602276"/>
                <a:gd name="connsiteY9" fmla="*/ 284651 h 601359"/>
                <a:gd name="connsiteX10" fmla="*/ 412830 w 602276"/>
                <a:gd name="connsiteY10" fmla="*/ 321381 h 601359"/>
                <a:gd name="connsiteX11" fmla="*/ 414121 w 602276"/>
                <a:gd name="connsiteY11" fmla="*/ 321381 h 601359"/>
                <a:gd name="connsiteX12" fmla="*/ 433483 w 602276"/>
                <a:gd name="connsiteY12" fmla="*/ 342323 h 601359"/>
                <a:gd name="connsiteX13" fmla="*/ 414121 w 602276"/>
                <a:gd name="connsiteY13" fmla="*/ 363427 h 601359"/>
                <a:gd name="connsiteX14" fmla="*/ 412830 w 602276"/>
                <a:gd name="connsiteY14" fmla="*/ 363427 h 601359"/>
                <a:gd name="connsiteX15" fmla="*/ 412830 w 602276"/>
                <a:gd name="connsiteY15" fmla="*/ 388236 h 601359"/>
                <a:gd name="connsiteX16" fmla="*/ 391370 w 602276"/>
                <a:gd name="connsiteY16" fmla="*/ 407728 h 601359"/>
                <a:gd name="connsiteX17" fmla="*/ 369911 w 602276"/>
                <a:gd name="connsiteY17" fmla="*/ 388236 h 601359"/>
                <a:gd name="connsiteX18" fmla="*/ 369911 w 602276"/>
                <a:gd name="connsiteY18" fmla="*/ 363427 h 601359"/>
                <a:gd name="connsiteX19" fmla="*/ 317310 w 602276"/>
                <a:gd name="connsiteY19" fmla="*/ 363427 h 601359"/>
                <a:gd name="connsiteX20" fmla="*/ 297786 w 602276"/>
                <a:gd name="connsiteY20" fmla="*/ 343612 h 601359"/>
                <a:gd name="connsiteX21" fmla="*/ 300368 w 602276"/>
                <a:gd name="connsiteY21" fmla="*/ 332980 h 601359"/>
                <a:gd name="connsiteX22" fmla="*/ 364909 w 602276"/>
                <a:gd name="connsiteY22" fmla="*/ 205875 h 601359"/>
                <a:gd name="connsiteX23" fmla="*/ 384432 w 602276"/>
                <a:gd name="connsiteY23" fmla="*/ 193632 h 601359"/>
                <a:gd name="connsiteX24" fmla="*/ 234600 w 602276"/>
                <a:gd name="connsiteY24" fmla="*/ 193632 h 601359"/>
                <a:gd name="connsiteX25" fmla="*/ 298975 w 602276"/>
                <a:gd name="connsiteY25" fmla="*/ 255976 h 601359"/>
                <a:gd name="connsiteX26" fmla="*/ 242344 w 602276"/>
                <a:gd name="connsiteY26" fmla="*/ 333624 h 601359"/>
                <a:gd name="connsiteX27" fmla="*/ 212173 w 602276"/>
                <a:gd name="connsiteY27" fmla="*/ 363105 h 601359"/>
                <a:gd name="connsiteX28" fmla="*/ 212173 w 602276"/>
                <a:gd name="connsiteY28" fmla="*/ 366327 h 601359"/>
                <a:gd name="connsiteX29" fmla="*/ 281550 w 602276"/>
                <a:gd name="connsiteY29" fmla="*/ 366327 h 601359"/>
                <a:gd name="connsiteX30" fmla="*/ 300750 w 602276"/>
                <a:gd name="connsiteY30" fmla="*/ 386947 h 601359"/>
                <a:gd name="connsiteX31" fmla="*/ 281550 w 602276"/>
                <a:gd name="connsiteY31" fmla="*/ 407728 h 601359"/>
                <a:gd name="connsiteX32" fmla="*/ 189747 w 602276"/>
                <a:gd name="connsiteY32" fmla="*/ 407728 h 601359"/>
                <a:gd name="connsiteX33" fmla="*/ 168934 w 602276"/>
                <a:gd name="connsiteY33" fmla="*/ 388236 h 601359"/>
                <a:gd name="connsiteX34" fmla="*/ 168934 w 602276"/>
                <a:gd name="connsiteY34" fmla="*/ 363105 h 601359"/>
                <a:gd name="connsiteX35" fmla="*/ 217014 w 602276"/>
                <a:gd name="connsiteY35" fmla="*/ 300922 h 601359"/>
                <a:gd name="connsiteX36" fmla="*/ 256058 w 602276"/>
                <a:gd name="connsiteY36" fmla="*/ 256459 h 601359"/>
                <a:gd name="connsiteX37" fmla="*/ 234116 w 602276"/>
                <a:gd name="connsiteY37" fmla="*/ 235356 h 601359"/>
                <a:gd name="connsiteX38" fmla="*/ 215884 w 602276"/>
                <a:gd name="connsiteY38" fmla="*/ 252915 h 601359"/>
                <a:gd name="connsiteX39" fmla="*/ 193942 w 602276"/>
                <a:gd name="connsiteY39" fmla="*/ 272730 h 601359"/>
                <a:gd name="connsiteX40" fmla="*/ 173290 w 602276"/>
                <a:gd name="connsiteY40" fmla="*/ 249371 h 601359"/>
                <a:gd name="connsiteX41" fmla="*/ 234600 w 602276"/>
                <a:gd name="connsiteY41" fmla="*/ 193632 h 601359"/>
                <a:gd name="connsiteX42" fmla="*/ 301219 w 602276"/>
                <a:gd name="connsiteY42" fmla="*/ 64437 h 601359"/>
                <a:gd name="connsiteX43" fmla="*/ 64535 w 602276"/>
                <a:gd name="connsiteY43" fmla="*/ 300760 h 601359"/>
                <a:gd name="connsiteX44" fmla="*/ 301219 w 602276"/>
                <a:gd name="connsiteY44" fmla="*/ 536922 h 601359"/>
                <a:gd name="connsiteX45" fmla="*/ 537741 w 602276"/>
                <a:gd name="connsiteY45" fmla="*/ 300760 h 601359"/>
                <a:gd name="connsiteX46" fmla="*/ 301219 w 602276"/>
                <a:gd name="connsiteY46" fmla="*/ 64437 h 601359"/>
                <a:gd name="connsiteX47" fmla="*/ 301219 w 602276"/>
                <a:gd name="connsiteY47" fmla="*/ 0 h 601359"/>
                <a:gd name="connsiteX48" fmla="*/ 602276 w 602276"/>
                <a:gd name="connsiteY48" fmla="*/ 300760 h 601359"/>
                <a:gd name="connsiteX49" fmla="*/ 301219 w 602276"/>
                <a:gd name="connsiteY49" fmla="*/ 601359 h 601359"/>
                <a:gd name="connsiteX50" fmla="*/ 0 w 602276"/>
                <a:gd name="connsiteY50" fmla="*/ 300760 h 601359"/>
                <a:gd name="connsiteX51" fmla="*/ 301219 w 602276"/>
                <a:gd name="connsiteY51" fmla="*/ 0 h 60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2276" h="601359">
                  <a:moveTo>
                    <a:pt x="369911" y="288679"/>
                  </a:moveTo>
                  <a:lnTo>
                    <a:pt x="353291" y="321381"/>
                  </a:lnTo>
                  <a:lnTo>
                    <a:pt x="369911" y="321381"/>
                  </a:lnTo>
                  <a:close/>
                  <a:moveTo>
                    <a:pt x="384432" y="193632"/>
                  </a:moveTo>
                  <a:cubicBezTo>
                    <a:pt x="394436" y="193632"/>
                    <a:pt x="405569" y="201848"/>
                    <a:pt x="405569" y="213447"/>
                  </a:cubicBezTo>
                  <a:cubicBezTo>
                    <a:pt x="405569" y="216186"/>
                    <a:pt x="405085" y="218763"/>
                    <a:pt x="403794" y="221663"/>
                  </a:cubicBezTo>
                  <a:cubicBezTo>
                    <a:pt x="403794" y="221985"/>
                    <a:pt x="403633" y="222307"/>
                    <a:pt x="403472" y="222629"/>
                  </a:cubicBezTo>
                  <a:lnTo>
                    <a:pt x="380560" y="267736"/>
                  </a:lnTo>
                  <a:cubicBezTo>
                    <a:pt x="383625" y="266125"/>
                    <a:pt x="387337" y="265320"/>
                    <a:pt x="391370" y="265320"/>
                  </a:cubicBezTo>
                  <a:cubicBezTo>
                    <a:pt x="403633" y="265320"/>
                    <a:pt x="412830" y="273536"/>
                    <a:pt x="412830" y="284651"/>
                  </a:cubicBezTo>
                  <a:lnTo>
                    <a:pt x="412830" y="321381"/>
                  </a:lnTo>
                  <a:lnTo>
                    <a:pt x="414121" y="321381"/>
                  </a:lnTo>
                  <a:cubicBezTo>
                    <a:pt x="425093" y="321381"/>
                    <a:pt x="433483" y="330402"/>
                    <a:pt x="433483" y="342323"/>
                  </a:cubicBezTo>
                  <a:cubicBezTo>
                    <a:pt x="433483" y="354083"/>
                    <a:pt x="424932" y="363427"/>
                    <a:pt x="414121" y="363427"/>
                  </a:cubicBezTo>
                  <a:lnTo>
                    <a:pt x="412830" y="363427"/>
                  </a:lnTo>
                  <a:lnTo>
                    <a:pt x="412830" y="388236"/>
                  </a:lnTo>
                  <a:cubicBezTo>
                    <a:pt x="412830" y="399190"/>
                    <a:pt x="403310" y="407728"/>
                    <a:pt x="391370" y="407728"/>
                  </a:cubicBezTo>
                  <a:cubicBezTo>
                    <a:pt x="379108" y="407728"/>
                    <a:pt x="369911" y="399351"/>
                    <a:pt x="369911" y="388236"/>
                  </a:cubicBezTo>
                  <a:lnTo>
                    <a:pt x="369911" y="363427"/>
                  </a:lnTo>
                  <a:lnTo>
                    <a:pt x="317310" y="363427"/>
                  </a:lnTo>
                  <a:cubicBezTo>
                    <a:pt x="306177" y="363427"/>
                    <a:pt x="297786" y="354889"/>
                    <a:pt x="297786" y="343612"/>
                  </a:cubicBezTo>
                  <a:cubicBezTo>
                    <a:pt x="297786" y="339585"/>
                    <a:pt x="298593" y="336041"/>
                    <a:pt x="300368" y="332980"/>
                  </a:cubicBezTo>
                  <a:lnTo>
                    <a:pt x="364909" y="205875"/>
                  </a:lnTo>
                  <a:cubicBezTo>
                    <a:pt x="368781" y="198304"/>
                    <a:pt x="376042" y="193632"/>
                    <a:pt x="384432" y="193632"/>
                  </a:cubicBezTo>
                  <a:close/>
                  <a:moveTo>
                    <a:pt x="234600" y="193632"/>
                  </a:moveTo>
                  <a:cubicBezTo>
                    <a:pt x="271224" y="193632"/>
                    <a:pt x="298975" y="220535"/>
                    <a:pt x="298975" y="255976"/>
                  </a:cubicBezTo>
                  <a:cubicBezTo>
                    <a:pt x="298975" y="293672"/>
                    <a:pt x="267513" y="315743"/>
                    <a:pt x="242344" y="333624"/>
                  </a:cubicBezTo>
                  <a:cubicBezTo>
                    <a:pt x="227501" y="343934"/>
                    <a:pt x="212173" y="354728"/>
                    <a:pt x="212173" y="363105"/>
                  </a:cubicBezTo>
                  <a:lnTo>
                    <a:pt x="212173" y="366327"/>
                  </a:lnTo>
                  <a:lnTo>
                    <a:pt x="281550" y="366327"/>
                  </a:lnTo>
                  <a:cubicBezTo>
                    <a:pt x="292199" y="366327"/>
                    <a:pt x="300750" y="375509"/>
                    <a:pt x="300750" y="386947"/>
                  </a:cubicBezTo>
                  <a:cubicBezTo>
                    <a:pt x="300750" y="398385"/>
                    <a:pt x="292199" y="407728"/>
                    <a:pt x="281550" y="407728"/>
                  </a:cubicBezTo>
                  <a:lnTo>
                    <a:pt x="189747" y="407728"/>
                  </a:lnTo>
                  <a:cubicBezTo>
                    <a:pt x="179744" y="407728"/>
                    <a:pt x="168934" y="399834"/>
                    <a:pt x="168934" y="388236"/>
                  </a:cubicBezTo>
                  <a:lnTo>
                    <a:pt x="168934" y="363105"/>
                  </a:lnTo>
                  <a:cubicBezTo>
                    <a:pt x="168934" y="335396"/>
                    <a:pt x="193296" y="317837"/>
                    <a:pt x="217014" y="300922"/>
                  </a:cubicBezTo>
                  <a:cubicBezTo>
                    <a:pt x="237020" y="286423"/>
                    <a:pt x="256058" y="272730"/>
                    <a:pt x="256058" y="256459"/>
                  </a:cubicBezTo>
                  <a:cubicBezTo>
                    <a:pt x="256058" y="254365"/>
                    <a:pt x="255413" y="235356"/>
                    <a:pt x="234116" y="235356"/>
                  </a:cubicBezTo>
                  <a:cubicBezTo>
                    <a:pt x="215884" y="235356"/>
                    <a:pt x="215884" y="248566"/>
                    <a:pt x="215884" y="252915"/>
                  </a:cubicBezTo>
                  <a:cubicBezTo>
                    <a:pt x="215884" y="262742"/>
                    <a:pt x="207656" y="272730"/>
                    <a:pt x="193942" y="272730"/>
                  </a:cubicBezTo>
                  <a:cubicBezTo>
                    <a:pt x="183939" y="272730"/>
                    <a:pt x="173290" y="266608"/>
                    <a:pt x="173290" y="249371"/>
                  </a:cubicBezTo>
                  <a:cubicBezTo>
                    <a:pt x="173290" y="217635"/>
                    <a:pt x="199589" y="193632"/>
                    <a:pt x="234600" y="193632"/>
                  </a:cubicBezTo>
                  <a:close/>
                  <a:moveTo>
                    <a:pt x="301219" y="64437"/>
                  </a:moveTo>
                  <a:cubicBezTo>
                    <a:pt x="170696" y="64437"/>
                    <a:pt x="64535" y="170436"/>
                    <a:pt x="64535" y="300760"/>
                  </a:cubicBezTo>
                  <a:cubicBezTo>
                    <a:pt x="64535" y="430923"/>
                    <a:pt x="170696" y="536922"/>
                    <a:pt x="301219" y="536922"/>
                  </a:cubicBezTo>
                  <a:cubicBezTo>
                    <a:pt x="431580" y="536922"/>
                    <a:pt x="537741" y="430923"/>
                    <a:pt x="537741" y="300760"/>
                  </a:cubicBezTo>
                  <a:cubicBezTo>
                    <a:pt x="537741" y="170436"/>
                    <a:pt x="431580" y="64437"/>
                    <a:pt x="301219" y="64437"/>
                  </a:cubicBezTo>
                  <a:close/>
                  <a:moveTo>
                    <a:pt x="301219" y="0"/>
                  </a:moveTo>
                  <a:cubicBezTo>
                    <a:pt x="467236" y="0"/>
                    <a:pt x="602276" y="134834"/>
                    <a:pt x="602276" y="300760"/>
                  </a:cubicBezTo>
                  <a:cubicBezTo>
                    <a:pt x="602276" y="466525"/>
                    <a:pt x="467236" y="601359"/>
                    <a:pt x="301219" y="601359"/>
                  </a:cubicBezTo>
                  <a:cubicBezTo>
                    <a:pt x="135040" y="601359"/>
                    <a:pt x="0" y="466525"/>
                    <a:pt x="0" y="300760"/>
                  </a:cubicBezTo>
                  <a:cubicBezTo>
                    <a:pt x="0" y="134834"/>
                    <a:pt x="135040" y="0"/>
                    <a:pt x="3012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4" name="Group 29">
            <a:extLst>
              <a:ext uri="{FF2B5EF4-FFF2-40B4-BE49-F238E27FC236}">
                <a16:creationId xmlns:a16="http://schemas.microsoft.com/office/drawing/2014/main" xmlns="" id="{86E82CED-1E9E-4970-944F-DC80982D7C61}"/>
              </a:ext>
            </a:extLst>
          </p:cNvPr>
          <p:cNvGrpSpPr/>
          <p:nvPr/>
        </p:nvGrpSpPr>
        <p:grpSpPr>
          <a:xfrm>
            <a:off x="642176" y="3999204"/>
            <a:ext cx="3570514" cy="1797055"/>
            <a:chOff x="5012703" y="1631945"/>
            <a:chExt cx="3570514" cy="1797055"/>
          </a:xfrm>
        </p:grpSpPr>
        <p:sp>
          <p:nvSpPr>
            <p:cNvPr id="55" name="文本框 30">
              <a:extLst>
                <a:ext uri="{FF2B5EF4-FFF2-40B4-BE49-F238E27FC236}">
                  <a16:creationId xmlns:a16="http://schemas.microsoft.com/office/drawing/2014/main" xmlns="" id="{73771F24-9624-4512-9492-5D2406874C09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56" name="文本框 31">
              <a:extLst>
                <a:ext uri="{FF2B5EF4-FFF2-40B4-BE49-F238E27FC236}">
                  <a16:creationId xmlns:a16="http://schemas.microsoft.com/office/drawing/2014/main" xmlns="" id="{270D844B-779E-4113-BDF9-DB0DDD79296B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57" name="browser_156816">
              <a:extLst>
                <a:ext uri="{FF2B5EF4-FFF2-40B4-BE49-F238E27FC236}">
                  <a16:creationId xmlns:a16="http://schemas.microsoft.com/office/drawing/2014/main" xmlns="" id="{DB06D897-7217-4EAF-BBCC-646761E7291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521578" y="1631945"/>
              <a:ext cx="394071" cy="609685"/>
            </a:xfrm>
            <a:custGeom>
              <a:avLst/>
              <a:gdLst>
                <a:gd name="T0" fmla="*/ 2108 w 4216"/>
                <a:gd name="T1" fmla="*/ 0 h 6533"/>
                <a:gd name="T2" fmla="*/ 0 w 4216"/>
                <a:gd name="T3" fmla="*/ 2108 h 6533"/>
                <a:gd name="T4" fmla="*/ 76 w 4216"/>
                <a:gd name="T5" fmla="*/ 2671 h 6533"/>
                <a:gd name="T6" fmla="*/ 146 w 4216"/>
                <a:gd name="T7" fmla="*/ 2882 h 6533"/>
                <a:gd name="T8" fmla="*/ 210 w 4216"/>
                <a:gd name="T9" fmla="*/ 3027 h 6533"/>
                <a:gd name="T10" fmla="*/ 2108 w 4216"/>
                <a:gd name="T11" fmla="*/ 6533 h 6533"/>
                <a:gd name="T12" fmla="*/ 4007 w 4216"/>
                <a:gd name="T13" fmla="*/ 3022 h 6533"/>
                <a:gd name="T14" fmla="*/ 4065 w 4216"/>
                <a:gd name="T15" fmla="*/ 2892 h 6533"/>
                <a:gd name="T16" fmla="*/ 4139 w 4216"/>
                <a:gd name="T17" fmla="*/ 2671 h 6533"/>
                <a:gd name="T18" fmla="*/ 4216 w 4216"/>
                <a:gd name="T19" fmla="*/ 2108 h 6533"/>
                <a:gd name="T20" fmla="*/ 2108 w 4216"/>
                <a:gd name="T21" fmla="*/ 0 h 6533"/>
                <a:gd name="T22" fmla="*/ 2108 w 4216"/>
                <a:gd name="T23" fmla="*/ 3124 h 6533"/>
                <a:gd name="T24" fmla="*/ 1073 w 4216"/>
                <a:gd name="T25" fmla="*/ 2089 h 6533"/>
                <a:gd name="T26" fmla="*/ 2108 w 4216"/>
                <a:gd name="T27" fmla="*/ 1054 h 6533"/>
                <a:gd name="T28" fmla="*/ 3142 w 4216"/>
                <a:gd name="T29" fmla="*/ 2089 h 6533"/>
                <a:gd name="T30" fmla="*/ 2108 w 4216"/>
                <a:gd name="T31" fmla="*/ 3124 h 6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16" h="6533">
                  <a:moveTo>
                    <a:pt x="2108" y="0"/>
                  </a:moveTo>
                  <a:cubicBezTo>
                    <a:pt x="943" y="0"/>
                    <a:pt x="0" y="944"/>
                    <a:pt x="0" y="2108"/>
                  </a:cubicBezTo>
                  <a:cubicBezTo>
                    <a:pt x="0" y="2303"/>
                    <a:pt x="26" y="2492"/>
                    <a:pt x="76" y="2671"/>
                  </a:cubicBezTo>
                  <a:cubicBezTo>
                    <a:pt x="96" y="2743"/>
                    <a:pt x="119" y="2814"/>
                    <a:pt x="146" y="2882"/>
                  </a:cubicBezTo>
                  <a:lnTo>
                    <a:pt x="210" y="3027"/>
                  </a:lnTo>
                  <a:lnTo>
                    <a:pt x="2108" y="6533"/>
                  </a:lnTo>
                  <a:lnTo>
                    <a:pt x="4007" y="3022"/>
                  </a:lnTo>
                  <a:lnTo>
                    <a:pt x="4065" y="2892"/>
                  </a:lnTo>
                  <a:cubicBezTo>
                    <a:pt x="4094" y="2820"/>
                    <a:pt x="4119" y="2747"/>
                    <a:pt x="4139" y="2671"/>
                  </a:cubicBezTo>
                  <a:cubicBezTo>
                    <a:pt x="4189" y="2492"/>
                    <a:pt x="4216" y="2303"/>
                    <a:pt x="4216" y="2108"/>
                  </a:cubicBezTo>
                  <a:cubicBezTo>
                    <a:pt x="4216" y="944"/>
                    <a:pt x="3272" y="0"/>
                    <a:pt x="2108" y="0"/>
                  </a:cubicBezTo>
                  <a:close/>
                  <a:moveTo>
                    <a:pt x="2108" y="3124"/>
                  </a:moveTo>
                  <a:cubicBezTo>
                    <a:pt x="1537" y="3124"/>
                    <a:pt x="1073" y="2659"/>
                    <a:pt x="1073" y="2089"/>
                  </a:cubicBezTo>
                  <a:cubicBezTo>
                    <a:pt x="1073" y="1518"/>
                    <a:pt x="1537" y="1054"/>
                    <a:pt x="2108" y="1054"/>
                  </a:cubicBezTo>
                  <a:cubicBezTo>
                    <a:pt x="2678" y="1054"/>
                    <a:pt x="3142" y="1518"/>
                    <a:pt x="3142" y="2089"/>
                  </a:cubicBezTo>
                  <a:cubicBezTo>
                    <a:pt x="3142" y="2659"/>
                    <a:pt x="2678" y="3124"/>
                    <a:pt x="2108" y="31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0" name="Group 41">
            <a:extLst>
              <a:ext uri="{FF2B5EF4-FFF2-40B4-BE49-F238E27FC236}">
                <a16:creationId xmlns:a16="http://schemas.microsoft.com/office/drawing/2014/main" xmlns="" id="{69530D5C-7D81-4A04-BA0E-8D9FAB87F155}"/>
              </a:ext>
            </a:extLst>
          </p:cNvPr>
          <p:cNvGrpSpPr/>
          <p:nvPr/>
        </p:nvGrpSpPr>
        <p:grpSpPr>
          <a:xfrm>
            <a:off x="7864536" y="1849237"/>
            <a:ext cx="3570514" cy="1797055"/>
            <a:chOff x="5012703" y="1631945"/>
            <a:chExt cx="3570514" cy="1797055"/>
          </a:xfrm>
        </p:grpSpPr>
        <p:sp>
          <p:nvSpPr>
            <p:cNvPr id="51" name="文本框 42">
              <a:extLst>
                <a:ext uri="{FF2B5EF4-FFF2-40B4-BE49-F238E27FC236}">
                  <a16:creationId xmlns:a16="http://schemas.microsoft.com/office/drawing/2014/main" xmlns="" id="{DF0E9A3D-2B51-4C66-99FA-1F43F4B85125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52" name="文本框 43">
              <a:extLst>
                <a:ext uri="{FF2B5EF4-FFF2-40B4-BE49-F238E27FC236}">
                  <a16:creationId xmlns:a16="http://schemas.microsoft.com/office/drawing/2014/main" xmlns="" id="{B8215E78-8EDC-4669-9351-72AD38450DD1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53" name="browser_156816">
              <a:extLst>
                <a:ext uri="{FF2B5EF4-FFF2-40B4-BE49-F238E27FC236}">
                  <a16:creationId xmlns:a16="http://schemas.microsoft.com/office/drawing/2014/main" xmlns="" id="{6B82B1E0-39AA-4DC6-89BA-DB86BDB1996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2513" y="1631945"/>
              <a:ext cx="552201" cy="609685"/>
            </a:xfrm>
            <a:custGeom>
              <a:avLst/>
              <a:gdLst>
                <a:gd name="connsiteX0" fmla="*/ 261051 w 522989"/>
                <a:gd name="connsiteY0" fmla="*/ 362763 h 577432"/>
                <a:gd name="connsiteX1" fmla="*/ 288791 w 522989"/>
                <a:gd name="connsiteY1" fmla="*/ 390429 h 577432"/>
                <a:gd name="connsiteX2" fmla="*/ 261051 w 522989"/>
                <a:gd name="connsiteY2" fmla="*/ 418095 h 577432"/>
                <a:gd name="connsiteX3" fmla="*/ 233311 w 522989"/>
                <a:gd name="connsiteY3" fmla="*/ 390429 h 577432"/>
                <a:gd name="connsiteX4" fmla="*/ 261051 w 522989"/>
                <a:gd name="connsiteY4" fmla="*/ 362763 h 577432"/>
                <a:gd name="connsiteX5" fmla="*/ 446328 w 522989"/>
                <a:gd name="connsiteY5" fmla="*/ 358474 h 577432"/>
                <a:gd name="connsiteX6" fmla="*/ 454749 w 522989"/>
                <a:gd name="connsiteY6" fmla="*/ 360086 h 577432"/>
                <a:gd name="connsiteX7" fmla="*/ 483355 w 522989"/>
                <a:gd name="connsiteY7" fmla="*/ 376670 h 577432"/>
                <a:gd name="connsiteX8" fmla="*/ 487969 w 522989"/>
                <a:gd name="connsiteY8" fmla="*/ 391410 h 577432"/>
                <a:gd name="connsiteX9" fmla="*/ 477818 w 522989"/>
                <a:gd name="connsiteY9" fmla="*/ 396938 h 577432"/>
                <a:gd name="connsiteX10" fmla="*/ 472281 w 522989"/>
                <a:gd name="connsiteY10" fmla="*/ 395096 h 577432"/>
                <a:gd name="connsiteX11" fmla="*/ 443675 w 522989"/>
                <a:gd name="connsiteY11" fmla="*/ 378512 h 577432"/>
                <a:gd name="connsiteX12" fmla="*/ 439984 w 522989"/>
                <a:gd name="connsiteY12" fmla="*/ 363772 h 577432"/>
                <a:gd name="connsiteX13" fmla="*/ 446328 w 522989"/>
                <a:gd name="connsiteY13" fmla="*/ 358474 h 577432"/>
                <a:gd name="connsiteX14" fmla="*/ 76344 w 522989"/>
                <a:gd name="connsiteY14" fmla="*/ 358474 h 577432"/>
                <a:gd name="connsiteX15" fmla="*/ 83038 w 522989"/>
                <a:gd name="connsiteY15" fmla="*/ 363772 h 577432"/>
                <a:gd name="connsiteX16" fmla="*/ 79344 w 522989"/>
                <a:gd name="connsiteY16" fmla="*/ 378512 h 577432"/>
                <a:gd name="connsiteX17" fmla="*/ 49796 w 522989"/>
                <a:gd name="connsiteY17" fmla="*/ 395096 h 577432"/>
                <a:gd name="connsiteX18" fmla="*/ 44256 w 522989"/>
                <a:gd name="connsiteY18" fmla="*/ 396938 h 577432"/>
                <a:gd name="connsiteX19" fmla="*/ 35022 w 522989"/>
                <a:gd name="connsiteY19" fmla="*/ 391410 h 577432"/>
                <a:gd name="connsiteX20" fmla="*/ 38716 w 522989"/>
                <a:gd name="connsiteY20" fmla="*/ 376670 h 577432"/>
                <a:gd name="connsiteX21" fmla="*/ 68264 w 522989"/>
                <a:gd name="connsiteY21" fmla="*/ 360086 h 577432"/>
                <a:gd name="connsiteX22" fmla="*/ 76344 w 522989"/>
                <a:gd name="connsiteY22" fmla="*/ 358474 h 577432"/>
                <a:gd name="connsiteX23" fmla="*/ 478723 w 522989"/>
                <a:gd name="connsiteY23" fmla="*/ 249584 h 577432"/>
                <a:gd name="connsiteX24" fmla="*/ 511923 w 522989"/>
                <a:gd name="connsiteY24" fmla="*/ 249584 h 577432"/>
                <a:gd name="connsiteX25" fmla="*/ 522989 w 522989"/>
                <a:gd name="connsiteY25" fmla="*/ 260606 h 577432"/>
                <a:gd name="connsiteX26" fmla="*/ 511923 w 522989"/>
                <a:gd name="connsiteY26" fmla="*/ 271628 h 577432"/>
                <a:gd name="connsiteX27" fmla="*/ 478723 w 522989"/>
                <a:gd name="connsiteY27" fmla="*/ 271628 h 577432"/>
                <a:gd name="connsiteX28" fmla="*/ 467657 w 522989"/>
                <a:gd name="connsiteY28" fmla="*/ 260606 h 577432"/>
                <a:gd name="connsiteX29" fmla="*/ 478723 w 522989"/>
                <a:gd name="connsiteY29" fmla="*/ 249584 h 577432"/>
                <a:gd name="connsiteX30" fmla="*/ 11066 w 522989"/>
                <a:gd name="connsiteY30" fmla="*/ 249584 h 577432"/>
                <a:gd name="connsiteX31" fmla="*/ 44266 w 522989"/>
                <a:gd name="connsiteY31" fmla="*/ 249584 h 577432"/>
                <a:gd name="connsiteX32" fmla="*/ 55332 w 522989"/>
                <a:gd name="connsiteY32" fmla="*/ 260606 h 577432"/>
                <a:gd name="connsiteX33" fmla="*/ 44266 w 522989"/>
                <a:gd name="connsiteY33" fmla="*/ 271628 h 577432"/>
                <a:gd name="connsiteX34" fmla="*/ 11066 w 522989"/>
                <a:gd name="connsiteY34" fmla="*/ 271628 h 577432"/>
                <a:gd name="connsiteX35" fmla="*/ 0 w 522989"/>
                <a:gd name="connsiteY35" fmla="*/ 260606 h 577432"/>
                <a:gd name="connsiteX36" fmla="*/ 11066 w 522989"/>
                <a:gd name="connsiteY36" fmla="*/ 249584 h 577432"/>
                <a:gd name="connsiteX37" fmla="*/ 261050 w 522989"/>
                <a:gd name="connsiteY37" fmla="*/ 167622 h 577432"/>
                <a:gd name="connsiteX38" fmla="*/ 287754 w 522989"/>
                <a:gd name="connsiteY38" fmla="*/ 193402 h 577432"/>
                <a:gd name="connsiteX39" fmla="*/ 287754 w 522989"/>
                <a:gd name="connsiteY39" fmla="*/ 232993 h 577432"/>
                <a:gd name="connsiteX40" fmla="*/ 286833 w 522989"/>
                <a:gd name="connsiteY40" fmla="*/ 248645 h 577432"/>
                <a:gd name="connsiteX41" fmla="*/ 276704 w 522989"/>
                <a:gd name="connsiteY41" fmla="*/ 327828 h 577432"/>
                <a:gd name="connsiteX42" fmla="*/ 261050 w 522989"/>
                <a:gd name="connsiteY42" fmla="*/ 340718 h 577432"/>
                <a:gd name="connsiteX43" fmla="*/ 246317 w 522989"/>
                <a:gd name="connsiteY43" fmla="*/ 327828 h 577432"/>
                <a:gd name="connsiteX44" fmla="*/ 236188 w 522989"/>
                <a:gd name="connsiteY44" fmla="*/ 248645 h 577432"/>
                <a:gd name="connsiteX45" fmla="*/ 234346 w 522989"/>
                <a:gd name="connsiteY45" fmla="*/ 232993 h 577432"/>
                <a:gd name="connsiteX46" fmla="*/ 234346 w 522989"/>
                <a:gd name="connsiteY46" fmla="*/ 193402 h 577432"/>
                <a:gd name="connsiteX47" fmla="*/ 261050 w 522989"/>
                <a:gd name="connsiteY47" fmla="*/ 167622 h 577432"/>
                <a:gd name="connsiteX48" fmla="*/ 261034 w 522989"/>
                <a:gd name="connsiteY48" fmla="*/ 133592 h 577432"/>
                <a:gd name="connsiteX49" fmla="*/ 130076 w 522989"/>
                <a:gd name="connsiteY49" fmla="*/ 258825 h 577432"/>
                <a:gd name="connsiteX50" fmla="*/ 165121 w 522989"/>
                <a:gd name="connsiteY50" fmla="*/ 356433 h 577432"/>
                <a:gd name="connsiteX51" fmla="*/ 190022 w 522989"/>
                <a:gd name="connsiteY51" fmla="*/ 418129 h 577432"/>
                <a:gd name="connsiteX52" fmla="*/ 206622 w 522989"/>
                <a:gd name="connsiteY52" fmla="*/ 442070 h 577432"/>
                <a:gd name="connsiteX53" fmla="*/ 315446 w 522989"/>
                <a:gd name="connsiteY53" fmla="*/ 442070 h 577432"/>
                <a:gd name="connsiteX54" fmla="*/ 332046 w 522989"/>
                <a:gd name="connsiteY54" fmla="*/ 418129 h 577432"/>
                <a:gd name="connsiteX55" fmla="*/ 357869 w 522989"/>
                <a:gd name="connsiteY55" fmla="*/ 357354 h 577432"/>
                <a:gd name="connsiteX56" fmla="*/ 392914 w 522989"/>
                <a:gd name="connsiteY56" fmla="*/ 258825 h 577432"/>
                <a:gd name="connsiteX57" fmla="*/ 261034 w 522989"/>
                <a:gd name="connsiteY57" fmla="*/ 133592 h 577432"/>
                <a:gd name="connsiteX58" fmla="*/ 472281 w 522989"/>
                <a:gd name="connsiteY58" fmla="*/ 126151 h 577432"/>
                <a:gd name="connsiteX59" fmla="*/ 487969 w 522989"/>
                <a:gd name="connsiteY59" fmla="*/ 130757 h 577432"/>
                <a:gd name="connsiteX60" fmla="*/ 483355 w 522989"/>
                <a:gd name="connsiteY60" fmla="*/ 145498 h 577432"/>
                <a:gd name="connsiteX61" fmla="*/ 454749 w 522989"/>
                <a:gd name="connsiteY61" fmla="*/ 162081 h 577432"/>
                <a:gd name="connsiteX62" fmla="*/ 449212 w 522989"/>
                <a:gd name="connsiteY62" fmla="*/ 163924 h 577432"/>
                <a:gd name="connsiteX63" fmla="*/ 439984 w 522989"/>
                <a:gd name="connsiteY63" fmla="*/ 158396 h 577432"/>
                <a:gd name="connsiteX64" fmla="*/ 443675 w 522989"/>
                <a:gd name="connsiteY64" fmla="*/ 142734 h 577432"/>
                <a:gd name="connsiteX65" fmla="*/ 49796 w 522989"/>
                <a:gd name="connsiteY65" fmla="*/ 126151 h 577432"/>
                <a:gd name="connsiteX66" fmla="*/ 79344 w 522989"/>
                <a:gd name="connsiteY66" fmla="*/ 142734 h 577432"/>
                <a:gd name="connsiteX67" fmla="*/ 83038 w 522989"/>
                <a:gd name="connsiteY67" fmla="*/ 158396 h 577432"/>
                <a:gd name="connsiteX68" fmla="*/ 73804 w 522989"/>
                <a:gd name="connsiteY68" fmla="*/ 163924 h 577432"/>
                <a:gd name="connsiteX69" fmla="*/ 68264 w 522989"/>
                <a:gd name="connsiteY69" fmla="*/ 162081 h 577432"/>
                <a:gd name="connsiteX70" fmla="*/ 38716 w 522989"/>
                <a:gd name="connsiteY70" fmla="*/ 145498 h 577432"/>
                <a:gd name="connsiteX71" fmla="*/ 35022 w 522989"/>
                <a:gd name="connsiteY71" fmla="*/ 130757 h 577432"/>
                <a:gd name="connsiteX72" fmla="*/ 49796 w 522989"/>
                <a:gd name="connsiteY72" fmla="*/ 126151 h 577432"/>
                <a:gd name="connsiteX73" fmla="*/ 261034 w 522989"/>
                <a:gd name="connsiteY73" fmla="*/ 88472 h 577432"/>
                <a:gd name="connsiteX74" fmla="*/ 437181 w 522989"/>
                <a:gd name="connsiteY74" fmla="*/ 258825 h 577432"/>
                <a:gd name="connsiteX75" fmla="*/ 394758 w 522989"/>
                <a:gd name="connsiteY75" fmla="*/ 382217 h 577432"/>
                <a:gd name="connsiteX76" fmla="*/ 377236 w 522989"/>
                <a:gd name="connsiteY76" fmla="*/ 418129 h 577432"/>
                <a:gd name="connsiteX77" fmla="*/ 344035 w 522989"/>
                <a:gd name="connsiteY77" fmla="*/ 476141 h 577432"/>
                <a:gd name="connsiteX78" fmla="*/ 341268 w 522989"/>
                <a:gd name="connsiteY78" fmla="*/ 521262 h 577432"/>
                <a:gd name="connsiteX79" fmla="*/ 305301 w 522989"/>
                <a:gd name="connsiteY79" fmla="*/ 559016 h 577432"/>
                <a:gd name="connsiteX80" fmla="*/ 290545 w 522989"/>
                <a:gd name="connsiteY80" fmla="*/ 573749 h 577432"/>
                <a:gd name="connsiteX81" fmla="*/ 278556 w 522989"/>
                <a:gd name="connsiteY81" fmla="*/ 577432 h 577432"/>
                <a:gd name="connsiteX82" fmla="*/ 244434 w 522989"/>
                <a:gd name="connsiteY82" fmla="*/ 577432 h 577432"/>
                <a:gd name="connsiteX83" fmla="*/ 231522 w 522989"/>
                <a:gd name="connsiteY83" fmla="*/ 573749 h 577432"/>
                <a:gd name="connsiteX84" fmla="*/ 217689 w 522989"/>
                <a:gd name="connsiteY84" fmla="*/ 559016 h 577432"/>
                <a:gd name="connsiteX85" fmla="*/ 180799 w 522989"/>
                <a:gd name="connsiteY85" fmla="*/ 521262 h 577432"/>
                <a:gd name="connsiteX86" fmla="*/ 178955 w 522989"/>
                <a:gd name="connsiteY86" fmla="*/ 476141 h 577432"/>
                <a:gd name="connsiteX87" fmla="*/ 145754 w 522989"/>
                <a:gd name="connsiteY87" fmla="*/ 418129 h 577432"/>
                <a:gd name="connsiteX88" fmla="*/ 128232 w 522989"/>
                <a:gd name="connsiteY88" fmla="*/ 382217 h 577432"/>
                <a:gd name="connsiteX89" fmla="*/ 85809 w 522989"/>
                <a:gd name="connsiteY89" fmla="*/ 258825 h 577432"/>
                <a:gd name="connsiteX90" fmla="*/ 261034 w 522989"/>
                <a:gd name="connsiteY90" fmla="*/ 88472 h 577432"/>
                <a:gd name="connsiteX91" fmla="*/ 392070 w 522989"/>
                <a:gd name="connsiteY91" fmla="*/ 35016 h 577432"/>
                <a:gd name="connsiteX92" fmla="*/ 395762 w 522989"/>
                <a:gd name="connsiteY92" fmla="*/ 49759 h 577432"/>
                <a:gd name="connsiteX93" fmla="*/ 379147 w 522989"/>
                <a:gd name="connsiteY93" fmla="*/ 79244 h 577432"/>
                <a:gd name="connsiteX94" fmla="*/ 369917 w 522989"/>
                <a:gd name="connsiteY94" fmla="*/ 84773 h 577432"/>
                <a:gd name="connsiteX95" fmla="*/ 364378 w 522989"/>
                <a:gd name="connsiteY95" fmla="*/ 82930 h 577432"/>
                <a:gd name="connsiteX96" fmla="*/ 360686 w 522989"/>
                <a:gd name="connsiteY96" fmla="*/ 68187 h 577432"/>
                <a:gd name="connsiteX97" fmla="*/ 377301 w 522989"/>
                <a:gd name="connsiteY97" fmla="*/ 38702 h 577432"/>
                <a:gd name="connsiteX98" fmla="*/ 392070 w 522989"/>
                <a:gd name="connsiteY98" fmla="*/ 35016 h 577432"/>
                <a:gd name="connsiteX99" fmla="*/ 131042 w 522989"/>
                <a:gd name="connsiteY99" fmla="*/ 35016 h 577432"/>
                <a:gd name="connsiteX100" fmla="*/ 145759 w 522989"/>
                <a:gd name="connsiteY100" fmla="*/ 38702 h 577432"/>
                <a:gd name="connsiteX101" fmla="*/ 162317 w 522989"/>
                <a:gd name="connsiteY101" fmla="*/ 68187 h 577432"/>
                <a:gd name="connsiteX102" fmla="*/ 158637 w 522989"/>
                <a:gd name="connsiteY102" fmla="*/ 82930 h 577432"/>
                <a:gd name="connsiteX103" fmla="*/ 153118 w 522989"/>
                <a:gd name="connsiteY103" fmla="*/ 84773 h 577432"/>
                <a:gd name="connsiteX104" fmla="*/ 143000 w 522989"/>
                <a:gd name="connsiteY104" fmla="*/ 79244 h 577432"/>
                <a:gd name="connsiteX105" fmla="*/ 126443 w 522989"/>
                <a:gd name="connsiteY105" fmla="*/ 49759 h 577432"/>
                <a:gd name="connsiteX106" fmla="*/ 131042 w 522989"/>
                <a:gd name="connsiteY106" fmla="*/ 35016 h 577432"/>
                <a:gd name="connsiteX107" fmla="*/ 261051 w 522989"/>
                <a:gd name="connsiteY107" fmla="*/ 0 h 577432"/>
                <a:gd name="connsiteX108" fmla="*/ 272073 w 522989"/>
                <a:gd name="connsiteY108" fmla="*/ 11037 h 577432"/>
                <a:gd name="connsiteX109" fmla="*/ 272073 w 522989"/>
                <a:gd name="connsiteY109" fmla="*/ 44147 h 577432"/>
                <a:gd name="connsiteX110" fmla="*/ 261051 w 522989"/>
                <a:gd name="connsiteY110" fmla="*/ 55184 h 577432"/>
                <a:gd name="connsiteX111" fmla="*/ 250029 w 522989"/>
                <a:gd name="connsiteY111" fmla="*/ 44147 h 577432"/>
                <a:gd name="connsiteX112" fmla="*/ 250029 w 522989"/>
                <a:gd name="connsiteY112" fmla="*/ 11037 h 577432"/>
                <a:gd name="connsiteX113" fmla="*/ 261051 w 522989"/>
                <a:gd name="connsiteY113" fmla="*/ 0 h 577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522989" h="577432">
                  <a:moveTo>
                    <a:pt x="261051" y="362763"/>
                  </a:moveTo>
                  <a:cubicBezTo>
                    <a:pt x="276371" y="362763"/>
                    <a:pt x="288791" y="375149"/>
                    <a:pt x="288791" y="390429"/>
                  </a:cubicBezTo>
                  <a:cubicBezTo>
                    <a:pt x="288791" y="405709"/>
                    <a:pt x="276371" y="418095"/>
                    <a:pt x="261051" y="418095"/>
                  </a:cubicBezTo>
                  <a:cubicBezTo>
                    <a:pt x="245731" y="418095"/>
                    <a:pt x="233311" y="405709"/>
                    <a:pt x="233311" y="390429"/>
                  </a:cubicBezTo>
                  <a:cubicBezTo>
                    <a:pt x="233311" y="375149"/>
                    <a:pt x="245731" y="362763"/>
                    <a:pt x="261051" y="362763"/>
                  </a:cubicBezTo>
                  <a:close/>
                  <a:moveTo>
                    <a:pt x="446328" y="358474"/>
                  </a:moveTo>
                  <a:cubicBezTo>
                    <a:pt x="448981" y="357783"/>
                    <a:pt x="451980" y="358243"/>
                    <a:pt x="454749" y="360086"/>
                  </a:cubicBezTo>
                  <a:lnTo>
                    <a:pt x="483355" y="376670"/>
                  </a:lnTo>
                  <a:cubicBezTo>
                    <a:pt x="488891" y="379434"/>
                    <a:pt x="490737" y="385883"/>
                    <a:pt x="487969" y="391410"/>
                  </a:cubicBezTo>
                  <a:cubicBezTo>
                    <a:pt x="486123" y="395096"/>
                    <a:pt x="481509" y="396938"/>
                    <a:pt x="477818" y="396938"/>
                  </a:cubicBezTo>
                  <a:cubicBezTo>
                    <a:pt x="475973" y="396938"/>
                    <a:pt x="474127" y="396938"/>
                    <a:pt x="472281" y="395096"/>
                  </a:cubicBezTo>
                  <a:lnTo>
                    <a:pt x="443675" y="378512"/>
                  </a:lnTo>
                  <a:cubicBezTo>
                    <a:pt x="438139" y="375748"/>
                    <a:pt x="436293" y="369299"/>
                    <a:pt x="439984" y="363772"/>
                  </a:cubicBezTo>
                  <a:cubicBezTo>
                    <a:pt x="441368" y="361007"/>
                    <a:pt x="443675" y="359165"/>
                    <a:pt x="446328" y="358474"/>
                  </a:cubicBezTo>
                  <a:close/>
                  <a:moveTo>
                    <a:pt x="76344" y="358474"/>
                  </a:moveTo>
                  <a:cubicBezTo>
                    <a:pt x="79114" y="359165"/>
                    <a:pt x="81653" y="361007"/>
                    <a:pt x="83038" y="363772"/>
                  </a:cubicBezTo>
                  <a:cubicBezTo>
                    <a:pt x="85808" y="369299"/>
                    <a:pt x="83961" y="375748"/>
                    <a:pt x="79344" y="378512"/>
                  </a:cubicBezTo>
                  <a:lnTo>
                    <a:pt x="49796" y="395096"/>
                  </a:lnTo>
                  <a:cubicBezTo>
                    <a:pt x="47949" y="396938"/>
                    <a:pt x="46103" y="396938"/>
                    <a:pt x="44256" y="396938"/>
                  </a:cubicBezTo>
                  <a:cubicBezTo>
                    <a:pt x="40562" y="396938"/>
                    <a:pt x="36869" y="395096"/>
                    <a:pt x="35022" y="391410"/>
                  </a:cubicBezTo>
                  <a:cubicBezTo>
                    <a:pt x="32252" y="385883"/>
                    <a:pt x="34099" y="379434"/>
                    <a:pt x="38716" y="376670"/>
                  </a:cubicBezTo>
                  <a:lnTo>
                    <a:pt x="68264" y="360086"/>
                  </a:lnTo>
                  <a:cubicBezTo>
                    <a:pt x="70573" y="358243"/>
                    <a:pt x="73574" y="357783"/>
                    <a:pt x="76344" y="358474"/>
                  </a:cubicBezTo>
                  <a:close/>
                  <a:moveTo>
                    <a:pt x="478723" y="249584"/>
                  </a:moveTo>
                  <a:lnTo>
                    <a:pt x="511923" y="249584"/>
                  </a:lnTo>
                  <a:cubicBezTo>
                    <a:pt x="517456" y="249584"/>
                    <a:pt x="522989" y="255095"/>
                    <a:pt x="522989" y="260606"/>
                  </a:cubicBezTo>
                  <a:cubicBezTo>
                    <a:pt x="522989" y="267035"/>
                    <a:pt x="517456" y="271628"/>
                    <a:pt x="511923" y="271628"/>
                  </a:cubicBezTo>
                  <a:lnTo>
                    <a:pt x="478723" y="271628"/>
                  </a:lnTo>
                  <a:cubicBezTo>
                    <a:pt x="472268" y="271628"/>
                    <a:pt x="467657" y="267035"/>
                    <a:pt x="467657" y="260606"/>
                  </a:cubicBezTo>
                  <a:cubicBezTo>
                    <a:pt x="467657" y="255095"/>
                    <a:pt x="472268" y="249584"/>
                    <a:pt x="478723" y="249584"/>
                  </a:cubicBezTo>
                  <a:close/>
                  <a:moveTo>
                    <a:pt x="11066" y="249584"/>
                  </a:moveTo>
                  <a:lnTo>
                    <a:pt x="44266" y="249584"/>
                  </a:lnTo>
                  <a:cubicBezTo>
                    <a:pt x="50721" y="249584"/>
                    <a:pt x="55332" y="255095"/>
                    <a:pt x="55332" y="260606"/>
                  </a:cubicBezTo>
                  <a:cubicBezTo>
                    <a:pt x="55332" y="267035"/>
                    <a:pt x="50721" y="271628"/>
                    <a:pt x="44266" y="271628"/>
                  </a:cubicBezTo>
                  <a:lnTo>
                    <a:pt x="11066" y="271628"/>
                  </a:lnTo>
                  <a:cubicBezTo>
                    <a:pt x="4611" y="271628"/>
                    <a:pt x="0" y="267035"/>
                    <a:pt x="0" y="260606"/>
                  </a:cubicBezTo>
                  <a:cubicBezTo>
                    <a:pt x="0" y="255095"/>
                    <a:pt x="4611" y="249584"/>
                    <a:pt x="11066" y="249584"/>
                  </a:cubicBezTo>
                  <a:close/>
                  <a:moveTo>
                    <a:pt x="261050" y="167622"/>
                  </a:moveTo>
                  <a:cubicBezTo>
                    <a:pt x="278546" y="167622"/>
                    <a:pt x="287754" y="176829"/>
                    <a:pt x="287754" y="193402"/>
                  </a:cubicBezTo>
                  <a:lnTo>
                    <a:pt x="287754" y="232993"/>
                  </a:lnTo>
                  <a:cubicBezTo>
                    <a:pt x="287754" y="237597"/>
                    <a:pt x="287754" y="243121"/>
                    <a:pt x="286833" y="248645"/>
                  </a:cubicBezTo>
                  <a:lnTo>
                    <a:pt x="276704" y="327828"/>
                  </a:lnTo>
                  <a:cubicBezTo>
                    <a:pt x="274862" y="337956"/>
                    <a:pt x="270258" y="340718"/>
                    <a:pt x="261050" y="340718"/>
                  </a:cubicBezTo>
                  <a:cubicBezTo>
                    <a:pt x="252763" y="340718"/>
                    <a:pt x="248158" y="337956"/>
                    <a:pt x="246317" y="327828"/>
                  </a:cubicBezTo>
                  <a:lnTo>
                    <a:pt x="236188" y="248645"/>
                  </a:lnTo>
                  <a:cubicBezTo>
                    <a:pt x="235267" y="243121"/>
                    <a:pt x="234346" y="237597"/>
                    <a:pt x="234346" y="232993"/>
                  </a:cubicBezTo>
                  <a:lnTo>
                    <a:pt x="234346" y="193402"/>
                  </a:lnTo>
                  <a:cubicBezTo>
                    <a:pt x="234346" y="176829"/>
                    <a:pt x="244475" y="167622"/>
                    <a:pt x="261050" y="167622"/>
                  </a:cubicBezTo>
                  <a:close/>
                  <a:moveTo>
                    <a:pt x="261034" y="133592"/>
                  </a:moveTo>
                  <a:cubicBezTo>
                    <a:pt x="189099" y="133592"/>
                    <a:pt x="130076" y="189763"/>
                    <a:pt x="130076" y="258825"/>
                  </a:cubicBezTo>
                  <a:cubicBezTo>
                    <a:pt x="130076" y="305787"/>
                    <a:pt x="148521" y="332491"/>
                    <a:pt x="165121" y="356433"/>
                  </a:cubicBezTo>
                  <a:cubicBezTo>
                    <a:pt x="178033" y="375771"/>
                    <a:pt x="190022" y="394187"/>
                    <a:pt x="190022" y="418129"/>
                  </a:cubicBezTo>
                  <a:cubicBezTo>
                    <a:pt x="190022" y="428258"/>
                    <a:pt x="200166" y="437466"/>
                    <a:pt x="206622" y="442070"/>
                  </a:cubicBezTo>
                  <a:lnTo>
                    <a:pt x="315446" y="442070"/>
                  </a:lnTo>
                  <a:cubicBezTo>
                    <a:pt x="322824" y="436545"/>
                    <a:pt x="332046" y="428258"/>
                    <a:pt x="332046" y="418129"/>
                  </a:cubicBezTo>
                  <a:cubicBezTo>
                    <a:pt x="332046" y="394187"/>
                    <a:pt x="344957" y="375771"/>
                    <a:pt x="357869" y="357354"/>
                  </a:cubicBezTo>
                  <a:cubicBezTo>
                    <a:pt x="374469" y="332491"/>
                    <a:pt x="392914" y="305787"/>
                    <a:pt x="392914" y="258825"/>
                  </a:cubicBezTo>
                  <a:cubicBezTo>
                    <a:pt x="392914" y="189763"/>
                    <a:pt x="333891" y="133592"/>
                    <a:pt x="261034" y="133592"/>
                  </a:cubicBezTo>
                  <a:close/>
                  <a:moveTo>
                    <a:pt x="472281" y="126151"/>
                  </a:moveTo>
                  <a:cubicBezTo>
                    <a:pt x="477818" y="123387"/>
                    <a:pt x="484278" y="125229"/>
                    <a:pt x="487969" y="130757"/>
                  </a:cubicBezTo>
                  <a:cubicBezTo>
                    <a:pt x="490737" y="135364"/>
                    <a:pt x="488891" y="142734"/>
                    <a:pt x="483355" y="145498"/>
                  </a:cubicBezTo>
                  <a:lnTo>
                    <a:pt x="454749" y="162081"/>
                  </a:lnTo>
                  <a:cubicBezTo>
                    <a:pt x="452903" y="163002"/>
                    <a:pt x="451057" y="163924"/>
                    <a:pt x="449212" y="163924"/>
                  </a:cubicBezTo>
                  <a:cubicBezTo>
                    <a:pt x="445521" y="163924"/>
                    <a:pt x="441830" y="162081"/>
                    <a:pt x="439984" y="158396"/>
                  </a:cubicBezTo>
                  <a:cubicBezTo>
                    <a:pt x="436293" y="152868"/>
                    <a:pt x="438139" y="146419"/>
                    <a:pt x="443675" y="142734"/>
                  </a:cubicBezTo>
                  <a:close/>
                  <a:moveTo>
                    <a:pt x="49796" y="126151"/>
                  </a:moveTo>
                  <a:lnTo>
                    <a:pt x="79344" y="142734"/>
                  </a:lnTo>
                  <a:cubicBezTo>
                    <a:pt x="83961" y="146419"/>
                    <a:pt x="85808" y="152868"/>
                    <a:pt x="83038" y="158396"/>
                  </a:cubicBezTo>
                  <a:cubicBezTo>
                    <a:pt x="81191" y="162081"/>
                    <a:pt x="77498" y="163924"/>
                    <a:pt x="73804" y="163924"/>
                  </a:cubicBezTo>
                  <a:cubicBezTo>
                    <a:pt x="71957" y="163924"/>
                    <a:pt x="70111" y="163002"/>
                    <a:pt x="68264" y="162081"/>
                  </a:cubicBezTo>
                  <a:lnTo>
                    <a:pt x="38716" y="145498"/>
                  </a:lnTo>
                  <a:cubicBezTo>
                    <a:pt x="34099" y="142734"/>
                    <a:pt x="32252" y="135364"/>
                    <a:pt x="35022" y="130757"/>
                  </a:cubicBezTo>
                  <a:cubicBezTo>
                    <a:pt x="37792" y="125229"/>
                    <a:pt x="45179" y="123387"/>
                    <a:pt x="49796" y="126151"/>
                  </a:cubicBezTo>
                  <a:close/>
                  <a:moveTo>
                    <a:pt x="261034" y="88472"/>
                  </a:moveTo>
                  <a:cubicBezTo>
                    <a:pt x="357869" y="88472"/>
                    <a:pt x="437181" y="164901"/>
                    <a:pt x="437181" y="258825"/>
                  </a:cubicBezTo>
                  <a:cubicBezTo>
                    <a:pt x="437181" y="319600"/>
                    <a:pt x="412281" y="355512"/>
                    <a:pt x="394758" y="382217"/>
                  </a:cubicBezTo>
                  <a:cubicBezTo>
                    <a:pt x="382769" y="398791"/>
                    <a:pt x="377236" y="408000"/>
                    <a:pt x="377236" y="418129"/>
                  </a:cubicBezTo>
                  <a:cubicBezTo>
                    <a:pt x="377236" y="440229"/>
                    <a:pt x="365247" y="460487"/>
                    <a:pt x="344035" y="476141"/>
                  </a:cubicBezTo>
                  <a:cubicBezTo>
                    <a:pt x="343113" y="489033"/>
                    <a:pt x="341268" y="521262"/>
                    <a:pt x="341268" y="521262"/>
                  </a:cubicBezTo>
                  <a:cubicBezTo>
                    <a:pt x="341268" y="529549"/>
                    <a:pt x="336657" y="548887"/>
                    <a:pt x="305301" y="559016"/>
                  </a:cubicBezTo>
                  <a:cubicBezTo>
                    <a:pt x="301612" y="564541"/>
                    <a:pt x="297001" y="569145"/>
                    <a:pt x="290545" y="573749"/>
                  </a:cubicBezTo>
                  <a:cubicBezTo>
                    <a:pt x="286856" y="575591"/>
                    <a:pt x="283168" y="577432"/>
                    <a:pt x="278556" y="577432"/>
                  </a:cubicBezTo>
                  <a:lnTo>
                    <a:pt x="244434" y="577432"/>
                  </a:lnTo>
                  <a:cubicBezTo>
                    <a:pt x="239822" y="577432"/>
                    <a:pt x="235211" y="575591"/>
                    <a:pt x="231522" y="573749"/>
                  </a:cubicBezTo>
                  <a:cubicBezTo>
                    <a:pt x="225989" y="569145"/>
                    <a:pt x="221378" y="564541"/>
                    <a:pt x="217689" y="559016"/>
                  </a:cubicBezTo>
                  <a:cubicBezTo>
                    <a:pt x="186333" y="548887"/>
                    <a:pt x="181722" y="530470"/>
                    <a:pt x="180799" y="521262"/>
                  </a:cubicBezTo>
                  <a:cubicBezTo>
                    <a:pt x="180799" y="521262"/>
                    <a:pt x="178955" y="489033"/>
                    <a:pt x="178955" y="476141"/>
                  </a:cubicBezTo>
                  <a:cubicBezTo>
                    <a:pt x="157743" y="460487"/>
                    <a:pt x="145754" y="440229"/>
                    <a:pt x="145754" y="418129"/>
                  </a:cubicBezTo>
                  <a:cubicBezTo>
                    <a:pt x="145754" y="408000"/>
                    <a:pt x="139299" y="398791"/>
                    <a:pt x="128232" y="382217"/>
                  </a:cubicBezTo>
                  <a:cubicBezTo>
                    <a:pt x="109787" y="355512"/>
                    <a:pt x="85809" y="319600"/>
                    <a:pt x="85809" y="258825"/>
                  </a:cubicBezTo>
                  <a:cubicBezTo>
                    <a:pt x="85809" y="164901"/>
                    <a:pt x="164199" y="88472"/>
                    <a:pt x="261034" y="88472"/>
                  </a:cubicBezTo>
                  <a:close/>
                  <a:moveTo>
                    <a:pt x="392070" y="35016"/>
                  </a:moveTo>
                  <a:cubicBezTo>
                    <a:pt x="397608" y="37780"/>
                    <a:pt x="399454" y="45152"/>
                    <a:pt x="395762" y="49759"/>
                  </a:cubicBezTo>
                  <a:lnTo>
                    <a:pt x="379147" y="79244"/>
                  </a:lnTo>
                  <a:cubicBezTo>
                    <a:pt x="377301" y="82930"/>
                    <a:pt x="373609" y="84773"/>
                    <a:pt x="369917" y="84773"/>
                  </a:cubicBezTo>
                  <a:cubicBezTo>
                    <a:pt x="368071" y="84773"/>
                    <a:pt x="366224" y="83851"/>
                    <a:pt x="364378" y="82930"/>
                  </a:cubicBezTo>
                  <a:cubicBezTo>
                    <a:pt x="358840" y="80166"/>
                    <a:pt x="356994" y="72794"/>
                    <a:pt x="360686" y="68187"/>
                  </a:cubicBezTo>
                  <a:lnTo>
                    <a:pt x="377301" y="38702"/>
                  </a:lnTo>
                  <a:cubicBezTo>
                    <a:pt x="380070" y="34095"/>
                    <a:pt x="386531" y="32252"/>
                    <a:pt x="392070" y="35016"/>
                  </a:cubicBezTo>
                  <a:close/>
                  <a:moveTo>
                    <a:pt x="131042" y="35016"/>
                  </a:moveTo>
                  <a:cubicBezTo>
                    <a:pt x="135641" y="32252"/>
                    <a:pt x="143000" y="34095"/>
                    <a:pt x="145759" y="38702"/>
                  </a:cubicBezTo>
                  <a:lnTo>
                    <a:pt x="162317" y="68187"/>
                  </a:lnTo>
                  <a:cubicBezTo>
                    <a:pt x="165996" y="72794"/>
                    <a:pt x="164156" y="80166"/>
                    <a:pt x="158637" y="82930"/>
                  </a:cubicBezTo>
                  <a:cubicBezTo>
                    <a:pt x="156798" y="83851"/>
                    <a:pt x="154958" y="84773"/>
                    <a:pt x="153118" y="84773"/>
                  </a:cubicBezTo>
                  <a:cubicBezTo>
                    <a:pt x="149439" y="84773"/>
                    <a:pt x="145759" y="82930"/>
                    <a:pt x="143000" y="79244"/>
                  </a:cubicBezTo>
                  <a:lnTo>
                    <a:pt x="126443" y="49759"/>
                  </a:lnTo>
                  <a:cubicBezTo>
                    <a:pt x="123683" y="45152"/>
                    <a:pt x="125523" y="37780"/>
                    <a:pt x="131042" y="35016"/>
                  </a:cubicBezTo>
                  <a:close/>
                  <a:moveTo>
                    <a:pt x="261051" y="0"/>
                  </a:moveTo>
                  <a:cubicBezTo>
                    <a:pt x="267480" y="0"/>
                    <a:pt x="272073" y="4598"/>
                    <a:pt x="272073" y="11037"/>
                  </a:cubicBezTo>
                  <a:lnTo>
                    <a:pt x="272073" y="44147"/>
                  </a:lnTo>
                  <a:cubicBezTo>
                    <a:pt x="272073" y="50585"/>
                    <a:pt x="267480" y="55184"/>
                    <a:pt x="261051" y="55184"/>
                  </a:cubicBezTo>
                  <a:cubicBezTo>
                    <a:pt x="255540" y="55184"/>
                    <a:pt x="250029" y="50585"/>
                    <a:pt x="250029" y="44147"/>
                  </a:cubicBezTo>
                  <a:lnTo>
                    <a:pt x="250029" y="11037"/>
                  </a:lnTo>
                  <a:cubicBezTo>
                    <a:pt x="250029" y="4598"/>
                    <a:pt x="255540" y="0"/>
                    <a:pt x="2610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58" name="Group 45">
            <a:extLst>
              <a:ext uri="{FF2B5EF4-FFF2-40B4-BE49-F238E27FC236}">
                <a16:creationId xmlns:a16="http://schemas.microsoft.com/office/drawing/2014/main" xmlns="" id="{8F4091B3-CA5E-45AF-ACF1-21A72229E9D7}"/>
              </a:ext>
            </a:extLst>
          </p:cNvPr>
          <p:cNvGrpSpPr/>
          <p:nvPr/>
        </p:nvGrpSpPr>
        <p:grpSpPr>
          <a:xfrm>
            <a:off x="7864536" y="3999204"/>
            <a:ext cx="3570514" cy="1797055"/>
            <a:chOff x="5012703" y="1631945"/>
            <a:chExt cx="3570514" cy="1797055"/>
          </a:xfrm>
        </p:grpSpPr>
        <p:sp>
          <p:nvSpPr>
            <p:cNvPr id="59" name="文本框 46">
              <a:extLst>
                <a:ext uri="{FF2B5EF4-FFF2-40B4-BE49-F238E27FC236}">
                  <a16:creationId xmlns:a16="http://schemas.microsoft.com/office/drawing/2014/main" xmlns="" id="{41F06DCF-C640-4083-A823-92DA27857EE0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60" name="文本框 47">
              <a:extLst>
                <a:ext uri="{FF2B5EF4-FFF2-40B4-BE49-F238E27FC236}">
                  <a16:creationId xmlns:a16="http://schemas.microsoft.com/office/drawing/2014/main" xmlns="" id="{1ADD5B89-D000-4D90-A661-CB02B3C8589B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  <p:sp>
          <p:nvSpPr>
            <p:cNvPr id="61" name="browser_156816">
              <a:extLst>
                <a:ext uri="{FF2B5EF4-FFF2-40B4-BE49-F238E27FC236}">
                  <a16:creationId xmlns:a16="http://schemas.microsoft.com/office/drawing/2014/main" xmlns="" id="{EB61B88A-EB8F-4573-9529-2262DB69D4F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440832" y="1631945"/>
              <a:ext cx="555563" cy="609685"/>
            </a:xfrm>
            <a:custGeom>
              <a:avLst/>
              <a:gdLst>
                <a:gd name="T0" fmla="*/ 6111 w 7506"/>
                <a:gd name="T1" fmla="*/ 5088 h 8249"/>
                <a:gd name="T2" fmla="*/ 5870 w 7506"/>
                <a:gd name="T3" fmla="*/ 6398 h 8249"/>
                <a:gd name="T4" fmla="*/ 5288 w 7506"/>
                <a:gd name="T5" fmla="*/ 5088 h 8249"/>
                <a:gd name="T6" fmla="*/ 5224 w 7506"/>
                <a:gd name="T7" fmla="*/ 4795 h 8249"/>
                <a:gd name="T8" fmla="*/ 4797 w 7506"/>
                <a:gd name="T9" fmla="*/ 4596 h 8249"/>
                <a:gd name="T10" fmla="*/ 3677 w 7506"/>
                <a:gd name="T11" fmla="*/ 3512 h 8249"/>
                <a:gd name="T12" fmla="*/ 3914 w 7506"/>
                <a:gd name="T13" fmla="*/ 3010 h 8249"/>
                <a:gd name="T14" fmla="*/ 3677 w 7506"/>
                <a:gd name="T15" fmla="*/ 2464 h 8249"/>
                <a:gd name="T16" fmla="*/ 3630 w 7506"/>
                <a:gd name="T17" fmla="*/ 1444 h 8249"/>
                <a:gd name="T18" fmla="*/ 0 w 7506"/>
                <a:gd name="T19" fmla="*/ 4842 h 8249"/>
                <a:gd name="T20" fmla="*/ 6813 w 7506"/>
                <a:gd name="T21" fmla="*/ 4842 h 8249"/>
                <a:gd name="T22" fmla="*/ 6362 w 7506"/>
                <a:gd name="T23" fmla="*/ 4795 h 8249"/>
                <a:gd name="T24" fmla="*/ 1802 w 7506"/>
                <a:gd name="T25" fmla="*/ 2908 h 8249"/>
                <a:gd name="T26" fmla="*/ 1923 w 7506"/>
                <a:gd name="T27" fmla="*/ 2335 h 8249"/>
                <a:gd name="T28" fmla="*/ 1728 w 7506"/>
                <a:gd name="T29" fmla="*/ 3394 h 8249"/>
                <a:gd name="T30" fmla="*/ 503 w 7506"/>
                <a:gd name="T31" fmla="*/ 4596 h 8249"/>
                <a:gd name="T32" fmla="*/ 944 w 7506"/>
                <a:gd name="T33" fmla="*/ 6399 h 8249"/>
                <a:gd name="T34" fmla="*/ 1644 w 7506"/>
                <a:gd name="T35" fmla="*/ 5088 h 8249"/>
                <a:gd name="T36" fmla="*/ 944 w 7506"/>
                <a:gd name="T37" fmla="*/ 6399 h 8249"/>
                <a:gd name="T38" fmla="*/ 1802 w 7506"/>
                <a:gd name="T39" fmla="*/ 6730 h 8249"/>
                <a:gd name="T40" fmla="*/ 1275 w 7506"/>
                <a:gd name="T41" fmla="*/ 6827 h 8249"/>
                <a:gd name="T42" fmla="*/ 2528 w 7506"/>
                <a:gd name="T43" fmla="*/ 7621 h 8249"/>
                <a:gd name="T44" fmla="*/ 3185 w 7506"/>
                <a:gd name="T45" fmla="*/ 6616 h 8249"/>
                <a:gd name="T46" fmla="*/ 3185 w 7506"/>
                <a:gd name="T47" fmla="*/ 6124 h 8249"/>
                <a:gd name="T48" fmla="*/ 2136 w 7506"/>
                <a:gd name="T49" fmla="*/ 5088 h 8249"/>
                <a:gd name="T50" fmla="*/ 3185 w 7506"/>
                <a:gd name="T51" fmla="*/ 6124 h 8249"/>
                <a:gd name="T52" fmla="*/ 2136 w 7506"/>
                <a:gd name="T53" fmla="*/ 4596 h 8249"/>
                <a:gd name="T54" fmla="*/ 3185 w 7506"/>
                <a:gd name="T55" fmla="*/ 3513 h 8249"/>
                <a:gd name="T56" fmla="*/ 3185 w 7506"/>
                <a:gd name="T57" fmla="*/ 4596 h 8249"/>
                <a:gd name="T58" fmla="*/ 2290 w 7506"/>
                <a:gd name="T59" fmla="*/ 2968 h 8249"/>
                <a:gd name="T60" fmla="*/ 3185 w 7506"/>
                <a:gd name="T61" fmla="*/ 1937 h 8249"/>
                <a:gd name="T62" fmla="*/ 4420 w 7506"/>
                <a:gd name="T63" fmla="*/ 7575 h 8249"/>
                <a:gd name="T64" fmla="*/ 3677 w 7506"/>
                <a:gd name="T65" fmla="*/ 6618 h 8249"/>
                <a:gd name="T66" fmla="*/ 4420 w 7506"/>
                <a:gd name="T67" fmla="*/ 7575 h 8249"/>
                <a:gd name="T68" fmla="*/ 3677 w 7506"/>
                <a:gd name="T69" fmla="*/ 6126 h 8249"/>
                <a:gd name="T70" fmla="*/ 4796 w 7506"/>
                <a:gd name="T71" fmla="*/ 5088 h 8249"/>
                <a:gd name="T72" fmla="*/ 5018 w 7506"/>
                <a:gd name="T73" fmla="*/ 7269 h 8249"/>
                <a:gd name="T74" fmla="*/ 5539 w 7506"/>
                <a:gd name="T75" fmla="*/ 6827 h 8249"/>
                <a:gd name="T76" fmla="*/ 5626 w 7506"/>
                <a:gd name="T77" fmla="*/ 97 h 8249"/>
                <a:gd name="T78" fmla="*/ 5680 w 7506"/>
                <a:gd name="T79" fmla="*/ 4609 h 8249"/>
                <a:gd name="T80" fmla="*/ 7506 w 7506"/>
                <a:gd name="T81" fmla="*/ 1802 h 8249"/>
                <a:gd name="T82" fmla="*/ 5793 w 7506"/>
                <a:gd name="T83" fmla="*/ 2707 h 8249"/>
                <a:gd name="T84" fmla="*/ 5793 w 7506"/>
                <a:gd name="T85" fmla="*/ 897 h 8249"/>
                <a:gd name="T86" fmla="*/ 5793 w 7506"/>
                <a:gd name="T87" fmla="*/ 2707 h 8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06" h="8249">
                  <a:moveTo>
                    <a:pt x="6362" y="4795"/>
                  </a:moveTo>
                  <a:cubicBezTo>
                    <a:pt x="6311" y="4921"/>
                    <a:pt x="6221" y="5021"/>
                    <a:pt x="6111" y="5088"/>
                  </a:cubicBezTo>
                  <a:lnTo>
                    <a:pt x="6310" y="5088"/>
                  </a:lnTo>
                  <a:cubicBezTo>
                    <a:pt x="6270" y="5567"/>
                    <a:pt x="6114" y="6013"/>
                    <a:pt x="5870" y="6398"/>
                  </a:cubicBezTo>
                  <a:cubicBezTo>
                    <a:pt x="5656" y="6345"/>
                    <a:pt x="5433" y="6300"/>
                    <a:pt x="5202" y="6262"/>
                  </a:cubicBezTo>
                  <a:cubicBezTo>
                    <a:pt x="5250" y="5883"/>
                    <a:pt x="5279" y="5490"/>
                    <a:pt x="5288" y="5088"/>
                  </a:cubicBezTo>
                  <a:lnTo>
                    <a:pt x="5475" y="5088"/>
                  </a:lnTo>
                  <a:cubicBezTo>
                    <a:pt x="5365" y="5021"/>
                    <a:pt x="5275" y="4921"/>
                    <a:pt x="5224" y="4795"/>
                  </a:cubicBezTo>
                  <a:cubicBezTo>
                    <a:pt x="5104" y="4502"/>
                    <a:pt x="4948" y="4274"/>
                    <a:pt x="4774" y="4064"/>
                  </a:cubicBezTo>
                  <a:cubicBezTo>
                    <a:pt x="4785" y="4239"/>
                    <a:pt x="4794" y="4417"/>
                    <a:pt x="4797" y="4596"/>
                  </a:cubicBezTo>
                  <a:lnTo>
                    <a:pt x="3677" y="4596"/>
                  </a:lnTo>
                  <a:lnTo>
                    <a:pt x="3677" y="3512"/>
                  </a:lnTo>
                  <a:cubicBezTo>
                    <a:pt x="3875" y="3508"/>
                    <a:pt x="4069" y="3497"/>
                    <a:pt x="4262" y="3483"/>
                  </a:cubicBezTo>
                  <a:cubicBezTo>
                    <a:pt x="4136" y="3337"/>
                    <a:pt x="4017" y="3182"/>
                    <a:pt x="3914" y="3010"/>
                  </a:cubicBezTo>
                  <a:cubicBezTo>
                    <a:pt x="3835" y="3013"/>
                    <a:pt x="3757" y="3018"/>
                    <a:pt x="3677" y="3020"/>
                  </a:cubicBezTo>
                  <a:lnTo>
                    <a:pt x="3677" y="2464"/>
                  </a:lnTo>
                  <a:cubicBezTo>
                    <a:pt x="3657" y="2393"/>
                    <a:pt x="3639" y="2320"/>
                    <a:pt x="3625" y="2243"/>
                  </a:cubicBezTo>
                  <a:cubicBezTo>
                    <a:pt x="3578" y="1976"/>
                    <a:pt x="3583" y="1706"/>
                    <a:pt x="3630" y="1444"/>
                  </a:cubicBezTo>
                  <a:cubicBezTo>
                    <a:pt x="3556" y="1439"/>
                    <a:pt x="3482" y="1436"/>
                    <a:pt x="3407" y="1436"/>
                  </a:cubicBezTo>
                  <a:cubicBezTo>
                    <a:pt x="1528" y="1436"/>
                    <a:pt x="0" y="2964"/>
                    <a:pt x="0" y="4842"/>
                  </a:cubicBezTo>
                  <a:cubicBezTo>
                    <a:pt x="0" y="6721"/>
                    <a:pt x="1528" y="8249"/>
                    <a:pt x="3407" y="8249"/>
                  </a:cubicBezTo>
                  <a:cubicBezTo>
                    <a:pt x="5285" y="8249"/>
                    <a:pt x="6813" y="6721"/>
                    <a:pt x="6813" y="4842"/>
                  </a:cubicBezTo>
                  <a:cubicBezTo>
                    <a:pt x="6813" y="4605"/>
                    <a:pt x="6789" y="4374"/>
                    <a:pt x="6743" y="4151"/>
                  </a:cubicBezTo>
                  <a:cubicBezTo>
                    <a:pt x="6597" y="4338"/>
                    <a:pt x="6465" y="4542"/>
                    <a:pt x="6362" y="4795"/>
                  </a:cubicBezTo>
                  <a:close/>
                  <a:moveTo>
                    <a:pt x="1923" y="2335"/>
                  </a:moveTo>
                  <a:cubicBezTo>
                    <a:pt x="1877" y="2517"/>
                    <a:pt x="1837" y="2708"/>
                    <a:pt x="1802" y="2908"/>
                  </a:cubicBezTo>
                  <a:cubicBezTo>
                    <a:pt x="1634" y="2882"/>
                    <a:pt x="1471" y="2852"/>
                    <a:pt x="1312" y="2819"/>
                  </a:cubicBezTo>
                  <a:cubicBezTo>
                    <a:pt x="1493" y="2632"/>
                    <a:pt x="1698" y="2469"/>
                    <a:pt x="1923" y="2335"/>
                  </a:cubicBezTo>
                  <a:close/>
                  <a:moveTo>
                    <a:pt x="970" y="3245"/>
                  </a:moveTo>
                  <a:cubicBezTo>
                    <a:pt x="1213" y="3304"/>
                    <a:pt x="1466" y="3354"/>
                    <a:pt x="1728" y="3394"/>
                  </a:cubicBezTo>
                  <a:cubicBezTo>
                    <a:pt x="1679" y="3782"/>
                    <a:pt x="1651" y="4184"/>
                    <a:pt x="1643" y="4596"/>
                  </a:cubicBezTo>
                  <a:lnTo>
                    <a:pt x="503" y="4596"/>
                  </a:lnTo>
                  <a:cubicBezTo>
                    <a:pt x="545" y="4100"/>
                    <a:pt x="711" y="3640"/>
                    <a:pt x="970" y="3245"/>
                  </a:cubicBezTo>
                  <a:close/>
                  <a:moveTo>
                    <a:pt x="944" y="6399"/>
                  </a:moveTo>
                  <a:cubicBezTo>
                    <a:pt x="700" y="6013"/>
                    <a:pt x="543" y="5567"/>
                    <a:pt x="503" y="5088"/>
                  </a:cubicBezTo>
                  <a:lnTo>
                    <a:pt x="1644" y="5088"/>
                  </a:lnTo>
                  <a:cubicBezTo>
                    <a:pt x="1653" y="5484"/>
                    <a:pt x="1681" y="5871"/>
                    <a:pt x="1728" y="6244"/>
                  </a:cubicBezTo>
                  <a:cubicBezTo>
                    <a:pt x="1455" y="6285"/>
                    <a:pt x="1193" y="6337"/>
                    <a:pt x="944" y="6399"/>
                  </a:cubicBezTo>
                  <a:close/>
                  <a:moveTo>
                    <a:pt x="1275" y="6827"/>
                  </a:moveTo>
                  <a:cubicBezTo>
                    <a:pt x="1445" y="6790"/>
                    <a:pt x="1620" y="6757"/>
                    <a:pt x="1802" y="6730"/>
                  </a:cubicBezTo>
                  <a:cubicBezTo>
                    <a:pt x="1841" y="6950"/>
                    <a:pt x="1886" y="7160"/>
                    <a:pt x="1938" y="7358"/>
                  </a:cubicBezTo>
                  <a:cubicBezTo>
                    <a:pt x="1691" y="7214"/>
                    <a:pt x="1468" y="7034"/>
                    <a:pt x="1275" y="6827"/>
                  </a:cubicBezTo>
                  <a:close/>
                  <a:moveTo>
                    <a:pt x="3185" y="7748"/>
                  </a:moveTo>
                  <a:cubicBezTo>
                    <a:pt x="2957" y="7730"/>
                    <a:pt x="2737" y="7688"/>
                    <a:pt x="2528" y="7621"/>
                  </a:cubicBezTo>
                  <a:cubicBezTo>
                    <a:pt x="2433" y="7336"/>
                    <a:pt x="2353" y="7018"/>
                    <a:pt x="2291" y="6669"/>
                  </a:cubicBezTo>
                  <a:cubicBezTo>
                    <a:pt x="2583" y="6640"/>
                    <a:pt x="2882" y="6622"/>
                    <a:pt x="3185" y="6616"/>
                  </a:cubicBezTo>
                  <a:lnTo>
                    <a:pt x="3185" y="7748"/>
                  </a:lnTo>
                  <a:close/>
                  <a:moveTo>
                    <a:pt x="3185" y="6124"/>
                  </a:moveTo>
                  <a:cubicBezTo>
                    <a:pt x="2857" y="6130"/>
                    <a:pt x="2533" y="6150"/>
                    <a:pt x="2216" y="6182"/>
                  </a:cubicBezTo>
                  <a:cubicBezTo>
                    <a:pt x="2172" y="5830"/>
                    <a:pt x="2145" y="5463"/>
                    <a:pt x="2136" y="5088"/>
                  </a:cubicBezTo>
                  <a:lnTo>
                    <a:pt x="3185" y="5088"/>
                  </a:lnTo>
                  <a:lnTo>
                    <a:pt x="3185" y="6124"/>
                  </a:lnTo>
                  <a:close/>
                  <a:moveTo>
                    <a:pt x="3185" y="4596"/>
                  </a:moveTo>
                  <a:lnTo>
                    <a:pt x="2136" y="4596"/>
                  </a:lnTo>
                  <a:cubicBezTo>
                    <a:pt x="2143" y="4205"/>
                    <a:pt x="2170" y="3823"/>
                    <a:pt x="2216" y="3455"/>
                  </a:cubicBezTo>
                  <a:cubicBezTo>
                    <a:pt x="2534" y="3488"/>
                    <a:pt x="2857" y="3507"/>
                    <a:pt x="3185" y="3513"/>
                  </a:cubicBezTo>
                  <a:lnTo>
                    <a:pt x="3185" y="4596"/>
                  </a:lnTo>
                  <a:lnTo>
                    <a:pt x="3185" y="4596"/>
                  </a:lnTo>
                  <a:close/>
                  <a:moveTo>
                    <a:pt x="3185" y="3021"/>
                  </a:moveTo>
                  <a:cubicBezTo>
                    <a:pt x="2882" y="3015"/>
                    <a:pt x="2583" y="2998"/>
                    <a:pt x="2290" y="2968"/>
                  </a:cubicBezTo>
                  <a:cubicBezTo>
                    <a:pt x="2349" y="2640"/>
                    <a:pt x="2423" y="2340"/>
                    <a:pt x="2510" y="2069"/>
                  </a:cubicBezTo>
                  <a:cubicBezTo>
                    <a:pt x="2725" y="2000"/>
                    <a:pt x="2951" y="1955"/>
                    <a:pt x="3185" y="1937"/>
                  </a:cubicBezTo>
                  <a:lnTo>
                    <a:pt x="3185" y="3021"/>
                  </a:lnTo>
                  <a:close/>
                  <a:moveTo>
                    <a:pt x="4420" y="7575"/>
                  </a:moveTo>
                  <a:cubicBezTo>
                    <a:pt x="4185" y="7662"/>
                    <a:pt x="3936" y="7720"/>
                    <a:pt x="3677" y="7744"/>
                  </a:cubicBezTo>
                  <a:lnTo>
                    <a:pt x="3677" y="6618"/>
                  </a:lnTo>
                  <a:cubicBezTo>
                    <a:pt x="4006" y="6625"/>
                    <a:pt x="4329" y="6647"/>
                    <a:pt x="4640" y="6682"/>
                  </a:cubicBezTo>
                  <a:cubicBezTo>
                    <a:pt x="4581" y="7006"/>
                    <a:pt x="4507" y="7305"/>
                    <a:pt x="4420" y="7575"/>
                  </a:cubicBezTo>
                  <a:close/>
                  <a:moveTo>
                    <a:pt x="4714" y="6196"/>
                  </a:moveTo>
                  <a:cubicBezTo>
                    <a:pt x="4379" y="6157"/>
                    <a:pt x="4032" y="6133"/>
                    <a:pt x="3677" y="6126"/>
                  </a:cubicBezTo>
                  <a:lnTo>
                    <a:pt x="3677" y="5088"/>
                  </a:lnTo>
                  <a:lnTo>
                    <a:pt x="4796" y="5088"/>
                  </a:lnTo>
                  <a:cubicBezTo>
                    <a:pt x="4787" y="5468"/>
                    <a:pt x="4760" y="5838"/>
                    <a:pt x="4714" y="6196"/>
                  </a:cubicBezTo>
                  <a:close/>
                  <a:moveTo>
                    <a:pt x="5018" y="7269"/>
                  </a:moveTo>
                  <a:cubicBezTo>
                    <a:pt x="5059" y="7103"/>
                    <a:pt x="5095" y="6929"/>
                    <a:pt x="5128" y="6748"/>
                  </a:cubicBezTo>
                  <a:cubicBezTo>
                    <a:pt x="5269" y="6771"/>
                    <a:pt x="5405" y="6798"/>
                    <a:pt x="5539" y="6827"/>
                  </a:cubicBezTo>
                  <a:cubicBezTo>
                    <a:pt x="5383" y="6994"/>
                    <a:pt x="5209" y="7143"/>
                    <a:pt x="5018" y="7269"/>
                  </a:cubicBezTo>
                  <a:close/>
                  <a:moveTo>
                    <a:pt x="5626" y="97"/>
                  </a:moveTo>
                  <a:cubicBezTo>
                    <a:pt x="4622" y="192"/>
                    <a:pt x="3935" y="1165"/>
                    <a:pt x="4110" y="2158"/>
                  </a:cubicBezTo>
                  <a:cubicBezTo>
                    <a:pt x="4288" y="3166"/>
                    <a:pt x="5218" y="3477"/>
                    <a:pt x="5680" y="4609"/>
                  </a:cubicBezTo>
                  <a:cubicBezTo>
                    <a:pt x="5721" y="4711"/>
                    <a:pt x="5865" y="4712"/>
                    <a:pt x="5906" y="4610"/>
                  </a:cubicBezTo>
                  <a:cubicBezTo>
                    <a:pt x="6418" y="3354"/>
                    <a:pt x="7506" y="3109"/>
                    <a:pt x="7506" y="1802"/>
                  </a:cubicBezTo>
                  <a:cubicBezTo>
                    <a:pt x="7506" y="801"/>
                    <a:pt x="6647" y="0"/>
                    <a:pt x="5626" y="97"/>
                  </a:cubicBezTo>
                  <a:close/>
                  <a:moveTo>
                    <a:pt x="5793" y="2707"/>
                  </a:moveTo>
                  <a:cubicBezTo>
                    <a:pt x="5293" y="2707"/>
                    <a:pt x="4888" y="2302"/>
                    <a:pt x="4888" y="1802"/>
                  </a:cubicBezTo>
                  <a:cubicBezTo>
                    <a:pt x="4888" y="1302"/>
                    <a:pt x="5293" y="897"/>
                    <a:pt x="5793" y="897"/>
                  </a:cubicBezTo>
                  <a:cubicBezTo>
                    <a:pt x="6293" y="897"/>
                    <a:pt x="6698" y="1302"/>
                    <a:pt x="6698" y="1802"/>
                  </a:cubicBezTo>
                  <a:cubicBezTo>
                    <a:pt x="6698" y="2302"/>
                    <a:pt x="6293" y="2707"/>
                    <a:pt x="5793" y="27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1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9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2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3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" presetClass="entr" presetSubtype="9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12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3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6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6F10A0F0-8FD8-44BE-852C-0E8F164775C9}"/>
              </a:ext>
            </a:extLst>
          </p:cNvPr>
          <p:cNvGrpSpPr/>
          <p:nvPr/>
        </p:nvGrpSpPr>
        <p:grpSpPr>
          <a:xfrm>
            <a:off x="616392" y="548466"/>
            <a:ext cx="3082142" cy="576000"/>
            <a:chOff x="616392" y="548466"/>
            <a:chExt cx="3082142" cy="576000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6D1F9C93-DB4E-4B6F-87ED-4BBF5E8C4675}"/>
                </a:ext>
              </a:extLst>
            </p:cNvPr>
            <p:cNvSpPr txBox="1"/>
            <p:nvPr/>
          </p:nvSpPr>
          <p:spPr>
            <a:xfrm>
              <a:off x="1338547" y="657166"/>
              <a:ext cx="235998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school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2735DF80-DF6A-44BB-A557-E17DC3FAD50E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9BD52EC3-D715-47E8-A2E7-7461841697DA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33" name="任意多边形: 形状 45">
                  <a:extLst>
                    <a:ext uri="{FF2B5EF4-FFF2-40B4-BE49-F238E27FC236}">
                      <a16:creationId xmlns:a16="http://schemas.microsoft.com/office/drawing/2014/main" xmlns="" id="{8B338C0A-95E6-4EDC-9476-5ACBDCE20ED0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任意多边形: 形状 44">
                  <a:extLst>
                    <a:ext uri="{FF2B5EF4-FFF2-40B4-BE49-F238E27FC236}">
                      <a16:creationId xmlns:a16="http://schemas.microsoft.com/office/drawing/2014/main" xmlns="" id="{E316AD3B-3C49-43E0-8928-F93103B18E57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53C5284C-7D49-4CA2-BB90-0855BB79920A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13682106-21A2-4F97-B113-F51F42D166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672" y="1628800"/>
            <a:ext cx="1988840" cy="198884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D9F7BD-7CF5-4510-90DE-C0EF54C7CA73}"/>
              </a:ext>
            </a:extLst>
          </p:cNvPr>
          <p:cNvGrpSpPr/>
          <p:nvPr/>
        </p:nvGrpSpPr>
        <p:grpSpPr>
          <a:xfrm>
            <a:off x="2622906" y="1867136"/>
            <a:ext cx="4039750" cy="1512168"/>
            <a:chOff x="2622906" y="1867136"/>
            <a:chExt cx="4039750" cy="1512168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2594924D-5268-4499-92BE-F86FA947DACD}"/>
                </a:ext>
              </a:extLst>
            </p:cNvPr>
            <p:cNvSpPr/>
            <p:nvPr/>
          </p:nvSpPr>
          <p:spPr>
            <a:xfrm>
              <a:off x="2622906" y="1867136"/>
              <a:ext cx="4039750" cy="1512168"/>
            </a:xfrm>
            <a:prstGeom prst="roundRect">
              <a:avLst>
                <a:gd name="adj" fmla="val 9108"/>
              </a:avLst>
            </a:prstGeom>
            <a:solidFill>
              <a:srgbClr val="FEA49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AABF8B48-B55D-466E-A44F-C4B1E7AABCAA}"/>
                </a:ext>
              </a:extLst>
            </p:cNvPr>
            <p:cNvGrpSpPr/>
            <p:nvPr/>
          </p:nvGrpSpPr>
          <p:grpSpPr>
            <a:xfrm>
              <a:off x="2711624" y="2069222"/>
              <a:ext cx="3862315" cy="1107996"/>
              <a:chOff x="5159895" y="2321004"/>
              <a:chExt cx="3862315" cy="1107996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xmlns="" id="{320D680D-4ADE-4F2C-A85E-A1E0F687B3DD}"/>
                  </a:ext>
                </a:extLst>
              </p:cNvPr>
              <p:cNvSpPr txBox="1"/>
              <p:nvPr/>
            </p:nvSpPr>
            <p:spPr>
              <a:xfrm>
                <a:off x="5159895" y="2690336"/>
                <a:ext cx="386231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xmlns="" id="{95ED6765-51B6-40FA-BD12-C1D12911287F}"/>
                  </a:ext>
                </a:extLst>
              </p:cNvPr>
              <p:cNvSpPr txBox="1"/>
              <p:nvPr/>
            </p:nvSpPr>
            <p:spPr>
              <a:xfrm>
                <a:off x="5167536" y="2321004"/>
                <a:ext cx="3570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</p:grp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2341F627-44A4-4697-BC26-B4CF098539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06" y="3748636"/>
            <a:ext cx="1988840" cy="1988840"/>
          </a:xfrm>
          <a:prstGeom prst="rect">
            <a:avLst/>
          </a:prstGeom>
        </p:spPr>
      </p:pic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DFD5EFE2-D607-4600-8A13-06334948A4A2}"/>
              </a:ext>
            </a:extLst>
          </p:cNvPr>
          <p:cNvGrpSpPr/>
          <p:nvPr/>
        </p:nvGrpSpPr>
        <p:grpSpPr>
          <a:xfrm>
            <a:off x="2631340" y="3986972"/>
            <a:ext cx="4039750" cy="1512168"/>
            <a:chOff x="2622906" y="1867136"/>
            <a:chExt cx="4039750" cy="1512168"/>
          </a:xfrm>
        </p:grpSpPr>
        <p:sp>
          <p:nvSpPr>
            <p:cNvPr id="42" name="矩形: 圆角 41">
              <a:extLst>
                <a:ext uri="{FF2B5EF4-FFF2-40B4-BE49-F238E27FC236}">
                  <a16:creationId xmlns:a16="http://schemas.microsoft.com/office/drawing/2014/main" xmlns="" id="{DEA3CF69-565F-43E4-BCF2-1D2C890F6ED6}"/>
                </a:ext>
              </a:extLst>
            </p:cNvPr>
            <p:cNvSpPr/>
            <p:nvPr/>
          </p:nvSpPr>
          <p:spPr>
            <a:xfrm>
              <a:off x="2622906" y="1867136"/>
              <a:ext cx="4039750" cy="1512168"/>
            </a:xfrm>
            <a:prstGeom prst="roundRect">
              <a:avLst>
                <a:gd name="adj" fmla="val 9108"/>
              </a:avLst>
            </a:prstGeom>
            <a:solidFill>
              <a:srgbClr val="FEA49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39914043-4590-461B-AE54-19AF9226BDA0}"/>
                </a:ext>
              </a:extLst>
            </p:cNvPr>
            <p:cNvGrpSpPr/>
            <p:nvPr/>
          </p:nvGrpSpPr>
          <p:grpSpPr>
            <a:xfrm>
              <a:off x="2711624" y="2069222"/>
              <a:ext cx="3862315" cy="1107996"/>
              <a:chOff x="5159895" y="2321004"/>
              <a:chExt cx="3862315" cy="1107996"/>
            </a:xfrm>
          </p:grpSpPr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xmlns="" id="{4B3CFD94-A723-424D-B7AF-FE3FA03D4553}"/>
                  </a:ext>
                </a:extLst>
              </p:cNvPr>
              <p:cNvSpPr txBox="1"/>
              <p:nvPr/>
            </p:nvSpPr>
            <p:spPr>
              <a:xfrm>
                <a:off x="5159895" y="2690336"/>
                <a:ext cx="386231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0B0CBAEB-8AC0-456F-B802-715E90D0C4C4}"/>
                  </a:ext>
                </a:extLst>
              </p:cNvPr>
              <p:cNvSpPr txBox="1"/>
              <p:nvPr/>
            </p:nvSpPr>
            <p:spPr>
              <a:xfrm>
                <a:off x="5167536" y="2321004"/>
                <a:ext cx="35705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857D03C8-C198-4E9C-91E6-48FFE8F180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682" y="1358860"/>
            <a:ext cx="4592824" cy="5499140"/>
          </a:xfrm>
          <a:prstGeom prst="rect">
            <a:avLst/>
          </a:prstGeom>
        </p:spPr>
      </p:pic>
      <p:sp>
        <p:nvSpPr>
          <p:cNvPr id="20" name="对话气泡: 椭圆形 19">
            <a:extLst>
              <a:ext uri="{FF2B5EF4-FFF2-40B4-BE49-F238E27FC236}">
                <a16:creationId xmlns:a16="http://schemas.microsoft.com/office/drawing/2014/main" xmlns="" id="{558213C9-6FC2-42A9-BAB1-EE1A7D30B793}"/>
              </a:ext>
            </a:extLst>
          </p:cNvPr>
          <p:cNvSpPr/>
          <p:nvPr/>
        </p:nvSpPr>
        <p:spPr>
          <a:xfrm rot="20801722">
            <a:off x="6235179" y="759344"/>
            <a:ext cx="2381879" cy="2339787"/>
          </a:xfrm>
          <a:prstGeom prst="wedgeEllipseCallout">
            <a:avLst>
              <a:gd name="adj1" fmla="val 38662"/>
              <a:gd name="adj2" fmla="val 88554"/>
            </a:avLst>
          </a:prstGeom>
          <a:solidFill>
            <a:srgbClr val="FFD33C"/>
          </a:solidFill>
          <a:ln>
            <a:solidFill>
              <a:schemeClr val="bg1"/>
            </a:solidFill>
          </a:ln>
          <a:effectLst>
            <a:outerShdw blurRad="50800" dist="381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Hello , how are you?</a:t>
            </a:r>
            <a:endParaRPr lang="zh-CN" altLang="en-US" sz="3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354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54B8690-5DA3-4933-89A5-C329709AF2FE}"/>
              </a:ext>
            </a:extLst>
          </p:cNvPr>
          <p:cNvGrpSpPr/>
          <p:nvPr/>
        </p:nvGrpSpPr>
        <p:grpSpPr>
          <a:xfrm>
            <a:off x="616392" y="548466"/>
            <a:ext cx="3082142" cy="576000"/>
            <a:chOff x="616392" y="548466"/>
            <a:chExt cx="3082142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C12F79C5-DBD5-4688-82EF-C07A9EAFBACF}"/>
                </a:ext>
              </a:extLst>
            </p:cNvPr>
            <p:cNvSpPr txBox="1"/>
            <p:nvPr/>
          </p:nvSpPr>
          <p:spPr>
            <a:xfrm>
              <a:off x="1338547" y="657166"/>
              <a:ext cx="235998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school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D440AC2B-1D1B-46C9-922E-E5EC15C8B224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BDF4EF6D-6E21-49A3-87F3-9B9DD3AFD7EE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4" name="任意多边形: 形状 45">
                  <a:extLst>
                    <a:ext uri="{FF2B5EF4-FFF2-40B4-BE49-F238E27FC236}">
                      <a16:creationId xmlns:a16="http://schemas.microsoft.com/office/drawing/2014/main" xmlns="" id="{D1D379C4-FFD9-49AE-8569-557EF54BCC4D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44">
                  <a:extLst>
                    <a:ext uri="{FF2B5EF4-FFF2-40B4-BE49-F238E27FC236}">
                      <a16:creationId xmlns:a16="http://schemas.microsoft.com/office/drawing/2014/main" xmlns="" id="{58717FCB-BE03-4655-A8DD-B52D0FE41D32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772FA906-BDC8-467C-8309-4D6C426D9D37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51FAD5F8-753C-4A7B-8B08-D45B5F2778B2}"/>
              </a:ext>
            </a:extLst>
          </p:cNvPr>
          <p:cNvGrpSpPr/>
          <p:nvPr/>
        </p:nvGrpSpPr>
        <p:grpSpPr>
          <a:xfrm>
            <a:off x="637240" y="1916832"/>
            <a:ext cx="3240360" cy="1114122"/>
            <a:chOff x="5159896" y="2314878"/>
            <a:chExt cx="3240360" cy="1114122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0A482589-C54D-4D53-A3FD-59A1A909CAE6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B3F158C1-8DC3-47CD-8D5C-8F6105F42DC3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38554"/>
            </a:xfrm>
            <a:prstGeom prst="rect">
              <a:avLst/>
            </a:prstGeom>
            <a:solidFill>
              <a:srgbClr val="FFD33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CDA3C5BE-0237-47E3-9B3F-230AB7CAE4BF}"/>
              </a:ext>
            </a:extLst>
          </p:cNvPr>
          <p:cNvGrpSpPr/>
          <p:nvPr/>
        </p:nvGrpSpPr>
        <p:grpSpPr>
          <a:xfrm>
            <a:off x="3278746" y="4599077"/>
            <a:ext cx="3240360" cy="1114122"/>
            <a:chOff x="5159896" y="2314878"/>
            <a:chExt cx="3240360" cy="111412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D96583B3-7B29-421A-9104-86CDD660F264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2D8B5435-77BD-467F-88E3-B518F1BF25C3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38554"/>
            </a:xfrm>
            <a:prstGeom prst="rect">
              <a:avLst/>
            </a:prstGeom>
            <a:solidFill>
              <a:srgbClr val="FFD33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ABB07886-FEA3-40C5-AB21-8F8311109DC1}"/>
              </a:ext>
            </a:extLst>
          </p:cNvPr>
          <p:cNvGrpSpPr/>
          <p:nvPr/>
        </p:nvGrpSpPr>
        <p:grpSpPr>
          <a:xfrm>
            <a:off x="5879976" y="1916832"/>
            <a:ext cx="3240360" cy="1114122"/>
            <a:chOff x="5159896" y="2314878"/>
            <a:chExt cx="3240360" cy="1114122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B33D407-6CA9-41F4-9DAB-B7CB18EBEA30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8926F9C0-2B81-40A5-AA78-9A203943EF2D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38554"/>
            </a:xfrm>
            <a:prstGeom prst="rect">
              <a:avLst/>
            </a:prstGeom>
            <a:solidFill>
              <a:srgbClr val="FFD33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77E79B5B-AE7B-4A8C-9883-C39810C96D6B}"/>
              </a:ext>
            </a:extLst>
          </p:cNvPr>
          <p:cNvGrpSpPr/>
          <p:nvPr/>
        </p:nvGrpSpPr>
        <p:grpSpPr>
          <a:xfrm>
            <a:off x="8469547" y="4572223"/>
            <a:ext cx="3240360" cy="1114122"/>
            <a:chOff x="5159896" y="2314878"/>
            <a:chExt cx="3240360" cy="1114122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11EEF877-D4BC-46CB-A392-C2E3527D09BB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9FA9AD24-247B-4F39-AE53-7AE53B0AD5DE}"/>
                </a:ext>
              </a:extLst>
            </p:cNvPr>
            <p:cNvSpPr txBox="1"/>
            <p:nvPr/>
          </p:nvSpPr>
          <p:spPr>
            <a:xfrm>
              <a:off x="5813519" y="2314878"/>
              <a:ext cx="1933114" cy="338554"/>
            </a:xfrm>
            <a:prstGeom prst="rect">
              <a:avLst/>
            </a:prstGeom>
            <a:solidFill>
              <a:srgbClr val="FFD33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51B8AE79-DAE3-4861-A544-6552AF0731EF}"/>
              </a:ext>
            </a:extLst>
          </p:cNvPr>
          <p:cNvSpPr/>
          <p:nvPr/>
        </p:nvSpPr>
        <p:spPr>
          <a:xfrm>
            <a:off x="407368" y="3611014"/>
            <a:ext cx="11340000" cy="72000"/>
          </a:xfrm>
          <a:prstGeom prst="rect">
            <a:avLst/>
          </a:prstGeom>
          <a:solidFill>
            <a:srgbClr val="FEA4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F53396BE-4691-4753-ADAC-8FE39EED6B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6" t="2972" r="35123" b="72324"/>
          <a:stretch/>
        </p:blipFill>
        <p:spPr>
          <a:xfrm>
            <a:off x="1225021" y="2820314"/>
            <a:ext cx="1646176" cy="13320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xmlns="" id="{1BE39ABB-71AD-4CA8-91B2-F1DF845527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6" t="2972" r="35123" b="72324"/>
          <a:stretch/>
        </p:blipFill>
        <p:spPr>
          <a:xfrm>
            <a:off x="4009870" y="2739053"/>
            <a:ext cx="1646176" cy="133200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xmlns="" id="{D6F54989-F06E-4A59-8DE6-CEE418ABD0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6" t="2972" r="35123" b="72324"/>
          <a:stretch/>
        </p:blipFill>
        <p:spPr>
          <a:xfrm>
            <a:off x="6533599" y="2854053"/>
            <a:ext cx="1646176" cy="1332000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55141A29-B2C1-4514-9598-0F00EBC4FF9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46" t="2972" r="35123" b="72324"/>
          <a:stretch/>
        </p:blipFill>
        <p:spPr>
          <a:xfrm>
            <a:off x="9057328" y="2871100"/>
            <a:ext cx="1646176" cy="13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62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2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2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3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3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9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accel="48000" fill="hold" nodeType="withEffect" p14:presetBounceEnd="33333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9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6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9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6" accel="48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4920946-1296-48AA-8A2D-2977CB47D7A3}"/>
              </a:ext>
            </a:extLst>
          </p:cNvPr>
          <p:cNvGrpSpPr/>
          <p:nvPr/>
        </p:nvGrpSpPr>
        <p:grpSpPr>
          <a:xfrm>
            <a:off x="616392" y="548466"/>
            <a:ext cx="3082142" cy="576000"/>
            <a:chOff x="616392" y="548466"/>
            <a:chExt cx="3082142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A9F8EC1C-90AB-4D0D-A41E-839AD75B83E0}"/>
                </a:ext>
              </a:extLst>
            </p:cNvPr>
            <p:cNvSpPr txBox="1"/>
            <p:nvPr/>
          </p:nvSpPr>
          <p:spPr>
            <a:xfrm>
              <a:off x="1338547" y="657166"/>
              <a:ext cx="235998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My school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54877D7E-68DB-4371-946D-BABFB277018E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4CBB148C-98F1-4630-8DFB-2AA885778EE8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4" name="任意多边形: 形状 45">
                  <a:extLst>
                    <a:ext uri="{FF2B5EF4-FFF2-40B4-BE49-F238E27FC236}">
                      <a16:creationId xmlns:a16="http://schemas.microsoft.com/office/drawing/2014/main" xmlns="" id="{E6E12FD5-B0B0-46A5-BBDD-4223B100599F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44">
                  <a:extLst>
                    <a:ext uri="{FF2B5EF4-FFF2-40B4-BE49-F238E27FC236}">
                      <a16:creationId xmlns:a16="http://schemas.microsoft.com/office/drawing/2014/main" xmlns="" id="{330D34DD-1D2C-4F98-AE8D-177EDA7F6EB3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3F943670-9F23-4DBE-B4C3-0FDB2890B882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7018B0B-3029-465E-8FB0-93CFD0EC36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026" y="836466"/>
            <a:ext cx="5769948" cy="5769948"/>
          </a:xfrm>
          <a:prstGeom prst="rect">
            <a:avLst/>
          </a:prstGeom>
        </p:spPr>
      </p:pic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A458E8C4-6E09-40F4-9664-4B3E9EE15F23}"/>
              </a:ext>
            </a:extLst>
          </p:cNvPr>
          <p:cNvGrpSpPr/>
          <p:nvPr/>
        </p:nvGrpSpPr>
        <p:grpSpPr>
          <a:xfrm>
            <a:off x="4310743" y="3861651"/>
            <a:ext cx="3570514" cy="1147915"/>
            <a:chOff x="5012703" y="2281085"/>
            <a:chExt cx="3570514" cy="1147915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E92D14C5-8010-4A44-B658-9F2B5796B134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4435891B-EFB1-4210-8C77-6F1EFAF23670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1D045289-20DE-49B6-B68B-921DED5EBAF2}"/>
              </a:ext>
            </a:extLst>
          </p:cNvPr>
          <p:cNvGrpSpPr/>
          <p:nvPr/>
        </p:nvGrpSpPr>
        <p:grpSpPr>
          <a:xfrm>
            <a:off x="4310743" y="2281085"/>
            <a:ext cx="3570514" cy="1147915"/>
            <a:chOff x="5012703" y="2281085"/>
            <a:chExt cx="3570514" cy="1147915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66AE05CB-3A4A-4FE5-83CB-6105A8750A1D}"/>
                </a:ext>
              </a:extLst>
            </p:cNvPr>
            <p:cNvSpPr txBox="1"/>
            <p:nvPr/>
          </p:nvSpPr>
          <p:spPr>
            <a:xfrm>
              <a:off x="5159896" y="2690336"/>
              <a:ext cx="3240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Lorem ipsum dolor sit amet, consectetuer adipiscing elit. Maecenas porttitor congue massa.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37F68591-7B24-47D1-A4BF-986F6F20D253}"/>
                </a:ext>
              </a:extLst>
            </p:cNvPr>
            <p:cNvSpPr txBox="1"/>
            <p:nvPr/>
          </p:nvSpPr>
          <p:spPr>
            <a:xfrm>
              <a:off x="5012703" y="2281085"/>
              <a:ext cx="35705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KEYWORD HERE</a:t>
              </a:r>
            </a:p>
          </p:txBody>
        </p:sp>
      </p:grp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8741DD58-C773-4CA9-9868-AEB15C2CF8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907" y="3299676"/>
            <a:ext cx="4206606" cy="3004234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A76F3529-AC18-449F-8BD9-C4CC92128DE6}"/>
              </a:ext>
            </a:extLst>
          </p:cNvPr>
          <p:cNvSpPr txBox="1"/>
          <p:nvPr/>
        </p:nvSpPr>
        <p:spPr>
          <a:xfrm rot="21162101">
            <a:off x="579879" y="2301804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What’s your name?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0F8AC4B6-F491-4DC7-954F-263B06FB78C0}"/>
              </a:ext>
            </a:extLst>
          </p:cNvPr>
          <p:cNvSpPr txBox="1"/>
          <p:nvPr/>
        </p:nvSpPr>
        <p:spPr>
          <a:xfrm rot="21424268">
            <a:off x="449282" y="3694585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My name is lily.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FD231807-1C0E-461A-877F-574483DDADCE}"/>
              </a:ext>
            </a:extLst>
          </p:cNvPr>
          <p:cNvSpPr txBox="1"/>
          <p:nvPr/>
        </p:nvSpPr>
        <p:spPr>
          <a:xfrm rot="21424268">
            <a:off x="667565" y="5107350"/>
            <a:ext cx="32403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How old are you?</a:t>
            </a: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11C80BD7-3A8E-42B3-A199-8640E93D58C0}"/>
              </a:ext>
            </a:extLst>
          </p:cNvPr>
          <p:cNvGrpSpPr/>
          <p:nvPr/>
        </p:nvGrpSpPr>
        <p:grpSpPr>
          <a:xfrm>
            <a:off x="7881257" y="762112"/>
            <a:ext cx="2493922" cy="2493922"/>
            <a:chOff x="8359531" y="850768"/>
            <a:chExt cx="2493922" cy="249392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FECF3E13-7341-46C9-A81D-3B290F292F95}"/>
                </a:ext>
              </a:extLst>
            </p:cNvPr>
            <p:cNvGrpSpPr/>
            <p:nvPr/>
          </p:nvGrpSpPr>
          <p:grpSpPr>
            <a:xfrm>
              <a:off x="8359531" y="850768"/>
              <a:ext cx="2493922" cy="2493922"/>
              <a:chOff x="8359531" y="850768"/>
              <a:chExt cx="2493922" cy="2493922"/>
            </a:xfrm>
          </p:grpSpPr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xmlns="" id="{B9CF6852-E048-4923-BD6D-DE8E5F44DD12}"/>
                  </a:ext>
                </a:extLst>
              </p:cNvPr>
              <p:cNvSpPr/>
              <p:nvPr/>
            </p:nvSpPr>
            <p:spPr>
              <a:xfrm>
                <a:off x="8359531" y="850768"/>
                <a:ext cx="2493922" cy="2493922"/>
              </a:xfrm>
              <a:prstGeom prst="ellipse">
                <a:avLst/>
              </a:prstGeom>
              <a:solidFill>
                <a:srgbClr val="FEA49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xmlns="" id="{F1ADC457-9A16-400F-AB9A-B6221FECC975}"/>
                  </a:ext>
                </a:extLst>
              </p:cNvPr>
              <p:cNvSpPr txBox="1"/>
              <p:nvPr/>
            </p:nvSpPr>
            <p:spPr>
              <a:xfrm>
                <a:off x="8573544" y="1577113"/>
                <a:ext cx="2137330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Maecenas porttitor congue massa.</a:t>
                </a:r>
              </a:p>
            </p:txBody>
          </p:sp>
        </p:grpSp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8A4FF40B-77DE-48FB-9DAA-C351ADFC399E}"/>
                </a:ext>
              </a:extLst>
            </p:cNvPr>
            <p:cNvSpPr/>
            <p:nvPr/>
          </p:nvSpPr>
          <p:spPr>
            <a:xfrm>
              <a:off x="8471165" y="981729"/>
              <a:ext cx="2232000" cy="2232000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6842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">
        <p14:flip dir="r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5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5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5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75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75" accel="50000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B900B16-4AF3-4F45-872E-8933B3679A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5885879C-53AF-4966-BDCA-28A286FA9E31}"/>
              </a:ext>
            </a:extLst>
          </p:cNvPr>
          <p:cNvGrpSpPr/>
          <p:nvPr/>
        </p:nvGrpSpPr>
        <p:grpSpPr>
          <a:xfrm>
            <a:off x="263352" y="332656"/>
            <a:ext cx="11593288" cy="6120000"/>
            <a:chOff x="263352" y="405344"/>
            <a:chExt cx="11593288" cy="6120000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xmlns="" id="{FB33F895-A3AF-4A5D-96A0-243B41AF6864}"/>
                </a:ext>
              </a:extLst>
            </p:cNvPr>
            <p:cNvSpPr/>
            <p:nvPr/>
          </p:nvSpPr>
          <p:spPr>
            <a:xfrm>
              <a:off x="263352" y="405344"/>
              <a:ext cx="11593288" cy="6120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:a16="http://schemas.microsoft.com/office/drawing/2014/main" xmlns="" id="{41816EEE-82B1-4632-9220-AA116E69E71A}"/>
                </a:ext>
              </a:extLst>
            </p:cNvPr>
            <p:cNvSpPr/>
            <p:nvPr/>
          </p:nvSpPr>
          <p:spPr>
            <a:xfrm>
              <a:off x="367172" y="477336"/>
              <a:ext cx="11385648" cy="5976000"/>
            </a:xfrm>
            <a:prstGeom prst="rect">
              <a:avLst/>
            </a:prstGeom>
            <a:noFill/>
            <a:ln cmpd="dbl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F0E2034-2C52-4AA5-819D-0849522A65DD}"/>
              </a:ext>
            </a:extLst>
          </p:cNvPr>
          <p:cNvGrpSpPr/>
          <p:nvPr/>
        </p:nvGrpSpPr>
        <p:grpSpPr>
          <a:xfrm>
            <a:off x="781991" y="467771"/>
            <a:ext cx="10575004" cy="5438554"/>
            <a:chOff x="781991" y="467771"/>
            <a:chExt cx="10575004" cy="5438554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37E1282D-889B-4ACE-8453-B79BD1115587}"/>
                </a:ext>
              </a:extLst>
            </p:cNvPr>
            <p:cNvSpPr txBox="1"/>
            <p:nvPr/>
          </p:nvSpPr>
          <p:spPr>
            <a:xfrm rot="550117">
              <a:off x="5776995" y="767923"/>
              <a:ext cx="558000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ENGLISH LESSON</a:t>
              </a:r>
              <a:endParaRPr lang="zh-CN" altLang="en-US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CDBEFF3-CAD6-46A4-BA81-FF8DA84AC503}"/>
                </a:ext>
              </a:extLst>
            </p:cNvPr>
            <p:cNvSpPr txBox="1"/>
            <p:nvPr/>
          </p:nvSpPr>
          <p:spPr>
            <a:xfrm>
              <a:off x="781991" y="2732371"/>
              <a:ext cx="2736446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Hello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C69A535-F0C7-42EE-ACE7-A21C4E0074FB}"/>
                </a:ext>
              </a:extLst>
            </p:cNvPr>
            <p:cNvSpPr txBox="1"/>
            <p:nvPr/>
          </p:nvSpPr>
          <p:spPr>
            <a:xfrm>
              <a:off x="7464151" y="3357160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sun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F30902E-4D2E-49D3-A022-7D98E4FEEC1E}"/>
                </a:ext>
              </a:extLst>
            </p:cNvPr>
            <p:cNvSpPr txBox="1"/>
            <p:nvPr/>
          </p:nvSpPr>
          <p:spPr>
            <a:xfrm rot="21025874">
              <a:off x="3239166" y="4967606"/>
              <a:ext cx="3196625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title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898EB6CF-580A-4842-87D6-64BB66C8B10D}"/>
                </a:ext>
              </a:extLst>
            </p:cNvPr>
            <p:cNvSpPr txBox="1"/>
            <p:nvPr/>
          </p:nvSpPr>
          <p:spPr>
            <a:xfrm rot="872825">
              <a:off x="2184919" y="467771"/>
              <a:ext cx="104847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TV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4630C2BD-25B6-4FF1-9B3C-57DDC7AB85E1}"/>
                </a:ext>
              </a:extLst>
            </p:cNvPr>
            <p:cNvSpPr txBox="1"/>
            <p:nvPr/>
          </p:nvSpPr>
          <p:spPr>
            <a:xfrm>
              <a:off x="9368172" y="2490281"/>
              <a:ext cx="1800201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dog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78702CD1-C709-4A5C-9C13-E284772153E7}"/>
                </a:ext>
              </a:extLst>
            </p:cNvPr>
            <p:cNvSpPr txBox="1"/>
            <p:nvPr/>
          </p:nvSpPr>
          <p:spPr>
            <a:xfrm>
              <a:off x="5164755" y="1948716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flag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15698F84-42DF-4910-A85E-5EB6CB2B75AC}"/>
                </a:ext>
              </a:extLst>
            </p:cNvPr>
            <p:cNvSpPr txBox="1"/>
            <p:nvPr/>
          </p:nvSpPr>
          <p:spPr>
            <a:xfrm>
              <a:off x="8649977" y="4879642"/>
              <a:ext cx="2495294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5500" dirty="0">
                  <a:solidFill>
                    <a:schemeClr val="bg1">
                      <a:alpha val="5000"/>
                    </a:schemeClr>
                  </a:solidFill>
                  <a:latin typeface="字体视界-遇见字体" panose="02010601030101010101" pitchFamily="2" charset="-122"/>
                  <a:ea typeface="字体视界-遇见字体" panose="02010601030101010101" pitchFamily="2" charset="-122"/>
                </a:rPr>
                <a:t>table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1F96940E-C60A-46F7-AF37-08D1D5E9CF98}"/>
              </a:ext>
            </a:extLst>
          </p:cNvPr>
          <p:cNvSpPr txBox="1"/>
          <p:nvPr/>
        </p:nvSpPr>
        <p:spPr>
          <a:xfrm rot="219680">
            <a:off x="1322341" y="3932284"/>
            <a:ext cx="20406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love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EC24474-1EC6-49CD-A3E4-983E2DE1A7EE}"/>
              </a:ext>
            </a:extLst>
          </p:cNvPr>
          <p:cNvSpPr txBox="1"/>
          <p:nvPr/>
        </p:nvSpPr>
        <p:spPr>
          <a:xfrm rot="211588">
            <a:off x="4362382" y="3591459"/>
            <a:ext cx="260342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apple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FDBA935B-9741-4C21-A4BA-6F982F642E45}"/>
              </a:ext>
            </a:extLst>
          </p:cNvPr>
          <p:cNvSpPr txBox="1"/>
          <p:nvPr/>
        </p:nvSpPr>
        <p:spPr>
          <a:xfrm rot="20909763">
            <a:off x="2383114" y="1560612"/>
            <a:ext cx="304699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0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orange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6CB8D9C-58C1-488E-81C0-943FA7D22294}"/>
              </a:ext>
            </a:extLst>
          </p:cNvPr>
          <p:cNvSpPr txBox="1"/>
          <p:nvPr/>
        </p:nvSpPr>
        <p:spPr>
          <a:xfrm>
            <a:off x="6595396" y="5472416"/>
            <a:ext cx="19716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one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D4EDB47-10DA-4B2E-BD3E-8E0D31D37414}"/>
              </a:ext>
            </a:extLst>
          </p:cNvPr>
          <p:cNvGrpSpPr/>
          <p:nvPr/>
        </p:nvGrpSpPr>
        <p:grpSpPr>
          <a:xfrm>
            <a:off x="8649976" y="2406765"/>
            <a:ext cx="667367" cy="596337"/>
            <a:chOff x="8649976" y="2406765"/>
            <a:chExt cx="667367" cy="596337"/>
          </a:xfrm>
        </p:grpSpPr>
        <p:sp>
          <p:nvSpPr>
            <p:cNvPr id="5" name="等腰三角形 4">
              <a:extLst>
                <a:ext uri="{FF2B5EF4-FFF2-40B4-BE49-F238E27FC236}">
                  <a16:creationId xmlns:a16="http://schemas.microsoft.com/office/drawing/2014/main" xmlns="" id="{2415A58C-9C31-4255-9EF6-41AA1BF18D98}"/>
                </a:ext>
              </a:extLst>
            </p:cNvPr>
            <p:cNvSpPr/>
            <p:nvPr/>
          </p:nvSpPr>
          <p:spPr>
            <a:xfrm>
              <a:off x="8649976" y="24067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  <p:sp>
          <p:nvSpPr>
            <p:cNvPr id="23" name="等腰三角形 22">
              <a:extLst>
                <a:ext uri="{FF2B5EF4-FFF2-40B4-BE49-F238E27FC236}">
                  <a16:creationId xmlns:a16="http://schemas.microsoft.com/office/drawing/2014/main" xmlns="" id="{58B1E976-D4AD-41C2-B007-AB800C67E4A3}"/>
                </a:ext>
              </a:extLst>
            </p:cNvPr>
            <p:cNvSpPr/>
            <p:nvPr/>
          </p:nvSpPr>
          <p:spPr>
            <a:xfrm>
              <a:off x="8802376" y="2559165"/>
              <a:ext cx="514967" cy="443937"/>
            </a:xfrm>
            <a:prstGeom prst="triangle">
              <a:avLst/>
            </a:prstGeom>
            <a:noFill/>
            <a:ln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>
                    <a:alpha val="5000"/>
                  </a:schemeClr>
                </a:solidFill>
              </a:endParaRPr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876715B-7BAD-401A-867A-203DD485EAE8}"/>
              </a:ext>
            </a:extLst>
          </p:cNvPr>
          <p:cNvSpPr txBox="1"/>
          <p:nvPr/>
        </p:nvSpPr>
        <p:spPr>
          <a:xfrm>
            <a:off x="542457" y="1255871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dog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B083CA5C-A13E-44DC-9659-CD7EEF52F23E}"/>
              </a:ext>
            </a:extLst>
          </p:cNvPr>
          <p:cNvSpPr txBox="1"/>
          <p:nvPr/>
        </p:nvSpPr>
        <p:spPr>
          <a:xfrm>
            <a:off x="542457" y="5221493"/>
            <a:ext cx="18002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14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star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A2A4264-71D1-4B52-B4B0-47F1C430FF3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3" t="6961" r="24769" b="6961"/>
          <a:stretch/>
        </p:blipFill>
        <p:spPr>
          <a:xfrm>
            <a:off x="0" y="3983802"/>
            <a:ext cx="2221928" cy="2567943"/>
          </a:xfrm>
          <a:prstGeom prst="rect">
            <a:avLst/>
          </a:prstGeom>
        </p:spPr>
      </p:pic>
      <p:grpSp>
        <p:nvGrpSpPr>
          <p:cNvPr id="49" name="组合 48">
            <a:extLst>
              <a:ext uri="{FF2B5EF4-FFF2-40B4-BE49-F238E27FC236}">
                <a16:creationId xmlns:a16="http://schemas.microsoft.com/office/drawing/2014/main" xmlns="" id="{9930C40C-978E-4CC5-BA5E-CAE8D2BCA5AC}"/>
              </a:ext>
            </a:extLst>
          </p:cNvPr>
          <p:cNvGrpSpPr/>
          <p:nvPr/>
        </p:nvGrpSpPr>
        <p:grpSpPr>
          <a:xfrm>
            <a:off x="3284142" y="1356694"/>
            <a:ext cx="5955515" cy="3214625"/>
            <a:chOff x="2900496" y="1028113"/>
            <a:chExt cx="6336001" cy="3420001"/>
          </a:xfrm>
        </p:grpSpPr>
        <p:sp>
          <p:nvSpPr>
            <p:cNvPr id="46" name="任意多边形: 形状 45">
              <a:extLst>
                <a:ext uri="{FF2B5EF4-FFF2-40B4-BE49-F238E27FC236}">
                  <a16:creationId xmlns:a16="http://schemas.microsoft.com/office/drawing/2014/main" xmlns="" id="{C5E550E0-C230-41BD-935E-7FABA5909B87}"/>
                </a:ext>
              </a:extLst>
            </p:cNvPr>
            <p:cNvSpPr/>
            <p:nvPr/>
          </p:nvSpPr>
          <p:spPr>
            <a:xfrm>
              <a:off x="2900496" y="1028113"/>
              <a:ext cx="6336001" cy="3420001"/>
            </a:xfrm>
            <a:prstGeom prst="roundRect">
              <a:avLst/>
            </a:prstGeom>
            <a:solidFill>
              <a:srgbClr val="FFC715"/>
            </a:solidFill>
            <a:ln>
              <a:solidFill>
                <a:schemeClr val="bg1"/>
              </a:solidFill>
            </a:ln>
            <a:effectLst>
              <a:outerShdw blurRad="50800" dist="38100" dir="2700000" sx="101000" sy="101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xmlns="" id="{F30FF339-471C-4104-B9F5-721545F49A88}"/>
                </a:ext>
              </a:extLst>
            </p:cNvPr>
            <p:cNvSpPr/>
            <p:nvPr/>
          </p:nvSpPr>
          <p:spPr>
            <a:xfrm>
              <a:off x="2997347" y="1084832"/>
              <a:ext cx="6192000" cy="3312000"/>
            </a:xfrm>
            <a:prstGeom prst="roundRect">
              <a:avLst/>
            </a:prstGeom>
            <a:noFill/>
            <a:ln w="25400">
              <a:solidFill>
                <a:srgbClr val="21596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954BC13-1B95-418E-9539-DBA8127449C2}"/>
              </a:ext>
            </a:extLst>
          </p:cNvPr>
          <p:cNvSpPr txBox="1"/>
          <p:nvPr/>
        </p:nvSpPr>
        <p:spPr>
          <a:xfrm rot="20819903">
            <a:off x="6946762" y="4468284"/>
            <a:ext cx="187918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5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sky</a:t>
            </a:r>
            <a:endParaRPr lang="zh-CN" altLang="en-US" sz="55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xmlns="" id="{E8CF3AFA-B852-4537-AE91-C283D701A1B3}"/>
              </a:ext>
            </a:extLst>
          </p:cNvPr>
          <p:cNvSpPr txBox="1"/>
          <p:nvPr/>
        </p:nvSpPr>
        <p:spPr>
          <a:xfrm>
            <a:off x="9915065" y="3690763"/>
            <a:ext cx="145061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000" dirty="0">
                <a:solidFill>
                  <a:schemeClr val="bg1">
                    <a:alpha val="5000"/>
                  </a:schemeClr>
                </a:solidFill>
                <a:latin typeface="字体视界-遇见字体" panose="02010601030101010101" pitchFamily="2" charset="-122"/>
                <a:ea typeface="字体视界-遇见字体" panose="02010601030101010101" pitchFamily="2" charset="-122"/>
              </a:rPr>
              <a:t>two</a:t>
            </a:r>
            <a:endParaRPr lang="zh-CN" altLang="en-US" sz="5000" dirty="0">
              <a:solidFill>
                <a:schemeClr val="bg1">
                  <a:alpha val="5000"/>
                </a:schemeClr>
              </a:solidFill>
              <a:latin typeface="字体视界-遇见字体" panose="02010601030101010101" pitchFamily="2" charset="-122"/>
              <a:ea typeface="字体视界-遇见字体" panose="02010601030101010101" pitchFamily="2" charset="-122"/>
            </a:endParaRPr>
          </a:p>
        </p:txBody>
      </p:sp>
      <p:pic>
        <p:nvPicPr>
          <p:cNvPr id="53" name="图片 52">
            <a:extLst>
              <a:ext uri="{FF2B5EF4-FFF2-40B4-BE49-F238E27FC236}">
                <a16:creationId xmlns:a16="http://schemas.microsoft.com/office/drawing/2014/main" xmlns="" id="{2FFADEC9-E830-4EEF-94A9-DB5E719D88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86" t="67148" r="34938" b="9815"/>
          <a:stretch/>
        </p:blipFill>
        <p:spPr>
          <a:xfrm rot="14080846">
            <a:off x="1804505" y="5474641"/>
            <a:ext cx="1356202" cy="1579867"/>
          </a:xfrm>
          <a:prstGeom prst="rect">
            <a:avLst/>
          </a:prstGeom>
        </p:spPr>
      </p:pic>
      <p:pic>
        <p:nvPicPr>
          <p:cNvPr id="58" name="图片 57">
            <a:extLst>
              <a:ext uri="{FF2B5EF4-FFF2-40B4-BE49-F238E27FC236}">
                <a16:creationId xmlns:a16="http://schemas.microsoft.com/office/drawing/2014/main" xmlns="" id="{9F081952-B68E-4291-B86B-BD138CBD4E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9" r="60059" b="78900"/>
          <a:stretch/>
        </p:blipFill>
        <p:spPr>
          <a:xfrm rot="20703132">
            <a:off x="713207" y="588779"/>
            <a:ext cx="1696736" cy="1605936"/>
          </a:xfrm>
          <a:prstGeom prst="rect">
            <a:avLst/>
          </a:prstGeom>
        </p:spPr>
      </p:pic>
      <p:sp>
        <p:nvSpPr>
          <p:cNvPr id="85" name="矩形 84">
            <a:extLst>
              <a:ext uri="{FF2B5EF4-FFF2-40B4-BE49-F238E27FC236}">
                <a16:creationId xmlns:a16="http://schemas.microsoft.com/office/drawing/2014/main" xmlns="" id="{E827FADA-220F-47F2-8F17-1F4AC7264A23}"/>
              </a:ext>
            </a:extLst>
          </p:cNvPr>
          <p:cNvSpPr/>
          <p:nvPr/>
        </p:nvSpPr>
        <p:spPr>
          <a:xfrm>
            <a:off x="3731053" y="344075"/>
            <a:ext cx="1315485" cy="1322988"/>
          </a:xfrm>
          <a:prstGeom prst="rect">
            <a:avLst/>
          </a:prstGeom>
          <a:blipFill dpi="0" rotWithShape="1">
            <a:blip r:embed="rId5">
              <a:alphaModFix amt="1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60178A6A-F192-4009-8D97-E0F46B308408}"/>
              </a:ext>
            </a:extLst>
          </p:cNvPr>
          <p:cNvSpPr txBox="1"/>
          <p:nvPr/>
        </p:nvSpPr>
        <p:spPr>
          <a:xfrm>
            <a:off x="5207496" y="1144863"/>
            <a:ext cx="187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02</a:t>
            </a:r>
            <a:endParaRPr lang="zh-CN" altLang="en-US" sz="10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xmlns="" id="{9F24731A-3F6E-44F7-99DF-EFBAD1150331}"/>
              </a:ext>
            </a:extLst>
          </p:cNvPr>
          <p:cNvSpPr txBox="1"/>
          <p:nvPr/>
        </p:nvSpPr>
        <p:spPr>
          <a:xfrm>
            <a:off x="3942027" y="2692367"/>
            <a:ext cx="44965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000" dirty="0">
                <a:solidFill>
                  <a:srgbClr val="215968"/>
                </a:solidFill>
                <a:latin typeface="字体视界-熊孩子体" panose="02000500000000000000" pitchFamily="2" charset="-122"/>
                <a:ea typeface="字体视界-熊孩子体" panose="02000500000000000000" pitchFamily="2" charset="-122"/>
              </a:rPr>
              <a:t>What time is it</a:t>
            </a:r>
            <a:endParaRPr lang="zh-CN" altLang="en-US" sz="5000" dirty="0">
              <a:solidFill>
                <a:srgbClr val="215968"/>
              </a:solidFill>
              <a:latin typeface="字体视界-熊孩子体" panose="02000500000000000000" pitchFamily="2" charset="-122"/>
              <a:ea typeface="字体视界-熊孩子体" panose="02000500000000000000" pitchFamily="2" charset="-122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5EEBEB4F-6044-4E5F-A825-0E48C2BCF45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0181">
            <a:off x="7321831" y="1888967"/>
            <a:ext cx="5025351" cy="502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218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E5F7B980-4DDC-4188-A22D-2105812815EF}"/>
              </a:ext>
            </a:extLst>
          </p:cNvPr>
          <p:cNvGrpSpPr/>
          <p:nvPr/>
        </p:nvGrpSpPr>
        <p:grpSpPr>
          <a:xfrm>
            <a:off x="616392" y="548466"/>
            <a:ext cx="3751416" cy="576000"/>
            <a:chOff x="616392" y="548466"/>
            <a:chExt cx="3751416" cy="576000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F385DE8-4D45-4EA1-B4B0-8A6B828D9468}"/>
                </a:ext>
              </a:extLst>
            </p:cNvPr>
            <p:cNvSpPr txBox="1"/>
            <p:nvPr/>
          </p:nvSpPr>
          <p:spPr>
            <a:xfrm>
              <a:off x="1338547" y="657167"/>
              <a:ext cx="3029261" cy="430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What time is it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19FE5E49-44CD-4BB1-A2CD-6A1E42B9F278}"/>
                </a:ext>
              </a:extLst>
            </p:cNvPr>
            <p:cNvGrpSpPr/>
            <p:nvPr/>
          </p:nvGrpSpPr>
          <p:grpSpPr>
            <a:xfrm>
              <a:off x="616392" y="548466"/>
              <a:ext cx="712036" cy="576000"/>
              <a:chOff x="616392" y="548466"/>
              <a:chExt cx="712036" cy="57600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550EC73C-ECDD-48B1-BE81-A9EFE0754287}"/>
                  </a:ext>
                </a:extLst>
              </p:cNvPr>
              <p:cNvGrpSpPr/>
              <p:nvPr/>
            </p:nvGrpSpPr>
            <p:grpSpPr>
              <a:xfrm>
                <a:off x="626511" y="548466"/>
                <a:ext cx="701917" cy="576000"/>
                <a:chOff x="2900496" y="1028113"/>
                <a:chExt cx="6336001" cy="3420001"/>
              </a:xfrm>
            </p:grpSpPr>
            <p:sp>
              <p:nvSpPr>
                <p:cNvPr id="14" name="任意多边形: 形状 45">
                  <a:extLst>
                    <a:ext uri="{FF2B5EF4-FFF2-40B4-BE49-F238E27FC236}">
                      <a16:creationId xmlns:a16="http://schemas.microsoft.com/office/drawing/2014/main" xmlns="" id="{90315AA8-396D-454F-A851-001261410316}"/>
                    </a:ext>
                  </a:extLst>
                </p:cNvPr>
                <p:cNvSpPr/>
                <p:nvPr/>
              </p:nvSpPr>
              <p:spPr>
                <a:xfrm>
                  <a:off x="2900496" y="1028113"/>
                  <a:ext cx="6336001" cy="3420001"/>
                </a:xfrm>
                <a:prstGeom prst="homePlate">
                  <a:avLst/>
                </a:prstGeom>
                <a:solidFill>
                  <a:srgbClr val="FFC715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2700000" sx="101000" sy="101000" algn="tl" rotWithShape="0">
                    <a:prstClr val="black">
                      <a:alpha val="3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任意多边形: 形状 44">
                  <a:extLst>
                    <a:ext uri="{FF2B5EF4-FFF2-40B4-BE49-F238E27FC236}">
                      <a16:creationId xmlns:a16="http://schemas.microsoft.com/office/drawing/2014/main" xmlns="" id="{90DE3EA2-0703-4A15-B2BD-05A45375A1E1}"/>
                    </a:ext>
                  </a:extLst>
                </p:cNvPr>
                <p:cNvSpPr/>
                <p:nvPr/>
              </p:nvSpPr>
              <p:spPr>
                <a:xfrm>
                  <a:off x="2997347" y="1084832"/>
                  <a:ext cx="6192000" cy="3312000"/>
                </a:xfrm>
                <a:prstGeom prst="homePlate">
                  <a:avLst/>
                </a:prstGeom>
                <a:noFill/>
                <a:ln w="25400">
                  <a:solidFill>
                    <a:srgbClr val="215968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D28C00F8-500B-43BD-96FA-E50DED2CB386}"/>
                  </a:ext>
                </a:extLst>
              </p:cNvPr>
              <p:cNvSpPr txBox="1"/>
              <p:nvPr/>
            </p:nvSpPr>
            <p:spPr>
              <a:xfrm>
                <a:off x="616392" y="657165"/>
                <a:ext cx="68596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22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2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2B5C287D-F9DC-4C66-B68C-D2ED0691D85C}"/>
              </a:ext>
            </a:extLst>
          </p:cNvPr>
          <p:cNvGrpSpPr/>
          <p:nvPr/>
        </p:nvGrpSpPr>
        <p:grpSpPr>
          <a:xfrm>
            <a:off x="1338547" y="2060848"/>
            <a:ext cx="2366317" cy="3650327"/>
            <a:chOff x="1338547" y="2060848"/>
            <a:chExt cx="2366317" cy="3650327"/>
          </a:xfrm>
        </p:grpSpPr>
        <p:grpSp>
          <p:nvGrpSpPr>
            <p:cNvPr id="21" name="í$ļîḑê">
              <a:extLst>
                <a:ext uri="{FF2B5EF4-FFF2-40B4-BE49-F238E27FC236}">
                  <a16:creationId xmlns:a16="http://schemas.microsoft.com/office/drawing/2014/main" xmlns="" id="{E83814F5-E7AB-4600-BAED-05980DB97A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8547" y="2060848"/>
              <a:ext cx="2366317" cy="3650327"/>
              <a:chOff x="10384626" y="3885406"/>
              <a:chExt cx="4356901" cy="6483351"/>
            </a:xfrm>
            <a:effectLst/>
          </p:grpSpPr>
          <p:sp>
            <p:nvSpPr>
              <p:cNvPr id="23" name="ïśḷîdê">
                <a:extLst>
                  <a:ext uri="{FF2B5EF4-FFF2-40B4-BE49-F238E27FC236}">
                    <a16:creationId xmlns:a16="http://schemas.microsoft.com/office/drawing/2014/main" xmlns="" id="{BA366B13-5478-49CD-8689-AD16404B8514}"/>
                  </a:ext>
                </a:extLst>
              </p:cNvPr>
              <p:cNvSpPr/>
              <p:nvPr/>
            </p:nvSpPr>
            <p:spPr bwMode="auto">
              <a:xfrm>
                <a:off x="10384628" y="3885407"/>
                <a:ext cx="4343402" cy="6483350"/>
              </a:xfrm>
              <a:custGeom>
                <a:avLst/>
                <a:gdLst>
                  <a:gd name="T0" fmla="*/ 12066 w 12067"/>
                  <a:gd name="T1" fmla="*/ 17195 h 18009"/>
                  <a:gd name="T2" fmla="*/ 11253 w 12067"/>
                  <a:gd name="T3" fmla="*/ 18008 h 18009"/>
                  <a:gd name="T4" fmla="*/ 813 w 12067"/>
                  <a:gd name="T5" fmla="*/ 18008 h 18009"/>
                  <a:gd name="T6" fmla="*/ 0 w 12067"/>
                  <a:gd name="T7" fmla="*/ 17195 h 18009"/>
                  <a:gd name="T8" fmla="*/ 0 w 12067"/>
                  <a:gd name="T9" fmla="*/ 813 h 18009"/>
                  <a:gd name="T10" fmla="*/ 813 w 12067"/>
                  <a:gd name="T11" fmla="*/ 0 h 18009"/>
                  <a:gd name="T12" fmla="*/ 11253 w 12067"/>
                  <a:gd name="T13" fmla="*/ 0 h 18009"/>
                  <a:gd name="T14" fmla="*/ 12066 w 12067"/>
                  <a:gd name="T15" fmla="*/ 813 h 18009"/>
                  <a:gd name="T16" fmla="*/ 12066 w 12067"/>
                  <a:gd name="T17" fmla="*/ 17195 h 1800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2067"/>
                  <a:gd name="T28" fmla="*/ 0 h 18009"/>
                  <a:gd name="T29" fmla="*/ 12067 w 12067"/>
                  <a:gd name="T30" fmla="*/ 18009 h 1800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2067" h="18009">
                    <a:moveTo>
                      <a:pt x="12066" y="17195"/>
                    </a:moveTo>
                    <a:cubicBezTo>
                      <a:pt x="12066" y="17644"/>
                      <a:pt x="11702" y="18008"/>
                      <a:pt x="11253" y="18008"/>
                    </a:cubicBezTo>
                    <a:lnTo>
                      <a:pt x="813" y="18008"/>
                    </a:lnTo>
                    <a:cubicBezTo>
                      <a:pt x="364" y="18008"/>
                      <a:pt x="0" y="17644"/>
                      <a:pt x="0" y="17195"/>
                    </a:cubicBezTo>
                    <a:lnTo>
                      <a:pt x="0" y="813"/>
                    </a:lnTo>
                    <a:cubicBezTo>
                      <a:pt x="0" y="364"/>
                      <a:pt x="364" y="0"/>
                      <a:pt x="813" y="0"/>
                    </a:cubicBezTo>
                    <a:lnTo>
                      <a:pt x="11253" y="0"/>
                    </a:lnTo>
                    <a:cubicBezTo>
                      <a:pt x="11702" y="0"/>
                      <a:pt x="12066" y="364"/>
                      <a:pt x="12066" y="813"/>
                    </a:cubicBezTo>
                    <a:lnTo>
                      <a:pt x="12066" y="17195"/>
                    </a:lnTo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4" name="işlîḋe">
                <a:extLst>
                  <a:ext uri="{FF2B5EF4-FFF2-40B4-BE49-F238E27FC236}">
                    <a16:creationId xmlns:a16="http://schemas.microsoft.com/office/drawing/2014/main" xmlns="" id="{BE14A41B-8141-4FE2-AD46-764C79612802}"/>
                  </a:ext>
                </a:extLst>
              </p:cNvPr>
              <p:cNvSpPr/>
              <p:nvPr/>
            </p:nvSpPr>
            <p:spPr bwMode="auto">
              <a:xfrm>
                <a:off x="12573000" y="4162425"/>
                <a:ext cx="61913" cy="63500"/>
              </a:xfrm>
              <a:custGeom>
                <a:avLst/>
                <a:gdLst>
                  <a:gd name="T0" fmla="*/ 86 w 174"/>
                  <a:gd name="T1" fmla="*/ 174 h 175"/>
                  <a:gd name="T2" fmla="*/ 0 w 174"/>
                  <a:gd name="T3" fmla="*/ 87 h 175"/>
                  <a:gd name="T4" fmla="*/ 86 w 174"/>
                  <a:gd name="T5" fmla="*/ 0 h 175"/>
                  <a:gd name="T6" fmla="*/ 173 w 174"/>
                  <a:gd name="T7" fmla="*/ 87 h 175"/>
                  <a:gd name="T8" fmla="*/ 86 w 174"/>
                  <a:gd name="T9" fmla="*/ 174 h 1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175"/>
                  <a:gd name="T17" fmla="*/ 174 w 174"/>
                  <a:gd name="T18" fmla="*/ 175 h 1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175">
                    <a:moveTo>
                      <a:pt x="86" y="174"/>
                    </a:moveTo>
                    <a:cubicBezTo>
                      <a:pt x="39" y="174"/>
                      <a:pt x="0" y="135"/>
                      <a:pt x="0" y="87"/>
                    </a:cubicBezTo>
                    <a:cubicBezTo>
                      <a:pt x="0" y="39"/>
                      <a:pt x="39" y="0"/>
                      <a:pt x="86" y="0"/>
                    </a:cubicBezTo>
                    <a:cubicBezTo>
                      <a:pt x="134" y="0"/>
                      <a:pt x="173" y="39"/>
                      <a:pt x="173" y="87"/>
                    </a:cubicBezTo>
                    <a:cubicBezTo>
                      <a:pt x="173" y="135"/>
                      <a:pt x="134" y="174"/>
                      <a:pt x="86" y="17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5" name="îṡļîde">
                <a:extLst>
                  <a:ext uri="{FF2B5EF4-FFF2-40B4-BE49-F238E27FC236}">
                    <a16:creationId xmlns:a16="http://schemas.microsoft.com/office/drawing/2014/main" xmlns="" id="{F4F50399-C22D-4710-B376-BB4E1BADE3FE}"/>
                  </a:ext>
                </a:extLst>
              </p:cNvPr>
              <p:cNvSpPr/>
              <p:nvPr/>
            </p:nvSpPr>
            <p:spPr bwMode="auto">
              <a:xfrm>
                <a:off x="12372975" y="9901238"/>
                <a:ext cx="333375" cy="333375"/>
              </a:xfrm>
              <a:custGeom>
                <a:avLst/>
                <a:gdLst>
                  <a:gd name="T0" fmla="*/ 463 w 925"/>
                  <a:gd name="T1" fmla="*/ 925 h 926"/>
                  <a:gd name="T2" fmla="*/ 0 w 925"/>
                  <a:gd name="T3" fmla="*/ 463 h 926"/>
                  <a:gd name="T4" fmla="*/ 463 w 925"/>
                  <a:gd name="T5" fmla="*/ 0 h 926"/>
                  <a:gd name="T6" fmla="*/ 924 w 925"/>
                  <a:gd name="T7" fmla="*/ 463 h 926"/>
                  <a:gd name="T8" fmla="*/ 463 w 925"/>
                  <a:gd name="T9" fmla="*/ 925 h 9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25"/>
                  <a:gd name="T16" fmla="*/ 0 h 926"/>
                  <a:gd name="T17" fmla="*/ 925 w 925"/>
                  <a:gd name="T18" fmla="*/ 926 h 9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25" h="926">
                    <a:moveTo>
                      <a:pt x="463" y="925"/>
                    </a:moveTo>
                    <a:cubicBezTo>
                      <a:pt x="207" y="925"/>
                      <a:pt x="0" y="718"/>
                      <a:pt x="0" y="463"/>
                    </a:cubicBezTo>
                    <a:cubicBezTo>
                      <a:pt x="0" y="207"/>
                      <a:pt x="207" y="0"/>
                      <a:pt x="463" y="0"/>
                    </a:cubicBezTo>
                    <a:cubicBezTo>
                      <a:pt x="717" y="0"/>
                      <a:pt x="924" y="207"/>
                      <a:pt x="924" y="463"/>
                    </a:cubicBezTo>
                    <a:cubicBezTo>
                      <a:pt x="924" y="718"/>
                      <a:pt x="717" y="925"/>
                      <a:pt x="463" y="92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6" name="íśļïḓe">
                <a:extLst>
                  <a:ext uri="{FF2B5EF4-FFF2-40B4-BE49-F238E27FC236}">
                    <a16:creationId xmlns:a16="http://schemas.microsoft.com/office/drawing/2014/main" xmlns="" id="{AAF91F3B-5A75-470A-8B20-12117A998890}"/>
                  </a:ext>
                </a:extLst>
              </p:cNvPr>
              <p:cNvSpPr/>
              <p:nvPr/>
            </p:nvSpPr>
            <p:spPr bwMode="auto">
              <a:xfrm>
                <a:off x="12476163" y="10001250"/>
                <a:ext cx="128587" cy="131763"/>
              </a:xfrm>
              <a:custGeom>
                <a:avLst/>
                <a:gdLst>
                  <a:gd name="T0" fmla="*/ 73 w 355"/>
                  <a:gd name="T1" fmla="*/ 30 h 367"/>
                  <a:gd name="T2" fmla="*/ 30 w 355"/>
                  <a:gd name="T3" fmla="*/ 73 h 367"/>
                  <a:gd name="T4" fmla="*/ 30 w 355"/>
                  <a:gd name="T5" fmla="*/ 293 h 367"/>
                  <a:gd name="T6" fmla="*/ 73 w 355"/>
                  <a:gd name="T7" fmla="*/ 335 h 367"/>
                  <a:gd name="T8" fmla="*/ 281 w 355"/>
                  <a:gd name="T9" fmla="*/ 335 h 367"/>
                  <a:gd name="T10" fmla="*/ 324 w 355"/>
                  <a:gd name="T11" fmla="*/ 293 h 367"/>
                  <a:gd name="T12" fmla="*/ 324 w 355"/>
                  <a:gd name="T13" fmla="*/ 73 h 367"/>
                  <a:gd name="T14" fmla="*/ 281 w 355"/>
                  <a:gd name="T15" fmla="*/ 30 h 367"/>
                  <a:gd name="T16" fmla="*/ 73 w 355"/>
                  <a:gd name="T17" fmla="*/ 30 h 367"/>
                  <a:gd name="T18" fmla="*/ 73 w 355"/>
                  <a:gd name="T19" fmla="*/ 366 h 367"/>
                  <a:gd name="T20" fmla="*/ 0 w 355"/>
                  <a:gd name="T21" fmla="*/ 293 h 367"/>
                  <a:gd name="T22" fmla="*/ 0 w 355"/>
                  <a:gd name="T23" fmla="*/ 73 h 367"/>
                  <a:gd name="T24" fmla="*/ 73 w 355"/>
                  <a:gd name="T25" fmla="*/ 0 h 367"/>
                  <a:gd name="T26" fmla="*/ 281 w 355"/>
                  <a:gd name="T27" fmla="*/ 0 h 367"/>
                  <a:gd name="T28" fmla="*/ 354 w 355"/>
                  <a:gd name="T29" fmla="*/ 73 h 367"/>
                  <a:gd name="T30" fmla="*/ 354 w 355"/>
                  <a:gd name="T31" fmla="*/ 293 h 367"/>
                  <a:gd name="T32" fmla="*/ 281 w 355"/>
                  <a:gd name="T33" fmla="*/ 366 h 367"/>
                  <a:gd name="T34" fmla="*/ 73 w 355"/>
                  <a:gd name="T35" fmla="*/ 366 h 36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55"/>
                  <a:gd name="T55" fmla="*/ 0 h 367"/>
                  <a:gd name="T56" fmla="*/ 355 w 355"/>
                  <a:gd name="T57" fmla="*/ 367 h 36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55" h="367">
                    <a:moveTo>
                      <a:pt x="73" y="30"/>
                    </a:moveTo>
                    <a:cubicBezTo>
                      <a:pt x="49" y="30"/>
                      <a:pt x="30" y="50"/>
                      <a:pt x="30" y="73"/>
                    </a:cubicBezTo>
                    <a:lnTo>
                      <a:pt x="30" y="293"/>
                    </a:lnTo>
                    <a:cubicBezTo>
                      <a:pt x="30" y="316"/>
                      <a:pt x="49" y="335"/>
                      <a:pt x="73" y="335"/>
                    </a:cubicBezTo>
                    <a:lnTo>
                      <a:pt x="281" y="335"/>
                    </a:lnTo>
                    <a:cubicBezTo>
                      <a:pt x="305" y="335"/>
                      <a:pt x="324" y="316"/>
                      <a:pt x="324" y="293"/>
                    </a:cubicBezTo>
                    <a:lnTo>
                      <a:pt x="324" y="73"/>
                    </a:lnTo>
                    <a:cubicBezTo>
                      <a:pt x="324" y="50"/>
                      <a:pt x="305" y="30"/>
                      <a:pt x="281" y="30"/>
                    </a:cubicBezTo>
                    <a:lnTo>
                      <a:pt x="73" y="30"/>
                    </a:lnTo>
                    <a:close/>
                    <a:moveTo>
                      <a:pt x="73" y="366"/>
                    </a:moveTo>
                    <a:cubicBezTo>
                      <a:pt x="33" y="366"/>
                      <a:pt x="0" y="333"/>
                      <a:pt x="0" y="293"/>
                    </a:cubicBezTo>
                    <a:lnTo>
                      <a:pt x="0" y="73"/>
                    </a:lnTo>
                    <a:cubicBezTo>
                      <a:pt x="0" y="33"/>
                      <a:pt x="33" y="0"/>
                      <a:pt x="73" y="0"/>
                    </a:cubicBezTo>
                    <a:lnTo>
                      <a:pt x="281" y="0"/>
                    </a:lnTo>
                    <a:cubicBezTo>
                      <a:pt x="322" y="0"/>
                      <a:pt x="354" y="33"/>
                      <a:pt x="354" y="73"/>
                    </a:cubicBezTo>
                    <a:lnTo>
                      <a:pt x="354" y="293"/>
                    </a:lnTo>
                    <a:cubicBezTo>
                      <a:pt x="354" y="333"/>
                      <a:pt x="322" y="366"/>
                      <a:pt x="281" y="366"/>
                    </a:cubicBezTo>
                    <a:lnTo>
                      <a:pt x="73" y="366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7" name="íSḷîḓè">
                <a:extLst>
                  <a:ext uri="{FF2B5EF4-FFF2-40B4-BE49-F238E27FC236}">
                    <a16:creationId xmlns:a16="http://schemas.microsoft.com/office/drawing/2014/main" xmlns="" id="{B66E36E6-7FFC-4874-8236-59ABA03D156D}"/>
                  </a:ext>
                </a:extLst>
              </p:cNvPr>
              <p:cNvSpPr/>
              <p:nvPr/>
            </p:nvSpPr>
            <p:spPr bwMode="auto">
              <a:xfrm>
                <a:off x="14714539" y="4970462"/>
                <a:ext cx="26988" cy="371475"/>
              </a:xfrm>
              <a:custGeom>
                <a:avLst/>
                <a:gdLst>
                  <a:gd name="T0" fmla="*/ 0 w 75"/>
                  <a:gd name="T1" fmla="*/ 51 h 1030"/>
                  <a:gd name="T2" fmla="*/ 37 w 75"/>
                  <a:gd name="T3" fmla="*/ 0 h 1030"/>
                  <a:gd name="T4" fmla="*/ 74 w 75"/>
                  <a:gd name="T5" fmla="*/ 51 h 1030"/>
                  <a:gd name="T6" fmla="*/ 74 w 75"/>
                  <a:gd name="T7" fmla="*/ 978 h 1030"/>
                  <a:gd name="T8" fmla="*/ 37 w 75"/>
                  <a:gd name="T9" fmla="*/ 1029 h 1030"/>
                  <a:gd name="T10" fmla="*/ 0 w 75"/>
                  <a:gd name="T11" fmla="*/ 978 h 1030"/>
                  <a:gd name="T12" fmla="*/ 0 w 75"/>
                  <a:gd name="T13" fmla="*/ 51 h 10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"/>
                  <a:gd name="T22" fmla="*/ 0 h 1030"/>
                  <a:gd name="T23" fmla="*/ 75 w 75"/>
                  <a:gd name="T24" fmla="*/ 1030 h 10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" h="1030">
                    <a:moveTo>
                      <a:pt x="0" y="51"/>
                    </a:moveTo>
                    <a:cubicBezTo>
                      <a:pt x="0" y="23"/>
                      <a:pt x="17" y="0"/>
                      <a:pt x="37" y="0"/>
                    </a:cubicBezTo>
                    <a:cubicBezTo>
                      <a:pt x="57" y="0"/>
                      <a:pt x="74" y="23"/>
                      <a:pt x="74" y="51"/>
                    </a:cubicBezTo>
                    <a:lnTo>
                      <a:pt x="74" y="978"/>
                    </a:lnTo>
                    <a:cubicBezTo>
                      <a:pt x="74" y="1006"/>
                      <a:pt x="57" y="1029"/>
                      <a:pt x="37" y="1029"/>
                    </a:cubicBezTo>
                    <a:cubicBezTo>
                      <a:pt x="17" y="1029"/>
                      <a:pt x="0" y="1006"/>
                      <a:pt x="0" y="978"/>
                    </a:cubicBezTo>
                    <a:lnTo>
                      <a:pt x="0" y="51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8" name="íṩḷîḓè">
                <a:extLst>
                  <a:ext uri="{FF2B5EF4-FFF2-40B4-BE49-F238E27FC236}">
                    <a16:creationId xmlns:a16="http://schemas.microsoft.com/office/drawing/2014/main" xmlns="" id="{F14C13A5-C6C5-4803-85A4-AC2E7D39D455}"/>
                  </a:ext>
                </a:extLst>
              </p:cNvPr>
              <p:cNvSpPr/>
              <p:nvPr/>
            </p:nvSpPr>
            <p:spPr bwMode="auto">
              <a:xfrm>
                <a:off x="14714538" y="5411788"/>
                <a:ext cx="26987" cy="369887"/>
              </a:xfrm>
              <a:custGeom>
                <a:avLst/>
                <a:gdLst>
                  <a:gd name="T0" fmla="*/ 0 w 75"/>
                  <a:gd name="T1" fmla="*/ 50 h 1029"/>
                  <a:gd name="T2" fmla="*/ 37 w 75"/>
                  <a:gd name="T3" fmla="*/ 0 h 1029"/>
                  <a:gd name="T4" fmla="*/ 74 w 75"/>
                  <a:gd name="T5" fmla="*/ 50 h 1029"/>
                  <a:gd name="T6" fmla="*/ 74 w 75"/>
                  <a:gd name="T7" fmla="*/ 978 h 1029"/>
                  <a:gd name="T8" fmla="*/ 37 w 75"/>
                  <a:gd name="T9" fmla="*/ 1028 h 1029"/>
                  <a:gd name="T10" fmla="*/ 0 w 75"/>
                  <a:gd name="T11" fmla="*/ 978 h 1029"/>
                  <a:gd name="T12" fmla="*/ 0 w 75"/>
                  <a:gd name="T13" fmla="*/ 50 h 10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"/>
                  <a:gd name="T22" fmla="*/ 0 h 1029"/>
                  <a:gd name="T23" fmla="*/ 75 w 75"/>
                  <a:gd name="T24" fmla="*/ 1029 h 10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" h="1029">
                    <a:moveTo>
                      <a:pt x="0" y="50"/>
                    </a:moveTo>
                    <a:cubicBezTo>
                      <a:pt x="0" y="23"/>
                      <a:pt x="17" y="0"/>
                      <a:pt x="37" y="0"/>
                    </a:cubicBezTo>
                    <a:cubicBezTo>
                      <a:pt x="57" y="0"/>
                      <a:pt x="74" y="23"/>
                      <a:pt x="74" y="50"/>
                    </a:cubicBezTo>
                    <a:lnTo>
                      <a:pt x="74" y="978"/>
                    </a:lnTo>
                    <a:cubicBezTo>
                      <a:pt x="74" y="1006"/>
                      <a:pt x="57" y="1028"/>
                      <a:pt x="37" y="1028"/>
                    </a:cubicBezTo>
                    <a:cubicBezTo>
                      <a:pt x="17" y="1028"/>
                      <a:pt x="0" y="1006"/>
                      <a:pt x="0" y="978"/>
                    </a:cubicBezTo>
                    <a:lnTo>
                      <a:pt x="0" y="50"/>
                    </a:ln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xmlns="" id="{26C0C3F2-8182-499F-9F9D-BD34222F23BE}"/>
                </a:ext>
              </a:extLst>
            </p:cNvPr>
            <p:cNvGrpSpPr/>
            <p:nvPr/>
          </p:nvGrpSpPr>
          <p:grpSpPr>
            <a:xfrm>
              <a:off x="1465561" y="2276872"/>
              <a:ext cx="2097632" cy="3194524"/>
              <a:chOff x="5447928" y="2252570"/>
              <a:chExt cx="2271037" cy="3458605"/>
            </a:xfrm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4CAAAFA2-2B23-4B14-8F1B-4BD034BDA568}"/>
                  </a:ext>
                </a:extLst>
              </p:cNvPr>
              <p:cNvSpPr/>
              <p:nvPr/>
            </p:nvSpPr>
            <p:spPr>
              <a:xfrm>
                <a:off x="5447928" y="2252570"/>
                <a:ext cx="2271037" cy="3458605"/>
              </a:xfrm>
              <a:prstGeom prst="rect">
                <a:avLst/>
              </a:prstGeom>
              <a:solidFill>
                <a:srgbClr val="E6E6E6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" name="图片 7">
                <a:extLst>
                  <a:ext uri="{FF2B5EF4-FFF2-40B4-BE49-F238E27FC236}">
                    <a16:creationId xmlns:a16="http://schemas.microsoft.com/office/drawing/2014/main" xmlns="" id="{06E83779-5394-482D-97C4-57F69201036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64" t="4851" r="24801" b="5900"/>
              <a:stretch/>
            </p:blipFill>
            <p:spPr>
              <a:xfrm>
                <a:off x="5519936" y="2386345"/>
                <a:ext cx="2065169" cy="3324830"/>
              </a:xfrm>
              <a:prstGeom prst="rect">
                <a:avLst/>
              </a:prstGeom>
            </p:spPr>
          </p:pic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4A16522-3129-42EE-BFEE-AE5A710F9A60}"/>
              </a:ext>
            </a:extLst>
          </p:cNvPr>
          <p:cNvGrpSpPr/>
          <p:nvPr/>
        </p:nvGrpSpPr>
        <p:grpSpPr>
          <a:xfrm>
            <a:off x="4079774" y="1721369"/>
            <a:ext cx="3240360" cy="1900798"/>
            <a:chOff x="4007768" y="1669648"/>
            <a:chExt cx="3240360" cy="1900798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xmlns="" id="{50F49944-5D7B-44F7-8D08-B5F51435CE9E}"/>
                </a:ext>
              </a:extLst>
            </p:cNvPr>
            <p:cNvGrpSpPr/>
            <p:nvPr/>
          </p:nvGrpSpPr>
          <p:grpSpPr>
            <a:xfrm>
              <a:off x="4007768" y="2671768"/>
              <a:ext cx="3240360" cy="898678"/>
              <a:chOff x="5159896" y="2314878"/>
              <a:chExt cx="3240360" cy="898678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xmlns="" id="{13E631A9-CAB0-4986-B64F-1D81248508D4}"/>
                  </a:ext>
                </a:extLst>
              </p:cNvPr>
              <p:cNvSpPr txBox="1"/>
              <p:nvPr/>
            </p:nvSpPr>
            <p:spPr>
              <a:xfrm>
                <a:off x="5159896" y="2690336"/>
                <a:ext cx="32403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xmlns="" id="{49564F65-2413-4351-96D5-8110289D3A74}"/>
                  </a:ext>
                </a:extLst>
              </p:cNvPr>
              <p:cNvSpPr txBox="1"/>
              <p:nvPr/>
            </p:nvSpPr>
            <p:spPr>
              <a:xfrm>
                <a:off x="5813519" y="2314878"/>
                <a:ext cx="1933114" cy="338554"/>
              </a:xfrm>
              <a:prstGeom prst="rect">
                <a:avLst/>
              </a:prstGeom>
              <a:solidFill>
                <a:srgbClr val="FFD33C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xmlns="" id="{2EB1613F-064C-4CCE-9D4E-2B6D9298C1D5}"/>
                </a:ext>
              </a:extLst>
            </p:cNvPr>
            <p:cNvSpPr/>
            <p:nvPr/>
          </p:nvSpPr>
          <p:spPr>
            <a:xfrm>
              <a:off x="5262555" y="1669648"/>
              <a:ext cx="730785" cy="730785"/>
            </a:xfrm>
            <a:prstGeom prst="ellipse">
              <a:avLst/>
            </a:prstGeom>
            <a:noFill/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110B879D-E449-4902-8CD2-00683E1D4CD0}"/>
              </a:ext>
            </a:extLst>
          </p:cNvPr>
          <p:cNvGrpSpPr/>
          <p:nvPr/>
        </p:nvGrpSpPr>
        <p:grpSpPr>
          <a:xfrm>
            <a:off x="4079775" y="3988634"/>
            <a:ext cx="3240360" cy="1900798"/>
            <a:chOff x="4007768" y="1669648"/>
            <a:chExt cx="3240360" cy="1900798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92D5F91D-92A5-4E24-9361-69BDCE4A3E62}"/>
                </a:ext>
              </a:extLst>
            </p:cNvPr>
            <p:cNvGrpSpPr/>
            <p:nvPr/>
          </p:nvGrpSpPr>
          <p:grpSpPr>
            <a:xfrm>
              <a:off x="4007768" y="2671768"/>
              <a:ext cx="3240360" cy="898678"/>
              <a:chOff x="5159896" y="2314878"/>
              <a:chExt cx="3240360" cy="898678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xmlns="" id="{D2216BF4-A6E7-4E7E-BA03-196B1139BDC3}"/>
                  </a:ext>
                </a:extLst>
              </p:cNvPr>
              <p:cNvSpPr txBox="1"/>
              <p:nvPr/>
            </p:nvSpPr>
            <p:spPr>
              <a:xfrm>
                <a:off x="5159896" y="2690336"/>
                <a:ext cx="32403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xmlns="" id="{98953DA7-607A-49B8-9E4A-84395C3CAAB3}"/>
                  </a:ext>
                </a:extLst>
              </p:cNvPr>
              <p:cNvSpPr txBox="1"/>
              <p:nvPr/>
            </p:nvSpPr>
            <p:spPr>
              <a:xfrm>
                <a:off x="5813519" y="2314878"/>
                <a:ext cx="1933114" cy="338554"/>
              </a:xfrm>
              <a:prstGeom prst="rect">
                <a:avLst/>
              </a:prstGeom>
              <a:solidFill>
                <a:srgbClr val="FFD33C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12FB2E01-59D2-4582-B479-55A5C9491F37}"/>
                </a:ext>
              </a:extLst>
            </p:cNvPr>
            <p:cNvSpPr/>
            <p:nvPr/>
          </p:nvSpPr>
          <p:spPr>
            <a:xfrm>
              <a:off x="5262555" y="1669648"/>
              <a:ext cx="730785" cy="730785"/>
            </a:xfrm>
            <a:prstGeom prst="ellipse">
              <a:avLst/>
            </a:prstGeom>
            <a:noFill/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D0DC458A-CB7A-4B87-ACB7-A03062A506AF}"/>
              </a:ext>
            </a:extLst>
          </p:cNvPr>
          <p:cNvGrpSpPr/>
          <p:nvPr/>
        </p:nvGrpSpPr>
        <p:grpSpPr>
          <a:xfrm>
            <a:off x="7896200" y="1721369"/>
            <a:ext cx="3240360" cy="1900798"/>
            <a:chOff x="4007768" y="1669648"/>
            <a:chExt cx="3240360" cy="1900798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xmlns="" id="{B448D1DC-3885-46B3-AAEA-2A69F8ED8A82}"/>
                </a:ext>
              </a:extLst>
            </p:cNvPr>
            <p:cNvGrpSpPr/>
            <p:nvPr/>
          </p:nvGrpSpPr>
          <p:grpSpPr>
            <a:xfrm>
              <a:off x="4007768" y="2671768"/>
              <a:ext cx="3240360" cy="898678"/>
              <a:chOff x="5159896" y="2314878"/>
              <a:chExt cx="3240360" cy="898678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xmlns="" id="{FED9D8F4-1DC5-44B4-851A-70F31C810885}"/>
                  </a:ext>
                </a:extLst>
              </p:cNvPr>
              <p:cNvSpPr txBox="1"/>
              <p:nvPr/>
            </p:nvSpPr>
            <p:spPr>
              <a:xfrm>
                <a:off x="5159896" y="2690336"/>
                <a:ext cx="32403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xmlns="" id="{B5E5331B-7F24-413F-B32F-1A92BC26C70A}"/>
                  </a:ext>
                </a:extLst>
              </p:cNvPr>
              <p:cNvSpPr txBox="1"/>
              <p:nvPr/>
            </p:nvSpPr>
            <p:spPr>
              <a:xfrm>
                <a:off x="5813519" y="2314878"/>
                <a:ext cx="1933114" cy="338554"/>
              </a:xfrm>
              <a:prstGeom prst="rect">
                <a:avLst/>
              </a:prstGeom>
              <a:solidFill>
                <a:srgbClr val="FFD33C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  <p:sp>
          <p:nvSpPr>
            <p:cNvPr id="44" name="椭圆 43">
              <a:extLst>
                <a:ext uri="{FF2B5EF4-FFF2-40B4-BE49-F238E27FC236}">
                  <a16:creationId xmlns:a16="http://schemas.microsoft.com/office/drawing/2014/main" xmlns="" id="{6C715F50-1734-4204-B830-ABDC7AFBC94A}"/>
                </a:ext>
              </a:extLst>
            </p:cNvPr>
            <p:cNvSpPr/>
            <p:nvPr/>
          </p:nvSpPr>
          <p:spPr>
            <a:xfrm>
              <a:off x="5262555" y="1669648"/>
              <a:ext cx="730785" cy="730785"/>
            </a:xfrm>
            <a:prstGeom prst="ellipse">
              <a:avLst/>
            </a:prstGeom>
            <a:noFill/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C13B6AD5-10B0-4AEA-9679-153E840B9D87}"/>
              </a:ext>
            </a:extLst>
          </p:cNvPr>
          <p:cNvGrpSpPr/>
          <p:nvPr/>
        </p:nvGrpSpPr>
        <p:grpSpPr>
          <a:xfrm>
            <a:off x="7896201" y="3988634"/>
            <a:ext cx="3240360" cy="1900798"/>
            <a:chOff x="4007768" y="1669648"/>
            <a:chExt cx="3240360" cy="1900798"/>
          </a:xfrm>
        </p:grpSpPr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F2B7EC63-213C-433F-B749-6CD3E71B1643}"/>
                </a:ext>
              </a:extLst>
            </p:cNvPr>
            <p:cNvGrpSpPr/>
            <p:nvPr/>
          </p:nvGrpSpPr>
          <p:grpSpPr>
            <a:xfrm>
              <a:off x="4007768" y="2671768"/>
              <a:ext cx="3240360" cy="898678"/>
              <a:chOff x="5159896" y="2314878"/>
              <a:chExt cx="3240360" cy="898678"/>
            </a:xfrm>
          </p:grpSpPr>
          <p:sp>
            <p:nvSpPr>
              <p:cNvPr id="50" name="文本框 49">
                <a:extLst>
                  <a:ext uri="{FF2B5EF4-FFF2-40B4-BE49-F238E27FC236}">
                    <a16:creationId xmlns:a16="http://schemas.microsoft.com/office/drawing/2014/main" xmlns="" id="{B36D44E7-876B-4C28-8803-DD6AB154D26C}"/>
                  </a:ext>
                </a:extLst>
              </p:cNvPr>
              <p:cNvSpPr txBox="1"/>
              <p:nvPr/>
            </p:nvSpPr>
            <p:spPr>
              <a:xfrm>
                <a:off x="5159896" y="2690336"/>
                <a:ext cx="324036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Lorem ipsum dolor sit amet, consectetuer adipiscing elit. 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xmlns="" id="{DF2336BD-9D8E-4A77-9B85-9CDC600848A4}"/>
                  </a:ext>
                </a:extLst>
              </p:cNvPr>
              <p:cNvSpPr txBox="1"/>
              <p:nvPr/>
            </p:nvSpPr>
            <p:spPr>
              <a:xfrm>
                <a:off x="5813519" y="2314878"/>
                <a:ext cx="1933114" cy="338554"/>
              </a:xfrm>
              <a:prstGeom prst="rect">
                <a:avLst/>
              </a:prstGeom>
              <a:solidFill>
                <a:srgbClr val="FFD33C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KEYWORD HERE</a:t>
                </a:r>
              </a:p>
            </p:txBody>
          </p:sp>
        </p:grp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xmlns="" id="{CF656F08-F309-4D9A-B403-9C934F5C0FF5}"/>
                </a:ext>
              </a:extLst>
            </p:cNvPr>
            <p:cNvSpPr/>
            <p:nvPr/>
          </p:nvSpPr>
          <p:spPr>
            <a:xfrm>
              <a:off x="5262555" y="1669648"/>
              <a:ext cx="730785" cy="730785"/>
            </a:xfrm>
            <a:prstGeom prst="ellipse">
              <a:avLst/>
            </a:prstGeom>
            <a:noFill/>
            <a:ln>
              <a:solidFill>
                <a:srgbClr val="FFD3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7897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2000">
        <p15:prstTrans prst="peelOff"/>
      </p:transition>
    </mc:Choice>
    <mc:Fallback xmlns="">
      <p:transition spd="slow" advClick="0" advTm="2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</TotalTime>
  <Words>1307</Words>
  <Application>Microsoft Office PowerPoint</Application>
  <PresentationFormat>宽屏</PresentationFormat>
  <Paragraphs>323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等线</vt:lpstr>
      <vt:lpstr>方正小标宋简体</vt:lpstr>
      <vt:lpstr>宋体</vt:lpstr>
      <vt:lpstr>微软雅黑</vt:lpstr>
      <vt:lpstr>字体视界-熊孩子体</vt:lpstr>
      <vt:lpstr>字体视界-遇见字体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128</cp:revision>
  <dcterms:created xsi:type="dcterms:W3CDTF">2020-02-01T02:54:32Z</dcterms:created>
  <dcterms:modified xsi:type="dcterms:W3CDTF">2020-11-03T16:31:39Z</dcterms:modified>
</cp:coreProperties>
</file>