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5" r:id="rId2"/>
  </p:sldMasterIdLst>
  <p:notesMasterIdLst>
    <p:notesMasterId r:id="rId28"/>
  </p:notesMasterIdLst>
  <p:sldIdLst>
    <p:sldId id="428" r:id="rId3"/>
    <p:sldId id="774" r:id="rId4"/>
    <p:sldId id="775" r:id="rId5"/>
    <p:sldId id="265" r:id="rId6"/>
    <p:sldId id="284" r:id="rId7"/>
    <p:sldId id="285" r:id="rId8"/>
    <p:sldId id="266" r:id="rId9"/>
    <p:sldId id="776" r:id="rId10"/>
    <p:sldId id="272" r:id="rId11"/>
    <p:sldId id="273" r:id="rId12"/>
    <p:sldId id="274" r:id="rId13"/>
    <p:sldId id="275" r:id="rId14"/>
    <p:sldId id="781" r:id="rId15"/>
    <p:sldId id="270" r:id="rId16"/>
    <p:sldId id="276" r:id="rId17"/>
    <p:sldId id="277" r:id="rId18"/>
    <p:sldId id="278" r:id="rId19"/>
    <p:sldId id="778" r:id="rId20"/>
    <p:sldId id="280" r:id="rId21"/>
    <p:sldId id="271" r:id="rId22"/>
    <p:sldId id="279" r:id="rId23"/>
    <p:sldId id="281" r:id="rId24"/>
    <p:sldId id="286" r:id="rId25"/>
    <p:sldId id="780" r:id="rId26"/>
    <p:sldId id="782" r:id="rId27"/>
  </p:sldIdLst>
  <p:sldSz cx="9144000" cy="5143500" type="screen16x9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A5F7"/>
    <a:srgbClr val="FFEC5A"/>
    <a:srgbClr val="F4E096"/>
    <a:srgbClr val="FCD35E"/>
    <a:srgbClr val="FFEC5B"/>
    <a:srgbClr val="F4F1EA"/>
    <a:srgbClr val="F5F2ED"/>
    <a:srgbClr val="39F7DB"/>
    <a:srgbClr val="F73964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22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71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774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821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670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433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1562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0644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0853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9119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357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45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898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52673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7754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9946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8647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533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2815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11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8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245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46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626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07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CA7CE6-E7BF-4785-A5B6-2FBF6B45788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057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781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632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05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701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018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432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432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349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"/>
            <a:ext cx="9144000" cy="5142230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/>
        </p:nvSpPr>
        <p:spPr>
          <a:xfrm>
            <a:off x="753745" y="791845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点击添加内容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676"/>
            <a:ext cx="9144000" cy="5142147"/>
            <a:chOff x="0" y="676"/>
            <a:chExt cx="9144000" cy="5142147"/>
          </a:xfrm>
        </p:grpSpPr>
        <p:pic>
          <p:nvPicPr>
            <p:cNvPr id="5" name="图片 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76"/>
              <a:ext cx="9144000" cy="5142147"/>
            </a:xfrm>
            <a:prstGeom prst="rect">
              <a:avLst/>
            </a:prstGeom>
          </p:spPr>
        </p:pic>
        <p:sp>
          <p:nvSpPr>
            <p:cNvPr id="8" name="圆角矩形 7"/>
            <p:cNvSpPr/>
            <p:nvPr userDrawn="1"/>
          </p:nvSpPr>
          <p:spPr>
            <a:xfrm>
              <a:off x="209320" y="187287"/>
              <a:ext cx="8736376" cy="4770303"/>
            </a:xfrm>
            <a:prstGeom prst="roundRect">
              <a:avLst>
                <a:gd name="adj" fmla="val 4196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676"/>
            <a:ext cx="9144000" cy="5142147"/>
            <a:chOff x="0" y="676"/>
            <a:chExt cx="9144000" cy="5142147"/>
          </a:xfrm>
        </p:grpSpPr>
        <p:pic>
          <p:nvPicPr>
            <p:cNvPr id="5" name="图片 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76"/>
              <a:ext cx="9144000" cy="5142147"/>
            </a:xfrm>
            <a:prstGeom prst="rect">
              <a:avLst/>
            </a:prstGeom>
          </p:spPr>
        </p:pic>
        <p:sp>
          <p:nvSpPr>
            <p:cNvPr id="8" name="圆角矩形 7"/>
            <p:cNvSpPr/>
            <p:nvPr userDrawn="1"/>
          </p:nvSpPr>
          <p:spPr>
            <a:xfrm>
              <a:off x="209320" y="187287"/>
              <a:ext cx="8736376" cy="4770303"/>
            </a:xfrm>
            <a:prstGeom prst="roundRect">
              <a:avLst>
                <a:gd name="adj" fmla="val 4196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 userDrawn="1"/>
        </p:nvSpPr>
        <p:spPr>
          <a:xfrm>
            <a:off x="1524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点击添加内容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676"/>
            <a:ext cx="9144000" cy="5142147"/>
            <a:chOff x="0" y="676"/>
            <a:chExt cx="9144000" cy="5142147"/>
          </a:xfrm>
        </p:grpSpPr>
        <p:pic>
          <p:nvPicPr>
            <p:cNvPr id="5" name="图片 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76"/>
              <a:ext cx="9144000" cy="5142147"/>
            </a:xfrm>
            <a:prstGeom prst="rect">
              <a:avLst/>
            </a:prstGeom>
          </p:spPr>
        </p:pic>
        <p:sp>
          <p:nvSpPr>
            <p:cNvPr id="8" name="圆角矩形 7"/>
            <p:cNvSpPr/>
            <p:nvPr userDrawn="1"/>
          </p:nvSpPr>
          <p:spPr>
            <a:xfrm>
              <a:off x="209320" y="187287"/>
              <a:ext cx="8736376" cy="4770303"/>
            </a:xfrm>
            <a:prstGeom prst="roundRect">
              <a:avLst>
                <a:gd name="adj" fmla="val 4196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 userDrawn="1"/>
        </p:nvSpPr>
        <p:spPr>
          <a:xfrm>
            <a:off x="2286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点击添加内容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676"/>
            <a:ext cx="9144000" cy="5142147"/>
            <a:chOff x="0" y="676"/>
            <a:chExt cx="9144000" cy="5142147"/>
          </a:xfrm>
        </p:grpSpPr>
        <p:pic>
          <p:nvPicPr>
            <p:cNvPr id="5" name="图片 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76"/>
              <a:ext cx="9144000" cy="5142147"/>
            </a:xfrm>
            <a:prstGeom prst="rect">
              <a:avLst/>
            </a:prstGeom>
          </p:spPr>
        </p:pic>
        <p:sp>
          <p:nvSpPr>
            <p:cNvPr id="8" name="圆角矩形 7"/>
            <p:cNvSpPr/>
            <p:nvPr userDrawn="1"/>
          </p:nvSpPr>
          <p:spPr>
            <a:xfrm>
              <a:off x="209320" y="187287"/>
              <a:ext cx="8736376" cy="4770303"/>
            </a:xfrm>
            <a:prstGeom prst="roundRect">
              <a:avLst>
                <a:gd name="adj" fmla="val 4196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 userDrawn="1"/>
        </p:nvSpPr>
        <p:spPr>
          <a:xfrm>
            <a:off x="3048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点击添加内容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87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629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00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41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2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25.pn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9.png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31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30.png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762000" y="4120063"/>
            <a:ext cx="7772400" cy="427744"/>
          </a:xfrm>
          <a:custGeom>
            <a:avLst/>
            <a:gdLst>
              <a:gd name="connsiteX0" fmla="*/ 4981044 w 8046079"/>
              <a:gd name="connsiteY0" fmla="*/ 245 h 427744"/>
              <a:gd name="connsiteX1" fmla="*/ 5322567 w 8046079"/>
              <a:gd name="connsiteY1" fmla="*/ 242617 h 427744"/>
              <a:gd name="connsiteX2" fmla="*/ 5906461 w 8046079"/>
              <a:gd name="connsiteY2" fmla="*/ 245 h 427744"/>
              <a:gd name="connsiteX3" fmla="*/ 6743743 w 8046079"/>
              <a:gd name="connsiteY3" fmla="*/ 209566 h 427744"/>
              <a:gd name="connsiteX4" fmla="*/ 7107299 w 8046079"/>
              <a:gd name="connsiteY4" fmla="*/ 33296 h 427744"/>
              <a:gd name="connsiteX5" fmla="*/ 7966615 w 8046079"/>
              <a:gd name="connsiteY5" fmla="*/ 396853 h 427744"/>
              <a:gd name="connsiteX6" fmla="*/ 8046079 w 8046079"/>
              <a:gd name="connsiteY6" fmla="*/ 427744 h 427744"/>
              <a:gd name="connsiteX7" fmla="*/ 0 w 8046079"/>
              <a:gd name="connsiteY7" fmla="*/ 427744 h 427744"/>
              <a:gd name="connsiteX8" fmla="*/ 122605 w 8046079"/>
              <a:gd name="connsiteY8" fmla="*/ 374819 h 427744"/>
              <a:gd name="connsiteX9" fmla="*/ 1257343 w 8046079"/>
              <a:gd name="connsiteY9" fmla="*/ 99397 h 427744"/>
              <a:gd name="connsiteX10" fmla="*/ 1775135 w 8046079"/>
              <a:gd name="connsiteY10" fmla="*/ 231600 h 427744"/>
              <a:gd name="connsiteX11" fmla="*/ 2491232 w 8046079"/>
              <a:gd name="connsiteY11" fmla="*/ 66347 h 427744"/>
              <a:gd name="connsiteX12" fmla="*/ 2942923 w 8046079"/>
              <a:gd name="connsiteY12" fmla="*/ 253633 h 427744"/>
              <a:gd name="connsiteX13" fmla="*/ 3526817 w 8046079"/>
              <a:gd name="connsiteY13" fmla="*/ 66347 h 427744"/>
              <a:gd name="connsiteX14" fmla="*/ 4022576 w 8046079"/>
              <a:gd name="connsiteY14" fmla="*/ 297701 h 427744"/>
              <a:gd name="connsiteX15" fmla="*/ 4981044 w 8046079"/>
              <a:gd name="connsiteY15" fmla="*/ 245 h 42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046079" h="427744">
                <a:moveTo>
                  <a:pt x="4981044" y="245"/>
                </a:moveTo>
                <a:cubicBezTo>
                  <a:pt x="5197709" y="-8936"/>
                  <a:pt x="5168331" y="242617"/>
                  <a:pt x="5322567" y="242617"/>
                </a:cubicBezTo>
                <a:cubicBezTo>
                  <a:pt x="5476803" y="242617"/>
                  <a:pt x="5669598" y="5753"/>
                  <a:pt x="5906461" y="245"/>
                </a:cubicBezTo>
                <a:cubicBezTo>
                  <a:pt x="6143324" y="-5264"/>
                  <a:pt x="6543603" y="204058"/>
                  <a:pt x="6743743" y="209566"/>
                </a:cubicBezTo>
                <a:cubicBezTo>
                  <a:pt x="6943883" y="215074"/>
                  <a:pt x="6903487" y="2081"/>
                  <a:pt x="7107299" y="33296"/>
                </a:cubicBezTo>
                <a:cubicBezTo>
                  <a:pt x="7311111" y="64510"/>
                  <a:pt x="7784837" y="286684"/>
                  <a:pt x="7966615" y="396853"/>
                </a:cubicBezTo>
                <a:lnTo>
                  <a:pt x="8046079" y="427744"/>
                </a:lnTo>
                <a:lnTo>
                  <a:pt x="0" y="427744"/>
                </a:lnTo>
                <a:lnTo>
                  <a:pt x="122605" y="374819"/>
                </a:lnTo>
                <a:cubicBezTo>
                  <a:pt x="342942" y="295865"/>
                  <a:pt x="981921" y="123267"/>
                  <a:pt x="1257343" y="99397"/>
                </a:cubicBezTo>
                <a:cubicBezTo>
                  <a:pt x="1532765" y="75527"/>
                  <a:pt x="1569487" y="237108"/>
                  <a:pt x="1775135" y="231600"/>
                </a:cubicBezTo>
                <a:cubicBezTo>
                  <a:pt x="1980783" y="226092"/>
                  <a:pt x="2296601" y="62675"/>
                  <a:pt x="2491232" y="66347"/>
                </a:cubicBezTo>
                <a:cubicBezTo>
                  <a:pt x="2685863" y="70019"/>
                  <a:pt x="2770326" y="253633"/>
                  <a:pt x="2942923" y="253633"/>
                </a:cubicBezTo>
                <a:cubicBezTo>
                  <a:pt x="3115520" y="253633"/>
                  <a:pt x="3346875" y="59002"/>
                  <a:pt x="3526817" y="66347"/>
                </a:cubicBezTo>
                <a:cubicBezTo>
                  <a:pt x="3706759" y="73692"/>
                  <a:pt x="3780205" y="308718"/>
                  <a:pt x="4022576" y="297701"/>
                </a:cubicBezTo>
                <a:cubicBezTo>
                  <a:pt x="4264947" y="286684"/>
                  <a:pt x="4764379" y="9426"/>
                  <a:pt x="4981044" y="245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55166" y="3288278"/>
            <a:ext cx="40742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graduation thesis defense report graduation thesis defense report thesis graduation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31" y="2626900"/>
            <a:ext cx="2211655" cy="19985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78332" y="3350895"/>
            <a:ext cx="1887025" cy="133261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600F961-EB15-4CE9-84DF-1EDC028A1725}"/>
              </a:ext>
            </a:extLst>
          </p:cNvPr>
          <p:cNvSpPr txBox="1"/>
          <p:nvPr/>
        </p:nvSpPr>
        <p:spPr>
          <a:xfrm>
            <a:off x="914400" y="1294158"/>
            <a:ext cx="8319436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ln w="12700">
                  <a:solidFill>
                    <a:schemeClr val="accent1"/>
                  </a:solidFill>
                </a:ln>
                <a:solidFill>
                  <a:schemeClr val="accent1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小学生宪法知识</a:t>
            </a:r>
          </a:p>
        </p:txBody>
      </p:sp>
      <p:sp>
        <p:nvSpPr>
          <p:cNvPr id="13" name="副标题 2">
            <a:extLst>
              <a:ext uri="{FF2B5EF4-FFF2-40B4-BE49-F238E27FC236}">
                <a16:creationId xmlns:a16="http://schemas.microsoft.com/office/drawing/2014/main" xmlns="" id="{382A65F9-911A-4816-84B1-35F99EE73B61}"/>
              </a:ext>
            </a:extLst>
          </p:cNvPr>
          <p:cNvSpPr txBox="1">
            <a:spLocks/>
          </p:cNvSpPr>
          <p:nvPr/>
        </p:nvSpPr>
        <p:spPr>
          <a:xfrm>
            <a:off x="2636186" y="2983470"/>
            <a:ext cx="4269236" cy="404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100" spc="3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124</a:t>
            </a:r>
            <a:r>
              <a:rPr lang="zh-CN" altLang="en-US" sz="2100" spc="3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国家宪法日主题班会课件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89777" y="60241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</a:rPr>
              <a:t>什么是宪法</a:t>
            </a:r>
            <a:endParaRPr lang="en-US" altLang="zh-CN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9282" y="1240776"/>
            <a:ext cx="507831" cy="2661947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517313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defRPr>
            </a:lvl1pPr>
          </a:lstStyle>
          <a:p>
            <a:r>
              <a:rPr lang="zh-CN" altLang="en-US" sz="2100" dirty="0">
                <a:solidFill>
                  <a:schemeClr val="accent1"/>
                </a:solidFill>
              </a:rPr>
              <a:t>现行</a:t>
            </a:r>
            <a:r>
              <a:rPr lang="zh-CN" altLang="en-US" sz="2100">
                <a:solidFill>
                  <a:schemeClr val="accent1"/>
                </a:solidFill>
              </a:rPr>
              <a:t>宪法经历</a:t>
            </a:r>
            <a:r>
              <a:rPr lang="en-US" altLang="zh-CN" sz="2100" dirty="0">
                <a:solidFill>
                  <a:schemeClr val="accent1"/>
                </a:solidFill>
              </a:rPr>
              <a:t>5</a:t>
            </a:r>
            <a:r>
              <a:rPr lang="zh-CN" altLang="en-US" sz="2100" dirty="0">
                <a:solidFill>
                  <a:schemeClr val="accent1"/>
                </a:solidFill>
              </a:rPr>
              <a:t>次修订</a:t>
            </a:r>
          </a:p>
        </p:txBody>
      </p:sp>
      <p:sp>
        <p:nvSpPr>
          <p:cNvPr id="4" name="矩形 3"/>
          <p:cNvSpPr/>
          <p:nvPr/>
        </p:nvSpPr>
        <p:spPr>
          <a:xfrm>
            <a:off x="1321806" y="961168"/>
            <a:ext cx="3936206" cy="34163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1988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年</a:t>
            </a: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4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月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12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日第七届全国人民代表大会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第一次会议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，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通过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《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中华人民共和国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宪法修正案</a:t>
            </a: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》 </a:t>
            </a: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1993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年</a:t>
            </a: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3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月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29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日第八届全国人民代表大会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第一次会议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，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通过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《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中华人民共和国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宪法修正案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》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1999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年</a:t>
            </a: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3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月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15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日第九届全国人民代表大会第二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次会议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，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通过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《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中华人民共和国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宪法修正案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》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2004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年</a:t>
            </a: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3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月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14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日第十届全国人民代表大会第二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次会议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，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通过的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《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中华人民共和国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宪法修正案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》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进行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了修正</a:t>
            </a: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2018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年</a:t>
            </a:r>
            <a:r>
              <a:rPr lang="en-US" altLang="zh-CN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3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月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11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日第十三届全国人大一次会议第三次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全体会议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，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经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投票表决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通过了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《</a:t>
            </a: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中华人民共和国</a:t>
            </a:r>
            <a:r>
              <a:rPr lang="zh-CN" altLang="en-US" sz="1350" spc="-113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宪法修正案</a:t>
            </a:r>
            <a:r>
              <a:rPr lang="en-US" altLang="zh-CN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》</a:t>
            </a:r>
            <a:endParaRPr lang="zh-CN" altLang="en-US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9" name="Freeform 6"/>
          <p:cNvSpPr/>
          <p:nvPr/>
        </p:nvSpPr>
        <p:spPr bwMode="auto">
          <a:xfrm flipH="1">
            <a:off x="6781748" y="1389661"/>
            <a:ext cx="26194" cy="21431"/>
          </a:xfrm>
          <a:custGeom>
            <a:avLst/>
            <a:gdLst>
              <a:gd name="T0" fmla="*/ 5 w 6"/>
              <a:gd name="T1" fmla="*/ 2 h 5"/>
              <a:gd name="T2" fmla="*/ 3 w 6"/>
              <a:gd name="T3" fmla="*/ 5 h 5"/>
              <a:gd name="T4" fmla="*/ 1 w 6"/>
              <a:gd name="T5" fmla="*/ 3 h 5"/>
              <a:gd name="T6" fmla="*/ 3 w 6"/>
              <a:gd name="T7" fmla="*/ 0 h 5"/>
              <a:gd name="T8" fmla="*/ 5 w 6"/>
              <a:gd name="T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5">
                <a:moveTo>
                  <a:pt x="5" y="2"/>
                </a:moveTo>
                <a:cubicBezTo>
                  <a:pt x="6" y="3"/>
                  <a:pt x="5" y="5"/>
                  <a:pt x="3" y="5"/>
                </a:cubicBezTo>
                <a:cubicBezTo>
                  <a:pt x="2" y="5"/>
                  <a:pt x="1" y="4"/>
                  <a:pt x="1" y="3"/>
                </a:cubicBezTo>
                <a:cubicBezTo>
                  <a:pt x="0" y="1"/>
                  <a:pt x="1" y="0"/>
                  <a:pt x="3" y="0"/>
                </a:cubicBezTo>
                <a:cubicBezTo>
                  <a:pt x="4" y="0"/>
                  <a:pt x="5" y="1"/>
                  <a:pt x="5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6572" y="3520543"/>
            <a:ext cx="1480967" cy="104585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5C9D809F-5BA5-42A3-8E17-0572DA67BF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95800" y="988758"/>
            <a:ext cx="4277286" cy="305471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5FE7AD9D-20A7-4A83-8F30-612A12060D7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1591" y="3812634"/>
            <a:ext cx="935200" cy="66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19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33800" y="1123950"/>
            <a:ext cx="4450511" cy="279307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宪法是母法。就象家里的母亲一样。所有的法律都必须根据宪法产生，不得违反宪法，违反宪法的法律是无效的。</a:t>
            </a: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sz="1350" spc="-22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如 果 把 法 律 体 系 比 喻 为 一 棵 大 树 ， 宪 法 就 是 树 根 ， 其 他 法 律 就 是 树 干 和 树 枝 。</a:t>
            </a: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 法 规 定 国 家 最 根 本 的 经 济 、 政 治 和 社 会 制 度 ， 公 民 的 基 本 权 利 和 义 务 ， 以 及 国 家 机 构 组 织 和 活 动 的 基 本 原 则 。 </a:t>
            </a: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sz="1350" spc="-113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zh-CN" altLang="en-US" sz="1350" spc="-113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 法 具 有 最 高 法 律 效 力 ， 是 制 定 其 他 法 律 的 依 据 。 所 有 的 法 律 都 要 诞 生 在 宪 法 之 下 ， 服 从 于 宪 法 精 神 。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26478"/>
            <a:ext cx="4331122" cy="3058633"/>
          </a:xfrm>
          <a:prstGeom prst="rect">
            <a:avLst/>
          </a:prstGeom>
        </p:spPr>
      </p:pic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8DB34171-D7E0-4BBB-BA44-4CBF7A2D6D54}"/>
              </a:ext>
            </a:extLst>
          </p:cNvPr>
          <p:cNvSpPr/>
          <p:nvPr/>
        </p:nvSpPr>
        <p:spPr>
          <a:xfrm>
            <a:off x="489777" y="60241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chemeClr val="accent1"/>
                </a:solidFill>
              </a:rPr>
              <a:t>什么是宪法</a:t>
            </a:r>
            <a:endParaRPr lang="en-US" altLang="zh-CN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25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decel="466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 0.14538 L -2.08333E-7 -4.81481E-6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3400" y="831247"/>
            <a:ext cx="3615188" cy="255304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382393" y="1829657"/>
            <a:ext cx="2339917" cy="741846"/>
            <a:chOff x="1538515" y="2059914"/>
            <a:chExt cx="3119889" cy="989128"/>
          </a:xfrm>
        </p:grpSpPr>
        <p:sp>
          <p:nvSpPr>
            <p:cNvPr id="5" name="矩形 4"/>
            <p:cNvSpPr/>
            <p:nvPr/>
          </p:nvSpPr>
          <p:spPr>
            <a:xfrm>
              <a:off x="1968746" y="2059914"/>
              <a:ext cx="211550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spc="-75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请输入您的标题</a:t>
              </a:r>
              <a:endParaRPr lang="en-US" altLang="zh-CN" sz="1500" spc="-75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6" name="MH_Text_1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1538515" y="2491548"/>
              <a:ext cx="3119889" cy="55749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1932" tIns="50964" rIns="101932" bIns="50964"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05378" y="3162986"/>
            <a:ext cx="2356849" cy="741286"/>
            <a:chOff x="4940505" y="4217313"/>
            <a:chExt cx="3142465" cy="988381"/>
          </a:xfrm>
        </p:grpSpPr>
        <p:sp>
          <p:nvSpPr>
            <p:cNvPr id="7" name="矩形 6"/>
            <p:cNvSpPr/>
            <p:nvPr/>
          </p:nvSpPr>
          <p:spPr>
            <a:xfrm>
              <a:off x="4940505" y="4217313"/>
              <a:ext cx="211550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spc="-75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请输入您的标题</a:t>
              </a:r>
              <a:endParaRPr lang="en-US" altLang="zh-CN" sz="1500" spc="-75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9" name="MH_Text_1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4963081" y="4648199"/>
              <a:ext cx="3119889" cy="557495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1932" tIns="50964" rIns="101932" bIns="50964">
              <a:noAutofit/>
            </a:bodyPr>
            <a:lstStyle>
              <a:defPPr>
                <a:defRPr lang="zh-CN"/>
              </a:defPPr>
              <a:lvl1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>
                <a:defRPr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>
                <a:defRPr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>
                <a:defRPr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>
                <a:defRPr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zh-CN" altLang="en-US" sz="1200" dirty="0"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164" y="2856718"/>
            <a:ext cx="2197900" cy="283252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B4C4AC2A-E7D2-4372-9344-6EF210A65ED8}"/>
              </a:ext>
            </a:extLst>
          </p:cNvPr>
          <p:cNvSpPr/>
          <p:nvPr/>
        </p:nvSpPr>
        <p:spPr>
          <a:xfrm>
            <a:off x="489777" y="60241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chemeClr val="accent1"/>
                </a:solidFill>
              </a:rPr>
              <a:t>什么是宪法</a:t>
            </a:r>
            <a:endParaRPr lang="en-US" altLang="zh-CN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4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466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4 -0.08935 L -4.58333E-6 -3.7037E-6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" y="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762000" y="4120063"/>
            <a:ext cx="7772400" cy="427744"/>
          </a:xfrm>
          <a:custGeom>
            <a:avLst/>
            <a:gdLst>
              <a:gd name="connsiteX0" fmla="*/ 4981044 w 8046079"/>
              <a:gd name="connsiteY0" fmla="*/ 245 h 427744"/>
              <a:gd name="connsiteX1" fmla="*/ 5322567 w 8046079"/>
              <a:gd name="connsiteY1" fmla="*/ 242617 h 427744"/>
              <a:gd name="connsiteX2" fmla="*/ 5906461 w 8046079"/>
              <a:gd name="connsiteY2" fmla="*/ 245 h 427744"/>
              <a:gd name="connsiteX3" fmla="*/ 6743743 w 8046079"/>
              <a:gd name="connsiteY3" fmla="*/ 209566 h 427744"/>
              <a:gd name="connsiteX4" fmla="*/ 7107299 w 8046079"/>
              <a:gd name="connsiteY4" fmla="*/ 33296 h 427744"/>
              <a:gd name="connsiteX5" fmla="*/ 7966615 w 8046079"/>
              <a:gd name="connsiteY5" fmla="*/ 396853 h 427744"/>
              <a:gd name="connsiteX6" fmla="*/ 8046079 w 8046079"/>
              <a:gd name="connsiteY6" fmla="*/ 427744 h 427744"/>
              <a:gd name="connsiteX7" fmla="*/ 0 w 8046079"/>
              <a:gd name="connsiteY7" fmla="*/ 427744 h 427744"/>
              <a:gd name="connsiteX8" fmla="*/ 122605 w 8046079"/>
              <a:gd name="connsiteY8" fmla="*/ 374819 h 427744"/>
              <a:gd name="connsiteX9" fmla="*/ 1257343 w 8046079"/>
              <a:gd name="connsiteY9" fmla="*/ 99397 h 427744"/>
              <a:gd name="connsiteX10" fmla="*/ 1775135 w 8046079"/>
              <a:gd name="connsiteY10" fmla="*/ 231600 h 427744"/>
              <a:gd name="connsiteX11" fmla="*/ 2491232 w 8046079"/>
              <a:gd name="connsiteY11" fmla="*/ 66347 h 427744"/>
              <a:gd name="connsiteX12" fmla="*/ 2942923 w 8046079"/>
              <a:gd name="connsiteY12" fmla="*/ 253633 h 427744"/>
              <a:gd name="connsiteX13" fmla="*/ 3526817 w 8046079"/>
              <a:gd name="connsiteY13" fmla="*/ 66347 h 427744"/>
              <a:gd name="connsiteX14" fmla="*/ 4022576 w 8046079"/>
              <a:gd name="connsiteY14" fmla="*/ 297701 h 427744"/>
              <a:gd name="connsiteX15" fmla="*/ 4981044 w 8046079"/>
              <a:gd name="connsiteY15" fmla="*/ 245 h 42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046079" h="427744">
                <a:moveTo>
                  <a:pt x="4981044" y="245"/>
                </a:moveTo>
                <a:cubicBezTo>
                  <a:pt x="5197709" y="-8936"/>
                  <a:pt x="5168331" y="242617"/>
                  <a:pt x="5322567" y="242617"/>
                </a:cubicBezTo>
                <a:cubicBezTo>
                  <a:pt x="5476803" y="242617"/>
                  <a:pt x="5669598" y="5753"/>
                  <a:pt x="5906461" y="245"/>
                </a:cubicBezTo>
                <a:cubicBezTo>
                  <a:pt x="6143324" y="-5264"/>
                  <a:pt x="6543603" y="204058"/>
                  <a:pt x="6743743" y="209566"/>
                </a:cubicBezTo>
                <a:cubicBezTo>
                  <a:pt x="6943883" y="215074"/>
                  <a:pt x="6903487" y="2081"/>
                  <a:pt x="7107299" y="33296"/>
                </a:cubicBezTo>
                <a:cubicBezTo>
                  <a:pt x="7311111" y="64510"/>
                  <a:pt x="7784837" y="286684"/>
                  <a:pt x="7966615" y="396853"/>
                </a:cubicBezTo>
                <a:lnTo>
                  <a:pt x="8046079" y="427744"/>
                </a:lnTo>
                <a:lnTo>
                  <a:pt x="0" y="427744"/>
                </a:lnTo>
                <a:lnTo>
                  <a:pt x="122605" y="374819"/>
                </a:lnTo>
                <a:cubicBezTo>
                  <a:pt x="342942" y="295865"/>
                  <a:pt x="981921" y="123267"/>
                  <a:pt x="1257343" y="99397"/>
                </a:cubicBezTo>
                <a:cubicBezTo>
                  <a:pt x="1532765" y="75527"/>
                  <a:pt x="1569487" y="237108"/>
                  <a:pt x="1775135" y="231600"/>
                </a:cubicBezTo>
                <a:cubicBezTo>
                  <a:pt x="1980783" y="226092"/>
                  <a:pt x="2296601" y="62675"/>
                  <a:pt x="2491232" y="66347"/>
                </a:cubicBezTo>
                <a:cubicBezTo>
                  <a:pt x="2685863" y="70019"/>
                  <a:pt x="2770326" y="253633"/>
                  <a:pt x="2942923" y="253633"/>
                </a:cubicBezTo>
                <a:cubicBezTo>
                  <a:pt x="3115520" y="253633"/>
                  <a:pt x="3346875" y="59002"/>
                  <a:pt x="3526817" y="66347"/>
                </a:cubicBezTo>
                <a:cubicBezTo>
                  <a:pt x="3706759" y="73692"/>
                  <a:pt x="3780205" y="308718"/>
                  <a:pt x="4022576" y="297701"/>
                </a:cubicBezTo>
                <a:cubicBezTo>
                  <a:pt x="4264947" y="286684"/>
                  <a:pt x="4764379" y="9426"/>
                  <a:pt x="4981044" y="245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31" y="2626900"/>
            <a:ext cx="2211655" cy="1998586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3807946" y="1046639"/>
            <a:ext cx="11913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03</a:t>
            </a:r>
            <a:endParaRPr lang="zh-CN" altLang="en-US" sz="7200" b="1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sp>
        <p:nvSpPr>
          <p:cNvPr id="41" name="TextBox 26"/>
          <p:cNvSpPr txBox="1"/>
          <p:nvPr/>
        </p:nvSpPr>
        <p:spPr>
          <a:xfrm flipH="1">
            <a:off x="2517873" y="2908320"/>
            <a:ext cx="46518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Brief introduction to business wind enterprise Brief to business wind</a:t>
            </a:r>
            <a:endParaRPr lang="zh-CN" altLang="en-US" sz="105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1790F4E-086F-4987-8B82-3146B3DF660C}"/>
              </a:ext>
            </a:extLst>
          </p:cNvPr>
          <p:cNvSpPr/>
          <p:nvPr/>
        </p:nvSpPr>
        <p:spPr>
          <a:xfrm>
            <a:off x="1295400" y="1961907"/>
            <a:ext cx="7096815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</a:rPr>
              <a:t>宪法与小学生有关的规定</a:t>
            </a:r>
          </a:p>
        </p:txBody>
      </p:sp>
    </p:spTree>
    <p:extLst>
      <p:ext uri="{BB962C8B-B14F-4D97-AF65-F5344CB8AC3E}">
        <p14:creationId xmlns:p14="http://schemas.microsoft.com/office/powerpoint/2010/main" val="117954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9" grpId="0"/>
      <p:bldP spid="41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5800" y="596080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chemeClr val="accent1"/>
                </a:solidFill>
              </a:rPr>
              <a:t>宪法与小学生有关的规定</a:t>
            </a:r>
            <a:endParaRPr lang="en-US" altLang="zh-CN">
              <a:solidFill>
                <a:schemeClr val="accent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0600" y="1207334"/>
            <a:ext cx="461087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宪法第</a:t>
            </a:r>
            <a:r>
              <a:rPr lang="en-US" altLang="zh-CN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42</a:t>
            </a:r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条：</a:t>
            </a:r>
            <a:r>
              <a:rPr lang="zh-CN" altLang="en-US" sz="135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中华人民共和国公民中华人民共和国公民有劳动的权利和义务。</a:t>
            </a:r>
            <a:endParaRPr lang="en-US" altLang="zh-CN" sz="135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1082" y="1757299"/>
            <a:ext cx="461087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宪法第</a:t>
            </a:r>
            <a:r>
              <a:rPr lang="en-US" altLang="zh-CN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43</a:t>
            </a:r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条：</a:t>
            </a:r>
            <a:r>
              <a:rPr lang="zh-CN" altLang="en-US" sz="135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中华人民共和国劳动都有休息的权利。</a:t>
            </a:r>
            <a:endParaRPr lang="zh-CN" altLang="en-US" sz="135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1082" y="2169777"/>
            <a:ext cx="461087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宪法第</a:t>
            </a:r>
            <a:r>
              <a:rPr lang="en-US" altLang="zh-CN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46</a:t>
            </a:r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条：</a:t>
            </a:r>
            <a:r>
              <a:rPr lang="zh-CN" altLang="en-US" sz="135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中华人民共和国公民有受教育的权利和义务。国家培养青年、少年、儿童在品德、智力、体质等方面全面发展。</a:t>
            </a:r>
            <a:endParaRPr lang="en-US" altLang="zh-CN" sz="135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1082" y="2859888"/>
            <a:ext cx="461087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宪法第</a:t>
            </a:r>
            <a:r>
              <a:rPr lang="en-US" altLang="zh-CN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49</a:t>
            </a:r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条：</a:t>
            </a:r>
            <a:r>
              <a:rPr lang="zh-CN" altLang="en-US" sz="135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儿童受国家的保护。父母有抚养未成年子女的义务。制止儿童。</a:t>
            </a:r>
            <a:endParaRPr lang="en-US" altLang="zh-CN" sz="135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1082" y="3628447"/>
            <a:ext cx="461087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宪法第</a:t>
            </a:r>
            <a:r>
              <a:rPr lang="en-US" altLang="zh-CN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53</a:t>
            </a:r>
            <a:r>
              <a:rPr lang="zh-CN" altLang="en-US" sz="1350" b="1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条：</a:t>
            </a:r>
            <a:r>
              <a:rPr lang="zh-CN" altLang="en-US" sz="135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中华人民共和国公民必须遵守宪法和法律，保守国家秘密，爱护公共财产，遵守劳动纪律，遵守公共秩序，尊重社会公德。</a:t>
            </a:r>
            <a:endParaRPr lang="zh-CN" altLang="en-US" sz="135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5334000" y="753229"/>
            <a:ext cx="3890010" cy="277813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714750"/>
            <a:ext cx="1903267" cy="245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2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466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4 -0.08935 L -4.58333E-6 -3.7037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" y="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3205" y="580514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accent1"/>
                </a:solidFill>
              </a:rPr>
              <a:t>宪法与小学生有关的规定</a:t>
            </a:r>
            <a:endParaRPr lang="en-US" altLang="zh-CN" dirty="0">
              <a:solidFill>
                <a:schemeClr val="accent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35013" y="523011"/>
            <a:ext cx="5016220" cy="3542448"/>
          </a:xfrm>
          <a:prstGeom prst="rect">
            <a:avLst/>
          </a:prstGeom>
        </p:spPr>
      </p:pic>
      <p:sp>
        <p:nvSpPr>
          <p:cNvPr id="46" name="矩形 45"/>
          <p:cNvSpPr/>
          <p:nvPr/>
        </p:nvSpPr>
        <p:spPr>
          <a:xfrm>
            <a:off x="685800" y="1078041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47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97243" y="1426055"/>
            <a:ext cx="201205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8" name="矩形 47"/>
          <p:cNvSpPr/>
          <p:nvPr/>
        </p:nvSpPr>
        <p:spPr>
          <a:xfrm>
            <a:off x="1811738" y="3028950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49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51305" y="3480310"/>
            <a:ext cx="201205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0" name="矩形 49"/>
          <p:cNvSpPr/>
          <p:nvPr/>
        </p:nvSpPr>
        <p:spPr>
          <a:xfrm>
            <a:off x="6432236" y="1033923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1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517008" y="1381937"/>
            <a:ext cx="201205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2" name="矩形 51"/>
          <p:cNvSpPr/>
          <p:nvPr/>
        </p:nvSpPr>
        <p:spPr>
          <a:xfrm>
            <a:off x="4980638" y="3157145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3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957778" y="3472774"/>
            <a:ext cx="201205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45579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4536" y="666796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chemeClr val="accent1"/>
                </a:solidFill>
              </a:rPr>
              <a:t>宪法与小学生有关的规定</a:t>
            </a:r>
            <a:endParaRPr lang="en-US" altLang="zh-CN">
              <a:solidFill>
                <a:schemeClr val="accent1"/>
              </a:solidFill>
            </a:endParaRPr>
          </a:p>
        </p:txBody>
      </p:sp>
      <p:grpSp>
        <p:nvGrpSpPr>
          <p:cNvPr id="214" name="组合 213"/>
          <p:cNvGrpSpPr/>
          <p:nvPr/>
        </p:nvGrpSpPr>
        <p:grpSpPr>
          <a:xfrm>
            <a:off x="677643" y="1532857"/>
            <a:ext cx="1565408" cy="1213361"/>
            <a:chOff x="1689653" y="2016504"/>
            <a:chExt cx="2087211" cy="1617815"/>
          </a:xfrm>
        </p:grpSpPr>
        <p:sp>
          <p:nvSpPr>
            <p:cNvPr id="55" name="Freeform 54"/>
            <p:cNvSpPr/>
            <p:nvPr/>
          </p:nvSpPr>
          <p:spPr bwMode="auto">
            <a:xfrm>
              <a:off x="3623437" y="2776041"/>
              <a:ext cx="153427" cy="135198"/>
            </a:xfrm>
            <a:custGeom>
              <a:avLst/>
              <a:gdLst>
                <a:gd name="T0" fmla="*/ 26 w 51"/>
                <a:gd name="T1" fmla="*/ 1 h 45"/>
                <a:gd name="T2" fmla="*/ 35 w 51"/>
                <a:gd name="T3" fmla="*/ 4 h 45"/>
                <a:gd name="T4" fmla="*/ 45 w 51"/>
                <a:gd name="T5" fmla="*/ 14 h 45"/>
                <a:gd name="T6" fmla="*/ 31 w 51"/>
                <a:gd name="T7" fmla="*/ 42 h 45"/>
                <a:gd name="T8" fmla="*/ 3 w 51"/>
                <a:gd name="T9" fmla="*/ 25 h 45"/>
                <a:gd name="T10" fmla="*/ 26 w 51"/>
                <a:gd name="T11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5">
                  <a:moveTo>
                    <a:pt x="26" y="1"/>
                  </a:moveTo>
                  <a:cubicBezTo>
                    <a:pt x="29" y="2"/>
                    <a:pt x="32" y="3"/>
                    <a:pt x="35" y="4"/>
                  </a:cubicBezTo>
                  <a:cubicBezTo>
                    <a:pt x="39" y="6"/>
                    <a:pt x="43" y="10"/>
                    <a:pt x="45" y="14"/>
                  </a:cubicBezTo>
                  <a:cubicBezTo>
                    <a:pt x="51" y="26"/>
                    <a:pt x="42" y="39"/>
                    <a:pt x="31" y="42"/>
                  </a:cubicBezTo>
                  <a:cubicBezTo>
                    <a:pt x="19" y="45"/>
                    <a:pt x="6" y="36"/>
                    <a:pt x="3" y="25"/>
                  </a:cubicBezTo>
                  <a:cubicBezTo>
                    <a:pt x="0" y="11"/>
                    <a:pt x="14" y="0"/>
                    <a:pt x="26" y="1"/>
                  </a:cubicBezTo>
                  <a:close/>
                </a:path>
              </a:pathLst>
            </a:custGeom>
            <a:solidFill>
              <a:srgbClr val="12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2939853" y="2812499"/>
              <a:ext cx="779286" cy="59244"/>
            </a:xfrm>
            <a:custGeom>
              <a:avLst/>
              <a:gdLst>
                <a:gd name="T0" fmla="*/ 6 w 261"/>
                <a:gd name="T1" fmla="*/ 4 h 20"/>
                <a:gd name="T2" fmla="*/ 130 w 261"/>
                <a:gd name="T3" fmla="*/ 4 h 20"/>
                <a:gd name="T4" fmla="*/ 256 w 261"/>
                <a:gd name="T5" fmla="*/ 5 h 20"/>
                <a:gd name="T6" fmla="*/ 256 w 261"/>
                <a:gd name="T7" fmla="*/ 15 h 20"/>
                <a:gd name="T8" fmla="*/ 138 w 261"/>
                <a:gd name="T9" fmla="*/ 16 h 20"/>
                <a:gd name="T10" fmla="*/ 6 w 261"/>
                <a:gd name="T11" fmla="*/ 16 h 20"/>
                <a:gd name="T12" fmla="*/ 0 w 261"/>
                <a:gd name="T13" fmla="*/ 10 h 20"/>
                <a:gd name="T14" fmla="*/ 6 w 261"/>
                <a:gd name="T1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1" h="20">
                  <a:moveTo>
                    <a:pt x="6" y="4"/>
                  </a:moveTo>
                  <a:cubicBezTo>
                    <a:pt x="47" y="3"/>
                    <a:pt x="89" y="4"/>
                    <a:pt x="130" y="4"/>
                  </a:cubicBezTo>
                  <a:cubicBezTo>
                    <a:pt x="171" y="4"/>
                    <a:pt x="215" y="0"/>
                    <a:pt x="256" y="5"/>
                  </a:cubicBezTo>
                  <a:cubicBezTo>
                    <a:pt x="261" y="6"/>
                    <a:pt x="261" y="14"/>
                    <a:pt x="256" y="15"/>
                  </a:cubicBezTo>
                  <a:cubicBezTo>
                    <a:pt x="218" y="20"/>
                    <a:pt x="177" y="16"/>
                    <a:pt x="138" y="16"/>
                  </a:cubicBezTo>
                  <a:cubicBezTo>
                    <a:pt x="94" y="16"/>
                    <a:pt x="50" y="17"/>
                    <a:pt x="6" y="16"/>
                  </a:cubicBezTo>
                  <a:cubicBezTo>
                    <a:pt x="2" y="16"/>
                    <a:pt x="0" y="13"/>
                    <a:pt x="0" y="10"/>
                  </a:cubicBezTo>
                  <a:cubicBezTo>
                    <a:pt x="0" y="7"/>
                    <a:pt x="2" y="4"/>
                    <a:pt x="6" y="4"/>
                  </a:cubicBezTo>
                  <a:close/>
                </a:path>
              </a:pathLst>
            </a:custGeom>
            <a:solidFill>
              <a:srgbClr val="12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7" name="Freeform 56"/>
            <p:cNvSpPr/>
            <p:nvPr/>
          </p:nvSpPr>
          <p:spPr bwMode="auto">
            <a:xfrm>
              <a:off x="1689653" y="2016504"/>
              <a:ext cx="1599587" cy="1617815"/>
            </a:xfrm>
            <a:custGeom>
              <a:avLst/>
              <a:gdLst>
                <a:gd name="T0" fmla="*/ 514 w 535"/>
                <a:gd name="T1" fmla="*/ 177 h 541"/>
                <a:gd name="T2" fmla="*/ 493 w 535"/>
                <a:gd name="T3" fmla="*/ 133 h 541"/>
                <a:gd name="T4" fmla="*/ 422 w 535"/>
                <a:gd name="T5" fmla="*/ 56 h 541"/>
                <a:gd name="T6" fmla="*/ 232 w 535"/>
                <a:gd name="T7" fmla="*/ 8 h 541"/>
                <a:gd name="T8" fmla="*/ 130 w 535"/>
                <a:gd name="T9" fmla="*/ 44 h 541"/>
                <a:gd name="T10" fmla="*/ 84 w 535"/>
                <a:gd name="T11" fmla="*/ 77 h 541"/>
                <a:gd name="T12" fmla="*/ 45 w 535"/>
                <a:gd name="T13" fmla="*/ 121 h 541"/>
                <a:gd name="T14" fmla="*/ 44 w 535"/>
                <a:gd name="T15" fmla="*/ 123 h 541"/>
                <a:gd name="T16" fmla="*/ 12 w 535"/>
                <a:gd name="T17" fmla="*/ 198 h 541"/>
                <a:gd name="T18" fmla="*/ 2 w 535"/>
                <a:gd name="T19" fmla="*/ 299 h 541"/>
                <a:gd name="T20" fmla="*/ 92 w 535"/>
                <a:gd name="T21" fmla="*/ 470 h 541"/>
                <a:gd name="T22" fmla="*/ 92 w 535"/>
                <a:gd name="T23" fmla="*/ 470 h 541"/>
                <a:gd name="T24" fmla="*/ 94 w 535"/>
                <a:gd name="T25" fmla="*/ 472 h 541"/>
                <a:gd name="T26" fmla="*/ 127 w 535"/>
                <a:gd name="T27" fmla="*/ 497 h 541"/>
                <a:gd name="T28" fmla="*/ 190 w 535"/>
                <a:gd name="T29" fmla="*/ 525 h 541"/>
                <a:gd name="T30" fmla="*/ 308 w 535"/>
                <a:gd name="T31" fmla="*/ 535 h 541"/>
                <a:gd name="T32" fmla="*/ 417 w 535"/>
                <a:gd name="T33" fmla="*/ 489 h 541"/>
                <a:gd name="T34" fmla="*/ 468 w 535"/>
                <a:gd name="T35" fmla="*/ 443 h 541"/>
                <a:gd name="T36" fmla="*/ 498 w 535"/>
                <a:gd name="T37" fmla="*/ 404 h 541"/>
                <a:gd name="T38" fmla="*/ 514 w 535"/>
                <a:gd name="T39" fmla="*/ 365 h 541"/>
                <a:gd name="T40" fmla="*/ 530 w 535"/>
                <a:gd name="T41" fmla="*/ 311 h 541"/>
                <a:gd name="T42" fmla="*/ 530 w 535"/>
                <a:gd name="T43" fmla="*/ 226 h 541"/>
                <a:gd name="T44" fmla="*/ 514 w 535"/>
                <a:gd name="T45" fmla="*/ 177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5" h="541">
                  <a:moveTo>
                    <a:pt x="514" y="177"/>
                  </a:moveTo>
                  <a:cubicBezTo>
                    <a:pt x="509" y="161"/>
                    <a:pt x="501" y="147"/>
                    <a:pt x="493" y="133"/>
                  </a:cubicBezTo>
                  <a:cubicBezTo>
                    <a:pt x="475" y="103"/>
                    <a:pt x="449" y="77"/>
                    <a:pt x="422" y="56"/>
                  </a:cubicBezTo>
                  <a:cubicBezTo>
                    <a:pt x="367" y="16"/>
                    <a:pt x="299" y="0"/>
                    <a:pt x="232" y="8"/>
                  </a:cubicBezTo>
                  <a:cubicBezTo>
                    <a:pt x="195" y="13"/>
                    <a:pt x="163" y="25"/>
                    <a:pt x="130" y="44"/>
                  </a:cubicBezTo>
                  <a:cubicBezTo>
                    <a:pt x="114" y="53"/>
                    <a:pt x="99" y="66"/>
                    <a:pt x="84" y="77"/>
                  </a:cubicBezTo>
                  <a:cubicBezTo>
                    <a:pt x="69" y="89"/>
                    <a:pt x="59" y="107"/>
                    <a:pt x="45" y="121"/>
                  </a:cubicBezTo>
                  <a:cubicBezTo>
                    <a:pt x="44" y="122"/>
                    <a:pt x="44" y="122"/>
                    <a:pt x="44" y="123"/>
                  </a:cubicBezTo>
                  <a:cubicBezTo>
                    <a:pt x="27" y="144"/>
                    <a:pt x="19" y="172"/>
                    <a:pt x="12" y="198"/>
                  </a:cubicBezTo>
                  <a:cubicBezTo>
                    <a:pt x="3" y="232"/>
                    <a:pt x="0" y="264"/>
                    <a:pt x="2" y="299"/>
                  </a:cubicBezTo>
                  <a:cubicBezTo>
                    <a:pt x="7" y="361"/>
                    <a:pt x="41" y="432"/>
                    <a:pt x="92" y="470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93" y="471"/>
                    <a:pt x="93" y="472"/>
                    <a:pt x="94" y="472"/>
                  </a:cubicBezTo>
                  <a:cubicBezTo>
                    <a:pt x="102" y="483"/>
                    <a:pt x="118" y="491"/>
                    <a:pt x="127" y="497"/>
                  </a:cubicBezTo>
                  <a:cubicBezTo>
                    <a:pt x="146" y="510"/>
                    <a:pt x="167" y="520"/>
                    <a:pt x="190" y="525"/>
                  </a:cubicBezTo>
                  <a:cubicBezTo>
                    <a:pt x="229" y="535"/>
                    <a:pt x="267" y="541"/>
                    <a:pt x="308" y="535"/>
                  </a:cubicBezTo>
                  <a:cubicBezTo>
                    <a:pt x="348" y="528"/>
                    <a:pt x="385" y="514"/>
                    <a:pt x="417" y="489"/>
                  </a:cubicBezTo>
                  <a:cubicBezTo>
                    <a:pt x="435" y="475"/>
                    <a:pt x="452" y="460"/>
                    <a:pt x="468" y="443"/>
                  </a:cubicBezTo>
                  <a:cubicBezTo>
                    <a:pt x="479" y="432"/>
                    <a:pt x="492" y="419"/>
                    <a:pt x="498" y="404"/>
                  </a:cubicBezTo>
                  <a:cubicBezTo>
                    <a:pt x="505" y="392"/>
                    <a:pt x="509" y="379"/>
                    <a:pt x="514" y="365"/>
                  </a:cubicBezTo>
                  <a:cubicBezTo>
                    <a:pt x="520" y="347"/>
                    <a:pt x="527" y="330"/>
                    <a:pt x="530" y="311"/>
                  </a:cubicBezTo>
                  <a:cubicBezTo>
                    <a:pt x="534" y="283"/>
                    <a:pt x="535" y="254"/>
                    <a:pt x="530" y="226"/>
                  </a:cubicBezTo>
                  <a:cubicBezTo>
                    <a:pt x="527" y="209"/>
                    <a:pt x="519" y="194"/>
                    <a:pt x="514" y="177"/>
                  </a:cubicBezTo>
                  <a:close/>
                </a:path>
              </a:pathLst>
            </a:custGeom>
            <a:solidFill>
              <a:srgbClr val="F6A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8" name="Freeform 57"/>
            <p:cNvSpPr/>
            <p:nvPr/>
          </p:nvSpPr>
          <p:spPr bwMode="auto">
            <a:xfrm>
              <a:off x="1812699" y="2016504"/>
              <a:ext cx="1476541" cy="1238047"/>
            </a:xfrm>
            <a:custGeom>
              <a:avLst/>
              <a:gdLst>
                <a:gd name="T0" fmla="*/ 489 w 494"/>
                <a:gd name="T1" fmla="*/ 226 h 414"/>
                <a:gd name="T2" fmla="*/ 473 w 494"/>
                <a:gd name="T3" fmla="*/ 177 h 414"/>
                <a:gd name="T4" fmla="*/ 452 w 494"/>
                <a:gd name="T5" fmla="*/ 133 h 414"/>
                <a:gd name="T6" fmla="*/ 381 w 494"/>
                <a:gd name="T7" fmla="*/ 56 h 414"/>
                <a:gd name="T8" fmla="*/ 191 w 494"/>
                <a:gd name="T9" fmla="*/ 8 h 414"/>
                <a:gd name="T10" fmla="*/ 89 w 494"/>
                <a:gd name="T11" fmla="*/ 44 h 414"/>
                <a:gd name="T12" fmla="*/ 43 w 494"/>
                <a:gd name="T13" fmla="*/ 77 h 414"/>
                <a:gd name="T14" fmla="*/ 4 w 494"/>
                <a:gd name="T15" fmla="*/ 121 h 414"/>
                <a:gd name="T16" fmla="*/ 10 w 494"/>
                <a:gd name="T17" fmla="*/ 127 h 414"/>
                <a:gd name="T18" fmla="*/ 44 w 494"/>
                <a:gd name="T19" fmla="*/ 90 h 414"/>
                <a:gd name="T20" fmla="*/ 85 w 494"/>
                <a:gd name="T21" fmla="*/ 58 h 414"/>
                <a:gd name="T22" fmla="*/ 187 w 494"/>
                <a:gd name="T23" fmla="*/ 19 h 414"/>
                <a:gd name="T24" fmla="*/ 231 w 494"/>
                <a:gd name="T25" fmla="*/ 16 h 414"/>
                <a:gd name="T26" fmla="*/ 265 w 494"/>
                <a:gd name="T27" fmla="*/ 18 h 414"/>
                <a:gd name="T28" fmla="*/ 365 w 494"/>
                <a:gd name="T29" fmla="*/ 57 h 414"/>
                <a:gd name="T30" fmla="*/ 440 w 494"/>
                <a:gd name="T31" fmla="*/ 133 h 414"/>
                <a:gd name="T32" fmla="*/ 478 w 494"/>
                <a:gd name="T33" fmla="*/ 223 h 414"/>
                <a:gd name="T34" fmla="*/ 480 w 494"/>
                <a:gd name="T35" fmla="*/ 305 h 414"/>
                <a:gd name="T36" fmla="*/ 468 w 494"/>
                <a:gd name="T37" fmla="*/ 350 h 414"/>
                <a:gd name="T38" fmla="*/ 446 w 494"/>
                <a:gd name="T39" fmla="*/ 404 h 414"/>
                <a:gd name="T40" fmla="*/ 455 w 494"/>
                <a:gd name="T41" fmla="*/ 409 h 414"/>
                <a:gd name="T42" fmla="*/ 473 w 494"/>
                <a:gd name="T43" fmla="*/ 365 h 414"/>
                <a:gd name="T44" fmla="*/ 489 w 494"/>
                <a:gd name="T45" fmla="*/ 311 h 414"/>
                <a:gd name="T46" fmla="*/ 489 w 494"/>
                <a:gd name="T47" fmla="*/ 22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4" h="414">
                  <a:moveTo>
                    <a:pt x="489" y="226"/>
                  </a:moveTo>
                  <a:cubicBezTo>
                    <a:pt x="486" y="209"/>
                    <a:pt x="478" y="194"/>
                    <a:pt x="473" y="177"/>
                  </a:cubicBezTo>
                  <a:cubicBezTo>
                    <a:pt x="468" y="161"/>
                    <a:pt x="460" y="147"/>
                    <a:pt x="452" y="133"/>
                  </a:cubicBezTo>
                  <a:cubicBezTo>
                    <a:pt x="434" y="103"/>
                    <a:pt x="408" y="77"/>
                    <a:pt x="381" y="56"/>
                  </a:cubicBezTo>
                  <a:cubicBezTo>
                    <a:pt x="326" y="16"/>
                    <a:pt x="258" y="0"/>
                    <a:pt x="191" y="8"/>
                  </a:cubicBezTo>
                  <a:cubicBezTo>
                    <a:pt x="154" y="13"/>
                    <a:pt x="122" y="25"/>
                    <a:pt x="89" y="44"/>
                  </a:cubicBezTo>
                  <a:cubicBezTo>
                    <a:pt x="73" y="53"/>
                    <a:pt x="58" y="66"/>
                    <a:pt x="43" y="77"/>
                  </a:cubicBezTo>
                  <a:cubicBezTo>
                    <a:pt x="28" y="89"/>
                    <a:pt x="18" y="107"/>
                    <a:pt x="4" y="121"/>
                  </a:cubicBezTo>
                  <a:cubicBezTo>
                    <a:pt x="0" y="125"/>
                    <a:pt x="6" y="131"/>
                    <a:pt x="10" y="127"/>
                  </a:cubicBezTo>
                  <a:cubicBezTo>
                    <a:pt x="22" y="116"/>
                    <a:pt x="33" y="102"/>
                    <a:pt x="44" y="90"/>
                  </a:cubicBezTo>
                  <a:cubicBezTo>
                    <a:pt x="56" y="77"/>
                    <a:pt x="71" y="68"/>
                    <a:pt x="85" y="58"/>
                  </a:cubicBezTo>
                  <a:cubicBezTo>
                    <a:pt x="113" y="38"/>
                    <a:pt x="152" y="19"/>
                    <a:pt x="187" y="19"/>
                  </a:cubicBezTo>
                  <a:cubicBezTo>
                    <a:pt x="202" y="19"/>
                    <a:pt x="216" y="14"/>
                    <a:pt x="231" y="16"/>
                  </a:cubicBezTo>
                  <a:cubicBezTo>
                    <a:pt x="243" y="17"/>
                    <a:pt x="254" y="17"/>
                    <a:pt x="265" y="18"/>
                  </a:cubicBezTo>
                  <a:cubicBezTo>
                    <a:pt x="302" y="23"/>
                    <a:pt x="334" y="37"/>
                    <a:pt x="365" y="57"/>
                  </a:cubicBezTo>
                  <a:cubicBezTo>
                    <a:pt x="394" y="75"/>
                    <a:pt x="422" y="104"/>
                    <a:pt x="440" y="133"/>
                  </a:cubicBezTo>
                  <a:cubicBezTo>
                    <a:pt x="458" y="160"/>
                    <a:pt x="469" y="191"/>
                    <a:pt x="478" y="223"/>
                  </a:cubicBezTo>
                  <a:cubicBezTo>
                    <a:pt x="486" y="248"/>
                    <a:pt x="482" y="278"/>
                    <a:pt x="480" y="305"/>
                  </a:cubicBezTo>
                  <a:cubicBezTo>
                    <a:pt x="478" y="321"/>
                    <a:pt x="474" y="335"/>
                    <a:pt x="468" y="350"/>
                  </a:cubicBezTo>
                  <a:cubicBezTo>
                    <a:pt x="461" y="368"/>
                    <a:pt x="456" y="387"/>
                    <a:pt x="446" y="404"/>
                  </a:cubicBezTo>
                  <a:cubicBezTo>
                    <a:pt x="443" y="409"/>
                    <a:pt x="451" y="414"/>
                    <a:pt x="455" y="409"/>
                  </a:cubicBezTo>
                  <a:cubicBezTo>
                    <a:pt x="463" y="395"/>
                    <a:pt x="467" y="380"/>
                    <a:pt x="473" y="365"/>
                  </a:cubicBezTo>
                  <a:cubicBezTo>
                    <a:pt x="479" y="347"/>
                    <a:pt x="486" y="330"/>
                    <a:pt x="489" y="311"/>
                  </a:cubicBezTo>
                  <a:cubicBezTo>
                    <a:pt x="493" y="283"/>
                    <a:pt x="494" y="254"/>
                    <a:pt x="489" y="226"/>
                  </a:cubicBezTo>
                  <a:close/>
                </a:path>
              </a:pathLst>
            </a:custGeom>
            <a:solidFill>
              <a:srgbClr val="12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59" name="Freeform 58"/>
            <p:cNvSpPr/>
            <p:nvPr/>
          </p:nvSpPr>
          <p:spPr bwMode="auto">
            <a:xfrm>
              <a:off x="1689653" y="2364372"/>
              <a:ext cx="305335" cy="1066391"/>
            </a:xfrm>
            <a:custGeom>
              <a:avLst/>
              <a:gdLst>
                <a:gd name="T0" fmla="*/ 98 w 102"/>
                <a:gd name="T1" fmla="*/ 346 h 357"/>
                <a:gd name="T2" fmla="*/ 13 w 102"/>
                <a:gd name="T3" fmla="*/ 188 h 357"/>
                <a:gd name="T4" fmla="*/ 20 w 102"/>
                <a:gd name="T5" fmla="*/ 90 h 357"/>
                <a:gd name="T6" fmla="*/ 53 w 102"/>
                <a:gd name="T7" fmla="*/ 9 h 357"/>
                <a:gd name="T8" fmla="*/ 46 w 102"/>
                <a:gd name="T9" fmla="*/ 4 h 357"/>
                <a:gd name="T10" fmla="*/ 12 w 102"/>
                <a:gd name="T11" fmla="*/ 82 h 357"/>
                <a:gd name="T12" fmla="*/ 2 w 102"/>
                <a:gd name="T13" fmla="*/ 183 h 357"/>
                <a:gd name="T14" fmla="*/ 92 w 102"/>
                <a:gd name="T15" fmla="*/ 354 h 357"/>
                <a:gd name="T16" fmla="*/ 98 w 102"/>
                <a:gd name="T17" fmla="*/ 34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357">
                  <a:moveTo>
                    <a:pt x="98" y="346"/>
                  </a:moveTo>
                  <a:cubicBezTo>
                    <a:pt x="50" y="305"/>
                    <a:pt x="24" y="249"/>
                    <a:pt x="13" y="188"/>
                  </a:cubicBezTo>
                  <a:cubicBezTo>
                    <a:pt x="8" y="155"/>
                    <a:pt x="11" y="121"/>
                    <a:pt x="20" y="90"/>
                  </a:cubicBezTo>
                  <a:cubicBezTo>
                    <a:pt x="28" y="62"/>
                    <a:pt x="36" y="33"/>
                    <a:pt x="53" y="9"/>
                  </a:cubicBezTo>
                  <a:cubicBezTo>
                    <a:pt x="56" y="5"/>
                    <a:pt x="50" y="0"/>
                    <a:pt x="46" y="4"/>
                  </a:cubicBezTo>
                  <a:cubicBezTo>
                    <a:pt x="28" y="26"/>
                    <a:pt x="20" y="55"/>
                    <a:pt x="12" y="82"/>
                  </a:cubicBezTo>
                  <a:cubicBezTo>
                    <a:pt x="3" y="116"/>
                    <a:pt x="0" y="148"/>
                    <a:pt x="2" y="183"/>
                  </a:cubicBezTo>
                  <a:cubicBezTo>
                    <a:pt x="7" y="245"/>
                    <a:pt x="41" y="316"/>
                    <a:pt x="92" y="354"/>
                  </a:cubicBezTo>
                  <a:cubicBezTo>
                    <a:pt x="97" y="357"/>
                    <a:pt x="102" y="350"/>
                    <a:pt x="98" y="346"/>
                  </a:cubicBezTo>
                  <a:close/>
                </a:path>
              </a:pathLst>
            </a:custGeom>
            <a:solidFill>
              <a:srgbClr val="12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0" name="Freeform 59"/>
            <p:cNvSpPr/>
            <p:nvPr/>
          </p:nvSpPr>
          <p:spPr bwMode="auto">
            <a:xfrm>
              <a:off x="1952454" y="3180115"/>
              <a:ext cx="1238047" cy="454204"/>
            </a:xfrm>
            <a:custGeom>
              <a:avLst/>
              <a:gdLst>
                <a:gd name="T0" fmla="*/ 404 w 414"/>
                <a:gd name="T1" fmla="*/ 5 h 152"/>
                <a:gd name="T2" fmla="*/ 373 w 414"/>
                <a:gd name="T3" fmla="*/ 46 h 152"/>
                <a:gd name="T4" fmla="*/ 326 w 414"/>
                <a:gd name="T5" fmla="*/ 89 h 152"/>
                <a:gd name="T6" fmla="*/ 227 w 414"/>
                <a:gd name="T7" fmla="*/ 134 h 152"/>
                <a:gd name="T8" fmla="*/ 117 w 414"/>
                <a:gd name="T9" fmla="*/ 129 h 152"/>
                <a:gd name="T10" fmla="*/ 54 w 414"/>
                <a:gd name="T11" fmla="*/ 105 h 152"/>
                <a:gd name="T12" fmla="*/ 28 w 414"/>
                <a:gd name="T13" fmla="*/ 89 h 152"/>
                <a:gd name="T14" fmla="*/ 8 w 414"/>
                <a:gd name="T15" fmla="*/ 73 h 152"/>
                <a:gd name="T16" fmla="*/ 2 w 414"/>
                <a:gd name="T17" fmla="*/ 76 h 152"/>
                <a:gd name="T18" fmla="*/ 39 w 414"/>
                <a:gd name="T19" fmla="*/ 108 h 152"/>
                <a:gd name="T20" fmla="*/ 102 w 414"/>
                <a:gd name="T21" fmla="*/ 136 h 152"/>
                <a:gd name="T22" fmla="*/ 220 w 414"/>
                <a:gd name="T23" fmla="*/ 146 h 152"/>
                <a:gd name="T24" fmla="*/ 329 w 414"/>
                <a:gd name="T25" fmla="*/ 100 h 152"/>
                <a:gd name="T26" fmla="*/ 380 w 414"/>
                <a:gd name="T27" fmla="*/ 54 h 152"/>
                <a:gd name="T28" fmla="*/ 413 w 414"/>
                <a:gd name="T29" fmla="*/ 7 h 152"/>
                <a:gd name="T30" fmla="*/ 404 w 414"/>
                <a:gd name="T31" fmla="*/ 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4" h="152">
                  <a:moveTo>
                    <a:pt x="404" y="5"/>
                  </a:moveTo>
                  <a:cubicBezTo>
                    <a:pt x="399" y="19"/>
                    <a:pt x="384" y="36"/>
                    <a:pt x="373" y="46"/>
                  </a:cubicBezTo>
                  <a:cubicBezTo>
                    <a:pt x="357" y="61"/>
                    <a:pt x="344" y="77"/>
                    <a:pt x="326" y="89"/>
                  </a:cubicBezTo>
                  <a:cubicBezTo>
                    <a:pt x="295" y="110"/>
                    <a:pt x="265" y="128"/>
                    <a:pt x="227" y="134"/>
                  </a:cubicBezTo>
                  <a:cubicBezTo>
                    <a:pt x="189" y="140"/>
                    <a:pt x="154" y="138"/>
                    <a:pt x="117" y="129"/>
                  </a:cubicBezTo>
                  <a:cubicBezTo>
                    <a:pt x="94" y="124"/>
                    <a:pt x="74" y="116"/>
                    <a:pt x="54" y="105"/>
                  </a:cubicBezTo>
                  <a:cubicBezTo>
                    <a:pt x="45" y="100"/>
                    <a:pt x="37" y="94"/>
                    <a:pt x="28" y="89"/>
                  </a:cubicBezTo>
                  <a:cubicBezTo>
                    <a:pt x="24" y="86"/>
                    <a:pt x="11" y="78"/>
                    <a:pt x="8" y="73"/>
                  </a:cubicBezTo>
                  <a:cubicBezTo>
                    <a:pt x="6" y="70"/>
                    <a:pt x="0" y="72"/>
                    <a:pt x="2" y="76"/>
                  </a:cubicBezTo>
                  <a:cubicBezTo>
                    <a:pt x="7" y="90"/>
                    <a:pt x="28" y="100"/>
                    <a:pt x="39" y="108"/>
                  </a:cubicBezTo>
                  <a:cubicBezTo>
                    <a:pt x="58" y="121"/>
                    <a:pt x="79" y="131"/>
                    <a:pt x="102" y="136"/>
                  </a:cubicBezTo>
                  <a:cubicBezTo>
                    <a:pt x="141" y="146"/>
                    <a:pt x="179" y="152"/>
                    <a:pt x="220" y="146"/>
                  </a:cubicBezTo>
                  <a:cubicBezTo>
                    <a:pt x="260" y="139"/>
                    <a:pt x="297" y="125"/>
                    <a:pt x="329" y="100"/>
                  </a:cubicBezTo>
                  <a:cubicBezTo>
                    <a:pt x="347" y="86"/>
                    <a:pt x="364" y="71"/>
                    <a:pt x="380" y="54"/>
                  </a:cubicBezTo>
                  <a:cubicBezTo>
                    <a:pt x="392" y="41"/>
                    <a:pt x="409" y="25"/>
                    <a:pt x="413" y="7"/>
                  </a:cubicBezTo>
                  <a:cubicBezTo>
                    <a:pt x="414" y="2"/>
                    <a:pt x="406" y="0"/>
                    <a:pt x="404" y="5"/>
                  </a:cubicBezTo>
                  <a:close/>
                </a:path>
              </a:pathLst>
            </a:custGeom>
            <a:solidFill>
              <a:srgbClr val="12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1" name="Freeform 60"/>
            <p:cNvSpPr/>
            <p:nvPr/>
          </p:nvSpPr>
          <p:spPr bwMode="auto">
            <a:xfrm>
              <a:off x="1946377" y="3388229"/>
              <a:ext cx="77473" cy="63801"/>
            </a:xfrm>
            <a:custGeom>
              <a:avLst/>
              <a:gdLst>
                <a:gd name="T0" fmla="*/ 24 w 26"/>
                <a:gd name="T1" fmla="*/ 15 h 21"/>
                <a:gd name="T2" fmla="*/ 13 w 26"/>
                <a:gd name="T3" fmla="*/ 5 h 21"/>
                <a:gd name="T4" fmla="*/ 3 w 26"/>
                <a:gd name="T5" fmla="*/ 1 h 21"/>
                <a:gd name="T6" fmla="*/ 2 w 26"/>
                <a:gd name="T7" fmla="*/ 2 h 21"/>
                <a:gd name="T8" fmla="*/ 6 w 26"/>
                <a:gd name="T9" fmla="*/ 11 h 21"/>
                <a:gd name="T10" fmla="*/ 20 w 26"/>
                <a:gd name="T11" fmla="*/ 21 h 21"/>
                <a:gd name="T12" fmla="*/ 24 w 26"/>
                <a:gd name="T13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24" y="15"/>
                  </a:moveTo>
                  <a:cubicBezTo>
                    <a:pt x="22" y="10"/>
                    <a:pt x="17" y="8"/>
                    <a:pt x="13" y="5"/>
                  </a:cubicBezTo>
                  <a:cubicBezTo>
                    <a:pt x="10" y="2"/>
                    <a:pt x="8" y="1"/>
                    <a:pt x="3" y="1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0" y="5"/>
                    <a:pt x="4" y="8"/>
                    <a:pt x="6" y="11"/>
                  </a:cubicBezTo>
                  <a:cubicBezTo>
                    <a:pt x="9" y="15"/>
                    <a:pt x="14" y="20"/>
                    <a:pt x="20" y="21"/>
                  </a:cubicBezTo>
                  <a:cubicBezTo>
                    <a:pt x="23" y="21"/>
                    <a:pt x="26" y="18"/>
                    <a:pt x="24" y="15"/>
                  </a:cubicBezTo>
                  <a:close/>
                </a:path>
              </a:pathLst>
            </a:custGeom>
            <a:solidFill>
              <a:srgbClr val="12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62" name="Freeform 61"/>
            <p:cNvSpPr/>
            <p:nvPr/>
          </p:nvSpPr>
          <p:spPr bwMode="auto">
            <a:xfrm>
              <a:off x="1797508" y="2142587"/>
              <a:ext cx="1380840" cy="1371725"/>
            </a:xfrm>
            <a:custGeom>
              <a:avLst/>
              <a:gdLst>
                <a:gd name="T0" fmla="*/ 238 w 462"/>
                <a:gd name="T1" fmla="*/ 459 h 459"/>
                <a:gd name="T2" fmla="*/ 162 w 462"/>
                <a:gd name="T3" fmla="*/ 448 h 459"/>
                <a:gd name="T4" fmla="*/ 112 w 462"/>
                <a:gd name="T5" fmla="*/ 426 h 459"/>
                <a:gd name="T6" fmla="*/ 102 w 462"/>
                <a:gd name="T7" fmla="*/ 419 h 459"/>
                <a:gd name="T8" fmla="*/ 86 w 462"/>
                <a:gd name="T9" fmla="*/ 408 h 459"/>
                <a:gd name="T10" fmla="*/ 86 w 462"/>
                <a:gd name="T11" fmla="*/ 407 h 459"/>
                <a:gd name="T12" fmla="*/ 85 w 462"/>
                <a:gd name="T13" fmla="*/ 406 h 459"/>
                <a:gd name="T14" fmla="*/ 81 w 462"/>
                <a:gd name="T15" fmla="*/ 401 h 459"/>
                <a:gd name="T16" fmla="*/ 76 w 462"/>
                <a:gd name="T17" fmla="*/ 398 h 459"/>
                <a:gd name="T18" fmla="*/ 2 w 462"/>
                <a:gd name="T19" fmla="*/ 254 h 459"/>
                <a:gd name="T20" fmla="*/ 11 w 462"/>
                <a:gd name="T21" fmla="*/ 165 h 459"/>
                <a:gd name="T22" fmla="*/ 36 w 462"/>
                <a:gd name="T23" fmla="*/ 104 h 459"/>
                <a:gd name="T24" fmla="*/ 39 w 462"/>
                <a:gd name="T25" fmla="*/ 100 h 459"/>
                <a:gd name="T26" fmla="*/ 53 w 462"/>
                <a:gd name="T27" fmla="*/ 83 h 459"/>
                <a:gd name="T28" fmla="*/ 70 w 462"/>
                <a:gd name="T29" fmla="*/ 64 h 459"/>
                <a:gd name="T30" fmla="*/ 82 w 462"/>
                <a:gd name="T31" fmla="*/ 54 h 459"/>
                <a:gd name="T32" fmla="*/ 111 w 462"/>
                <a:gd name="T33" fmla="*/ 33 h 459"/>
                <a:gd name="T34" fmla="*/ 201 w 462"/>
                <a:gd name="T35" fmla="*/ 2 h 459"/>
                <a:gd name="T36" fmla="*/ 232 w 462"/>
                <a:gd name="T37" fmla="*/ 0 h 459"/>
                <a:gd name="T38" fmla="*/ 364 w 462"/>
                <a:gd name="T39" fmla="*/ 43 h 459"/>
                <a:gd name="T40" fmla="*/ 426 w 462"/>
                <a:gd name="T41" fmla="*/ 109 h 459"/>
                <a:gd name="T42" fmla="*/ 443 w 462"/>
                <a:gd name="T43" fmla="*/ 145 h 459"/>
                <a:gd name="T44" fmla="*/ 451 w 462"/>
                <a:gd name="T45" fmla="*/ 168 h 459"/>
                <a:gd name="T46" fmla="*/ 458 w 462"/>
                <a:gd name="T47" fmla="*/ 190 h 459"/>
                <a:gd name="T48" fmla="*/ 458 w 462"/>
                <a:gd name="T49" fmla="*/ 263 h 459"/>
                <a:gd name="T50" fmla="*/ 447 w 462"/>
                <a:gd name="T51" fmla="*/ 303 h 459"/>
                <a:gd name="T52" fmla="*/ 444 w 462"/>
                <a:gd name="T53" fmla="*/ 311 h 459"/>
                <a:gd name="T54" fmla="*/ 442 w 462"/>
                <a:gd name="T55" fmla="*/ 318 h 459"/>
                <a:gd name="T56" fmla="*/ 430 w 462"/>
                <a:gd name="T57" fmla="*/ 345 h 459"/>
                <a:gd name="T58" fmla="*/ 430 w 462"/>
                <a:gd name="T59" fmla="*/ 347 h 459"/>
                <a:gd name="T60" fmla="*/ 429 w 462"/>
                <a:gd name="T61" fmla="*/ 348 h 459"/>
                <a:gd name="T62" fmla="*/ 410 w 462"/>
                <a:gd name="T63" fmla="*/ 371 h 459"/>
                <a:gd name="T64" fmla="*/ 406 w 462"/>
                <a:gd name="T65" fmla="*/ 376 h 459"/>
                <a:gd name="T66" fmla="*/ 359 w 462"/>
                <a:gd name="T67" fmla="*/ 419 h 459"/>
                <a:gd name="T68" fmla="*/ 266 w 462"/>
                <a:gd name="T69" fmla="*/ 457 h 459"/>
                <a:gd name="T70" fmla="*/ 238 w 462"/>
                <a:gd name="T71" fmla="*/ 459 h 459"/>
                <a:gd name="T72" fmla="*/ 238 w 462"/>
                <a:gd name="T73" fmla="*/ 459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62" h="459">
                  <a:moveTo>
                    <a:pt x="238" y="459"/>
                  </a:moveTo>
                  <a:cubicBezTo>
                    <a:pt x="212" y="459"/>
                    <a:pt x="186" y="454"/>
                    <a:pt x="162" y="448"/>
                  </a:cubicBezTo>
                  <a:cubicBezTo>
                    <a:pt x="144" y="444"/>
                    <a:pt x="127" y="436"/>
                    <a:pt x="112" y="426"/>
                  </a:cubicBezTo>
                  <a:cubicBezTo>
                    <a:pt x="109" y="423"/>
                    <a:pt x="105" y="421"/>
                    <a:pt x="102" y="419"/>
                  </a:cubicBezTo>
                  <a:cubicBezTo>
                    <a:pt x="97" y="416"/>
                    <a:pt x="89" y="411"/>
                    <a:pt x="86" y="408"/>
                  </a:cubicBezTo>
                  <a:cubicBezTo>
                    <a:pt x="86" y="407"/>
                    <a:pt x="86" y="407"/>
                    <a:pt x="86" y="407"/>
                  </a:cubicBezTo>
                  <a:cubicBezTo>
                    <a:pt x="85" y="406"/>
                    <a:pt x="85" y="406"/>
                    <a:pt x="85" y="406"/>
                  </a:cubicBezTo>
                  <a:cubicBezTo>
                    <a:pt x="81" y="401"/>
                    <a:pt x="81" y="401"/>
                    <a:pt x="81" y="401"/>
                  </a:cubicBezTo>
                  <a:cubicBezTo>
                    <a:pt x="76" y="398"/>
                    <a:pt x="76" y="398"/>
                    <a:pt x="76" y="398"/>
                  </a:cubicBezTo>
                  <a:cubicBezTo>
                    <a:pt x="37" y="368"/>
                    <a:pt x="6" y="308"/>
                    <a:pt x="2" y="254"/>
                  </a:cubicBezTo>
                  <a:cubicBezTo>
                    <a:pt x="0" y="223"/>
                    <a:pt x="3" y="195"/>
                    <a:pt x="11" y="165"/>
                  </a:cubicBezTo>
                  <a:cubicBezTo>
                    <a:pt x="17" y="143"/>
                    <a:pt x="24" y="119"/>
                    <a:pt x="36" y="104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44" y="94"/>
                    <a:pt x="49" y="88"/>
                    <a:pt x="53" y="83"/>
                  </a:cubicBezTo>
                  <a:cubicBezTo>
                    <a:pt x="59" y="75"/>
                    <a:pt x="64" y="68"/>
                    <a:pt x="70" y="64"/>
                  </a:cubicBezTo>
                  <a:cubicBezTo>
                    <a:pt x="74" y="61"/>
                    <a:pt x="78" y="58"/>
                    <a:pt x="82" y="54"/>
                  </a:cubicBezTo>
                  <a:cubicBezTo>
                    <a:pt x="92" y="46"/>
                    <a:pt x="102" y="38"/>
                    <a:pt x="111" y="33"/>
                  </a:cubicBezTo>
                  <a:cubicBezTo>
                    <a:pt x="143" y="16"/>
                    <a:pt x="171" y="6"/>
                    <a:pt x="201" y="2"/>
                  </a:cubicBezTo>
                  <a:cubicBezTo>
                    <a:pt x="212" y="1"/>
                    <a:pt x="222" y="0"/>
                    <a:pt x="232" y="0"/>
                  </a:cubicBezTo>
                  <a:cubicBezTo>
                    <a:pt x="281" y="0"/>
                    <a:pt x="327" y="15"/>
                    <a:pt x="364" y="43"/>
                  </a:cubicBezTo>
                  <a:cubicBezTo>
                    <a:pt x="390" y="63"/>
                    <a:pt x="412" y="86"/>
                    <a:pt x="426" y="109"/>
                  </a:cubicBezTo>
                  <a:cubicBezTo>
                    <a:pt x="433" y="122"/>
                    <a:pt x="440" y="133"/>
                    <a:pt x="443" y="145"/>
                  </a:cubicBezTo>
                  <a:cubicBezTo>
                    <a:pt x="446" y="153"/>
                    <a:pt x="448" y="161"/>
                    <a:pt x="451" y="168"/>
                  </a:cubicBezTo>
                  <a:cubicBezTo>
                    <a:pt x="454" y="176"/>
                    <a:pt x="457" y="184"/>
                    <a:pt x="458" y="190"/>
                  </a:cubicBezTo>
                  <a:cubicBezTo>
                    <a:pt x="462" y="213"/>
                    <a:pt x="462" y="238"/>
                    <a:pt x="458" y="263"/>
                  </a:cubicBezTo>
                  <a:cubicBezTo>
                    <a:pt x="456" y="276"/>
                    <a:pt x="452" y="289"/>
                    <a:pt x="447" y="303"/>
                  </a:cubicBezTo>
                  <a:cubicBezTo>
                    <a:pt x="446" y="306"/>
                    <a:pt x="445" y="308"/>
                    <a:pt x="444" y="311"/>
                  </a:cubicBezTo>
                  <a:cubicBezTo>
                    <a:pt x="442" y="318"/>
                    <a:pt x="442" y="318"/>
                    <a:pt x="442" y="318"/>
                  </a:cubicBezTo>
                  <a:cubicBezTo>
                    <a:pt x="438" y="328"/>
                    <a:pt x="435" y="337"/>
                    <a:pt x="430" y="345"/>
                  </a:cubicBezTo>
                  <a:cubicBezTo>
                    <a:pt x="430" y="347"/>
                    <a:pt x="430" y="347"/>
                    <a:pt x="430" y="347"/>
                  </a:cubicBezTo>
                  <a:cubicBezTo>
                    <a:pt x="429" y="348"/>
                    <a:pt x="429" y="348"/>
                    <a:pt x="429" y="348"/>
                  </a:cubicBezTo>
                  <a:cubicBezTo>
                    <a:pt x="426" y="355"/>
                    <a:pt x="418" y="364"/>
                    <a:pt x="410" y="371"/>
                  </a:cubicBezTo>
                  <a:cubicBezTo>
                    <a:pt x="409" y="373"/>
                    <a:pt x="407" y="374"/>
                    <a:pt x="406" y="376"/>
                  </a:cubicBezTo>
                  <a:cubicBezTo>
                    <a:pt x="392" y="391"/>
                    <a:pt x="376" y="405"/>
                    <a:pt x="359" y="419"/>
                  </a:cubicBezTo>
                  <a:cubicBezTo>
                    <a:pt x="333" y="439"/>
                    <a:pt x="303" y="451"/>
                    <a:pt x="266" y="457"/>
                  </a:cubicBezTo>
                  <a:cubicBezTo>
                    <a:pt x="257" y="459"/>
                    <a:pt x="248" y="459"/>
                    <a:pt x="238" y="459"/>
                  </a:cubicBezTo>
                  <a:cubicBezTo>
                    <a:pt x="238" y="459"/>
                    <a:pt x="238" y="459"/>
                    <a:pt x="238" y="459"/>
                  </a:cubicBezTo>
                  <a:close/>
                </a:path>
              </a:pathLst>
            </a:custGeom>
            <a:solidFill>
              <a:srgbClr val="FCF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820486" y="2584609"/>
              <a:ext cx="145809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关键字</a:t>
              </a:r>
              <a:r>
                <a:rPr lang="en-US" altLang="zh-CN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01</a:t>
              </a:r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1586804" y="2780426"/>
            <a:ext cx="1565408" cy="1212223"/>
            <a:chOff x="1689653" y="3707234"/>
            <a:chExt cx="2087211" cy="1616297"/>
          </a:xfrm>
        </p:grpSpPr>
        <p:grpSp>
          <p:nvGrpSpPr>
            <p:cNvPr id="91" name="组合 90"/>
            <p:cNvGrpSpPr/>
            <p:nvPr/>
          </p:nvGrpSpPr>
          <p:grpSpPr>
            <a:xfrm>
              <a:off x="1689653" y="3707234"/>
              <a:ext cx="2087211" cy="1616297"/>
              <a:chOff x="1368425" y="5511592"/>
              <a:chExt cx="2181226" cy="1689101"/>
            </a:xfrm>
          </p:grpSpPr>
          <p:sp>
            <p:nvSpPr>
              <p:cNvPr id="63" name="Freeform 62"/>
              <p:cNvSpPr/>
              <p:nvPr/>
            </p:nvSpPr>
            <p:spPr bwMode="auto">
              <a:xfrm>
                <a:off x="3389313" y="6335505"/>
                <a:ext cx="160338" cy="136525"/>
              </a:xfrm>
              <a:custGeom>
                <a:avLst/>
                <a:gdLst>
                  <a:gd name="T0" fmla="*/ 26 w 51"/>
                  <a:gd name="T1" fmla="*/ 1 h 44"/>
                  <a:gd name="T2" fmla="*/ 35 w 51"/>
                  <a:gd name="T3" fmla="*/ 4 h 44"/>
                  <a:gd name="T4" fmla="*/ 45 w 51"/>
                  <a:gd name="T5" fmla="*/ 13 h 44"/>
                  <a:gd name="T6" fmla="*/ 31 w 51"/>
                  <a:gd name="T7" fmla="*/ 41 h 44"/>
                  <a:gd name="T8" fmla="*/ 3 w 51"/>
                  <a:gd name="T9" fmla="*/ 24 h 44"/>
                  <a:gd name="T10" fmla="*/ 26 w 51"/>
                  <a:gd name="T11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44">
                    <a:moveTo>
                      <a:pt x="26" y="1"/>
                    </a:moveTo>
                    <a:cubicBezTo>
                      <a:pt x="29" y="1"/>
                      <a:pt x="32" y="2"/>
                      <a:pt x="35" y="4"/>
                    </a:cubicBezTo>
                    <a:cubicBezTo>
                      <a:pt x="39" y="5"/>
                      <a:pt x="43" y="9"/>
                      <a:pt x="45" y="13"/>
                    </a:cubicBezTo>
                    <a:cubicBezTo>
                      <a:pt x="51" y="25"/>
                      <a:pt x="42" y="39"/>
                      <a:pt x="31" y="41"/>
                    </a:cubicBezTo>
                    <a:cubicBezTo>
                      <a:pt x="19" y="44"/>
                      <a:pt x="6" y="35"/>
                      <a:pt x="3" y="24"/>
                    </a:cubicBezTo>
                    <a:cubicBezTo>
                      <a:pt x="0" y="10"/>
                      <a:pt x="14" y="0"/>
                      <a:pt x="26" y="1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4" name="Freeform 63"/>
              <p:cNvSpPr/>
              <p:nvPr/>
            </p:nvSpPr>
            <p:spPr bwMode="auto">
              <a:xfrm>
                <a:off x="2674938" y="6370430"/>
                <a:ext cx="814388" cy="65088"/>
              </a:xfrm>
              <a:custGeom>
                <a:avLst/>
                <a:gdLst>
                  <a:gd name="T0" fmla="*/ 6 w 261"/>
                  <a:gd name="T1" fmla="*/ 5 h 21"/>
                  <a:gd name="T2" fmla="*/ 130 w 261"/>
                  <a:gd name="T3" fmla="*/ 4 h 21"/>
                  <a:gd name="T4" fmla="*/ 256 w 261"/>
                  <a:gd name="T5" fmla="*/ 6 h 21"/>
                  <a:gd name="T6" fmla="*/ 256 w 261"/>
                  <a:gd name="T7" fmla="*/ 15 h 21"/>
                  <a:gd name="T8" fmla="*/ 138 w 261"/>
                  <a:gd name="T9" fmla="*/ 17 h 21"/>
                  <a:gd name="T10" fmla="*/ 6 w 261"/>
                  <a:gd name="T11" fmla="*/ 17 h 21"/>
                  <a:gd name="T12" fmla="*/ 0 w 261"/>
                  <a:gd name="T13" fmla="*/ 11 h 21"/>
                  <a:gd name="T14" fmla="*/ 6 w 261"/>
                  <a:gd name="T15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1">
                    <a:moveTo>
                      <a:pt x="6" y="5"/>
                    </a:moveTo>
                    <a:cubicBezTo>
                      <a:pt x="47" y="4"/>
                      <a:pt x="89" y="4"/>
                      <a:pt x="130" y="4"/>
                    </a:cubicBezTo>
                    <a:cubicBezTo>
                      <a:pt x="171" y="4"/>
                      <a:pt x="215" y="0"/>
                      <a:pt x="256" y="6"/>
                    </a:cubicBezTo>
                    <a:cubicBezTo>
                      <a:pt x="261" y="6"/>
                      <a:pt x="261" y="15"/>
                      <a:pt x="256" y="15"/>
                    </a:cubicBezTo>
                    <a:cubicBezTo>
                      <a:pt x="218" y="21"/>
                      <a:pt x="177" y="17"/>
                      <a:pt x="138" y="17"/>
                    </a:cubicBezTo>
                    <a:cubicBezTo>
                      <a:pt x="94" y="17"/>
                      <a:pt x="50" y="17"/>
                      <a:pt x="6" y="17"/>
                    </a:cubicBezTo>
                    <a:cubicBezTo>
                      <a:pt x="2" y="17"/>
                      <a:pt x="0" y="14"/>
                      <a:pt x="0" y="11"/>
                    </a:cubicBezTo>
                    <a:cubicBezTo>
                      <a:pt x="0" y="8"/>
                      <a:pt x="2" y="4"/>
                      <a:pt x="6" y="5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5" name="Freeform 64"/>
              <p:cNvSpPr/>
              <p:nvPr/>
            </p:nvSpPr>
            <p:spPr bwMode="auto">
              <a:xfrm>
                <a:off x="1368425" y="5511592"/>
                <a:ext cx="1671638" cy="1689100"/>
              </a:xfrm>
              <a:custGeom>
                <a:avLst/>
                <a:gdLst>
                  <a:gd name="T0" fmla="*/ 514 w 535"/>
                  <a:gd name="T1" fmla="*/ 177 h 541"/>
                  <a:gd name="T2" fmla="*/ 493 w 535"/>
                  <a:gd name="T3" fmla="*/ 133 h 541"/>
                  <a:gd name="T4" fmla="*/ 422 w 535"/>
                  <a:gd name="T5" fmla="*/ 56 h 541"/>
                  <a:gd name="T6" fmla="*/ 232 w 535"/>
                  <a:gd name="T7" fmla="*/ 8 h 541"/>
                  <a:gd name="T8" fmla="*/ 130 w 535"/>
                  <a:gd name="T9" fmla="*/ 44 h 541"/>
                  <a:gd name="T10" fmla="*/ 84 w 535"/>
                  <a:gd name="T11" fmla="*/ 77 h 541"/>
                  <a:gd name="T12" fmla="*/ 45 w 535"/>
                  <a:gd name="T13" fmla="*/ 121 h 541"/>
                  <a:gd name="T14" fmla="*/ 44 w 535"/>
                  <a:gd name="T15" fmla="*/ 123 h 541"/>
                  <a:gd name="T16" fmla="*/ 12 w 535"/>
                  <a:gd name="T17" fmla="*/ 198 h 541"/>
                  <a:gd name="T18" fmla="*/ 2 w 535"/>
                  <a:gd name="T19" fmla="*/ 299 h 541"/>
                  <a:gd name="T20" fmla="*/ 92 w 535"/>
                  <a:gd name="T21" fmla="*/ 470 h 541"/>
                  <a:gd name="T22" fmla="*/ 92 w 535"/>
                  <a:gd name="T23" fmla="*/ 470 h 541"/>
                  <a:gd name="T24" fmla="*/ 94 w 535"/>
                  <a:gd name="T25" fmla="*/ 472 h 541"/>
                  <a:gd name="T26" fmla="*/ 127 w 535"/>
                  <a:gd name="T27" fmla="*/ 497 h 541"/>
                  <a:gd name="T28" fmla="*/ 190 w 535"/>
                  <a:gd name="T29" fmla="*/ 525 h 541"/>
                  <a:gd name="T30" fmla="*/ 308 w 535"/>
                  <a:gd name="T31" fmla="*/ 535 h 541"/>
                  <a:gd name="T32" fmla="*/ 417 w 535"/>
                  <a:gd name="T33" fmla="*/ 489 h 541"/>
                  <a:gd name="T34" fmla="*/ 468 w 535"/>
                  <a:gd name="T35" fmla="*/ 443 h 541"/>
                  <a:gd name="T36" fmla="*/ 498 w 535"/>
                  <a:gd name="T37" fmla="*/ 404 h 541"/>
                  <a:gd name="T38" fmla="*/ 514 w 535"/>
                  <a:gd name="T39" fmla="*/ 365 h 541"/>
                  <a:gd name="T40" fmla="*/ 530 w 535"/>
                  <a:gd name="T41" fmla="*/ 311 h 541"/>
                  <a:gd name="T42" fmla="*/ 530 w 535"/>
                  <a:gd name="T43" fmla="*/ 226 h 541"/>
                  <a:gd name="T44" fmla="*/ 514 w 535"/>
                  <a:gd name="T45" fmla="*/ 177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5" h="541">
                    <a:moveTo>
                      <a:pt x="514" y="177"/>
                    </a:moveTo>
                    <a:cubicBezTo>
                      <a:pt x="509" y="161"/>
                      <a:pt x="501" y="147"/>
                      <a:pt x="493" y="133"/>
                    </a:cubicBezTo>
                    <a:cubicBezTo>
                      <a:pt x="475" y="103"/>
                      <a:pt x="449" y="77"/>
                      <a:pt x="422" y="56"/>
                    </a:cubicBezTo>
                    <a:cubicBezTo>
                      <a:pt x="367" y="16"/>
                      <a:pt x="299" y="0"/>
                      <a:pt x="232" y="8"/>
                    </a:cubicBezTo>
                    <a:cubicBezTo>
                      <a:pt x="195" y="13"/>
                      <a:pt x="163" y="25"/>
                      <a:pt x="130" y="44"/>
                    </a:cubicBezTo>
                    <a:cubicBezTo>
                      <a:pt x="114" y="53"/>
                      <a:pt x="99" y="66"/>
                      <a:pt x="84" y="77"/>
                    </a:cubicBezTo>
                    <a:cubicBezTo>
                      <a:pt x="69" y="89"/>
                      <a:pt x="59" y="107"/>
                      <a:pt x="45" y="121"/>
                    </a:cubicBezTo>
                    <a:cubicBezTo>
                      <a:pt x="44" y="122"/>
                      <a:pt x="44" y="122"/>
                      <a:pt x="44" y="123"/>
                    </a:cubicBezTo>
                    <a:cubicBezTo>
                      <a:pt x="27" y="144"/>
                      <a:pt x="19" y="172"/>
                      <a:pt x="12" y="198"/>
                    </a:cubicBezTo>
                    <a:cubicBezTo>
                      <a:pt x="3" y="232"/>
                      <a:pt x="0" y="264"/>
                      <a:pt x="2" y="299"/>
                    </a:cubicBezTo>
                    <a:cubicBezTo>
                      <a:pt x="7" y="361"/>
                      <a:pt x="41" y="432"/>
                      <a:pt x="92" y="470"/>
                    </a:cubicBezTo>
                    <a:cubicBezTo>
                      <a:pt x="92" y="470"/>
                      <a:pt x="92" y="470"/>
                      <a:pt x="92" y="470"/>
                    </a:cubicBezTo>
                    <a:cubicBezTo>
                      <a:pt x="93" y="471"/>
                      <a:pt x="93" y="472"/>
                      <a:pt x="94" y="472"/>
                    </a:cubicBezTo>
                    <a:cubicBezTo>
                      <a:pt x="102" y="483"/>
                      <a:pt x="118" y="491"/>
                      <a:pt x="127" y="497"/>
                    </a:cubicBezTo>
                    <a:cubicBezTo>
                      <a:pt x="146" y="510"/>
                      <a:pt x="167" y="520"/>
                      <a:pt x="190" y="525"/>
                    </a:cubicBezTo>
                    <a:cubicBezTo>
                      <a:pt x="229" y="535"/>
                      <a:pt x="267" y="541"/>
                      <a:pt x="308" y="535"/>
                    </a:cubicBezTo>
                    <a:cubicBezTo>
                      <a:pt x="348" y="528"/>
                      <a:pt x="385" y="514"/>
                      <a:pt x="417" y="489"/>
                    </a:cubicBezTo>
                    <a:cubicBezTo>
                      <a:pt x="435" y="475"/>
                      <a:pt x="452" y="460"/>
                      <a:pt x="468" y="443"/>
                    </a:cubicBezTo>
                    <a:cubicBezTo>
                      <a:pt x="479" y="432"/>
                      <a:pt x="492" y="419"/>
                      <a:pt x="498" y="404"/>
                    </a:cubicBezTo>
                    <a:cubicBezTo>
                      <a:pt x="505" y="392"/>
                      <a:pt x="509" y="379"/>
                      <a:pt x="514" y="365"/>
                    </a:cubicBezTo>
                    <a:cubicBezTo>
                      <a:pt x="520" y="347"/>
                      <a:pt x="527" y="330"/>
                      <a:pt x="530" y="311"/>
                    </a:cubicBezTo>
                    <a:cubicBezTo>
                      <a:pt x="534" y="283"/>
                      <a:pt x="535" y="254"/>
                      <a:pt x="530" y="226"/>
                    </a:cubicBezTo>
                    <a:cubicBezTo>
                      <a:pt x="527" y="209"/>
                      <a:pt x="519" y="194"/>
                      <a:pt x="514" y="177"/>
                    </a:cubicBezTo>
                    <a:close/>
                  </a:path>
                </a:pathLst>
              </a:custGeom>
              <a:solidFill>
                <a:srgbClr val="6C9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6" name="Freeform 65"/>
              <p:cNvSpPr/>
              <p:nvPr/>
            </p:nvSpPr>
            <p:spPr bwMode="auto">
              <a:xfrm>
                <a:off x="1497013" y="5511592"/>
                <a:ext cx="1543050" cy="1292225"/>
              </a:xfrm>
              <a:custGeom>
                <a:avLst/>
                <a:gdLst>
                  <a:gd name="T0" fmla="*/ 489 w 494"/>
                  <a:gd name="T1" fmla="*/ 226 h 414"/>
                  <a:gd name="T2" fmla="*/ 473 w 494"/>
                  <a:gd name="T3" fmla="*/ 177 h 414"/>
                  <a:gd name="T4" fmla="*/ 452 w 494"/>
                  <a:gd name="T5" fmla="*/ 133 h 414"/>
                  <a:gd name="T6" fmla="*/ 381 w 494"/>
                  <a:gd name="T7" fmla="*/ 56 h 414"/>
                  <a:gd name="T8" fmla="*/ 191 w 494"/>
                  <a:gd name="T9" fmla="*/ 8 h 414"/>
                  <a:gd name="T10" fmla="*/ 89 w 494"/>
                  <a:gd name="T11" fmla="*/ 44 h 414"/>
                  <a:gd name="T12" fmla="*/ 43 w 494"/>
                  <a:gd name="T13" fmla="*/ 77 h 414"/>
                  <a:gd name="T14" fmla="*/ 4 w 494"/>
                  <a:gd name="T15" fmla="*/ 121 h 414"/>
                  <a:gd name="T16" fmla="*/ 10 w 494"/>
                  <a:gd name="T17" fmla="*/ 127 h 414"/>
                  <a:gd name="T18" fmla="*/ 44 w 494"/>
                  <a:gd name="T19" fmla="*/ 90 h 414"/>
                  <a:gd name="T20" fmla="*/ 85 w 494"/>
                  <a:gd name="T21" fmla="*/ 58 h 414"/>
                  <a:gd name="T22" fmla="*/ 187 w 494"/>
                  <a:gd name="T23" fmla="*/ 19 h 414"/>
                  <a:gd name="T24" fmla="*/ 231 w 494"/>
                  <a:gd name="T25" fmla="*/ 16 h 414"/>
                  <a:gd name="T26" fmla="*/ 265 w 494"/>
                  <a:gd name="T27" fmla="*/ 18 h 414"/>
                  <a:gd name="T28" fmla="*/ 365 w 494"/>
                  <a:gd name="T29" fmla="*/ 57 h 414"/>
                  <a:gd name="T30" fmla="*/ 440 w 494"/>
                  <a:gd name="T31" fmla="*/ 133 h 414"/>
                  <a:gd name="T32" fmla="*/ 478 w 494"/>
                  <a:gd name="T33" fmla="*/ 223 h 414"/>
                  <a:gd name="T34" fmla="*/ 480 w 494"/>
                  <a:gd name="T35" fmla="*/ 305 h 414"/>
                  <a:gd name="T36" fmla="*/ 468 w 494"/>
                  <a:gd name="T37" fmla="*/ 350 h 414"/>
                  <a:gd name="T38" fmla="*/ 446 w 494"/>
                  <a:gd name="T39" fmla="*/ 404 h 414"/>
                  <a:gd name="T40" fmla="*/ 455 w 494"/>
                  <a:gd name="T41" fmla="*/ 409 h 414"/>
                  <a:gd name="T42" fmla="*/ 473 w 494"/>
                  <a:gd name="T43" fmla="*/ 365 h 414"/>
                  <a:gd name="T44" fmla="*/ 489 w 494"/>
                  <a:gd name="T45" fmla="*/ 311 h 414"/>
                  <a:gd name="T46" fmla="*/ 489 w 494"/>
                  <a:gd name="T47" fmla="*/ 226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94" h="414">
                    <a:moveTo>
                      <a:pt x="489" y="226"/>
                    </a:moveTo>
                    <a:cubicBezTo>
                      <a:pt x="486" y="209"/>
                      <a:pt x="478" y="194"/>
                      <a:pt x="473" y="177"/>
                    </a:cubicBezTo>
                    <a:cubicBezTo>
                      <a:pt x="468" y="161"/>
                      <a:pt x="460" y="147"/>
                      <a:pt x="452" y="133"/>
                    </a:cubicBezTo>
                    <a:cubicBezTo>
                      <a:pt x="434" y="103"/>
                      <a:pt x="408" y="77"/>
                      <a:pt x="381" y="56"/>
                    </a:cubicBezTo>
                    <a:cubicBezTo>
                      <a:pt x="326" y="16"/>
                      <a:pt x="258" y="0"/>
                      <a:pt x="191" y="8"/>
                    </a:cubicBezTo>
                    <a:cubicBezTo>
                      <a:pt x="154" y="13"/>
                      <a:pt x="122" y="25"/>
                      <a:pt x="89" y="44"/>
                    </a:cubicBezTo>
                    <a:cubicBezTo>
                      <a:pt x="73" y="53"/>
                      <a:pt x="58" y="66"/>
                      <a:pt x="43" y="77"/>
                    </a:cubicBezTo>
                    <a:cubicBezTo>
                      <a:pt x="28" y="89"/>
                      <a:pt x="18" y="107"/>
                      <a:pt x="4" y="121"/>
                    </a:cubicBezTo>
                    <a:cubicBezTo>
                      <a:pt x="0" y="125"/>
                      <a:pt x="6" y="131"/>
                      <a:pt x="10" y="127"/>
                    </a:cubicBezTo>
                    <a:cubicBezTo>
                      <a:pt x="22" y="116"/>
                      <a:pt x="33" y="102"/>
                      <a:pt x="44" y="90"/>
                    </a:cubicBezTo>
                    <a:cubicBezTo>
                      <a:pt x="56" y="77"/>
                      <a:pt x="71" y="68"/>
                      <a:pt x="85" y="58"/>
                    </a:cubicBezTo>
                    <a:cubicBezTo>
                      <a:pt x="113" y="38"/>
                      <a:pt x="152" y="19"/>
                      <a:pt x="187" y="19"/>
                    </a:cubicBezTo>
                    <a:cubicBezTo>
                      <a:pt x="202" y="19"/>
                      <a:pt x="216" y="14"/>
                      <a:pt x="231" y="16"/>
                    </a:cubicBezTo>
                    <a:cubicBezTo>
                      <a:pt x="243" y="17"/>
                      <a:pt x="254" y="17"/>
                      <a:pt x="265" y="18"/>
                    </a:cubicBezTo>
                    <a:cubicBezTo>
                      <a:pt x="302" y="23"/>
                      <a:pt x="334" y="37"/>
                      <a:pt x="365" y="57"/>
                    </a:cubicBezTo>
                    <a:cubicBezTo>
                      <a:pt x="394" y="75"/>
                      <a:pt x="422" y="104"/>
                      <a:pt x="440" y="133"/>
                    </a:cubicBezTo>
                    <a:cubicBezTo>
                      <a:pt x="458" y="160"/>
                      <a:pt x="469" y="191"/>
                      <a:pt x="478" y="223"/>
                    </a:cubicBezTo>
                    <a:cubicBezTo>
                      <a:pt x="486" y="248"/>
                      <a:pt x="482" y="278"/>
                      <a:pt x="480" y="305"/>
                    </a:cubicBezTo>
                    <a:cubicBezTo>
                      <a:pt x="478" y="321"/>
                      <a:pt x="474" y="335"/>
                      <a:pt x="468" y="350"/>
                    </a:cubicBezTo>
                    <a:cubicBezTo>
                      <a:pt x="461" y="368"/>
                      <a:pt x="456" y="387"/>
                      <a:pt x="446" y="404"/>
                    </a:cubicBezTo>
                    <a:cubicBezTo>
                      <a:pt x="443" y="409"/>
                      <a:pt x="451" y="414"/>
                      <a:pt x="455" y="409"/>
                    </a:cubicBezTo>
                    <a:cubicBezTo>
                      <a:pt x="463" y="395"/>
                      <a:pt x="467" y="380"/>
                      <a:pt x="473" y="365"/>
                    </a:cubicBezTo>
                    <a:cubicBezTo>
                      <a:pt x="479" y="347"/>
                      <a:pt x="486" y="330"/>
                      <a:pt x="489" y="311"/>
                    </a:cubicBezTo>
                    <a:cubicBezTo>
                      <a:pt x="493" y="283"/>
                      <a:pt x="494" y="254"/>
                      <a:pt x="489" y="22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7" name="Freeform 66"/>
              <p:cNvSpPr/>
              <p:nvPr/>
            </p:nvSpPr>
            <p:spPr bwMode="auto">
              <a:xfrm>
                <a:off x="1368425" y="5873542"/>
                <a:ext cx="319088" cy="1114425"/>
              </a:xfrm>
              <a:custGeom>
                <a:avLst/>
                <a:gdLst>
                  <a:gd name="T0" fmla="*/ 98 w 102"/>
                  <a:gd name="T1" fmla="*/ 346 h 357"/>
                  <a:gd name="T2" fmla="*/ 13 w 102"/>
                  <a:gd name="T3" fmla="*/ 188 h 357"/>
                  <a:gd name="T4" fmla="*/ 20 w 102"/>
                  <a:gd name="T5" fmla="*/ 90 h 357"/>
                  <a:gd name="T6" fmla="*/ 53 w 102"/>
                  <a:gd name="T7" fmla="*/ 9 h 357"/>
                  <a:gd name="T8" fmla="*/ 46 w 102"/>
                  <a:gd name="T9" fmla="*/ 4 h 357"/>
                  <a:gd name="T10" fmla="*/ 12 w 102"/>
                  <a:gd name="T11" fmla="*/ 82 h 357"/>
                  <a:gd name="T12" fmla="*/ 2 w 102"/>
                  <a:gd name="T13" fmla="*/ 183 h 357"/>
                  <a:gd name="T14" fmla="*/ 92 w 102"/>
                  <a:gd name="T15" fmla="*/ 354 h 357"/>
                  <a:gd name="T16" fmla="*/ 98 w 102"/>
                  <a:gd name="T17" fmla="*/ 346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357">
                    <a:moveTo>
                      <a:pt x="98" y="346"/>
                    </a:moveTo>
                    <a:cubicBezTo>
                      <a:pt x="50" y="305"/>
                      <a:pt x="24" y="249"/>
                      <a:pt x="13" y="188"/>
                    </a:cubicBezTo>
                    <a:cubicBezTo>
                      <a:pt x="8" y="155"/>
                      <a:pt x="11" y="121"/>
                      <a:pt x="20" y="90"/>
                    </a:cubicBezTo>
                    <a:cubicBezTo>
                      <a:pt x="28" y="62"/>
                      <a:pt x="36" y="33"/>
                      <a:pt x="53" y="9"/>
                    </a:cubicBezTo>
                    <a:cubicBezTo>
                      <a:pt x="56" y="5"/>
                      <a:pt x="50" y="0"/>
                      <a:pt x="46" y="4"/>
                    </a:cubicBezTo>
                    <a:cubicBezTo>
                      <a:pt x="28" y="26"/>
                      <a:pt x="20" y="55"/>
                      <a:pt x="12" y="82"/>
                    </a:cubicBezTo>
                    <a:cubicBezTo>
                      <a:pt x="3" y="116"/>
                      <a:pt x="0" y="148"/>
                      <a:pt x="2" y="183"/>
                    </a:cubicBezTo>
                    <a:cubicBezTo>
                      <a:pt x="7" y="245"/>
                      <a:pt x="41" y="316"/>
                      <a:pt x="92" y="354"/>
                    </a:cubicBezTo>
                    <a:cubicBezTo>
                      <a:pt x="97" y="357"/>
                      <a:pt x="102" y="350"/>
                      <a:pt x="98" y="34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8" name="Freeform 67"/>
              <p:cNvSpPr/>
              <p:nvPr/>
            </p:nvSpPr>
            <p:spPr bwMode="auto">
              <a:xfrm>
                <a:off x="1643063" y="6726030"/>
                <a:ext cx="1293813" cy="474663"/>
              </a:xfrm>
              <a:custGeom>
                <a:avLst/>
                <a:gdLst>
                  <a:gd name="T0" fmla="*/ 404 w 414"/>
                  <a:gd name="T1" fmla="*/ 5 h 152"/>
                  <a:gd name="T2" fmla="*/ 373 w 414"/>
                  <a:gd name="T3" fmla="*/ 46 h 152"/>
                  <a:gd name="T4" fmla="*/ 326 w 414"/>
                  <a:gd name="T5" fmla="*/ 89 h 152"/>
                  <a:gd name="T6" fmla="*/ 227 w 414"/>
                  <a:gd name="T7" fmla="*/ 134 h 152"/>
                  <a:gd name="T8" fmla="*/ 117 w 414"/>
                  <a:gd name="T9" fmla="*/ 129 h 152"/>
                  <a:gd name="T10" fmla="*/ 54 w 414"/>
                  <a:gd name="T11" fmla="*/ 105 h 152"/>
                  <a:gd name="T12" fmla="*/ 28 w 414"/>
                  <a:gd name="T13" fmla="*/ 89 h 152"/>
                  <a:gd name="T14" fmla="*/ 8 w 414"/>
                  <a:gd name="T15" fmla="*/ 73 h 152"/>
                  <a:gd name="T16" fmla="*/ 2 w 414"/>
                  <a:gd name="T17" fmla="*/ 76 h 152"/>
                  <a:gd name="T18" fmla="*/ 39 w 414"/>
                  <a:gd name="T19" fmla="*/ 108 h 152"/>
                  <a:gd name="T20" fmla="*/ 102 w 414"/>
                  <a:gd name="T21" fmla="*/ 136 h 152"/>
                  <a:gd name="T22" fmla="*/ 220 w 414"/>
                  <a:gd name="T23" fmla="*/ 146 h 152"/>
                  <a:gd name="T24" fmla="*/ 329 w 414"/>
                  <a:gd name="T25" fmla="*/ 100 h 152"/>
                  <a:gd name="T26" fmla="*/ 380 w 414"/>
                  <a:gd name="T27" fmla="*/ 54 h 152"/>
                  <a:gd name="T28" fmla="*/ 413 w 414"/>
                  <a:gd name="T29" fmla="*/ 7 h 152"/>
                  <a:gd name="T30" fmla="*/ 404 w 414"/>
                  <a:gd name="T31" fmla="*/ 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4" h="152">
                    <a:moveTo>
                      <a:pt x="404" y="5"/>
                    </a:moveTo>
                    <a:cubicBezTo>
                      <a:pt x="399" y="19"/>
                      <a:pt x="384" y="36"/>
                      <a:pt x="373" y="46"/>
                    </a:cubicBezTo>
                    <a:cubicBezTo>
                      <a:pt x="357" y="61"/>
                      <a:pt x="344" y="77"/>
                      <a:pt x="326" y="89"/>
                    </a:cubicBezTo>
                    <a:cubicBezTo>
                      <a:pt x="295" y="110"/>
                      <a:pt x="265" y="128"/>
                      <a:pt x="227" y="134"/>
                    </a:cubicBezTo>
                    <a:cubicBezTo>
                      <a:pt x="189" y="140"/>
                      <a:pt x="154" y="138"/>
                      <a:pt x="117" y="129"/>
                    </a:cubicBezTo>
                    <a:cubicBezTo>
                      <a:pt x="94" y="124"/>
                      <a:pt x="74" y="116"/>
                      <a:pt x="54" y="105"/>
                    </a:cubicBezTo>
                    <a:cubicBezTo>
                      <a:pt x="45" y="100"/>
                      <a:pt x="37" y="94"/>
                      <a:pt x="28" y="89"/>
                    </a:cubicBezTo>
                    <a:cubicBezTo>
                      <a:pt x="24" y="86"/>
                      <a:pt x="11" y="78"/>
                      <a:pt x="8" y="73"/>
                    </a:cubicBezTo>
                    <a:cubicBezTo>
                      <a:pt x="6" y="70"/>
                      <a:pt x="0" y="72"/>
                      <a:pt x="2" y="76"/>
                    </a:cubicBezTo>
                    <a:cubicBezTo>
                      <a:pt x="7" y="90"/>
                      <a:pt x="28" y="100"/>
                      <a:pt x="39" y="108"/>
                    </a:cubicBezTo>
                    <a:cubicBezTo>
                      <a:pt x="58" y="121"/>
                      <a:pt x="79" y="131"/>
                      <a:pt x="102" y="136"/>
                    </a:cubicBezTo>
                    <a:cubicBezTo>
                      <a:pt x="141" y="146"/>
                      <a:pt x="179" y="152"/>
                      <a:pt x="220" y="146"/>
                    </a:cubicBezTo>
                    <a:cubicBezTo>
                      <a:pt x="260" y="139"/>
                      <a:pt x="297" y="125"/>
                      <a:pt x="329" y="100"/>
                    </a:cubicBezTo>
                    <a:cubicBezTo>
                      <a:pt x="347" y="86"/>
                      <a:pt x="364" y="71"/>
                      <a:pt x="380" y="54"/>
                    </a:cubicBezTo>
                    <a:cubicBezTo>
                      <a:pt x="392" y="41"/>
                      <a:pt x="409" y="25"/>
                      <a:pt x="413" y="7"/>
                    </a:cubicBezTo>
                    <a:cubicBezTo>
                      <a:pt x="414" y="2"/>
                      <a:pt x="406" y="0"/>
                      <a:pt x="404" y="5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69" name="Freeform 68"/>
              <p:cNvSpPr/>
              <p:nvPr/>
            </p:nvSpPr>
            <p:spPr bwMode="auto">
              <a:xfrm>
                <a:off x="1636713" y="6945105"/>
                <a:ext cx="80963" cy="65088"/>
              </a:xfrm>
              <a:custGeom>
                <a:avLst/>
                <a:gdLst>
                  <a:gd name="T0" fmla="*/ 24 w 26"/>
                  <a:gd name="T1" fmla="*/ 15 h 21"/>
                  <a:gd name="T2" fmla="*/ 13 w 26"/>
                  <a:gd name="T3" fmla="*/ 5 h 21"/>
                  <a:gd name="T4" fmla="*/ 3 w 26"/>
                  <a:gd name="T5" fmla="*/ 1 h 21"/>
                  <a:gd name="T6" fmla="*/ 2 w 26"/>
                  <a:gd name="T7" fmla="*/ 2 h 21"/>
                  <a:gd name="T8" fmla="*/ 6 w 26"/>
                  <a:gd name="T9" fmla="*/ 11 h 21"/>
                  <a:gd name="T10" fmla="*/ 20 w 26"/>
                  <a:gd name="T11" fmla="*/ 21 h 21"/>
                  <a:gd name="T12" fmla="*/ 24 w 26"/>
                  <a:gd name="T1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1">
                    <a:moveTo>
                      <a:pt x="24" y="15"/>
                    </a:moveTo>
                    <a:cubicBezTo>
                      <a:pt x="22" y="10"/>
                      <a:pt x="17" y="8"/>
                      <a:pt x="13" y="5"/>
                    </a:cubicBezTo>
                    <a:cubicBezTo>
                      <a:pt x="10" y="2"/>
                      <a:pt x="8" y="1"/>
                      <a:pt x="3" y="1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0" y="5"/>
                      <a:pt x="4" y="8"/>
                      <a:pt x="6" y="11"/>
                    </a:cubicBezTo>
                    <a:cubicBezTo>
                      <a:pt x="9" y="15"/>
                      <a:pt x="14" y="20"/>
                      <a:pt x="20" y="21"/>
                    </a:cubicBezTo>
                    <a:cubicBezTo>
                      <a:pt x="23" y="21"/>
                      <a:pt x="26" y="18"/>
                      <a:pt x="24" y="15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0" name="Freeform 69"/>
              <p:cNvSpPr/>
              <p:nvPr/>
            </p:nvSpPr>
            <p:spPr bwMode="auto">
              <a:xfrm>
                <a:off x="1481138" y="5641767"/>
                <a:ext cx="1443038" cy="1433513"/>
              </a:xfrm>
              <a:custGeom>
                <a:avLst/>
                <a:gdLst>
                  <a:gd name="T0" fmla="*/ 238 w 462"/>
                  <a:gd name="T1" fmla="*/ 459 h 459"/>
                  <a:gd name="T2" fmla="*/ 162 w 462"/>
                  <a:gd name="T3" fmla="*/ 448 h 459"/>
                  <a:gd name="T4" fmla="*/ 112 w 462"/>
                  <a:gd name="T5" fmla="*/ 426 h 459"/>
                  <a:gd name="T6" fmla="*/ 102 w 462"/>
                  <a:gd name="T7" fmla="*/ 419 h 459"/>
                  <a:gd name="T8" fmla="*/ 86 w 462"/>
                  <a:gd name="T9" fmla="*/ 408 h 459"/>
                  <a:gd name="T10" fmla="*/ 86 w 462"/>
                  <a:gd name="T11" fmla="*/ 407 h 459"/>
                  <a:gd name="T12" fmla="*/ 84 w 462"/>
                  <a:gd name="T13" fmla="*/ 406 h 459"/>
                  <a:gd name="T14" fmla="*/ 80 w 462"/>
                  <a:gd name="T15" fmla="*/ 401 h 459"/>
                  <a:gd name="T16" fmla="*/ 76 w 462"/>
                  <a:gd name="T17" fmla="*/ 398 h 459"/>
                  <a:gd name="T18" fmla="*/ 2 w 462"/>
                  <a:gd name="T19" fmla="*/ 254 h 459"/>
                  <a:gd name="T20" fmla="*/ 11 w 462"/>
                  <a:gd name="T21" fmla="*/ 165 h 459"/>
                  <a:gd name="T22" fmla="*/ 36 w 462"/>
                  <a:gd name="T23" fmla="*/ 104 h 459"/>
                  <a:gd name="T24" fmla="*/ 39 w 462"/>
                  <a:gd name="T25" fmla="*/ 100 h 459"/>
                  <a:gd name="T26" fmla="*/ 53 w 462"/>
                  <a:gd name="T27" fmla="*/ 83 h 459"/>
                  <a:gd name="T28" fmla="*/ 70 w 462"/>
                  <a:gd name="T29" fmla="*/ 64 h 459"/>
                  <a:gd name="T30" fmla="*/ 82 w 462"/>
                  <a:gd name="T31" fmla="*/ 54 h 459"/>
                  <a:gd name="T32" fmla="*/ 111 w 462"/>
                  <a:gd name="T33" fmla="*/ 33 h 459"/>
                  <a:gd name="T34" fmla="*/ 201 w 462"/>
                  <a:gd name="T35" fmla="*/ 2 h 459"/>
                  <a:gd name="T36" fmla="*/ 232 w 462"/>
                  <a:gd name="T37" fmla="*/ 0 h 459"/>
                  <a:gd name="T38" fmla="*/ 364 w 462"/>
                  <a:gd name="T39" fmla="*/ 43 h 459"/>
                  <a:gd name="T40" fmla="*/ 426 w 462"/>
                  <a:gd name="T41" fmla="*/ 109 h 459"/>
                  <a:gd name="T42" fmla="*/ 443 w 462"/>
                  <a:gd name="T43" fmla="*/ 145 h 459"/>
                  <a:gd name="T44" fmla="*/ 451 w 462"/>
                  <a:gd name="T45" fmla="*/ 168 h 459"/>
                  <a:gd name="T46" fmla="*/ 458 w 462"/>
                  <a:gd name="T47" fmla="*/ 190 h 459"/>
                  <a:gd name="T48" fmla="*/ 458 w 462"/>
                  <a:gd name="T49" fmla="*/ 263 h 459"/>
                  <a:gd name="T50" fmla="*/ 447 w 462"/>
                  <a:gd name="T51" fmla="*/ 303 h 459"/>
                  <a:gd name="T52" fmla="*/ 444 w 462"/>
                  <a:gd name="T53" fmla="*/ 311 h 459"/>
                  <a:gd name="T54" fmla="*/ 442 w 462"/>
                  <a:gd name="T55" fmla="*/ 318 h 459"/>
                  <a:gd name="T56" fmla="*/ 430 w 462"/>
                  <a:gd name="T57" fmla="*/ 345 h 459"/>
                  <a:gd name="T58" fmla="*/ 430 w 462"/>
                  <a:gd name="T59" fmla="*/ 347 h 459"/>
                  <a:gd name="T60" fmla="*/ 429 w 462"/>
                  <a:gd name="T61" fmla="*/ 348 h 459"/>
                  <a:gd name="T62" fmla="*/ 410 w 462"/>
                  <a:gd name="T63" fmla="*/ 371 h 459"/>
                  <a:gd name="T64" fmla="*/ 406 w 462"/>
                  <a:gd name="T65" fmla="*/ 376 h 459"/>
                  <a:gd name="T66" fmla="*/ 359 w 462"/>
                  <a:gd name="T67" fmla="*/ 419 h 459"/>
                  <a:gd name="T68" fmla="*/ 266 w 462"/>
                  <a:gd name="T69" fmla="*/ 457 h 459"/>
                  <a:gd name="T70" fmla="*/ 238 w 462"/>
                  <a:gd name="T71" fmla="*/ 459 h 459"/>
                  <a:gd name="T72" fmla="*/ 238 w 462"/>
                  <a:gd name="T73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62" h="459">
                    <a:moveTo>
                      <a:pt x="238" y="459"/>
                    </a:moveTo>
                    <a:cubicBezTo>
                      <a:pt x="212" y="459"/>
                      <a:pt x="186" y="454"/>
                      <a:pt x="162" y="448"/>
                    </a:cubicBezTo>
                    <a:cubicBezTo>
                      <a:pt x="144" y="444"/>
                      <a:pt x="127" y="436"/>
                      <a:pt x="112" y="426"/>
                    </a:cubicBezTo>
                    <a:cubicBezTo>
                      <a:pt x="109" y="423"/>
                      <a:pt x="105" y="421"/>
                      <a:pt x="102" y="419"/>
                    </a:cubicBezTo>
                    <a:cubicBezTo>
                      <a:pt x="97" y="416"/>
                      <a:pt x="89" y="411"/>
                      <a:pt x="86" y="408"/>
                    </a:cubicBezTo>
                    <a:cubicBezTo>
                      <a:pt x="86" y="407"/>
                      <a:pt x="86" y="407"/>
                      <a:pt x="86" y="407"/>
                    </a:cubicBezTo>
                    <a:cubicBezTo>
                      <a:pt x="84" y="406"/>
                      <a:pt x="84" y="406"/>
                      <a:pt x="84" y="406"/>
                    </a:cubicBezTo>
                    <a:cubicBezTo>
                      <a:pt x="80" y="401"/>
                      <a:pt x="80" y="401"/>
                      <a:pt x="80" y="401"/>
                    </a:cubicBezTo>
                    <a:cubicBezTo>
                      <a:pt x="76" y="398"/>
                      <a:pt x="76" y="398"/>
                      <a:pt x="76" y="398"/>
                    </a:cubicBezTo>
                    <a:cubicBezTo>
                      <a:pt x="37" y="368"/>
                      <a:pt x="6" y="308"/>
                      <a:pt x="2" y="254"/>
                    </a:cubicBezTo>
                    <a:cubicBezTo>
                      <a:pt x="0" y="223"/>
                      <a:pt x="3" y="195"/>
                      <a:pt x="11" y="165"/>
                    </a:cubicBezTo>
                    <a:cubicBezTo>
                      <a:pt x="17" y="143"/>
                      <a:pt x="24" y="119"/>
                      <a:pt x="36" y="104"/>
                    </a:cubicBezTo>
                    <a:cubicBezTo>
                      <a:pt x="39" y="100"/>
                      <a:pt x="39" y="100"/>
                      <a:pt x="39" y="100"/>
                    </a:cubicBezTo>
                    <a:cubicBezTo>
                      <a:pt x="44" y="94"/>
                      <a:pt x="49" y="88"/>
                      <a:pt x="53" y="83"/>
                    </a:cubicBezTo>
                    <a:cubicBezTo>
                      <a:pt x="59" y="75"/>
                      <a:pt x="64" y="68"/>
                      <a:pt x="70" y="64"/>
                    </a:cubicBezTo>
                    <a:cubicBezTo>
                      <a:pt x="74" y="61"/>
                      <a:pt x="78" y="58"/>
                      <a:pt x="82" y="54"/>
                    </a:cubicBezTo>
                    <a:cubicBezTo>
                      <a:pt x="92" y="46"/>
                      <a:pt x="102" y="38"/>
                      <a:pt x="111" y="33"/>
                    </a:cubicBezTo>
                    <a:cubicBezTo>
                      <a:pt x="143" y="16"/>
                      <a:pt x="171" y="6"/>
                      <a:pt x="201" y="2"/>
                    </a:cubicBezTo>
                    <a:cubicBezTo>
                      <a:pt x="212" y="1"/>
                      <a:pt x="222" y="0"/>
                      <a:pt x="232" y="0"/>
                    </a:cubicBezTo>
                    <a:cubicBezTo>
                      <a:pt x="281" y="0"/>
                      <a:pt x="327" y="15"/>
                      <a:pt x="364" y="43"/>
                    </a:cubicBezTo>
                    <a:cubicBezTo>
                      <a:pt x="390" y="63"/>
                      <a:pt x="412" y="86"/>
                      <a:pt x="426" y="109"/>
                    </a:cubicBezTo>
                    <a:cubicBezTo>
                      <a:pt x="433" y="122"/>
                      <a:pt x="440" y="133"/>
                      <a:pt x="443" y="145"/>
                    </a:cubicBezTo>
                    <a:cubicBezTo>
                      <a:pt x="446" y="153"/>
                      <a:pt x="448" y="161"/>
                      <a:pt x="451" y="168"/>
                    </a:cubicBezTo>
                    <a:cubicBezTo>
                      <a:pt x="454" y="176"/>
                      <a:pt x="457" y="184"/>
                      <a:pt x="458" y="190"/>
                    </a:cubicBezTo>
                    <a:cubicBezTo>
                      <a:pt x="462" y="213"/>
                      <a:pt x="462" y="238"/>
                      <a:pt x="458" y="263"/>
                    </a:cubicBezTo>
                    <a:cubicBezTo>
                      <a:pt x="456" y="276"/>
                      <a:pt x="452" y="288"/>
                      <a:pt x="447" y="303"/>
                    </a:cubicBezTo>
                    <a:cubicBezTo>
                      <a:pt x="446" y="306"/>
                      <a:pt x="445" y="308"/>
                      <a:pt x="444" y="311"/>
                    </a:cubicBezTo>
                    <a:cubicBezTo>
                      <a:pt x="442" y="318"/>
                      <a:pt x="442" y="318"/>
                      <a:pt x="442" y="318"/>
                    </a:cubicBezTo>
                    <a:cubicBezTo>
                      <a:pt x="438" y="328"/>
                      <a:pt x="435" y="337"/>
                      <a:pt x="430" y="345"/>
                    </a:cubicBezTo>
                    <a:cubicBezTo>
                      <a:pt x="430" y="347"/>
                      <a:pt x="430" y="347"/>
                      <a:pt x="430" y="347"/>
                    </a:cubicBezTo>
                    <a:cubicBezTo>
                      <a:pt x="429" y="348"/>
                      <a:pt x="429" y="348"/>
                      <a:pt x="429" y="348"/>
                    </a:cubicBezTo>
                    <a:cubicBezTo>
                      <a:pt x="426" y="355"/>
                      <a:pt x="417" y="364"/>
                      <a:pt x="410" y="371"/>
                    </a:cubicBezTo>
                    <a:cubicBezTo>
                      <a:pt x="409" y="373"/>
                      <a:pt x="407" y="374"/>
                      <a:pt x="406" y="376"/>
                    </a:cubicBezTo>
                    <a:cubicBezTo>
                      <a:pt x="392" y="391"/>
                      <a:pt x="376" y="405"/>
                      <a:pt x="359" y="419"/>
                    </a:cubicBezTo>
                    <a:cubicBezTo>
                      <a:pt x="333" y="439"/>
                      <a:pt x="303" y="451"/>
                      <a:pt x="266" y="457"/>
                    </a:cubicBezTo>
                    <a:cubicBezTo>
                      <a:pt x="257" y="459"/>
                      <a:pt x="248" y="459"/>
                      <a:pt x="238" y="459"/>
                    </a:cubicBezTo>
                    <a:cubicBezTo>
                      <a:pt x="238" y="459"/>
                      <a:pt x="238" y="459"/>
                      <a:pt x="238" y="459"/>
                    </a:cubicBezTo>
                    <a:close/>
                  </a:path>
                </a:pathLst>
              </a:custGeom>
              <a:solidFill>
                <a:srgbClr val="FCF9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04" name="文本框 103"/>
            <p:cNvSpPr txBox="1"/>
            <p:nvPr/>
          </p:nvSpPr>
          <p:spPr>
            <a:xfrm>
              <a:off x="1820486" y="4334583"/>
              <a:ext cx="154358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关键字</a:t>
              </a:r>
              <a:r>
                <a:rPr lang="en-US" altLang="zh-CN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02</a:t>
              </a:r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7145165" y="817876"/>
            <a:ext cx="1614889" cy="1214501"/>
            <a:chOff x="8710913" y="1163525"/>
            <a:chExt cx="2153185" cy="1619335"/>
          </a:xfrm>
        </p:grpSpPr>
        <p:grpSp>
          <p:nvGrpSpPr>
            <p:cNvPr id="93" name="组合 92"/>
            <p:cNvGrpSpPr/>
            <p:nvPr/>
          </p:nvGrpSpPr>
          <p:grpSpPr>
            <a:xfrm>
              <a:off x="8710913" y="1163525"/>
              <a:ext cx="2114554" cy="1619335"/>
              <a:chOff x="9340752" y="827881"/>
              <a:chExt cx="2209801" cy="1692276"/>
            </a:xfrm>
          </p:grpSpPr>
          <p:sp>
            <p:nvSpPr>
              <p:cNvPr id="71" name="Freeform 70"/>
              <p:cNvSpPr/>
              <p:nvPr/>
            </p:nvSpPr>
            <p:spPr bwMode="auto">
              <a:xfrm>
                <a:off x="9340752" y="1599406"/>
                <a:ext cx="160338" cy="138113"/>
              </a:xfrm>
              <a:custGeom>
                <a:avLst/>
                <a:gdLst>
                  <a:gd name="T0" fmla="*/ 25 w 51"/>
                  <a:gd name="T1" fmla="*/ 1 h 44"/>
                  <a:gd name="T2" fmla="*/ 17 w 51"/>
                  <a:gd name="T3" fmla="*/ 4 h 44"/>
                  <a:gd name="T4" fmla="*/ 6 w 51"/>
                  <a:gd name="T5" fmla="*/ 13 h 44"/>
                  <a:gd name="T6" fmla="*/ 21 w 51"/>
                  <a:gd name="T7" fmla="*/ 41 h 44"/>
                  <a:gd name="T8" fmla="*/ 48 w 51"/>
                  <a:gd name="T9" fmla="*/ 24 h 44"/>
                  <a:gd name="T10" fmla="*/ 25 w 51"/>
                  <a:gd name="T11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44">
                    <a:moveTo>
                      <a:pt x="25" y="1"/>
                    </a:moveTo>
                    <a:cubicBezTo>
                      <a:pt x="22" y="1"/>
                      <a:pt x="19" y="2"/>
                      <a:pt x="17" y="4"/>
                    </a:cubicBezTo>
                    <a:cubicBezTo>
                      <a:pt x="12" y="5"/>
                      <a:pt x="8" y="9"/>
                      <a:pt x="6" y="13"/>
                    </a:cubicBezTo>
                    <a:cubicBezTo>
                      <a:pt x="0" y="25"/>
                      <a:pt x="9" y="39"/>
                      <a:pt x="21" y="41"/>
                    </a:cubicBezTo>
                    <a:cubicBezTo>
                      <a:pt x="32" y="44"/>
                      <a:pt x="45" y="35"/>
                      <a:pt x="48" y="24"/>
                    </a:cubicBezTo>
                    <a:cubicBezTo>
                      <a:pt x="51" y="10"/>
                      <a:pt x="38" y="0"/>
                      <a:pt x="25" y="1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2" name="Freeform 71"/>
              <p:cNvSpPr/>
              <p:nvPr/>
            </p:nvSpPr>
            <p:spPr bwMode="auto">
              <a:xfrm>
                <a:off x="9401077" y="1634331"/>
                <a:ext cx="815975" cy="65088"/>
              </a:xfrm>
              <a:custGeom>
                <a:avLst/>
                <a:gdLst>
                  <a:gd name="T0" fmla="*/ 256 w 261"/>
                  <a:gd name="T1" fmla="*/ 5 h 21"/>
                  <a:gd name="T2" fmla="*/ 131 w 261"/>
                  <a:gd name="T3" fmla="*/ 4 h 21"/>
                  <a:gd name="T4" fmla="*/ 5 w 261"/>
                  <a:gd name="T5" fmla="*/ 6 h 21"/>
                  <a:gd name="T6" fmla="*/ 5 w 261"/>
                  <a:gd name="T7" fmla="*/ 15 h 21"/>
                  <a:gd name="T8" fmla="*/ 123 w 261"/>
                  <a:gd name="T9" fmla="*/ 17 h 21"/>
                  <a:gd name="T10" fmla="*/ 256 w 261"/>
                  <a:gd name="T11" fmla="*/ 17 h 21"/>
                  <a:gd name="T12" fmla="*/ 261 w 261"/>
                  <a:gd name="T13" fmla="*/ 11 h 21"/>
                  <a:gd name="T14" fmla="*/ 256 w 261"/>
                  <a:gd name="T15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1">
                    <a:moveTo>
                      <a:pt x="256" y="5"/>
                    </a:moveTo>
                    <a:cubicBezTo>
                      <a:pt x="214" y="4"/>
                      <a:pt x="173" y="4"/>
                      <a:pt x="131" y="4"/>
                    </a:cubicBezTo>
                    <a:cubicBezTo>
                      <a:pt x="90" y="4"/>
                      <a:pt x="46" y="0"/>
                      <a:pt x="5" y="6"/>
                    </a:cubicBezTo>
                    <a:cubicBezTo>
                      <a:pt x="0" y="6"/>
                      <a:pt x="0" y="15"/>
                      <a:pt x="5" y="15"/>
                    </a:cubicBezTo>
                    <a:cubicBezTo>
                      <a:pt x="44" y="21"/>
                      <a:pt x="85" y="17"/>
                      <a:pt x="123" y="17"/>
                    </a:cubicBezTo>
                    <a:cubicBezTo>
                      <a:pt x="167" y="17"/>
                      <a:pt x="211" y="17"/>
                      <a:pt x="256" y="17"/>
                    </a:cubicBezTo>
                    <a:cubicBezTo>
                      <a:pt x="259" y="17"/>
                      <a:pt x="261" y="14"/>
                      <a:pt x="261" y="11"/>
                    </a:cubicBezTo>
                    <a:cubicBezTo>
                      <a:pt x="261" y="8"/>
                      <a:pt x="259" y="4"/>
                      <a:pt x="256" y="5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3" name="Freeform 72"/>
              <p:cNvSpPr/>
              <p:nvPr/>
            </p:nvSpPr>
            <p:spPr bwMode="auto">
              <a:xfrm>
                <a:off x="9878915" y="827881"/>
                <a:ext cx="1671638" cy="1692275"/>
              </a:xfrm>
              <a:custGeom>
                <a:avLst/>
                <a:gdLst>
                  <a:gd name="T0" fmla="*/ 92 w 535"/>
                  <a:gd name="T1" fmla="*/ 471 h 542"/>
                  <a:gd name="T2" fmla="*/ 92 w 535"/>
                  <a:gd name="T3" fmla="*/ 471 h 542"/>
                  <a:gd name="T4" fmla="*/ 94 w 535"/>
                  <a:gd name="T5" fmla="*/ 473 h 542"/>
                  <a:gd name="T6" fmla="*/ 127 w 535"/>
                  <a:gd name="T7" fmla="*/ 498 h 542"/>
                  <a:gd name="T8" fmla="*/ 190 w 535"/>
                  <a:gd name="T9" fmla="*/ 526 h 542"/>
                  <a:gd name="T10" fmla="*/ 308 w 535"/>
                  <a:gd name="T11" fmla="*/ 535 h 542"/>
                  <a:gd name="T12" fmla="*/ 417 w 535"/>
                  <a:gd name="T13" fmla="*/ 490 h 542"/>
                  <a:gd name="T14" fmla="*/ 468 w 535"/>
                  <a:gd name="T15" fmla="*/ 443 h 542"/>
                  <a:gd name="T16" fmla="*/ 498 w 535"/>
                  <a:gd name="T17" fmla="*/ 405 h 542"/>
                  <a:gd name="T18" fmla="*/ 514 w 535"/>
                  <a:gd name="T19" fmla="*/ 366 h 542"/>
                  <a:gd name="T20" fmla="*/ 530 w 535"/>
                  <a:gd name="T21" fmla="*/ 311 h 542"/>
                  <a:gd name="T22" fmla="*/ 530 w 535"/>
                  <a:gd name="T23" fmla="*/ 226 h 542"/>
                  <a:gd name="T24" fmla="*/ 514 w 535"/>
                  <a:gd name="T25" fmla="*/ 178 h 542"/>
                  <a:gd name="T26" fmla="*/ 493 w 535"/>
                  <a:gd name="T27" fmla="*/ 133 h 542"/>
                  <a:gd name="T28" fmla="*/ 422 w 535"/>
                  <a:gd name="T29" fmla="*/ 57 h 542"/>
                  <a:gd name="T30" fmla="*/ 233 w 535"/>
                  <a:gd name="T31" fmla="*/ 9 h 542"/>
                  <a:gd name="T32" fmla="*/ 130 w 535"/>
                  <a:gd name="T33" fmla="*/ 44 h 542"/>
                  <a:gd name="T34" fmla="*/ 84 w 535"/>
                  <a:gd name="T35" fmla="*/ 78 h 542"/>
                  <a:gd name="T36" fmla="*/ 45 w 535"/>
                  <a:gd name="T37" fmla="*/ 122 h 542"/>
                  <a:gd name="T38" fmla="*/ 44 w 535"/>
                  <a:gd name="T39" fmla="*/ 124 h 542"/>
                  <a:gd name="T40" fmla="*/ 12 w 535"/>
                  <a:gd name="T41" fmla="*/ 198 h 542"/>
                  <a:gd name="T42" fmla="*/ 2 w 535"/>
                  <a:gd name="T43" fmla="*/ 299 h 542"/>
                  <a:gd name="T44" fmla="*/ 92 w 535"/>
                  <a:gd name="T45" fmla="*/ 471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5" h="542">
                    <a:moveTo>
                      <a:pt x="92" y="471"/>
                    </a:moveTo>
                    <a:cubicBezTo>
                      <a:pt x="92" y="471"/>
                      <a:pt x="92" y="471"/>
                      <a:pt x="92" y="471"/>
                    </a:cubicBezTo>
                    <a:cubicBezTo>
                      <a:pt x="93" y="471"/>
                      <a:pt x="93" y="472"/>
                      <a:pt x="94" y="473"/>
                    </a:cubicBezTo>
                    <a:cubicBezTo>
                      <a:pt x="102" y="483"/>
                      <a:pt x="118" y="491"/>
                      <a:pt x="127" y="498"/>
                    </a:cubicBezTo>
                    <a:cubicBezTo>
                      <a:pt x="146" y="511"/>
                      <a:pt x="167" y="521"/>
                      <a:pt x="190" y="526"/>
                    </a:cubicBezTo>
                    <a:cubicBezTo>
                      <a:pt x="229" y="535"/>
                      <a:pt x="267" y="542"/>
                      <a:pt x="308" y="535"/>
                    </a:cubicBezTo>
                    <a:cubicBezTo>
                      <a:pt x="348" y="529"/>
                      <a:pt x="385" y="515"/>
                      <a:pt x="417" y="490"/>
                    </a:cubicBezTo>
                    <a:cubicBezTo>
                      <a:pt x="435" y="475"/>
                      <a:pt x="452" y="460"/>
                      <a:pt x="468" y="443"/>
                    </a:cubicBezTo>
                    <a:cubicBezTo>
                      <a:pt x="479" y="432"/>
                      <a:pt x="492" y="419"/>
                      <a:pt x="498" y="405"/>
                    </a:cubicBezTo>
                    <a:cubicBezTo>
                      <a:pt x="505" y="392"/>
                      <a:pt x="509" y="379"/>
                      <a:pt x="514" y="366"/>
                    </a:cubicBezTo>
                    <a:cubicBezTo>
                      <a:pt x="520" y="347"/>
                      <a:pt x="527" y="330"/>
                      <a:pt x="530" y="311"/>
                    </a:cubicBezTo>
                    <a:cubicBezTo>
                      <a:pt x="534" y="283"/>
                      <a:pt x="535" y="254"/>
                      <a:pt x="530" y="226"/>
                    </a:cubicBezTo>
                    <a:cubicBezTo>
                      <a:pt x="527" y="210"/>
                      <a:pt x="519" y="194"/>
                      <a:pt x="514" y="178"/>
                    </a:cubicBezTo>
                    <a:cubicBezTo>
                      <a:pt x="510" y="162"/>
                      <a:pt x="501" y="148"/>
                      <a:pt x="493" y="133"/>
                    </a:cubicBezTo>
                    <a:cubicBezTo>
                      <a:pt x="475" y="104"/>
                      <a:pt x="449" y="78"/>
                      <a:pt x="422" y="57"/>
                    </a:cubicBezTo>
                    <a:cubicBezTo>
                      <a:pt x="367" y="16"/>
                      <a:pt x="299" y="0"/>
                      <a:pt x="233" y="9"/>
                    </a:cubicBezTo>
                    <a:cubicBezTo>
                      <a:pt x="195" y="14"/>
                      <a:pt x="163" y="26"/>
                      <a:pt x="130" y="44"/>
                    </a:cubicBezTo>
                    <a:cubicBezTo>
                      <a:pt x="114" y="53"/>
                      <a:pt x="99" y="66"/>
                      <a:pt x="84" y="78"/>
                    </a:cubicBezTo>
                    <a:cubicBezTo>
                      <a:pt x="69" y="90"/>
                      <a:pt x="59" y="108"/>
                      <a:pt x="45" y="122"/>
                    </a:cubicBezTo>
                    <a:cubicBezTo>
                      <a:pt x="44" y="122"/>
                      <a:pt x="44" y="123"/>
                      <a:pt x="44" y="124"/>
                    </a:cubicBezTo>
                    <a:cubicBezTo>
                      <a:pt x="27" y="145"/>
                      <a:pt x="19" y="173"/>
                      <a:pt x="12" y="198"/>
                    </a:cubicBezTo>
                    <a:cubicBezTo>
                      <a:pt x="3" y="232"/>
                      <a:pt x="0" y="264"/>
                      <a:pt x="2" y="299"/>
                    </a:cubicBezTo>
                    <a:cubicBezTo>
                      <a:pt x="7" y="361"/>
                      <a:pt x="41" y="433"/>
                      <a:pt x="92" y="471"/>
                    </a:cubicBezTo>
                    <a:close/>
                  </a:path>
                </a:pathLst>
              </a:custGeom>
              <a:solidFill>
                <a:srgbClr val="88C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4" name="Freeform 73"/>
              <p:cNvSpPr/>
              <p:nvPr/>
            </p:nvSpPr>
            <p:spPr bwMode="auto">
              <a:xfrm>
                <a:off x="10007502" y="827881"/>
                <a:ext cx="1543050" cy="1296988"/>
              </a:xfrm>
              <a:custGeom>
                <a:avLst/>
                <a:gdLst>
                  <a:gd name="T0" fmla="*/ 489 w 494"/>
                  <a:gd name="T1" fmla="*/ 226 h 415"/>
                  <a:gd name="T2" fmla="*/ 473 w 494"/>
                  <a:gd name="T3" fmla="*/ 178 h 415"/>
                  <a:gd name="T4" fmla="*/ 452 w 494"/>
                  <a:gd name="T5" fmla="*/ 133 h 415"/>
                  <a:gd name="T6" fmla="*/ 381 w 494"/>
                  <a:gd name="T7" fmla="*/ 57 h 415"/>
                  <a:gd name="T8" fmla="*/ 192 w 494"/>
                  <a:gd name="T9" fmla="*/ 9 h 415"/>
                  <a:gd name="T10" fmla="*/ 89 w 494"/>
                  <a:gd name="T11" fmla="*/ 44 h 415"/>
                  <a:gd name="T12" fmla="*/ 43 w 494"/>
                  <a:gd name="T13" fmla="*/ 78 h 415"/>
                  <a:gd name="T14" fmla="*/ 4 w 494"/>
                  <a:gd name="T15" fmla="*/ 122 h 415"/>
                  <a:gd name="T16" fmla="*/ 10 w 494"/>
                  <a:gd name="T17" fmla="*/ 128 h 415"/>
                  <a:gd name="T18" fmla="*/ 44 w 494"/>
                  <a:gd name="T19" fmla="*/ 90 h 415"/>
                  <a:gd name="T20" fmla="*/ 85 w 494"/>
                  <a:gd name="T21" fmla="*/ 58 h 415"/>
                  <a:gd name="T22" fmla="*/ 188 w 494"/>
                  <a:gd name="T23" fmla="*/ 19 h 415"/>
                  <a:gd name="T24" fmla="*/ 231 w 494"/>
                  <a:gd name="T25" fmla="*/ 16 h 415"/>
                  <a:gd name="T26" fmla="*/ 266 w 494"/>
                  <a:gd name="T27" fmla="*/ 19 h 415"/>
                  <a:gd name="T28" fmla="*/ 365 w 494"/>
                  <a:gd name="T29" fmla="*/ 57 h 415"/>
                  <a:gd name="T30" fmla="*/ 440 w 494"/>
                  <a:gd name="T31" fmla="*/ 133 h 415"/>
                  <a:gd name="T32" fmla="*/ 478 w 494"/>
                  <a:gd name="T33" fmla="*/ 223 h 415"/>
                  <a:gd name="T34" fmla="*/ 480 w 494"/>
                  <a:gd name="T35" fmla="*/ 305 h 415"/>
                  <a:gd name="T36" fmla="*/ 468 w 494"/>
                  <a:gd name="T37" fmla="*/ 351 h 415"/>
                  <a:gd name="T38" fmla="*/ 446 w 494"/>
                  <a:gd name="T39" fmla="*/ 404 h 415"/>
                  <a:gd name="T40" fmla="*/ 455 w 494"/>
                  <a:gd name="T41" fmla="*/ 409 h 415"/>
                  <a:gd name="T42" fmla="*/ 473 w 494"/>
                  <a:gd name="T43" fmla="*/ 366 h 415"/>
                  <a:gd name="T44" fmla="*/ 489 w 494"/>
                  <a:gd name="T45" fmla="*/ 311 h 415"/>
                  <a:gd name="T46" fmla="*/ 489 w 494"/>
                  <a:gd name="T47" fmla="*/ 226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94" h="415">
                    <a:moveTo>
                      <a:pt x="489" y="226"/>
                    </a:moveTo>
                    <a:cubicBezTo>
                      <a:pt x="486" y="210"/>
                      <a:pt x="478" y="194"/>
                      <a:pt x="473" y="178"/>
                    </a:cubicBezTo>
                    <a:cubicBezTo>
                      <a:pt x="469" y="162"/>
                      <a:pt x="460" y="148"/>
                      <a:pt x="452" y="133"/>
                    </a:cubicBezTo>
                    <a:cubicBezTo>
                      <a:pt x="434" y="104"/>
                      <a:pt x="408" y="78"/>
                      <a:pt x="381" y="57"/>
                    </a:cubicBezTo>
                    <a:cubicBezTo>
                      <a:pt x="326" y="16"/>
                      <a:pt x="258" y="0"/>
                      <a:pt x="192" y="9"/>
                    </a:cubicBezTo>
                    <a:cubicBezTo>
                      <a:pt x="154" y="14"/>
                      <a:pt x="122" y="26"/>
                      <a:pt x="89" y="44"/>
                    </a:cubicBezTo>
                    <a:cubicBezTo>
                      <a:pt x="73" y="53"/>
                      <a:pt x="58" y="66"/>
                      <a:pt x="43" y="78"/>
                    </a:cubicBezTo>
                    <a:cubicBezTo>
                      <a:pt x="28" y="90"/>
                      <a:pt x="18" y="108"/>
                      <a:pt x="4" y="122"/>
                    </a:cubicBezTo>
                    <a:cubicBezTo>
                      <a:pt x="0" y="126"/>
                      <a:pt x="6" y="132"/>
                      <a:pt x="10" y="128"/>
                    </a:cubicBezTo>
                    <a:cubicBezTo>
                      <a:pt x="22" y="116"/>
                      <a:pt x="33" y="102"/>
                      <a:pt x="44" y="90"/>
                    </a:cubicBezTo>
                    <a:cubicBezTo>
                      <a:pt x="56" y="78"/>
                      <a:pt x="71" y="68"/>
                      <a:pt x="85" y="58"/>
                    </a:cubicBezTo>
                    <a:cubicBezTo>
                      <a:pt x="113" y="38"/>
                      <a:pt x="152" y="19"/>
                      <a:pt x="188" y="19"/>
                    </a:cubicBezTo>
                    <a:cubicBezTo>
                      <a:pt x="202" y="19"/>
                      <a:pt x="216" y="14"/>
                      <a:pt x="231" y="16"/>
                    </a:cubicBezTo>
                    <a:cubicBezTo>
                      <a:pt x="243" y="18"/>
                      <a:pt x="254" y="18"/>
                      <a:pt x="266" y="19"/>
                    </a:cubicBezTo>
                    <a:cubicBezTo>
                      <a:pt x="302" y="24"/>
                      <a:pt x="334" y="38"/>
                      <a:pt x="365" y="57"/>
                    </a:cubicBezTo>
                    <a:cubicBezTo>
                      <a:pt x="394" y="76"/>
                      <a:pt x="422" y="104"/>
                      <a:pt x="440" y="133"/>
                    </a:cubicBezTo>
                    <a:cubicBezTo>
                      <a:pt x="458" y="161"/>
                      <a:pt x="469" y="192"/>
                      <a:pt x="478" y="223"/>
                    </a:cubicBezTo>
                    <a:cubicBezTo>
                      <a:pt x="486" y="249"/>
                      <a:pt x="482" y="279"/>
                      <a:pt x="480" y="305"/>
                    </a:cubicBezTo>
                    <a:cubicBezTo>
                      <a:pt x="478" y="321"/>
                      <a:pt x="474" y="336"/>
                      <a:pt x="468" y="351"/>
                    </a:cubicBezTo>
                    <a:cubicBezTo>
                      <a:pt x="461" y="369"/>
                      <a:pt x="456" y="388"/>
                      <a:pt x="446" y="404"/>
                    </a:cubicBezTo>
                    <a:cubicBezTo>
                      <a:pt x="443" y="410"/>
                      <a:pt x="452" y="415"/>
                      <a:pt x="455" y="409"/>
                    </a:cubicBezTo>
                    <a:cubicBezTo>
                      <a:pt x="463" y="395"/>
                      <a:pt x="467" y="381"/>
                      <a:pt x="473" y="366"/>
                    </a:cubicBezTo>
                    <a:cubicBezTo>
                      <a:pt x="479" y="347"/>
                      <a:pt x="486" y="330"/>
                      <a:pt x="489" y="311"/>
                    </a:cubicBezTo>
                    <a:cubicBezTo>
                      <a:pt x="493" y="283"/>
                      <a:pt x="494" y="254"/>
                      <a:pt x="489" y="22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5" name="Freeform 74"/>
              <p:cNvSpPr/>
              <p:nvPr/>
            </p:nvSpPr>
            <p:spPr bwMode="auto">
              <a:xfrm>
                <a:off x="9878915" y="1193006"/>
                <a:ext cx="319088" cy="1116013"/>
              </a:xfrm>
              <a:custGeom>
                <a:avLst/>
                <a:gdLst>
                  <a:gd name="T0" fmla="*/ 98 w 102"/>
                  <a:gd name="T1" fmla="*/ 346 h 357"/>
                  <a:gd name="T2" fmla="*/ 14 w 102"/>
                  <a:gd name="T3" fmla="*/ 187 h 357"/>
                  <a:gd name="T4" fmla="*/ 20 w 102"/>
                  <a:gd name="T5" fmla="*/ 89 h 357"/>
                  <a:gd name="T6" fmla="*/ 53 w 102"/>
                  <a:gd name="T7" fmla="*/ 9 h 357"/>
                  <a:gd name="T8" fmla="*/ 46 w 102"/>
                  <a:gd name="T9" fmla="*/ 4 h 357"/>
                  <a:gd name="T10" fmla="*/ 12 w 102"/>
                  <a:gd name="T11" fmla="*/ 81 h 357"/>
                  <a:gd name="T12" fmla="*/ 2 w 102"/>
                  <a:gd name="T13" fmla="*/ 182 h 357"/>
                  <a:gd name="T14" fmla="*/ 92 w 102"/>
                  <a:gd name="T15" fmla="*/ 354 h 357"/>
                  <a:gd name="T16" fmla="*/ 98 w 102"/>
                  <a:gd name="T17" fmla="*/ 346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357">
                    <a:moveTo>
                      <a:pt x="98" y="346"/>
                    </a:moveTo>
                    <a:cubicBezTo>
                      <a:pt x="50" y="305"/>
                      <a:pt x="24" y="248"/>
                      <a:pt x="14" y="187"/>
                    </a:cubicBezTo>
                    <a:cubicBezTo>
                      <a:pt x="8" y="155"/>
                      <a:pt x="11" y="121"/>
                      <a:pt x="20" y="89"/>
                    </a:cubicBezTo>
                    <a:cubicBezTo>
                      <a:pt x="28" y="61"/>
                      <a:pt x="36" y="33"/>
                      <a:pt x="53" y="9"/>
                    </a:cubicBezTo>
                    <a:cubicBezTo>
                      <a:pt x="56" y="5"/>
                      <a:pt x="50" y="0"/>
                      <a:pt x="46" y="4"/>
                    </a:cubicBezTo>
                    <a:cubicBezTo>
                      <a:pt x="28" y="25"/>
                      <a:pt x="20" y="55"/>
                      <a:pt x="12" y="81"/>
                    </a:cubicBezTo>
                    <a:cubicBezTo>
                      <a:pt x="3" y="115"/>
                      <a:pt x="0" y="147"/>
                      <a:pt x="2" y="182"/>
                    </a:cubicBezTo>
                    <a:cubicBezTo>
                      <a:pt x="7" y="244"/>
                      <a:pt x="41" y="316"/>
                      <a:pt x="92" y="354"/>
                    </a:cubicBezTo>
                    <a:cubicBezTo>
                      <a:pt x="97" y="357"/>
                      <a:pt x="102" y="349"/>
                      <a:pt x="98" y="34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6" name="Freeform 75"/>
              <p:cNvSpPr/>
              <p:nvPr/>
            </p:nvSpPr>
            <p:spPr bwMode="auto">
              <a:xfrm>
                <a:off x="10153552" y="2042319"/>
                <a:ext cx="1293813" cy="477838"/>
              </a:xfrm>
              <a:custGeom>
                <a:avLst/>
                <a:gdLst>
                  <a:gd name="T0" fmla="*/ 404 w 414"/>
                  <a:gd name="T1" fmla="*/ 6 h 153"/>
                  <a:gd name="T2" fmla="*/ 373 w 414"/>
                  <a:gd name="T3" fmla="*/ 47 h 153"/>
                  <a:gd name="T4" fmla="*/ 326 w 414"/>
                  <a:gd name="T5" fmla="*/ 90 h 153"/>
                  <a:gd name="T6" fmla="*/ 227 w 414"/>
                  <a:gd name="T7" fmla="*/ 135 h 153"/>
                  <a:gd name="T8" fmla="*/ 117 w 414"/>
                  <a:gd name="T9" fmla="*/ 130 h 153"/>
                  <a:gd name="T10" fmla="*/ 54 w 414"/>
                  <a:gd name="T11" fmla="*/ 105 h 153"/>
                  <a:gd name="T12" fmla="*/ 28 w 414"/>
                  <a:gd name="T13" fmla="*/ 89 h 153"/>
                  <a:gd name="T14" fmla="*/ 8 w 414"/>
                  <a:gd name="T15" fmla="*/ 74 h 153"/>
                  <a:gd name="T16" fmla="*/ 2 w 414"/>
                  <a:gd name="T17" fmla="*/ 76 h 153"/>
                  <a:gd name="T18" fmla="*/ 39 w 414"/>
                  <a:gd name="T19" fmla="*/ 109 h 153"/>
                  <a:gd name="T20" fmla="*/ 102 w 414"/>
                  <a:gd name="T21" fmla="*/ 137 h 153"/>
                  <a:gd name="T22" fmla="*/ 220 w 414"/>
                  <a:gd name="T23" fmla="*/ 146 h 153"/>
                  <a:gd name="T24" fmla="*/ 329 w 414"/>
                  <a:gd name="T25" fmla="*/ 101 h 153"/>
                  <a:gd name="T26" fmla="*/ 380 w 414"/>
                  <a:gd name="T27" fmla="*/ 54 h 153"/>
                  <a:gd name="T28" fmla="*/ 413 w 414"/>
                  <a:gd name="T29" fmla="*/ 8 h 153"/>
                  <a:gd name="T30" fmla="*/ 404 w 414"/>
                  <a:gd name="T31" fmla="*/ 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4" h="153">
                    <a:moveTo>
                      <a:pt x="404" y="6"/>
                    </a:moveTo>
                    <a:cubicBezTo>
                      <a:pt x="399" y="20"/>
                      <a:pt x="384" y="37"/>
                      <a:pt x="373" y="47"/>
                    </a:cubicBezTo>
                    <a:cubicBezTo>
                      <a:pt x="357" y="61"/>
                      <a:pt x="344" y="78"/>
                      <a:pt x="326" y="90"/>
                    </a:cubicBezTo>
                    <a:cubicBezTo>
                      <a:pt x="295" y="111"/>
                      <a:pt x="265" y="129"/>
                      <a:pt x="227" y="135"/>
                    </a:cubicBezTo>
                    <a:cubicBezTo>
                      <a:pt x="189" y="140"/>
                      <a:pt x="154" y="139"/>
                      <a:pt x="117" y="130"/>
                    </a:cubicBezTo>
                    <a:cubicBezTo>
                      <a:pt x="94" y="124"/>
                      <a:pt x="74" y="116"/>
                      <a:pt x="54" y="105"/>
                    </a:cubicBezTo>
                    <a:cubicBezTo>
                      <a:pt x="45" y="100"/>
                      <a:pt x="37" y="95"/>
                      <a:pt x="28" y="89"/>
                    </a:cubicBezTo>
                    <a:cubicBezTo>
                      <a:pt x="24" y="87"/>
                      <a:pt x="11" y="78"/>
                      <a:pt x="8" y="74"/>
                    </a:cubicBezTo>
                    <a:cubicBezTo>
                      <a:pt x="6" y="71"/>
                      <a:pt x="0" y="72"/>
                      <a:pt x="2" y="76"/>
                    </a:cubicBezTo>
                    <a:cubicBezTo>
                      <a:pt x="7" y="90"/>
                      <a:pt x="28" y="101"/>
                      <a:pt x="39" y="109"/>
                    </a:cubicBezTo>
                    <a:cubicBezTo>
                      <a:pt x="58" y="122"/>
                      <a:pt x="79" y="132"/>
                      <a:pt x="102" y="137"/>
                    </a:cubicBezTo>
                    <a:cubicBezTo>
                      <a:pt x="141" y="146"/>
                      <a:pt x="179" y="153"/>
                      <a:pt x="220" y="146"/>
                    </a:cubicBezTo>
                    <a:cubicBezTo>
                      <a:pt x="260" y="140"/>
                      <a:pt x="297" y="126"/>
                      <a:pt x="329" y="101"/>
                    </a:cubicBezTo>
                    <a:cubicBezTo>
                      <a:pt x="347" y="86"/>
                      <a:pt x="364" y="71"/>
                      <a:pt x="380" y="54"/>
                    </a:cubicBezTo>
                    <a:cubicBezTo>
                      <a:pt x="392" y="41"/>
                      <a:pt x="409" y="26"/>
                      <a:pt x="413" y="8"/>
                    </a:cubicBezTo>
                    <a:cubicBezTo>
                      <a:pt x="414" y="2"/>
                      <a:pt x="406" y="0"/>
                      <a:pt x="404" y="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7" name="Freeform 76"/>
              <p:cNvSpPr/>
              <p:nvPr/>
            </p:nvSpPr>
            <p:spPr bwMode="auto">
              <a:xfrm>
                <a:off x="10147202" y="2264569"/>
                <a:ext cx="80963" cy="65088"/>
              </a:xfrm>
              <a:custGeom>
                <a:avLst/>
                <a:gdLst>
                  <a:gd name="T0" fmla="*/ 25 w 26"/>
                  <a:gd name="T1" fmla="*/ 14 h 21"/>
                  <a:gd name="T2" fmla="*/ 14 w 26"/>
                  <a:gd name="T3" fmla="*/ 5 h 21"/>
                  <a:gd name="T4" fmla="*/ 4 w 26"/>
                  <a:gd name="T5" fmla="*/ 0 h 21"/>
                  <a:gd name="T6" fmla="*/ 2 w 26"/>
                  <a:gd name="T7" fmla="*/ 1 h 21"/>
                  <a:gd name="T8" fmla="*/ 6 w 26"/>
                  <a:gd name="T9" fmla="*/ 10 h 21"/>
                  <a:gd name="T10" fmla="*/ 20 w 26"/>
                  <a:gd name="T11" fmla="*/ 20 h 21"/>
                  <a:gd name="T12" fmla="*/ 25 w 26"/>
                  <a:gd name="T1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1">
                    <a:moveTo>
                      <a:pt x="25" y="14"/>
                    </a:moveTo>
                    <a:cubicBezTo>
                      <a:pt x="22" y="10"/>
                      <a:pt x="17" y="8"/>
                      <a:pt x="14" y="5"/>
                    </a:cubicBezTo>
                    <a:cubicBezTo>
                      <a:pt x="10" y="2"/>
                      <a:pt x="8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0" y="5"/>
                      <a:pt x="4" y="8"/>
                      <a:pt x="6" y="10"/>
                    </a:cubicBezTo>
                    <a:cubicBezTo>
                      <a:pt x="9" y="15"/>
                      <a:pt x="14" y="19"/>
                      <a:pt x="20" y="20"/>
                    </a:cubicBezTo>
                    <a:cubicBezTo>
                      <a:pt x="23" y="21"/>
                      <a:pt x="26" y="18"/>
                      <a:pt x="25" y="14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78" name="Freeform 77"/>
              <p:cNvSpPr/>
              <p:nvPr/>
            </p:nvSpPr>
            <p:spPr bwMode="auto">
              <a:xfrm>
                <a:off x="9991629" y="962819"/>
                <a:ext cx="1443038" cy="1433513"/>
              </a:xfrm>
              <a:custGeom>
                <a:avLst/>
                <a:gdLst>
                  <a:gd name="T0" fmla="*/ 238 w 462"/>
                  <a:gd name="T1" fmla="*/ 459 h 459"/>
                  <a:gd name="T2" fmla="*/ 162 w 462"/>
                  <a:gd name="T3" fmla="*/ 448 h 459"/>
                  <a:gd name="T4" fmla="*/ 112 w 462"/>
                  <a:gd name="T5" fmla="*/ 425 h 459"/>
                  <a:gd name="T6" fmla="*/ 102 w 462"/>
                  <a:gd name="T7" fmla="*/ 419 h 459"/>
                  <a:gd name="T8" fmla="*/ 86 w 462"/>
                  <a:gd name="T9" fmla="*/ 408 h 459"/>
                  <a:gd name="T10" fmla="*/ 86 w 462"/>
                  <a:gd name="T11" fmla="*/ 407 h 459"/>
                  <a:gd name="T12" fmla="*/ 85 w 462"/>
                  <a:gd name="T13" fmla="*/ 405 h 459"/>
                  <a:gd name="T14" fmla="*/ 81 w 462"/>
                  <a:gd name="T15" fmla="*/ 400 h 459"/>
                  <a:gd name="T16" fmla="*/ 76 w 462"/>
                  <a:gd name="T17" fmla="*/ 398 h 459"/>
                  <a:gd name="T18" fmla="*/ 2 w 462"/>
                  <a:gd name="T19" fmla="*/ 254 h 459"/>
                  <a:gd name="T20" fmla="*/ 11 w 462"/>
                  <a:gd name="T21" fmla="*/ 165 h 459"/>
                  <a:gd name="T22" fmla="*/ 36 w 462"/>
                  <a:gd name="T23" fmla="*/ 103 h 459"/>
                  <a:gd name="T24" fmla="*/ 39 w 462"/>
                  <a:gd name="T25" fmla="*/ 99 h 459"/>
                  <a:gd name="T26" fmla="*/ 53 w 462"/>
                  <a:gd name="T27" fmla="*/ 83 h 459"/>
                  <a:gd name="T28" fmla="*/ 70 w 462"/>
                  <a:gd name="T29" fmla="*/ 63 h 459"/>
                  <a:gd name="T30" fmla="*/ 82 w 462"/>
                  <a:gd name="T31" fmla="*/ 54 h 459"/>
                  <a:gd name="T32" fmla="*/ 111 w 462"/>
                  <a:gd name="T33" fmla="*/ 33 h 459"/>
                  <a:gd name="T34" fmla="*/ 201 w 462"/>
                  <a:gd name="T35" fmla="*/ 2 h 459"/>
                  <a:gd name="T36" fmla="*/ 232 w 462"/>
                  <a:gd name="T37" fmla="*/ 0 h 459"/>
                  <a:gd name="T38" fmla="*/ 364 w 462"/>
                  <a:gd name="T39" fmla="*/ 43 h 459"/>
                  <a:gd name="T40" fmla="*/ 426 w 462"/>
                  <a:gd name="T41" fmla="*/ 109 h 459"/>
                  <a:gd name="T42" fmla="*/ 443 w 462"/>
                  <a:gd name="T43" fmla="*/ 145 h 459"/>
                  <a:gd name="T44" fmla="*/ 451 w 462"/>
                  <a:gd name="T45" fmla="*/ 167 h 459"/>
                  <a:gd name="T46" fmla="*/ 458 w 462"/>
                  <a:gd name="T47" fmla="*/ 190 h 459"/>
                  <a:gd name="T48" fmla="*/ 458 w 462"/>
                  <a:gd name="T49" fmla="*/ 263 h 459"/>
                  <a:gd name="T50" fmla="*/ 447 w 462"/>
                  <a:gd name="T51" fmla="*/ 302 h 459"/>
                  <a:gd name="T52" fmla="*/ 444 w 462"/>
                  <a:gd name="T53" fmla="*/ 311 h 459"/>
                  <a:gd name="T54" fmla="*/ 442 w 462"/>
                  <a:gd name="T55" fmla="*/ 317 h 459"/>
                  <a:gd name="T56" fmla="*/ 430 w 462"/>
                  <a:gd name="T57" fmla="*/ 345 h 459"/>
                  <a:gd name="T58" fmla="*/ 430 w 462"/>
                  <a:gd name="T59" fmla="*/ 346 h 459"/>
                  <a:gd name="T60" fmla="*/ 429 w 462"/>
                  <a:gd name="T61" fmla="*/ 348 h 459"/>
                  <a:gd name="T62" fmla="*/ 410 w 462"/>
                  <a:gd name="T63" fmla="*/ 371 h 459"/>
                  <a:gd name="T64" fmla="*/ 406 w 462"/>
                  <a:gd name="T65" fmla="*/ 375 h 459"/>
                  <a:gd name="T66" fmla="*/ 359 w 462"/>
                  <a:gd name="T67" fmla="*/ 419 h 459"/>
                  <a:gd name="T68" fmla="*/ 266 w 462"/>
                  <a:gd name="T69" fmla="*/ 457 h 459"/>
                  <a:gd name="T70" fmla="*/ 238 w 462"/>
                  <a:gd name="T71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2" h="459">
                    <a:moveTo>
                      <a:pt x="238" y="459"/>
                    </a:moveTo>
                    <a:cubicBezTo>
                      <a:pt x="212" y="459"/>
                      <a:pt x="186" y="454"/>
                      <a:pt x="162" y="448"/>
                    </a:cubicBezTo>
                    <a:cubicBezTo>
                      <a:pt x="144" y="444"/>
                      <a:pt x="127" y="436"/>
                      <a:pt x="112" y="425"/>
                    </a:cubicBezTo>
                    <a:cubicBezTo>
                      <a:pt x="109" y="423"/>
                      <a:pt x="105" y="421"/>
                      <a:pt x="102" y="419"/>
                    </a:cubicBezTo>
                    <a:cubicBezTo>
                      <a:pt x="97" y="416"/>
                      <a:pt x="89" y="410"/>
                      <a:pt x="86" y="408"/>
                    </a:cubicBezTo>
                    <a:cubicBezTo>
                      <a:pt x="86" y="407"/>
                      <a:pt x="86" y="407"/>
                      <a:pt x="86" y="407"/>
                    </a:cubicBezTo>
                    <a:cubicBezTo>
                      <a:pt x="85" y="405"/>
                      <a:pt x="85" y="405"/>
                      <a:pt x="85" y="405"/>
                    </a:cubicBezTo>
                    <a:cubicBezTo>
                      <a:pt x="81" y="400"/>
                      <a:pt x="81" y="400"/>
                      <a:pt x="81" y="400"/>
                    </a:cubicBezTo>
                    <a:cubicBezTo>
                      <a:pt x="76" y="398"/>
                      <a:pt x="76" y="398"/>
                      <a:pt x="76" y="398"/>
                    </a:cubicBezTo>
                    <a:cubicBezTo>
                      <a:pt x="37" y="368"/>
                      <a:pt x="6" y="308"/>
                      <a:pt x="2" y="254"/>
                    </a:cubicBezTo>
                    <a:cubicBezTo>
                      <a:pt x="0" y="223"/>
                      <a:pt x="3" y="195"/>
                      <a:pt x="11" y="165"/>
                    </a:cubicBezTo>
                    <a:cubicBezTo>
                      <a:pt x="17" y="142"/>
                      <a:pt x="24" y="119"/>
                      <a:pt x="36" y="103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4" y="94"/>
                      <a:pt x="49" y="88"/>
                      <a:pt x="53" y="83"/>
                    </a:cubicBezTo>
                    <a:cubicBezTo>
                      <a:pt x="59" y="75"/>
                      <a:pt x="64" y="68"/>
                      <a:pt x="70" y="63"/>
                    </a:cubicBezTo>
                    <a:cubicBezTo>
                      <a:pt x="74" y="60"/>
                      <a:pt x="78" y="57"/>
                      <a:pt x="82" y="54"/>
                    </a:cubicBezTo>
                    <a:cubicBezTo>
                      <a:pt x="92" y="46"/>
                      <a:pt x="102" y="38"/>
                      <a:pt x="111" y="33"/>
                    </a:cubicBezTo>
                    <a:cubicBezTo>
                      <a:pt x="143" y="15"/>
                      <a:pt x="171" y="6"/>
                      <a:pt x="201" y="2"/>
                    </a:cubicBezTo>
                    <a:cubicBezTo>
                      <a:pt x="212" y="0"/>
                      <a:pt x="222" y="0"/>
                      <a:pt x="232" y="0"/>
                    </a:cubicBezTo>
                    <a:cubicBezTo>
                      <a:pt x="281" y="0"/>
                      <a:pt x="327" y="15"/>
                      <a:pt x="364" y="43"/>
                    </a:cubicBezTo>
                    <a:cubicBezTo>
                      <a:pt x="390" y="62"/>
                      <a:pt x="412" y="85"/>
                      <a:pt x="426" y="109"/>
                    </a:cubicBezTo>
                    <a:cubicBezTo>
                      <a:pt x="433" y="122"/>
                      <a:pt x="440" y="133"/>
                      <a:pt x="443" y="145"/>
                    </a:cubicBezTo>
                    <a:cubicBezTo>
                      <a:pt x="446" y="153"/>
                      <a:pt x="448" y="160"/>
                      <a:pt x="451" y="167"/>
                    </a:cubicBezTo>
                    <a:cubicBezTo>
                      <a:pt x="454" y="175"/>
                      <a:pt x="457" y="183"/>
                      <a:pt x="458" y="190"/>
                    </a:cubicBezTo>
                    <a:cubicBezTo>
                      <a:pt x="462" y="212"/>
                      <a:pt x="462" y="237"/>
                      <a:pt x="458" y="263"/>
                    </a:cubicBezTo>
                    <a:cubicBezTo>
                      <a:pt x="456" y="276"/>
                      <a:pt x="452" y="288"/>
                      <a:pt x="447" y="302"/>
                    </a:cubicBezTo>
                    <a:cubicBezTo>
                      <a:pt x="446" y="305"/>
                      <a:pt x="445" y="308"/>
                      <a:pt x="444" y="311"/>
                    </a:cubicBezTo>
                    <a:cubicBezTo>
                      <a:pt x="442" y="317"/>
                      <a:pt x="442" y="317"/>
                      <a:pt x="442" y="317"/>
                    </a:cubicBezTo>
                    <a:cubicBezTo>
                      <a:pt x="438" y="328"/>
                      <a:pt x="435" y="337"/>
                      <a:pt x="430" y="345"/>
                    </a:cubicBezTo>
                    <a:cubicBezTo>
                      <a:pt x="430" y="346"/>
                      <a:pt x="430" y="346"/>
                      <a:pt x="430" y="346"/>
                    </a:cubicBezTo>
                    <a:cubicBezTo>
                      <a:pt x="429" y="348"/>
                      <a:pt x="429" y="348"/>
                      <a:pt x="429" y="348"/>
                    </a:cubicBezTo>
                    <a:cubicBezTo>
                      <a:pt x="426" y="354"/>
                      <a:pt x="418" y="363"/>
                      <a:pt x="410" y="371"/>
                    </a:cubicBezTo>
                    <a:cubicBezTo>
                      <a:pt x="409" y="372"/>
                      <a:pt x="407" y="374"/>
                      <a:pt x="406" y="375"/>
                    </a:cubicBezTo>
                    <a:cubicBezTo>
                      <a:pt x="392" y="391"/>
                      <a:pt x="376" y="405"/>
                      <a:pt x="359" y="419"/>
                    </a:cubicBezTo>
                    <a:cubicBezTo>
                      <a:pt x="334" y="438"/>
                      <a:pt x="303" y="451"/>
                      <a:pt x="266" y="457"/>
                    </a:cubicBezTo>
                    <a:cubicBezTo>
                      <a:pt x="257" y="458"/>
                      <a:pt x="248" y="459"/>
                      <a:pt x="238" y="459"/>
                    </a:cubicBezTo>
                    <a:close/>
                  </a:path>
                </a:pathLst>
              </a:custGeom>
              <a:solidFill>
                <a:srgbClr val="FCF9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05" name="文本框 104"/>
            <p:cNvSpPr txBox="1"/>
            <p:nvPr/>
          </p:nvSpPr>
          <p:spPr>
            <a:xfrm>
              <a:off x="9309826" y="1726964"/>
              <a:ext cx="155427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关键字</a:t>
              </a:r>
              <a:r>
                <a:rPr lang="en-US" altLang="zh-CN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03</a:t>
              </a:r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6486046" y="2076527"/>
            <a:ext cx="1587047" cy="1214501"/>
            <a:chOff x="8762997" y="2875383"/>
            <a:chExt cx="2116062" cy="1619334"/>
          </a:xfrm>
        </p:grpSpPr>
        <p:grpSp>
          <p:nvGrpSpPr>
            <p:cNvPr id="92" name="组合 91"/>
            <p:cNvGrpSpPr/>
            <p:nvPr/>
          </p:nvGrpSpPr>
          <p:grpSpPr>
            <a:xfrm>
              <a:off x="8762997" y="2875383"/>
              <a:ext cx="2114554" cy="1619334"/>
              <a:chOff x="9340752" y="2683669"/>
              <a:chExt cx="2209801" cy="1692275"/>
            </a:xfrm>
          </p:grpSpPr>
          <p:sp>
            <p:nvSpPr>
              <p:cNvPr id="79" name="Freeform 78"/>
              <p:cNvSpPr/>
              <p:nvPr/>
            </p:nvSpPr>
            <p:spPr bwMode="auto">
              <a:xfrm>
                <a:off x="9340752" y="3467894"/>
                <a:ext cx="160338" cy="136525"/>
              </a:xfrm>
              <a:custGeom>
                <a:avLst/>
                <a:gdLst>
                  <a:gd name="T0" fmla="*/ 25 w 51"/>
                  <a:gd name="T1" fmla="*/ 1 h 44"/>
                  <a:gd name="T2" fmla="*/ 17 w 51"/>
                  <a:gd name="T3" fmla="*/ 4 h 44"/>
                  <a:gd name="T4" fmla="*/ 6 w 51"/>
                  <a:gd name="T5" fmla="*/ 13 h 44"/>
                  <a:gd name="T6" fmla="*/ 21 w 51"/>
                  <a:gd name="T7" fmla="*/ 41 h 44"/>
                  <a:gd name="T8" fmla="*/ 48 w 51"/>
                  <a:gd name="T9" fmla="*/ 24 h 44"/>
                  <a:gd name="T10" fmla="*/ 25 w 51"/>
                  <a:gd name="T11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44">
                    <a:moveTo>
                      <a:pt x="25" y="1"/>
                    </a:moveTo>
                    <a:cubicBezTo>
                      <a:pt x="22" y="1"/>
                      <a:pt x="19" y="2"/>
                      <a:pt x="17" y="4"/>
                    </a:cubicBezTo>
                    <a:cubicBezTo>
                      <a:pt x="12" y="5"/>
                      <a:pt x="8" y="9"/>
                      <a:pt x="6" y="13"/>
                    </a:cubicBezTo>
                    <a:cubicBezTo>
                      <a:pt x="0" y="25"/>
                      <a:pt x="9" y="38"/>
                      <a:pt x="21" y="41"/>
                    </a:cubicBezTo>
                    <a:cubicBezTo>
                      <a:pt x="32" y="44"/>
                      <a:pt x="45" y="35"/>
                      <a:pt x="48" y="24"/>
                    </a:cubicBezTo>
                    <a:cubicBezTo>
                      <a:pt x="51" y="10"/>
                      <a:pt x="38" y="0"/>
                      <a:pt x="25" y="1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0" name="Freeform 79"/>
              <p:cNvSpPr/>
              <p:nvPr/>
            </p:nvSpPr>
            <p:spPr bwMode="auto">
              <a:xfrm>
                <a:off x="9401077" y="3501231"/>
                <a:ext cx="815975" cy="63500"/>
              </a:xfrm>
              <a:custGeom>
                <a:avLst/>
                <a:gdLst>
                  <a:gd name="T0" fmla="*/ 256 w 261"/>
                  <a:gd name="T1" fmla="*/ 4 h 20"/>
                  <a:gd name="T2" fmla="*/ 131 w 261"/>
                  <a:gd name="T3" fmla="*/ 4 h 20"/>
                  <a:gd name="T4" fmla="*/ 5 w 261"/>
                  <a:gd name="T5" fmla="*/ 6 h 20"/>
                  <a:gd name="T6" fmla="*/ 5 w 261"/>
                  <a:gd name="T7" fmla="*/ 15 h 20"/>
                  <a:gd name="T8" fmla="*/ 123 w 261"/>
                  <a:gd name="T9" fmla="*/ 17 h 20"/>
                  <a:gd name="T10" fmla="*/ 256 w 261"/>
                  <a:gd name="T11" fmla="*/ 16 h 20"/>
                  <a:gd name="T12" fmla="*/ 261 w 261"/>
                  <a:gd name="T13" fmla="*/ 10 h 20"/>
                  <a:gd name="T14" fmla="*/ 256 w 261"/>
                  <a:gd name="T15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0">
                    <a:moveTo>
                      <a:pt x="256" y="4"/>
                    </a:moveTo>
                    <a:cubicBezTo>
                      <a:pt x="214" y="4"/>
                      <a:pt x="173" y="4"/>
                      <a:pt x="131" y="4"/>
                    </a:cubicBezTo>
                    <a:cubicBezTo>
                      <a:pt x="90" y="4"/>
                      <a:pt x="46" y="0"/>
                      <a:pt x="5" y="6"/>
                    </a:cubicBezTo>
                    <a:cubicBezTo>
                      <a:pt x="0" y="6"/>
                      <a:pt x="0" y="15"/>
                      <a:pt x="5" y="15"/>
                    </a:cubicBezTo>
                    <a:cubicBezTo>
                      <a:pt x="44" y="20"/>
                      <a:pt x="85" y="17"/>
                      <a:pt x="123" y="17"/>
                    </a:cubicBezTo>
                    <a:cubicBezTo>
                      <a:pt x="167" y="17"/>
                      <a:pt x="211" y="17"/>
                      <a:pt x="256" y="16"/>
                    </a:cubicBezTo>
                    <a:cubicBezTo>
                      <a:pt x="259" y="17"/>
                      <a:pt x="261" y="13"/>
                      <a:pt x="261" y="10"/>
                    </a:cubicBezTo>
                    <a:cubicBezTo>
                      <a:pt x="261" y="7"/>
                      <a:pt x="259" y="4"/>
                      <a:pt x="256" y="4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1" name="Freeform 80"/>
              <p:cNvSpPr/>
              <p:nvPr/>
            </p:nvSpPr>
            <p:spPr bwMode="auto">
              <a:xfrm>
                <a:off x="9878915" y="2683669"/>
                <a:ext cx="1671638" cy="1692275"/>
              </a:xfrm>
              <a:custGeom>
                <a:avLst/>
                <a:gdLst>
                  <a:gd name="T0" fmla="*/ 514 w 535"/>
                  <a:gd name="T1" fmla="*/ 178 h 542"/>
                  <a:gd name="T2" fmla="*/ 493 w 535"/>
                  <a:gd name="T3" fmla="*/ 133 h 542"/>
                  <a:gd name="T4" fmla="*/ 422 w 535"/>
                  <a:gd name="T5" fmla="*/ 57 h 542"/>
                  <a:gd name="T6" fmla="*/ 233 w 535"/>
                  <a:gd name="T7" fmla="*/ 9 h 542"/>
                  <a:gd name="T8" fmla="*/ 130 w 535"/>
                  <a:gd name="T9" fmla="*/ 44 h 542"/>
                  <a:gd name="T10" fmla="*/ 84 w 535"/>
                  <a:gd name="T11" fmla="*/ 78 h 542"/>
                  <a:gd name="T12" fmla="*/ 45 w 535"/>
                  <a:gd name="T13" fmla="*/ 122 h 542"/>
                  <a:gd name="T14" fmla="*/ 44 w 535"/>
                  <a:gd name="T15" fmla="*/ 124 h 542"/>
                  <a:gd name="T16" fmla="*/ 12 w 535"/>
                  <a:gd name="T17" fmla="*/ 198 h 542"/>
                  <a:gd name="T18" fmla="*/ 2 w 535"/>
                  <a:gd name="T19" fmla="*/ 299 h 542"/>
                  <a:gd name="T20" fmla="*/ 92 w 535"/>
                  <a:gd name="T21" fmla="*/ 471 h 542"/>
                  <a:gd name="T22" fmla="*/ 92 w 535"/>
                  <a:gd name="T23" fmla="*/ 471 h 542"/>
                  <a:gd name="T24" fmla="*/ 94 w 535"/>
                  <a:gd name="T25" fmla="*/ 473 h 542"/>
                  <a:gd name="T26" fmla="*/ 127 w 535"/>
                  <a:gd name="T27" fmla="*/ 498 h 542"/>
                  <a:gd name="T28" fmla="*/ 190 w 535"/>
                  <a:gd name="T29" fmla="*/ 526 h 542"/>
                  <a:gd name="T30" fmla="*/ 308 w 535"/>
                  <a:gd name="T31" fmla="*/ 535 h 542"/>
                  <a:gd name="T32" fmla="*/ 417 w 535"/>
                  <a:gd name="T33" fmla="*/ 490 h 542"/>
                  <a:gd name="T34" fmla="*/ 468 w 535"/>
                  <a:gd name="T35" fmla="*/ 443 h 542"/>
                  <a:gd name="T36" fmla="*/ 498 w 535"/>
                  <a:gd name="T37" fmla="*/ 405 h 542"/>
                  <a:gd name="T38" fmla="*/ 514 w 535"/>
                  <a:gd name="T39" fmla="*/ 366 h 542"/>
                  <a:gd name="T40" fmla="*/ 530 w 535"/>
                  <a:gd name="T41" fmla="*/ 311 h 542"/>
                  <a:gd name="T42" fmla="*/ 530 w 535"/>
                  <a:gd name="T43" fmla="*/ 226 h 542"/>
                  <a:gd name="T44" fmla="*/ 514 w 535"/>
                  <a:gd name="T45" fmla="*/ 178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5" h="542">
                    <a:moveTo>
                      <a:pt x="514" y="178"/>
                    </a:moveTo>
                    <a:cubicBezTo>
                      <a:pt x="510" y="162"/>
                      <a:pt x="501" y="148"/>
                      <a:pt x="493" y="133"/>
                    </a:cubicBezTo>
                    <a:cubicBezTo>
                      <a:pt x="475" y="104"/>
                      <a:pt x="449" y="78"/>
                      <a:pt x="422" y="57"/>
                    </a:cubicBezTo>
                    <a:cubicBezTo>
                      <a:pt x="367" y="16"/>
                      <a:pt x="299" y="0"/>
                      <a:pt x="233" y="9"/>
                    </a:cubicBezTo>
                    <a:cubicBezTo>
                      <a:pt x="195" y="14"/>
                      <a:pt x="163" y="26"/>
                      <a:pt x="130" y="44"/>
                    </a:cubicBezTo>
                    <a:cubicBezTo>
                      <a:pt x="114" y="53"/>
                      <a:pt x="99" y="66"/>
                      <a:pt x="84" y="78"/>
                    </a:cubicBezTo>
                    <a:cubicBezTo>
                      <a:pt x="69" y="90"/>
                      <a:pt x="59" y="108"/>
                      <a:pt x="45" y="122"/>
                    </a:cubicBezTo>
                    <a:cubicBezTo>
                      <a:pt x="44" y="122"/>
                      <a:pt x="44" y="123"/>
                      <a:pt x="44" y="124"/>
                    </a:cubicBezTo>
                    <a:cubicBezTo>
                      <a:pt x="27" y="145"/>
                      <a:pt x="19" y="173"/>
                      <a:pt x="12" y="198"/>
                    </a:cubicBezTo>
                    <a:cubicBezTo>
                      <a:pt x="3" y="232"/>
                      <a:pt x="0" y="264"/>
                      <a:pt x="2" y="299"/>
                    </a:cubicBezTo>
                    <a:cubicBezTo>
                      <a:pt x="7" y="361"/>
                      <a:pt x="41" y="433"/>
                      <a:pt x="92" y="471"/>
                    </a:cubicBezTo>
                    <a:cubicBezTo>
                      <a:pt x="92" y="471"/>
                      <a:pt x="92" y="471"/>
                      <a:pt x="92" y="471"/>
                    </a:cubicBezTo>
                    <a:cubicBezTo>
                      <a:pt x="93" y="471"/>
                      <a:pt x="93" y="472"/>
                      <a:pt x="94" y="473"/>
                    </a:cubicBezTo>
                    <a:cubicBezTo>
                      <a:pt x="102" y="483"/>
                      <a:pt x="118" y="491"/>
                      <a:pt x="127" y="498"/>
                    </a:cubicBezTo>
                    <a:cubicBezTo>
                      <a:pt x="146" y="511"/>
                      <a:pt x="167" y="521"/>
                      <a:pt x="190" y="526"/>
                    </a:cubicBezTo>
                    <a:cubicBezTo>
                      <a:pt x="229" y="535"/>
                      <a:pt x="267" y="542"/>
                      <a:pt x="308" y="535"/>
                    </a:cubicBezTo>
                    <a:cubicBezTo>
                      <a:pt x="348" y="529"/>
                      <a:pt x="385" y="515"/>
                      <a:pt x="417" y="490"/>
                    </a:cubicBezTo>
                    <a:cubicBezTo>
                      <a:pt x="435" y="475"/>
                      <a:pt x="452" y="460"/>
                      <a:pt x="468" y="443"/>
                    </a:cubicBezTo>
                    <a:cubicBezTo>
                      <a:pt x="479" y="432"/>
                      <a:pt x="492" y="419"/>
                      <a:pt x="498" y="405"/>
                    </a:cubicBezTo>
                    <a:cubicBezTo>
                      <a:pt x="505" y="392"/>
                      <a:pt x="509" y="379"/>
                      <a:pt x="514" y="366"/>
                    </a:cubicBezTo>
                    <a:cubicBezTo>
                      <a:pt x="520" y="347"/>
                      <a:pt x="527" y="330"/>
                      <a:pt x="530" y="311"/>
                    </a:cubicBezTo>
                    <a:cubicBezTo>
                      <a:pt x="534" y="283"/>
                      <a:pt x="535" y="254"/>
                      <a:pt x="530" y="226"/>
                    </a:cubicBezTo>
                    <a:cubicBezTo>
                      <a:pt x="527" y="210"/>
                      <a:pt x="519" y="194"/>
                      <a:pt x="514" y="17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2" name="Freeform 81"/>
              <p:cNvSpPr/>
              <p:nvPr/>
            </p:nvSpPr>
            <p:spPr bwMode="auto">
              <a:xfrm>
                <a:off x="10007502" y="2683669"/>
                <a:ext cx="1543050" cy="1295400"/>
              </a:xfrm>
              <a:custGeom>
                <a:avLst/>
                <a:gdLst>
                  <a:gd name="T0" fmla="*/ 489 w 494"/>
                  <a:gd name="T1" fmla="*/ 226 h 415"/>
                  <a:gd name="T2" fmla="*/ 473 w 494"/>
                  <a:gd name="T3" fmla="*/ 178 h 415"/>
                  <a:gd name="T4" fmla="*/ 452 w 494"/>
                  <a:gd name="T5" fmla="*/ 133 h 415"/>
                  <a:gd name="T6" fmla="*/ 381 w 494"/>
                  <a:gd name="T7" fmla="*/ 57 h 415"/>
                  <a:gd name="T8" fmla="*/ 192 w 494"/>
                  <a:gd name="T9" fmla="*/ 9 h 415"/>
                  <a:gd name="T10" fmla="*/ 89 w 494"/>
                  <a:gd name="T11" fmla="*/ 44 h 415"/>
                  <a:gd name="T12" fmla="*/ 43 w 494"/>
                  <a:gd name="T13" fmla="*/ 78 h 415"/>
                  <a:gd name="T14" fmla="*/ 4 w 494"/>
                  <a:gd name="T15" fmla="*/ 122 h 415"/>
                  <a:gd name="T16" fmla="*/ 10 w 494"/>
                  <a:gd name="T17" fmla="*/ 128 h 415"/>
                  <a:gd name="T18" fmla="*/ 44 w 494"/>
                  <a:gd name="T19" fmla="*/ 90 h 415"/>
                  <a:gd name="T20" fmla="*/ 85 w 494"/>
                  <a:gd name="T21" fmla="*/ 58 h 415"/>
                  <a:gd name="T22" fmla="*/ 188 w 494"/>
                  <a:gd name="T23" fmla="*/ 19 h 415"/>
                  <a:gd name="T24" fmla="*/ 231 w 494"/>
                  <a:gd name="T25" fmla="*/ 16 h 415"/>
                  <a:gd name="T26" fmla="*/ 266 w 494"/>
                  <a:gd name="T27" fmla="*/ 19 h 415"/>
                  <a:gd name="T28" fmla="*/ 365 w 494"/>
                  <a:gd name="T29" fmla="*/ 57 h 415"/>
                  <a:gd name="T30" fmla="*/ 440 w 494"/>
                  <a:gd name="T31" fmla="*/ 133 h 415"/>
                  <a:gd name="T32" fmla="*/ 478 w 494"/>
                  <a:gd name="T33" fmla="*/ 223 h 415"/>
                  <a:gd name="T34" fmla="*/ 480 w 494"/>
                  <a:gd name="T35" fmla="*/ 305 h 415"/>
                  <a:gd name="T36" fmla="*/ 468 w 494"/>
                  <a:gd name="T37" fmla="*/ 351 h 415"/>
                  <a:gd name="T38" fmla="*/ 446 w 494"/>
                  <a:gd name="T39" fmla="*/ 404 h 415"/>
                  <a:gd name="T40" fmla="*/ 455 w 494"/>
                  <a:gd name="T41" fmla="*/ 409 h 415"/>
                  <a:gd name="T42" fmla="*/ 473 w 494"/>
                  <a:gd name="T43" fmla="*/ 366 h 415"/>
                  <a:gd name="T44" fmla="*/ 489 w 494"/>
                  <a:gd name="T45" fmla="*/ 311 h 415"/>
                  <a:gd name="T46" fmla="*/ 489 w 494"/>
                  <a:gd name="T47" fmla="*/ 226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94" h="415">
                    <a:moveTo>
                      <a:pt x="489" y="226"/>
                    </a:moveTo>
                    <a:cubicBezTo>
                      <a:pt x="486" y="210"/>
                      <a:pt x="478" y="194"/>
                      <a:pt x="473" y="178"/>
                    </a:cubicBezTo>
                    <a:cubicBezTo>
                      <a:pt x="469" y="162"/>
                      <a:pt x="460" y="148"/>
                      <a:pt x="452" y="133"/>
                    </a:cubicBezTo>
                    <a:cubicBezTo>
                      <a:pt x="434" y="104"/>
                      <a:pt x="408" y="78"/>
                      <a:pt x="381" y="57"/>
                    </a:cubicBezTo>
                    <a:cubicBezTo>
                      <a:pt x="326" y="16"/>
                      <a:pt x="258" y="0"/>
                      <a:pt x="192" y="9"/>
                    </a:cubicBezTo>
                    <a:cubicBezTo>
                      <a:pt x="154" y="14"/>
                      <a:pt x="122" y="26"/>
                      <a:pt x="89" y="44"/>
                    </a:cubicBezTo>
                    <a:cubicBezTo>
                      <a:pt x="73" y="53"/>
                      <a:pt x="58" y="66"/>
                      <a:pt x="43" y="78"/>
                    </a:cubicBezTo>
                    <a:cubicBezTo>
                      <a:pt x="28" y="90"/>
                      <a:pt x="18" y="108"/>
                      <a:pt x="4" y="122"/>
                    </a:cubicBezTo>
                    <a:cubicBezTo>
                      <a:pt x="0" y="126"/>
                      <a:pt x="6" y="132"/>
                      <a:pt x="10" y="128"/>
                    </a:cubicBezTo>
                    <a:cubicBezTo>
                      <a:pt x="22" y="116"/>
                      <a:pt x="33" y="102"/>
                      <a:pt x="44" y="90"/>
                    </a:cubicBezTo>
                    <a:cubicBezTo>
                      <a:pt x="56" y="78"/>
                      <a:pt x="71" y="68"/>
                      <a:pt x="85" y="58"/>
                    </a:cubicBezTo>
                    <a:cubicBezTo>
                      <a:pt x="113" y="38"/>
                      <a:pt x="152" y="19"/>
                      <a:pt x="188" y="19"/>
                    </a:cubicBezTo>
                    <a:cubicBezTo>
                      <a:pt x="202" y="19"/>
                      <a:pt x="216" y="14"/>
                      <a:pt x="231" y="16"/>
                    </a:cubicBezTo>
                    <a:cubicBezTo>
                      <a:pt x="243" y="18"/>
                      <a:pt x="254" y="18"/>
                      <a:pt x="266" y="19"/>
                    </a:cubicBezTo>
                    <a:cubicBezTo>
                      <a:pt x="302" y="24"/>
                      <a:pt x="334" y="38"/>
                      <a:pt x="365" y="57"/>
                    </a:cubicBezTo>
                    <a:cubicBezTo>
                      <a:pt x="394" y="76"/>
                      <a:pt x="422" y="104"/>
                      <a:pt x="440" y="133"/>
                    </a:cubicBezTo>
                    <a:cubicBezTo>
                      <a:pt x="458" y="161"/>
                      <a:pt x="469" y="192"/>
                      <a:pt x="478" y="223"/>
                    </a:cubicBezTo>
                    <a:cubicBezTo>
                      <a:pt x="486" y="249"/>
                      <a:pt x="482" y="279"/>
                      <a:pt x="480" y="305"/>
                    </a:cubicBezTo>
                    <a:cubicBezTo>
                      <a:pt x="478" y="321"/>
                      <a:pt x="474" y="336"/>
                      <a:pt x="468" y="351"/>
                    </a:cubicBezTo>
                    <a:cubicBezTo>
                      <a:pt x="461" y="369"/>
                      <a:pt x="456" y="388"/>
                      <a:pt x="446" y="404"/>
                    </a:cubicBezTo>
                    <a:cubicBezTo>
                      <a:pt x="443" y="410"/>
                      <a:pt x="452" y="415"/>
                      <a:pt x="455" y="409"/>
                    </a:cubicBezTo>
                    <a:cubicBezTo>
                      <a:pt x="463" y="395"/>
                      <a:pt x="467" y="381"/>
                      <a:pt x="473" y="366"/>
                    </a:cubicBezTo>
                    <a:cubicBezTo>
                      <a:pt x="479" y="347"/>
                      <a:pt x="486" y="330"/>
                      <a:pt x="489" y="311"/>
                    </a:cubicBezTo>
                    <a:cubicBezTo>
                      <a:pt x="493" y="283"/>
                      <a:pt x="494" y="254"/>
                      <a:pt x="489" y="22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3" name="Freeform 82"/>
              <p:cNvSpPr/>
              <p:nvPr/>
            </p:nvSpPr>
            <p:spPr bwMode="auto">
              <a:xfrm>
                <a:off x="9878915" y="3048794"/>
                <a:ext cx="319088" cy="1114425"/>
              </a:xfrm>
              <a:custGeom>
                <a:avLst/>
                <a:gdLst>
                  <a:gd name="T0" fmla="*/ 98 w 102"/>
                  <a:gd name="T1" fmla="*/ 346 h 357"/>
                  <a:gd name="T2" fmla="*/ 14 w 102"/>
                  <a:gd name="T3" fmla="*/ 187 h 357"/>
                  <a:gd name="T4" fmla="*/ 20 w 102"/>
                  <a:gd name="T5" fmla="*/ 89 h 357"/>
                  <a:gd name="T6" fmla="*/ 53 w 102"/>
                  <a:gd name="T7" fmla="*/ 9 h 357"/>
                  <a:gd name="T8" fmla="*/ 46 w 102"/>
                  <a:gd name="T9" fmla="*/ 4 h 357"/>
                  <a:gd name="T10" fmla="*/ 12 w 102"/>
                  <a:gd name="T11" fmla="*/ 81 h 357"/>
                  <a:gd name="T12" fmla="*/ 2 w 102"/>
                  <a:gd name="T13" fmla="*/ 182 h 357"/>
                  <a:gd name="T14" fmla="*/ 92 w 102"/>
                  <a:gd name="T15" fmla="*/ 354 h 357"/>
                  <a:gd name="T16" fmla="*/ 98 w 102"/>
                  <a:gd name="T17" fmla="*/ 346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357">
                    <a:moveTo>
                      <a:pt x="98" y="346"/>
                    </a:moveTo>
                    <a:cubicBezTo>
                      <a:pt x="50" y="305"/>
                      <a:pt x="24" y="248"/>
                      <a:pt x="14" y="187"/>
                    </a:cubicBezTo>
                    <a:cubicBezTo>
                      <a:pt x="8" y="155"/>
                      <a:pt x="11" y="121"/>
                      <a:pt x="20" y="89"/>
                    </a:cubicBezTo>
                    <a:cubicBezTo>
                      <a:pt x="28" y="61"/>
                      <a:pt x="36" y="33"/>
                      <a:pt x="53" y="9"/>
                    </a:cubicBezTo>
                    <a:cubicBezTo>
                      <a:pt x="56" y="5"/>
                      <a:pt x="50" y="0"/>
                      <a:pt x="46" y="4"/>
                    </a:cubicBezTo>
                    <a:cubicBezTo>
                      <a:pt x="28" y="25"/>
                      <a:pt x="20" y="55"/>
                      <a:pt x="12" y="81"/>
                    </a:cubicBezTo>
                    <a:cubicBezTo>
                      <a:pt x="3" y="115"/>
                      <a:pt x="0" y="147"/>
                      <a:pt x="2" y="182"/>
                    </a:cubicBezTo>
                    <a:cubicBezTo>
                      <a:pt x="7" y="244"/>
                      <a:pt x="41" y="316"/>
                      <a:pt x="92" y="354"/>
                    </a:cubicBezTo>
                    <a:cubicBezTo>
                      <a:pt x="97" y="357"/>
                      <a:pt x="102" y="349"/>
                      <a:pt x="98" y="34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4" name="Freeform 83"/>
              <p:cNvSpPr/>
              <p:nvPr/>
            </p:nvSpPr>
            <p:spPr bwMode="auto">
              <a:xfrm>
                <a:off x="10153552" y="3898106"/>
                <a:ext cx="1293813" cy="477838"/>
              </a:xfrm>
              <a:custGeom>
                <a:avLst/>
                <a:gdLst>
                  <a:gd name="T0" fmla="*/ 404 w 414"/>
                  <a:gd name="T1" fmla="*/ 6 h 153"/>
                  <a:gd name="T2" fmla="*/ 373 w 414"/>
                  <a:gd name="T3" fmla="*/ 47 h 153"/>
                  <a:gd name="T4" fmla="*/ 326 w 414"/>
                  <a:gd name="T5" fmla="*/ 90 h 153"/>
                  <a:gd name="T6" fmla="*/ 227 w 414"/>
                  <a:gd name="T7" fmla="*/ 135 h 153"/>
                  <a:gd name="T8" fmla="*/ 117 w 414"/>
                  <a:gd name="T9" fmla="*/ 130 h 153"/>
                  <a:gd name="T10" fmla="*/ 54 w 414"/>
                  <a:gd name="T11" fmla="*/ 105 h 153"/>
                  <a:gd name="T12" fmla="*/ 28 w 414"/>
                  <a:gd name="T13" fmla="*/ 89 h 153"/>
                  <a:gd name="T14" fmla="*/ 8 w 414"/>
                  <a:gd name="T15" fmla="*/ 74 h 153"/>
                  <a:gd name="T16" fmla="*/ 2 w 414"/>
                  <a:gd name="T17" fmla="*/ 76 h 153"/>
                  <a:gd name="T18" fmla="*/ 39 w 414"/>
                  <a:gd name="T19" fmla="*/ 109 h 153"/>
                  <a:gd name="T20" fmla="*/ 102 w 414"/>
                  <a:gd name="T21" fmla="*/ 137 h 153"/>
                  <a:gd name="T22" fmla="*/ 220 w 414"/>
                  <a:gd name="T23" fmla="*/ 146 h 153"/>
                  <a:gd name="T24" fmla="*/ 329 w 414"/>
                  <a:gd name="T25" fmla="*/ 101 h 153"/>
                  <a:gd name="T26" fmla="*/ 380 w 414"/>
                  <a:gd name="T27" fmla="*/ 54 h 153"/>
                  <a:gd name="T28" fmla="*/ 413 w 414"/>
                  <a:gd name="T29" fmla="*/ 8 h 153"/>
                  <a:gd name="T30" fmla="*/ 404 w 414"/>
                  <a:gd name="T31" fmla="*/ 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4" h="153">
                    <a:moveTo>
                      <a:pt x="404" y="6"/>
                    </a:moveTo>
                    <a:cubicBezTo>
                      <a:pt x="399" y="20"/>
                      <a:pt x="384" y="37"/>
                      <a:pt x="373" y="47"/>
                    </a:cubicBezTo>
                    <a:cubicBezTo>
                      <a:pt x="357" y="61"/>
                      <a:pt x="344" y="78"/>
                      <a:pt x="326" y="90"/>
                    </a:cubicBezTo>
                    <a:cubicBezTo>
                      <a:pt x="295" y="111"/>
                      <a:pt x="265" y="129"/>
                      <a:pt x="227" y="135"/>
                    </a:cubicBezTo>
                    <a:cubicBezTo>
                      <a:pt x="189" y="140"/>
                      <a:pt x="154" y="139"/>
                      <a:pt x="117" y="130"/>
                    </a:cubicBezTo>
                    <a:cubicBezTo>
                      <a:pt x="94" y="124"/>
                      <a:pt x="74" y="116"/>
                      <a:pt x="54" y="105"/>
                    </a:cubicBezTo>
                    <a:cubicBezTo>
                      <a:pt x="45" y="100"/>
                      <a:pt x="37" y="95"/>
                      <a:pt x="28" y="89"/>
                    </a:cubicBezTo>
                    <a:cubicBezTo>
                      <a:pt x="24" y="87"/>
                      <a:pt x="11" y="78"/>
                      <a:pt x="8" y="74"/>
                    </a:cubicBezTo>
                    <a:cubicBezTo>
                      <a:pt x="6" y="71"/>
                      <a:pt x="0" y="72"/>
                      <a:pt x="2" y="76"/>
                    </a:cubicBezTo>
                    <a:cubicBezTo>
                      <a:pt x="7" y="90"/>
                      <a:pt x="28" y="101"/>
                      <a:pt x="39" y="109"/>
                    </a:cubicBezTo>
                    <a:cubicBezTo>
                      <a:pt x="58" y="122"/>
                      <a:pt x="79" y="132"/>
                      <a:pt x="102" y="137"/>
                    </a:cubicBezTo>
                    <a:cubicBezTo>
                      <a:pt x="141" y="146"/>
                      <a:pt x="179" y="153"/>
                      <a:pt x="220" y="146"/>
                    </a:cubicBezTo>
                    <a:cubicBezTo>
                      <a:pt x="260" y="140"/>
                      <a:pt x="297" y="126"/>
                      <a:pt x="329" y="101"/>
                    </a:cubicBezTo>
                    <a:cubicBezTo>
                      <a:pt x="347" y="86"/>
                      <a:pt x="364" y="71"/>
                      <a:pt x="380" y="54"/>
                    </a:cubicBezTo>
                    <a:cubicBezTo>
                      <a:pt x="392" y="41"/>
                      <a:pt x="409" y="26"/>
                      <a:pt x="413" y="8"/>
                    </a:cubicBezTo>
                    <a:cubicBezTo>
                      <a:pt x="414" y="2"/>
                      <a:pt x="406" y="0"/>
                      <a:pt x="404" y="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5" name="Freeform 84"/>
              <p:cNvSpPr/>
              <p:nvPr/>
            </p:nvSpPr>
            <p:spPr bwMode="auto">
              <a:xfrm>
                <a:off x="10147202" y="4120356"/>
                <a:ext cx="80963" cy="65088"/>
              </a:xfrm>
              <a:custGeom>
                <a:avLst/>
                <a:gdLst>
                  <a:gd name="T0" fmla="*/ 25 w 26"/>
                  <a:gd name="T1" fmla="*/ 14 h 21"/>
                  <a:gd name="T2" fmla="*/ 14 w 26"/>
                  <a:gd name="T3" fmla="*/ 5 h 21"/>
                  <a:gd name="T4" fmla="*/ 4 w 26"/>
                  <a:gd name="T5" fmla="*/ 0 h 21"/>
                  <a:gd name="T6" fmla="*/ 2 w 26"/>
                  <a:gd name="T7" fmla="*/ 1 h 21"/>
                  <a:gd name="T8" fmla="*/ 6 w 26"/>
                  <a:gd name="T9" fmla="*/ 10 h 21"/>
                  <a:gd name="T10" fmla="*/ 20 w 26"/>
                  <a:gd name="T11" fmla="*/ 20 h 21"/>
                  <a:gd name="T12" fmla="*/ 25 w 26"/>
                  <a:gd name="T1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1">
                    <a:moveTo>
                      <a:pt x="25" y="14"/>
                    </a:moveTo>
                    <a:cubicBezTo>
                      <a:pt x="22" y="10"/>
                      <a:pt x="17" y="8"/>
                      <a:pt x="14" y="5"/>
                    </a:cubicBezTo>
                    <a:cubicBezTo>
                      <a:pt x="10" y="2"/>
                      <a:pt x="8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0" y="5"/>
                      <a:pt x="4" y="8"/>
                      <a:pt x="6" y="10"/>
                    </a:cubicBezTo>
                    <a:cubicBezTo>
                      <a:pt x="9" y="15"/>
                      <a:pt x="14" y="19"/>
                      <a:pt x="20" y="20"/>
                    </a:cubicBezTo>
                    <a:cubicBezTo>
                      <a:pt x="23" y="21"/>
                      <a:pt x="26" y="18"/>
                      <a:pt x="25" y="14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86" name="Freeform 85"/>
              <p:cNvSpPr/>
              <p:nvPr/>
            </p:nvSpPr>
            <p:spPr bwMode="auto">
              <a:xfrm>
                <a:off x="9991627" y="2817019"/>
                <a:ext cx="1443038" cy="1433513"/>
              </a:xfrm>
              <a:custGeom>
                <a:avLst/>
                <a:gdLst>
                  <a:gd name="T0" fmla="*/ 238 w 462"/>
                  <a:gd name="T1" fmla="*/ 459 h 459"/>
                  <a:gd name="T2" fmla="*/ 162 w 462"/>
                  <a:gd name="T3" fmla="*/ 448 h 459"/>
                  <a:gd name="T4" fmla="*/ 112 w 462"/>
                  <a:gd name="T5" fmla="*/ 425 h 459"/>
                  <a:gd name="T6" fmla="*/ 102 w 462"/>
                  <a:gd name="T7" fmla="*/ 419 h 459"/>
                  <a:gd name="T8" fmla="*/ 86 w 462"/>
                  <a:gd name="T9" fmla="*/ 408 h 459"/>
                  <a:gd name="T10" fmla="*/ 86 w 462"/>
                  <a:gd name="T11" fmla="*/ 406 h 459"/>
                  <a:gd name="T12" fmla="*/ 84 w 462"/>
                  <a:gd name="T13" fmla="*/ 405 h 459"/>
                  <a:gd name="T14" fmla="*/ 81 w 462"/>
                  <a:gd name="T15" fmla="*/ 400 h 459"/>
                  <a:gd name="T16" fmla="*/ 76 w 462"/>
                  <a:gd name="T17" fmla="*/ 398 h 459"/>
                  <a:gd name="T18" fmla="*/ 2 w 462"/>
                  <a:gd name="T19" fmla="*/ 254 h 459"/>
                  <a:gd name="T20" fmla="*/ 11 w 462"/>
                  <a:gd name="T21" fmla="*/ 165 h 459"/>
                  <a:gd name="T22" fmla="*/ 36 w 462"/>
                  <a:gd name="T23" fmla="*/ 103 h 459"/>
                  <a:gd name="T24" fmla="*/ 39 w 462"/>
                  <a:gd name="T25" fmla="*/ 99 h 459"/>
                  <a:gd name="T26" fmla="*/ 53 w 462"/>
                  <a:gd name="T27" fmla="*/ 83 h 459"/>
                  <a:gd name="T28" fmla="*/ 70 w 462"/>
                  <a:gd name="T29" fmla="*/ 63 h 459"/>
                  <a:gd name="T30" fmla="*/ 82 w 462"/>
                  <a:gd name="T31" fmla="*/ 54 h 459"/>
                  <a:gd name="T32" fmla="*/ 111 w 462"/>
                  <a:gd name="T33" fmla="*/ 33 h 459"/>
                  <a:gd name="T34" fmla="*/ 201 w 462"/>
                  <a:gd name="T35" fmla="*/ 2 h 459"/>
                  <a:gd name="T36" fmla="*/ 232 w 462"/>
                  <a:gd name="T37" fmla="*/ 0 h 459"/>
                  <a:gd name="T38" fmla="*/ 364 w 462"/>
                  <a:gd name="T39" fmla="*/ 43 h 459"/>
                  <a:gd name="T40" fmla="*/ 426 w 462"/>
                  <a:gd name="T41" fmla="*/ 109 h 459"/>
                  <a:gd name="T42" fmla="*/ 443 w 462"/>
                  <a:gd name="T43" fmla="*/ 145 h 459"/>
                  <a:gd name="T44" fmla="*/ 451 w 462"/>
                  <a:gd name="T45" fmla="*/ 167 h 459"/>
                  <a:gd name="T46" fmla="*/ 458 w 462"/>
                  <a:gd name="T47" fmla="*/ 190 h 459"/>
                  <a:gd name="T48" fmla="*/ 458 w 462"/>
                  <a:gd name="T49" fmla="*/ 263 h 459"/>
                  <a:gd name="T50" fmla="*/ 447 w 462"/>
                  <a:gd name="T51" fmla="*/ 302 h 459"/>
                  <a:gd name="T52" fmla="*/ 444 w 462"/>
                  <a:gd name="T53" fmla="*/ 311 h 459"/>
                  <a:gd name="T54" fmla="*/ 442 w 462"/>
                  <a:gd name="T55" fmla="*/ 317 h 459"/>
                  <a:gd name="T56" fmla="*/ 430 w 462"/>
                  <a:gd name="T57" fmla="*/ 345 h 459"/>
                  <a:gd name="T58" fmla="*/ 430 w 462"/>
                  <a:gd name="T59" fmla="*/ 346 h 459"/>
                  <a:gd name="T60" fmla="*/ 429 w 462"/>
                  <a:gd name="T61" fmla="*/ 348 h 459"/>
                  <a:gd name="T62" fmla="*/ 410 w 462"/>
                  <a:gd name="T63" fmla="*/ 371 h 459"/>
                  <a:gd name="T64" fmla="*/ 406 w 462"/>
                  <a:gd name="T65" fmla="*/ 375 h 459"/>
                  <a:gd name="T66" fmla="*/ 359 w 462"/>
                  <a:gd name="T67" fmla="*/ 419 h 459"/>
                  <a:gd name="T68" fmla="*/ 266 w 462"/>
                  <a:gd name="T69" fmla="*/ 457 h 459"/>
                  <a:gd name="T70" fmla="*/ 238 w 462"/>
                  <a:gd name="T71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2" h="459">
                    <a:moveTo>
                      <a:pt x="238" y="459"/>
                    </a:moveTo>
                    <a:cubicBezTo>
                      <a:pt x="212" y="459"/>
                      <a:pt x="186" y="454"/>
                      <a:pt x="162" y="448"/>
                    </a:cubicBezTo>
                    <a:cubicBezTo>
                      <a:pt x="144" y="444"/>
                      <a:pt x="127" y="436"/>
                      <a:pt x="112" y="425"/>
                    </a:cubicBezTo>
                    <a:cubicBezTo>
                      <a:pt x="109" y="423"/>
                      <a:pt x="105" y="421"/>
                      <a:pt x="102" y="419"/>
                    </a:cubicBezTo>
                    <a:cubicBezTo>
                      <a:pt x="97" y="416"/>
                      <a:pt x="89" y="410"/>
                      <a:pt x="86" y="408"/>
                    </a:cubicBezTo>
                    <a:cubicBezTo>
                      <a:pt x="86" y="406"/>
                      <a:pt x="86" y="406"/>
                      <a:pt x="86" y="406"/>
                    </a:cubicBezTo>
                    <a:cubicBezTo>
                      <a:pt x="84" y="405"/>
                      <a:pt x="84" y="405"/>
                      <a:pt x="84" y="405"/>
                    </a:cubicBezTo>
                    <a:cubicBezTo>
                      <a:pt x="81" y="400"/>
                      <a:pt x="81" y="400"/>
                      <a:pt x="81" y="400"/>
                    </a:cubicBezTo>
                    <a:cubicBezTo>
                      <a:pt x="76" y="398"/>
                      <a:pt x="76" y="398"/>
                      <a:pt x="76" y="398"/>
                    </a:cubicBezTo>
                    <a:cubicBezTo>
                      <a:pt x="37" y="368"/>
                      <a:pt x="6" y="308"/>
                      <a:pt x="2" y="254"/>
                    </a:cubicBezTo>
                    <a:cubicBezTo>
                      <a:pt x="0" y="223"/>
                      <a:pt x="3" y="195"/>
                      <a:pt x="11" y="165"/>
                    </a:cubicBezTo>
                    <a:cubicBezTo>
                      <a:pt x="17" y="142"/>
                      <a:pt x="24" y="119"/>
                      <a:pt x="36" y="103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4" y="94"/>
                      <a:pt x="49" y="88"/>
                      <a:pt x="53" y="83"/>
                    </a:cubicBezTo>
                    <a:cubicBezTo>
                      <a:pt x="59" y="75"/>
                      <a:pt x="64" y="68"/>
                      <a:pt x="70" y="63"/>
                    </a:cubicBezTo>
                    <a:cubicBezTo>
                      <a:pt x="74" y="60"/>
                      <a:pt x="78" y="57"/>
                      <a:pt x="82" y="54"/>
                    </a:cubicBezTo>
                    <a:cubicBezTo>
                      <a:pt x="92" y="46"/>
                      <a:pt x="102" y="38"/>
                      <a:pt x="111" y="33"/>
                    </a:cubicBezTo>
                    <a:cubicBezTo>
                      <a:pt x="143" y="15"/>
                      <a:pt x="171" y="6"/>
                      <a:pt x="201" y="2"/>
                    </a:cubicBezTo>
                    <a:cubicBezTo>
                      <a:pt x="212" y="0"/>
                      <a:pt x="222" y="0"/>
                      <a:pt x="232" y="0"/>
                    </a:cubicBezTo>
                    <a:cubicBezTo>
                      <a:pt x="281" y="0"/>
                      <a:pt x="327" y="15"/>
                      <a:pt x="364" y="43"/>
                    </a:cubicBezTo>
                    <a:cubicBezTo>
                      <a:pt x="390" y="62"/>
                      <a:pt x="412" y="85"/>
                      <a:pt x="426" y="109"/>
                    </a:cubicBezTo>
                    <a:cubicBezTo>
                      <a:pt x="433" y="122"/>
                      <a:pt x="440" y="133"/>
                      <a:pt x="443" y="145"/>
                    </a:cubicBezTo>
                    <a:cubicBezTo>
                      <a:pt x="446" y="153"/>
                      <a:pt x="448" y="160"/>
                      <a:pt x="451" y="167"/>
                    </a:cubicBezTo>
                    <a:cubicBezTo>
                      <a:pt x="454" y="175"/>
                      <a:pt x="457" y="183"/>
                      <a:pt x="458" y="190"/>
                    </a:cubicBezTo>
                    <a:cubicBezTo>
                      <a:pt x="462" y="212"/>
                      <a:pt x="462" y="237"/>
                      <a:pt x="458" y="263"/>
                    </a:cubicBezTo>
                    <a:cubicBezTo>
                      <a:pt x="456" y="276"/>
                      <a:pt x="452" y="288"/>
                      <a:pt x="447" y="302"/>
                    </a:cubicBezTo>
                    <a:cubicBezTo>
                      <a:pt x="446" y="305"/>
                      <a:pt x="445" y="308"/>
                      <a:pt x="444" y="311"/>
                    </a:cubicBezTo>
                    <a:cubicBezTo>
                      <a:pt x="442" y="317"/>
                      <a:pt x="442" y="317"/>
                      <a:pt x="442" y="317"/>
                    </a:cubicBezTo>
                    <a:cubicBezTo>
                      <a:pt x="438" y="328"/>
                      <a:pt x="435" y="337"/>
                      <a:pt x="430" y="345"/>
                    </a:cubicBezTo>
                    <a:cubicBezTo>
                      <a:pt x="430" y="346"/>
                      <a:pt x="430" y="346"/>
                      <a:pt x="430" y="346"/>
                    </a:cubicBezTo>
                    <a:cubicBezTo>
                      <a:pt x="429" y="348"/>
                      <a:pt x="429" y="348"/>
                      <a:pt x="429" y="348"/>
                    </a:cubicBezTo>
                    <a:cubicBezTo>
                      <a:pt x="426" y="354"/>
                      <a:pt x="418" y="364"/>
                      <a:pt x="410" y="371"/>
                    </a:cubicBezTo>
                    <a:cubicBezTo>
                      <a:pt x="409" y="372"/>
                      <a:pt x="407" y="374"/>
                      <a:pt x="406" y="375"/>
                    </a:cubicBezTo>
                    <a:cubicBezTo>
                      <a:pt x="392" y="391"/>
                      <a:pt x="376" y="405"/>
                      <a:pt x="359" y="419"/>
                    </a:cubicBezTo>
                    <a:cubicBezTo>
                      <a:pt x="334" y="438"/>
                      <a:pt x="303" y="451"/>
                      <a:pt x="266" y="457"/>
                    </a:cubicBezTo>
                    <a:cubicBezTo>
                      <a:pt x="257" y="458"/>
                      <a:pt x="248" y="459"/>
                      <a:pt x="238" y="459"/>
                    </a:cubicBezTo>
                    <a:close/>
                  </a:path>
                </a:pathLst>
              </a:custGeom>
              <a:solidFill>
                <a:srgbClr val="FCF9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06" name="文本框 105"/>
            <p:cNvSpPr txBox="1"/>
            <p:nvPr/>
          </p:nvSpPr>
          <p:spPr>
            <a:xfrm>
              <a:off x="9309826" y="3496329"/>
              <a:ext cx="1569233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关键字</a:t>
              </a:r>
              <a:r>
                <a:rPr lang="en-US" altLang="zh-CN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04</a:t>
              </a:r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945503" y="3443218"/>
            <a:ext cx="1585916" cy="1214501"/>
            <a:chOff x="8762997" y="4659537"/>
            <a:chExt cx="2114554" cy="1619334"/>
          </a:xfrm>
        </p:grpSpPr>
        <p:grpSp>
          <p:nvGrpSpPr>
            <p:cNvPr id="94" name="组合 93"/>
            <p:cNvGrpSpPr/>
            <p:nvPr/>
          </p:nvGrpSpPr>
          <p:grpSpPr>
            <a:xfrm>
              <a:off x="8762997" y="4659537"/>
              <a:ext cx="2114554" cy="1619334"/>
              <a:chOff x="9340752" y="2683669"/>
              <a:chExt cx="2209801" cy="1692275"/>
            </a:xfrm>
          </p:grpSpPr>
          <p:sp>
            <p:nvSpPr>
              <p:cNvPr id="95" name="Freeform 78"/>
              <p:cNvSpPr/>
              <p:nvPr/>
            </p:nvSpPr>
            <p:spPr bwMode="auto">
              <a:xfrm>
                <a:off x="9340752" y="3467894"/>
                <a:ext cx="160338" cy="136525"/>
              </a:xfrm>
              <a:custGeom>
                <a:avLst/>
                <a:gdLst>
                  <a:gd name="T0" fmla="*/ 25 w 51"/>
                  <a:gd name="T1" fmla="*/ 1 h 44"/>
                  <a:gd name="T2" fmla="*/ 17 w 51"/>
                  <a:gd name="T3" fmla="*/ 4 h 44"/>
                  <a:gd name="T4" fmla="*/ 6 w 51"/>
                  <a:gd name="T5" fmla="*/ 13 h 44"/>
                  <a:gd name="T6" fmla="*/ 21 w 51"/>
                  <a:gd name="T7" fmla="*/ 41 h 44"/>
                  <a:gd name="T8" fmla="*/ 48 w 51"/>
                  <a:gd name="T9" fmla="*/ 24 h 44"/>
                  <a:gd name="T10" fmla="*/ 25 w 51"/>
                  <a:gd name="T11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44">
                    <a:moveTo>
                      <a:pt x="25" y="1"/>
                    </a:moveTo>
                    <a:cubicBezTo>
                      <a:pt x="22" y="1"/>
                      <a:pt x="19" y="2"/>
                      <a:pt x="17" y="4"/>
                    </a:cubicBezTo>
                    <a:cubicBezTo>
                      <a:pt x="12" y="5"/>
                      <a:pt x="8" y="9"/>
                      <a:pt x="6" y="13"/>
                    </a:cubicBezTo>
                    <a:cubicBezTo>
                      <a:pt x="0" y="25"/>
                      <a:pt x="9" y="38"/>
                      <a:pt x="21" y="41"/>
                    </a:cubicBezTo>
                    <a:cubicBezTo>
                      <a:pt x="32" y="44"/>
                      <a:pt x="45" y="35"/>
                      <a:pt x="48" y="24"/>
                    </a:cubicBezTo>
                    <a:cubicBezTo>
                      <a:pt x="51" y="10"/>
                      <a:pt x="38" y="0"/>
                      <a:pt x="25" y="1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6" name="Freeform 79"/>
              <p:cNvSpPr/>
              <p:nvPr/>
            </p:nvSpPr>
            <p:spPr bwMode="auto">
              <a:xfrm>
                <a:off x="9401077" y="3501231"/>
                <a:ext cx="815975" cy="63500"/>
              </a:xfrm>
              <a:custGeom>
                <a:avLst/>
                <a:gdLst>
                  <a:gd name="T0" fmla="*/ 256 w 261"/>
                  <a:gd name="T1" fmla="*/ 4 h 20"/>
                  <a:gd name="T2" fmla="*/ 131 w 261"/>
                  <a:gd name="T3" fmla="*/ 4 h 20"/>
                  <a:gd name="T4" fmla="*/ 5 w 261"/>
                  <a:gd name="T5" fmla="*/ 6 h 20"/>
                  <a:gd name="T6" fmla="*/ 5 w 261"/>
                  <a:gd name="T7" fmla="*/ 15 h 20"/>
                  <a:gd name="T8" fmla="*/ 123 w 261"/>
                  <a:gd name="T9" fmla="*/ 17 h 20"/>
                  <a:gd name="T10" fmla="*/ 256 w 261"/>
                  <a:gd name="T11" fmla="*/ 16 h 20"/>
                  <a:gd name="T12" fmla="*/ 261 w 261"/>
                  <a:gd name="T13" fmla="*/ 10 h 20"/>
                  <a:gd name="T14" fmla="*/ 256 w 261"/>
                  <a:gd name="T15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1" h="20">
                    <a:moveTo>
                      <a:pt x="256" y="4"/>
                    </a:moveTo>
                    <a:cubicBezTo>
                      <a:pt x="214" y="4"/>
                      <a:pt x="173" y="4"/>
                      <a:pt x="131" y="4"/>
                    </a:cubicBezTo>
                    <a:cubicBezTo>
                      <a:pt x="90" y="4"/>
                      <a:pt x="46" y="0"/>
                      <a:pt x="5" y="6"/>
                    </a:cubicBezTo>
                    <a:cubicBezTo>
                      <a:pt x="0" y="6"/>
                      <a:pt x="0" y="15"/>
                      <a:pt x="5" y="15"/>
                    </a:cubicBezTo>
                    <a:cubicBezTo>
                      <a:pt x="44" y="20"/>
                      <a:pt x="85" y="17"/>
                      <a:pt x="123" y="17"/>
                    </a:cubicBezTo>
                    <a:cubicBezTo>
                      <a:pt x="167" y="17"/>
                      <a:pt x="211" y="17"/>
                      <a:pt x="256" y="16"/>
                    </a:cubicBezTo>
                    <a:cubicBezTo>
                      <a:pt x="259" y="17"/>
                      <a:pt x="261" y="13"/>
                      <a:pt x="261" y="10"/>
                    </a:cubicBezTo>
                    <a:cubicBezTo>
                      <a:pt x="261" y="7"/>
                      <a:pt x="259" y="4"/>
                      <a:pt x="256" y="4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7" name="Freeform 80"/>
              <p:cNvSpPr/>
              <p:nvPr/>
            </p:nvSpPr>
            <p:spPr bwMode="auto">
              <a:xfrm>
                <a:off x="9878915" y="2683669"/>
                <a:ext cx="1671638" cy="1692275"/>
              </a:xfrm>
              <a:custGeom>
                <a:avLst/>
                <a:gdLst>
                  <a:gd name="T0" fmla="*/ 514 w 535"/>
                  <a:gd name="T1" fmla="*/ 178 h 542"/>
                  <a:gd name="T2" fmla="*/ 493 w 535"/>
                  <a:gd name="T3" fmla="*/ 133 h 542"/>
                  <a:gd name="T4" fmla="*/ 422 w 535"/>
                  <a:gd name="T5" fmla="*/ 57 h 542"/>
                  <a:gd name="T6" fmla="*/ 233 w 535"/>
                  <a:gd name="T7" fmla="*/ 9 h 542"/>
                  <a:gd name="T8" fmla="*/ 130 w 535"/>
                  <a:gd name="T9" fmla="*/ 44 h 542"/>
                  <a:gd name="T10" fmla="*/ 84 w 535"/>
                  <a:gd name="T11" fmla="*/ 78 h 542"/>
                  <a:gd name="T12" fmla="*/ 45 w 535"/>
                  <a:gd name="T13" fmla="*/ 122 h 542"/>
                  <a:gd name="T14" fmla="*/ 44 w 535"/>
                  <a:gd name="T15" fmla="*/ 124 h 542"/>
                  <a:gd name="T16" fmla="*/ 12 w 535"/>
                  <a:gd name="T17" fmla="*/ 198 h 542"/>
                  <a:gd name="T18" fmla="*/ 2 w 535"/>
                  <a:gd name="T19" fmla="*/ 299 h 542"/>
                  <a:gd name="T20" fmla="*/ 92 w 535"/>
                  <a:gd name="T21" fmla="*/ 471 h 542"/>
                  <a:gd name="T22" fmla="*/ 92 w 535"/>
                  <a:gd name="T23" fmla="*/ 471 h 542"/>
                  <a:gd name="T24" fmla="*/ 94 w 535"/>
                  <a:gd name="T25" fmla="*/ 473 h 542"/>
                  <a:gd name="T26" fmla="*/ 127 w 535"/>
                  <a:gd name="T27" fmla="*/ 498 h 542"/>
                  <a:gd name="T28" fmla="*/ 190 w 535"/>
                  <a:gd name="T29" fmla="*/ 526 h 542"/>
                  <a:gd name="T30" fmla="*/ 308 w 535"/>
                  <a:gd name="T31" fmla="*/ 535 h 542"/>
                  <a:gd name="T32" fmla="*/ 417 w 535"/>
                  <a:gd name="T33" fmla="*/ 490 h 542"/>
                  <a:gd name="T34" fmla="*/ 468 w 535"/>
                  <a:gd name="T35" fmla="*/ 443 h 542"/>
                  <a:gd name="T36" fmla="*/ 498 w 535"/>
                  <a:gd name="T37" fmla="*/ 405 h 542"/>
                  <a:gd name="T38" fmla="*/ 514 w 535"/>
                  <a:gd name="T39" fmla="*/ 366 h 542"/>
                  <a:gd name="T40" fmla="*/ 530 w 535"/>
                  <a:gd name="T41" fmla="*/ 311 h 542"/>
                  <a:gd name="T42" fmla="*/ 530 w 535"/>
                  <a:gd name="T43" fmla="*/ 226 h 542"/>
                  <a:gd name="T44" fmla="*/ 514 w 535"/>
                  <a:gd name="T45" fmla="*/ 178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5" h="542">
                    <a:moveTo>
                      <a:pt x="514" y="178"/>
                    </a:moveTo>
                    <a:cubicBezTo>
                      <a:pt x="510" y="162"/>
                      <a:pt x="501" y="148"/>
                      <a:pt x="493" y="133"/>
                    </a:cubicBezTo>
                    <a:cubicBezTo>
                      <a:pt x="475" y="104"/>
                      <a:pt x="449" y="78"/>
                      <a:pt x="422" y="57"/>
                    </a:cubicBezTo>
                    <a:cubicBezTo>
                      <a:pt x="367" y="16"/>
                      <a:pt x="299" y="0"/>
                      <a:pt x="233" y="9"/>
                    </a:cubicBezTo>
                    <a:cubicBezTo>
                      <a:pt x="195" y="14"/>
                      <a:pt x="163" y="26"/>
                      <a:pt x="130" y="44"/>
                    </a:cubicBezTo>
                    <a:cubicBezTo>
                      <a:pt x="114" y="53"/>
                      <a:pt x="99" y="66"/>
                      <a:pt x="84" y="78"/>
                    </a:cubicBezTo>
                    <a:cubicBezTo>
                      <a:pt x="69" y="90"/>
                      <a:pt x="59" y="108"/>
                      <a:pt x="45" y="122"/>
                    </a:cubicBezTo>
                    <a:cubicBezTo>
                      <a:pt x="44" y="122"/>
                      <a:pt x="44" y="123"/>
                      <a:pt x="44" y="124"/>
                    </a:cubicBezTo>
                    <a:cubicBezTo>
                      <a:pt x="27" y="145"/>
                      <a:pt x="19" y="173"/>
                      <a:pt x="12" y="198"/>
                    </a:cubicBezTo>
                    <a:cubicBezTo>
                      <a:pt x="3" y="232"/>
                      <a:pt x="0" y="264"/>
                      <a:pt x="2" y="299"/>
                    </a:cubicBezTo>
                    <a:cubicBezTo>
                      <a:pt x="7" y="361"/>
                      <a:pt x="41" y="433"/>
                      <a:pt x="92" y="471"/>
                    </a:cubicBezTo>
                    <a:cubicBezTo>
                      <a:pt x="92" y="471"/>
                      <a:pt x="92" y="471"/>
                      <a:pt x="92" y="471"/>
                    </a:cubicBezTo>
                    <a:cubicBezTo>
                      <a:pt x="93" y="471"/>
                      <a:pt x="93" y="472"/>
                      <a:pt x="94" y="473"/>
                    </a:cubicBezTo>
                    <a:cubicBezTo>
                      <a:pt x="102" y="483"/>
                      <a:pt x="118" y="491"/>
                      <a:pt x="127" y="498"/>
                    </a:cubicBezTo>
                    <a:cubicBezTo>
                      <a:pt x="146" y="511"/>
                      <a:pt x="167" y="521"/>
                      <a:pt x="190" y="526"/>
                    </a:cubicBezTo>
                    <a:cubicBezTo>
                      <a:pt x="229" y="535"/>
                      <a:pt x="267" y="542"/>
                      <a:pt x="308" y="535"/>
                    </a:cubicBezTo>
                    <a:cubicBezTo>
                      <a:pt x="348" y="529"/>
                      <a:pt x="385" y="515"/>
                      <a:pt x="417" y="490"/>
                    </a:cubicBezTo>
                    <a:cubicBezTo>
                      <a:pt x="435" y="475"/>
                      <a:pt x="452" y="460"/>
                      <a:pt x="468" y="443"/>
                    </a:cubicBezTo>
                    <a:cubicBezTo>
                      <a:pt x="479" y="432"/>
                      <a:pt x="492" y="419"/>
                      <a:pt x="498" y="405"/>
                    </a:cubicBezTo>
                    <a:cubicBezTo>
                      <a:pt x="505" y="392"/>
                      <a:pt x="509" y="379"/>
                      <a:pt x="514" y="366"/>
                    </a:cubicBezTo>
                    <a:cubicBezTo>
                      <a:pt x="520" y="347"/>
                      <a:pt x="527" y="330"/>
                      <a:pt x="530" y="311"/>
                    </a:cubicBezTo>
                    <a:cubicBezTo>
                      <a:pt x="534" y="283"/>
                      <a:pt x="535" y="254"/>
                      <a:pt x="530" y="226"/>
                    </a:cubicBezTo>
                    <a:cubicBezTo>
                      <a:pt x="527" y="210"/>
                      <a:pt x="519" y="194"/>
                      <a:pt x="514" y="178"/>
                    </a:cubicBezTo>
                    <a:close/>
                  </a:path>
                </a:pathLst>
              </a:custGeom>
              <a:solidFill>
                <a:srgbClr val="3077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8" name="Freeform 81"/>
              <p:cNvSpPr/>
              <p:nvPr/>
            </p:nvSpPr>
            <p:spPr bwMode="auto">
              <a:xfrm>
                <a:off x="10007502" y="2683669"/>
                <a:ext cx="1543050" cy="1295400"/>
              </a:xfrm>
              <a:custGeom>
                <a:avLst/>
                <a:gdLst>
                  <a:gd name="T0" fmla="*/ 489 w 494"/>
                  <a:gd name="T1" fmla="*/ 226 h 415"/>
                  <a:gd name="T2" fmla="*/ 473 w 494"/>
                  <a:gd name="T3" fmla="*/ 178 h 415"/>
                  <a:gd name="T4" fmla="*/ 452 w 494"/>
                  <a:gd name="T5" fmla="*/ 133 h 415"/>
                  <a:gd name="T6" fmla="*/ 381 w 494"/>
                  <a:gd name="T7" fmla="*/ 57 h 415"/>
                  <a:gd name="T8" fmla="*/ 192 w 494"/>
                  <a:gd name="T9" fmla="*/ 9 h 415"/>
                  <a:gd name="T10" fmla="*/ 89 w 494"/>
                  <a:gd name="T11" fmla="*/ 44 h 415"/>
                  <a:gd name="T12" fmla="*/ 43 w 494"/>
                  <a:gd name="T13" fmla="*/ 78 h 415"/>
                  <a:gd name="T14" fmla="*/ 4 w 494"/>
                  <a:gd name="T15" fmla="*/ 122 h 415"/>
                  <a:gd name="T16" fmla="*/ 10 w 494"/>
                  <a:gd name="T17" fmla="*/ 128 h 415"/>
                  <a:gd name="T18" fmla="*/ 44 w 494"/>
                  <a:gd name="T19" fmla="*/ 90 h 415"/>
                  <a:gd name="T20" fmla="*/ 85 w 494"/>
                  <a:gd name="T21" fmla="*/ 58 h 415"/>
                  <a:gd name="T22" fmla="*/ 188 w 494"/>
                  <a:gd name="T23" fmla="*/ 19 h 415"/>
                  <a:gd name="T24" fmla="*/ 231 w 494"/>
                  <a:gd name="T25" fmla="*/ 16 h 415"/>
                  <a:gd name="T26" fmla="*/ 266 w 494"/>
                  <a:gd name="T27" fmla="*/ 19 h 415"/>
                  <a:gd name="T28" fmla="*/ 365 w 494"/>
                  <a:gd name="T29" fmla="*/ 57 h 415"/>
                  <a:gd name="T30" fmla="*/ 440 w 494"/>
                  <a:gd name="T31" fmla="*/ 133 h 415"/>
                  <a:gd name="T32" fmla="*/ 478 w 494"/>
                  <a:gd name="T33" fmla="*/ 223 h 415"/>
                  <a:gd name="T34" fmla="*/ 480 w 494"/>
                  <a:gd name="T35" fmla="*/ 305 h 415"/>
                  <a:gd name="T36" fmla="*/ 468 w 494"/>
                  <a:gd name="T37" fmla="*/ 351 h 415"/>
                  <a:gd name="T38" fmla="*/ 446 w 494"/>
                  <a:gd name="T39" fmla="*/ 404 h 415"/>
                  <a:gd name="T40" fmla="*/ 455 w 494"/>
                  <a:gd name="T41" fmla="*/ 409 h 415"/>
                  <a:gd name="T42" fmla="*/ 473 w 494"/>
                  <a:gd name="T43" fmla="*/ 366 h 415"/>
                  <a:gd name="T44" fmla="*/ 489 w 494"/>
                  <a:gd name="T45" fmla="*/ 311 h 415"/>
                  <a:gd name="T46" fmla="*/ 489 w 494"/>
                  <a:gd name="T47" fmla="*/ 226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94" h="415">
                    <a:moveTo>
                      <a:pt x="489" y="226"/>
                    </a:moveTo>
                    <a:cubicBezTo>
                      <a:pt x="486" y="210"/>
                      <a:pt x="478" y="194"/>
                      <a:pt x="473" y="178"/>
                    </a:cubicBezTo>
                    <a:cubicBezTo>
                      <a:pt x="469" y="162"/>
                      <a:pt x="460" y="148"/>
                      <a:pt x="452" y="133"/>
                    </a:cubicBezTo>
                    <a:cubicBezTo>
                      <a:pt x="434" y="104"/>
                      <a:pt x="408" y="78"/>
                      <a:pt x="381" y="57"/>
                    </a:cubicBezTo>
                    <a:cubicBezTo>
                      <a:pt x="326" y="16"/>
                      <a:pt x="258" y="0"/>
                      <a:pt x="192" y="9"/>
                    </a:cubicBezTo>
                    <a:cubicBezTo>
                      <a:pt x="154" y="14"/>
                      <a:pt x="122" y="26"/>
                      <a:pt x="89" y="44"/>
                    </a:cubicBezTo>
                    <a:cubicBezTo>
                      <a:pt x="73" y="53"/>
                      <a:pt x="58" y="66"/>
                      <a:pt x="43" y="78"/>
                    </a:cubicBezTo>
                    <a:cubicBezTo>
                      <a:pt x="28" y="90"/>
                      <a:pt x="18" y="108"/>
                      <a:pt x="4" y="122"/>
                    </a:cubicBezTo>
                    <a:cubicBezTo>
                      <a:pt x="0" y="126"/>
                      <a:pt x="6" y="132"/>
                      <a:pt x="10" y="128"/>
                    </a:cubicBezTo>
                    <a:cubicBezTo>
                      <a:pt x="22" y="116"/>
                      <a:pt x="33" y="102"/>
                      <a:pt x="44" y="90"/>
                    </a:cubicBezTo>
                    <a:cubicBezTo>
                      <a:pt x="56" y="78"/>
                      <a:pt x="71" y="68"/>
                      <a:pt x="85" y="58"/>
                    </a:cubicBezTo>
                    <a:cubicBezTo>
                      <a:pt x="113" y="38"/>
                      <a:pt x="152" y="19"/>
                      <a:pt x="188" y="19"/>
                    </a:cubicBezTo>
                    <a:cubicBezTo>
                      <a:pt x="202" y="19"/>
                      <a:pt x="216" y="14"/>
                      <a:pt x="231" y="16"/>
                    </a:cubicBezTo>
                    <a:cubicBezTo>
                      <a:pt x="243" y="18"/>
                      <a:pt x="254" y="18"/>
                      <a:pt x="266" y="19"/>
                    </a:cubicBezTo>
                    <a:cubicBezTo>
                      <a:pt x="302" y="24"/>
                      <a:pt x="334" y="38"/>
                      <a:pt x="365" y="57"/>
                    </a:cubicBezTo>
                    <a:cubicBezTo>
                      <a:pt x="394" y="76"/>
                      <a:pt x="422" y="104"/>
                      <a:pt x="440" y="133"/>
                    </a:cubicBezTo>
                    <a:cubicBezTo>
                      <a:pt x="458" y="161"/>
                      <a:pt x="469" y="192"/>
                      <a:pt x="478" y="223"/>
                    </a:cubicBezTo>
                    <a:cubicBezTo>
                      <a:pt x="486" y="249"/>
                      <a:pt x="482" y="279"/>
                      <a:pt x="480" y="305"/>
                    </a:cubicBezTo>
                    <a:cubicBezTo>
                      <a:pt x="478" y="321"/>
                      <a:pt x="474" y="336"/>
                      <a:pt x="468" y="351"/>
                    </a:cubicBezTo>
                    <a:cubicBezTo>
                      <a:pt x="461" y="369"/>
                      <a:pt x="456" y="388"/>
                      <a:pt x="446" y="404"/>
                    </a:cubicBezTo>
                    <a:cubicBezTo>
                      <a:pt x="443" y="410"/>
                      <a:pt x="452" y="415"/>
                      <a:pt x="455" y="409"/>
                    </a:cubicBezTo>
                    <a:cubicBezTo>
                      <a:pt x="463" y="395"/>
                      <a:pt x="467" y="381"/>
                      <a:pt x="473" y="366"/>
                    </a:cubicBezTo>
                    <a:cubicBezTo>
                      <a:pt x="479" y="347"/>
                      <a:pt x="486" y="330"/>
                      <a:pt x="489" y="311"/>
                    </a:cubicBezTo>
                    <a:cubicBezTo>
                      <a:pt x="493" y="283"/>
                      <a:pt x="494" y="254"/>
                      <a:pt x="489" y="22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99" name="Freeform 82"/>
              <p:cNvSpPr/>
              <p:nvPr/>
            </p:nvSpPr>
            <p:spPr bwMode="auto">
              <a:xfrm>
                <a:off x="9878915" y="3048794"/>
                <a:ext cx="319088" cy="1114425"/>
              </a:xfrm>
              <a:custGeom>
                <a:avLst/>
                <a:gdLst>
                  <a:gd name="T0" fmla="*/ 98 w 102"/>
                  <a:gd name="T1" fmla="*/ 346 h 357"/>
                  <a:gd name="T2" fmla="*/ 14 w 102"/>
                  <a:gd name="T3" fmla="*/ 187 h 357"/>
                  <a:gd name="T4" fmla="*/ 20 w 102"/>
                  <a:gd name="T5" fmla="*/ 89 h 357"/>
                  <a:gd name="T6" fmla="*/ 53 w 102"/>
                  <a:gd name="T7" fmla="*/ 9 h 357"/>
                  <a:gd name="T8" fmla="*/ 46 w 102"/>
                  <a:gd name="T9" fmla="*/ 4 h 357"/>
                  <a:gd name="T10" fmla="*/ 12 w 102"/>
                  <a:gd name="T11" fmla="*/ 81 h 357"/>
                  <a:gd name="T12" fmla="*/ 2 w 102"/>
                  <a:gd name="T13" fmla="*/ 182 h 357"/>
                  <a:gd name="T14" fmla="*/ 92 w 102"/>
                  <a:gd name="T15" fmla="*/ 354 h 357"/>
                  <a:gd name="T16" fmla="*/ 98 w 102"/>
                  <a:gd name="T17" fmla="*/ 346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357">
                    <a:moveTo>
                      <a:pt x="98" y="346"/>
                    </a:moveTo>
                    <a:cubicBezTo>
                      <a:pt x="50" y="305"/>
                      <a:pt x="24" y="248"/>
                      <a:pt x="14" y="187"/>
                    </a:cubicBezTo>
                    <a:cubicBezTo>
                      <a:pt x="8" y="155"/>
                      <a:pt x="11" y="121"/>
                      <a:pt x="20" y="89"/>
                    </a:cubicBezTo>
                    <a:cubicBezTo>
                      <a:pt x="28" y="61"/>
                      <a:pt x="36" y="33"/>
                      <a:pt x="53" y="9"/>
                    </a:cubicBezTo>
                    <a:cubicBezTo>
                      <a:pt x="56" y="5"/>
                      <a:pt x="50" y="0"/>
                      <a:pt x="46" y="4"/>
                    </a:cubicBezTo>
                    <a:cubicBezTo>
                      <a:pt x="28" y="25"/>
                      <a:pt x="20" y="55"/>
                      <a:pt x="12" y="81"/>
                    </a:cubicBezTo>
                    <a:cubicBezTo>
                      <a:pt x="3" y="115"/>
                      <a:pt x="0" y="147"/>
                      <a:pt x="2" y="182"/>
                    </a:cubicBezTo>
                    <a:cubicBezTo>
                      <a:pt x="7" y="244"/>
                      <a:pt x="41" y="316"/>
                      <a:pt x="92" y="354"/>
                    </a:cubicBezTo>
                    <a:cubicBezTo>
                      <a:pt x="97" y="357"/>
                      <a:pt x="102" y="349"/>
                      <a:pt x="98" y="34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0" name="Freeform 83"/>
              <p:cNvSpPr/>
              <p:nvPr/>
            </p:nvSpPr>
            <p:spPr bwMode="auto">
              <a:xfrm>
                <a:off x="10153552" y="3898106"/>
                <a:ext cx="1293813" cy="477838"/>
              </a:xfrm>
              <a:custGeom>
                <a:avLst/>
                <a:gdLst>
                  <a:gd name="T0" fmla="*/ 404 w 414"/>
                  <a:gd name="T1" fmla="*/ 6 h 153"/>
                  <a:gd name="T2" fmla="*/ 373 w 414"/>
                  <a:gd name="T3" fmla="*/ 47 h 153"/>
                  <a:gd name="T4" fmla="*/ 326 w 414"/>
                  <a:gd name="T5" fmla="*/ 90 h 153"/>
                  <a:gd name="T6" fmla="*/ 227 w 414"/>
                  <a:gd name="T7" fmla="*/ 135 h 153"/>
                  <a:gd name="T8" fmla="*/ 117 w 414"/>
                  <a:gd name="T9" fmla="*/ 130 h 153"/>
                  <a:gd name="T10" fmla="*/ 54 w 414"/>
                  <a:gd name="T11" fmla="*/ 105 h 153"/>
                  <a:gd name="T12" fmla="*/ 28 w 414"/>
                  <a:gd name="T13" fmla="*/ 89 h 153"/>
                  <a:gd name="T14" fmla="*/ 8 w 414"/>
                  <a:gd name="T15" fmla="*/ 74 h 153"/>
                  <a:gd name="T16" fmla="*/ 2 w 414"/>
                  <a:gd name="T17" fmla="*/ 76 h 153"/>
                  <a:gd name="T18" fmla="*/ 39 w 414"/>
                  <a:gd name="T19" fmla="*/ 109 h 153"/>
                  <a:gd name="T20" fmla="*/ 102 w 414"/>
                  <a:gd name="T21" fmla="*/ 137 h 153"/>
                  <a:gd name="T22" fmla="*/ 220 w 414"/>
                  <a:gd name="T23" fmla="*/ 146 h 153"/>
                  <a:gd name="T24" fmla="*/ 329 w 414"/>
                  <a:gd name="T25" fmla="*/ 101 h 153"/>
                  <a:gd name="T26" fmla="*/ 380 w 414"/>
                  <a:gd name="T27" fmla="*/ 54 h 153"/>
                  <a:gd name="T28" fmla="*/ 413 w 414"/>
                  <a:gd name="T29" fmla="*/ 8 h 153"/>
                  <a:gd name="T30" fmla="*/ 404 w 414"/>
                  <a:gd name="T31" fmla="*/ 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4" h="153">
                    <a:moveTo>
                      <a:pt x="404" y="6"/>
                    </a:moveTo>
                    <a:cubicBezTo>
                      <a:pt x="399" y="20"/>
                      <a:pt x="384" y="37"/>
                      <a:pt x="373" y="47"/>
                    </a:cubicBezTo>
                    <a:cubicBezTo>
                      <a:pt x="357" y="61"/>
                      <a:pt x="344" y="78"/>
                      <a:pt x="326" y="90"/>
                    </a:cubicBezTo>
                    <a:cubicBezTo>
                      <a:pt x="295" y="111"/>
                      <a:pt x="265" y="129"/>
                      <a:pt x="227" y="135"/>
                    </a:cubicBezTo>
                    <a:cubicBezTo>
                      <a:pt x="189" y="140"/>
                      <a:pt x="154" y="139"/>
                      <a:pt x="117" y="130"/>
                    </a:cubicBezTo>
                    <a:cubicBezTo>
                      <a:pt x="94" y="124"/>
                      <a:pt x="74" y="116"/>
                      <a:pt x="54" y="105"/>
                    </a:cubicBezTo>
                    <a:cubicBezTo>
                      <a:pt x="45" y="100"/>
                      <a:pt x="37" y="95"/>
                      <a:pt x="28" y="89"/>
                    </a:cubicBezTo>
                    <a:cubicBezTo>
                      <a:pt x="24" y="87"/>
                      <a:pt x="11" y="78"/>
                      <a:pt x="8" y="74"/>
                    </a:cubicBezTo>
                    <a:cubicBezTo>
                      <a:pt x="6" y="71"/>
                      <a:pt x="0" y="72"/>
                      <a:pt x="2" y="76"/>
                    </a:cubicBezTo>
                    <a:cubicBezTo>
                      <a:pt x="7" y="90"/>
                      <a:pt x="28" y="101"/>
                      <a:pt x="39" y="109"/>
                    </a:cubicBezTo>
                    <a:cubicBezTo>
                      <a:pt x="58" y="122"/>
                      <a:pt x="79" y="132"/>
                      <a:pt x="102" y="137"/>
                    </a:cubicBezTo>
                    <a:cubicBezTo>
                      <a:pt x="141" y="146"/>
                      <a:pt x="179" y="153"/>
                      <a:pt x="220" y="146"/>
                    </a:cubicBezTo>
                    <a:cubicBezTo>
                      <a:pt x="260" y="140"/>
                      <a:pt x="297" y="126"/>
                      <a:pt x="329" y="101"/>
                    </a:cubicBezTo>
                    <a:cubicBezTo>
                      <a:pt x="347" y="86"/>
                      <a:pt x="364" y="71"/>
                      <a:pt x="380" y="54"/>
                    </a:cubicBezTo>
                    <a:cubicBezTo>
                      <a:pt x="392" y="41"/>
                      <a:pt x="409" y="26"/>
                      <a:pt x="413" y="8"/>
                    </a:cubicBezTo>
                    <a:cubicBezTo>
                      <a:pt x="414" y="2"/>
                      <a:pt x="406" y="0"/>
                      <a:pt x="404" y="6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1" name="Freeform 84"/>
              <p:cNvSpPr/>
              <p:nvPr/>
            </p:nvSpPr>
            <p:spPr bwMode="auto">
              <a:xfrm>
                <a:off x="10147202" y="4120356"/>
                <a:ext cx="80963" cy="65088"/>
              </a:xfrm>
              <a:custGeom>
                <a:avLst/>
                <a:gdLst>
                  <a:gd name="T0" fmla="*/ 25 w 26"/>
                  <a:gd name="T1" fmla="*/ 14 h 21"/>
                  <a:gd name="T2" fmla="*/ 14 w 26"/>
                  <a:gd name="T3" fmla="*/ 5 h 21"/>
                  <a:gd name="T4" fmla="*/ 4 w 26"/>
                  <a:gd name="T5" fmla="*/ 0 h 21"/>
                  <a:gd name="T6" fmla="*/ 2 w 26"/>
                  <a:gd name="T7" fmla="*/ 1 h 21"/>
                  <a:gd name="T8" fmla="*/ 6 w 26"/>
                  <a:gd name="T9" fmla="*/ 10 h 21"/>
                  <a:gd name="T10" fmla="*/ 20 w 26"/>
                  <a:gd name="T11" fmla="*/ 20 h 21"/>
                  <a:gd name="T12" fmla="*/ 25 w 26"/>
                  <a:gd name="T1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1">
                    <a:moveTo>
                      <a:pt x="25" y="14"/>
                    </a:moveTo>
                    <a:cubicBezTo>
                      <a:pt x="22" y="10"/>
                      <a:pt x="17" y="8"/>
                      <a:pt x="14" y="5"/>
                    </a:cubicBezTo>
                    <a:cubicBezTo>
                      <a:pt x="10" y="2"/>
                      <a:pt x="8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0" y="5"/>
                      <a:pt x="4" y="8"/>
                      <a:pt x="6" y="10"/>
                    </a:cubicBezTo>
                    <a:cubicBezTo>
                      <a:pt x="9" y="15"/>
                      <a:pt x="14" y="19"/>
                      <a:pt x="20" y="20"/>
                    </a:cubicBezTo>
                    <a:cubicBezTo>
                      <a:pt x="23" y="21"/>
                      <a:pt x="26" y="18"/>
                      <a:pt x="25" y="14"/>
                    </a:cubicBezTo>
                    <a:close/>
                  </a:path>
                </a:pathLst>
              </a:custGeom>
              <a:solidFill>
                <a:srgbClr val="12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102" name="Freeform 85"/>
              <p:cNvSpPr/>
              <p:nvPr/>
            </p:nvSpPr>
            <p:spPr bwMode="auto">
              <a:xfrm>
                <a:off x="9991627" y="2817019"/>
                <a:ext cx="1443038" cy="1433513"/>
              </a:xfrm>
              <a:custGeom>
                <a:avLst/>
                <a:gdLst>
                  <a:gd name="T0" fmla="*/ 238 w 462"/>
                  <a:gd name="T1" fmla="*/ 459 h 459"/>
                  <a:gd name="T2" fmla="*/ 162 w 462"/>
                  <a:gd name="T3" fmla="*/ 448 h 459"/>
                  <a:gd name="T4" fmla="*/ 112 w 462"/>
                  <a:gd name="T5" fmla="*/ 425 h 459"/>
                  <a:gd name="T6" fmla="*/ 102 w 462"/>
                  <a:gd name="T7" fmla="*/ 419 h 459"/>
                  <a:gd name="T8" fmla="*/ 86 w 462"/>
                  <a:gd name="T9" fmla="*/ 408 h 459"/>
                  <a:gd name="T10" fmla="*/ 86 w 462"/>
                  <a:gd name="T11" fmla="*/ 406 h 459"/>
                  <a:gd name="T12" fmla="*/ 84 w 462"/>
                  <a:gd name="T13" fmla="*/ 405 h 459"/>
                  <a:gd name="T14" fmla="*/ 81 w 462"/>
                  <a:gd name="T15" fmla="*/ 400 h 459"/>
                  <a:gd name="T16" fmla="*/ 76 w 462"/>
                  <a:gd name="T17" fmla="*/ 398 h 459"/>
                  <a:gd name="T18" fmla="*/ 2 w 462"/>
                  <a:gd name="T19" fmla="*/ 254 h 459"/>
                  <a:gd name="T20" fmla="*/ 11 w 462"/>
                  <a:gd name="T21" fmla="*/ 165 h 459"/>
                  <a:gd name="T22" fmla="*/ 36 w 462"/>
                  <a:gd name="T23" fmla="*/ 103 h 459"/>
                  <a:gd name="T24" fmla="*/ 39 w 462"/>
                  <a:gd name="T25" fmla="*/ 99 h 459"/>
                  <a:gd name="T26" fmla="*/ 53 w 462"/>
                  <a:gd name="T27" fmla="*/ 83 h 459"/>
                  <a:gd name="T28" fmla="*/ 70 w 462"/>
                  <a:gd name="T29" fmla="*/ 63 h 459"/>
                  <a:gd name="T30" fmla="*/ 82 w 462"/>
                  <a:gd name="T31" fmla="*/ 54 h 459"/>
                  <a:gd name="T32" fmla="*/ 111 w 462"/>
                  <a:gd name="T33" fmla="*/ 33 h 459"/>
                  <a:gd name="T34" fmla="*/ 201 w 462"/>
                  <a:gd name="T35" fmla="*/ 2 h 459"/>
                  <a:gd name="T36" fmla="*/ 232 w 462"/>
                  <a:gd name="T37" fmla="*/ 0 h 459"/>
                  <a:gd name="T38" fmla="*/ 364 w 462"/>
                  <a:gd name="T39" fmla="*/ 43 h 459"/>
                  <a:gd name="T40" fmla="*/ 426 w 462"/>
                  <a:gd name="T41" fmla="*/ 109 h 459"/>
                  <a:gd name="T42" fmla="*/ 443 w 462"/>
                  <a:gd name="T43" fmla="*/ 145 h 459"/>
                  <a:gd name="T44" fmla="*/ 451 w 462"/>
                  <a:gd name="T45" fmla="*/ 167 h 459"/>
                  <a:gd name="T46" fmla="*/ 458 w 462"/>
                  <a:gd name="T47" fmla="*/ 190 h 459"/>
                  <a:gd name="T48" fmla="*/ 458 w 462"/>
                  <a:gd name="T49" fmla="*/ 263 h 459"/>
                  <a:gd name="T50" fmla="*/ 447 w 462"/>
                  <a:gd name="T51" fmla="*/ 302 h 459"/>
                  <a:gd name="T52" fmla="*/ 444 w 462"/>
                  <a:gd name="T53" fmla="*/ 311 h 459"/>
                  <a:gd name="T54" fmla="*/ 442 w 462"/>
                  <a:gd name="T55" fmla="*/ 317 h 459"/>
                  <a:gd name="T56" fmla="*/ 430 w 462"/>
                  <a:gd name="T57" fmla="*/ 345 h 459"/>
                  <a:gd name="T58" fmla="*/ 430 w 462"/>
                  <a:gd name="T59" fmla="*/ 346 h 459"/>
                  <a:gd name="T60" fmla="*/ 429 w 462"/>
                  <a:gd name="T61" fmla="*/ 348 h 459"/>
                  <a:gd name="T62" fmla="*/ 410 w 462"/>
                  <a:gd name="T63" fmla="*/ 371 h 459"/>
                  <a:gd name="T64" fmla="*/ 406 w 462"/>
                  <a:gd name="T65" fmla="*/ 375 h 459"/>
                  <a:gd name="T66" fmla="*/ 359 w 462"/>
                  <a:gd name="T67" fmla="*/ 419 h 459"/>
                  <a:gd name="T68" fmla="*/ 266 w 462"/>
                  <a:gd name="T69" fmla="*/ 457 h 459"/>
                  <a:gd name="T70" fmla="*/ 238 w 462"/>
                  <a:gd name="T71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2" h="459">
                    <a:moveTo>
                      <a:pt x="238" y="459"/>
                    </a:moveTo>
                    <a:cubicBezTo>
                      <a:pt x="212" y="459"/>
                      <a:pt x="186" y="454"/>
                      <a:pt x="162" y="448"/>
                    </a:cubicBezTo>
                    <a:cubicBezTo>
                      <a:pt x="144" y="444"/>
                      <a:pt x="127" y="436"/>
                      <a:pt x="112" y="425"/>
                    </a:cubicBezTo>
                    <a:cubicBezTo>
                      <a:pt x="109" y="423"/>
                      <a:pt x="105" y="421"/>
                      <a:pt x="102" y="419"/>
                    </a:cubicBezTo>
                    <a:cubicBezTo>
                      <a:pt x="97" y="416"/>
                      <a:pt x="89" y="410"/>
                      <a:pt x="86" y="408"/>
                    </a:cubicBezTo>
                    <a:cubicBezTo>
                      <a:pt x="86" y="406"/>
                      <a:pt x="86" y="406"/>
                      <a:pt x="86" y="406"/>
                    </a:cubicBezTo>
                    <a:cubicBezTo>
                      <a:pt x="84" y="405"/>
                      <a:pt x="84" y="405"/>
                      <a:pt x="84" y="405"/>
                    </a:cubicBezTo>
                    <a:cubicBezTo>
                      <a:pt x="81" y="400"/>
                      <a:pt x="81" y="400"/>
                      <a:pt x="81" y="400"/>
                    </a:cubicBezTo>
                    <a:cubicBezTo>
                      <a:pt x="76" y="398"/>
                      <a:pt x="76" y="398"/>
                      <a:pt x="76" y="398"/>
                    </a:cubicBezTo>
                    <a:cubicBezTo>
                      <a:pt x="37" y="368"/>
                      <a:pt x="6" y="308"/>
                      <a:pt x="2" y="254"/>
                    </a:cubicBezTo>
                    <a:cubicBezTo>
                      <a:pt x="0" y="223"/>
                      <a:pt x="3" y="195"/>
                      <a:pt x="11" y="165"/>
                    </a:cubicBezTo>
                    <a:cubicBezTo>
                      <a:pt x="17" y="142"/>
                      <a:pt x="24" y="119"/>
                      <a:pt x="36" y="103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4" y="94"/>
                      <a:pt x="49" y="88"/>
                      <a:pt x="53" y="83"/>
                    </a:cubicBezTo>
                    <a:cubicBezTo>
                      <a:pt x="59" y="75"/>
                      <a:pt x="64" y="68"/>
                      <a:pt x="70" y="63"/>
                    </a:cubicBezTo>
                    <a:cubicBezTo>
                      <a:pt x="74" y="60"/>
                      <a:pt x="78" y="57"/>
                      <a:pt x="82" y="54"/>
                    </a:cubicBezTo>
                    <a:cubicBezTo>
                      <a:pt x="92" y="46"/>
                      <a:pt x="102" y="38"/>
                      <a:pt x="111" y="33"/>
                    </a:cubicBezTo>
                    <a:cubicBezTo>
                      <a:pt x="143" y="15"/>
                      <a:pt x="171" y="6"/>
                      <a:pt x="201" y="2"/>
                    </a:cubicBezTo>
                    <a:cubicBezTo>
                      <a:pt x="212" y="0"/>
                      <a:pt x="222" y="0"/>
                      <a:pt x="232" y="0"/>
                    </a:cubicBezTo>
                    <a:cubicBezTo>
                      <a:pt x="281" y="0"/>
                      <a:pt x="327" y="15"/>
                      <a:pt x="364" y="43"/>
                    </a:cubicBezTo>
                    <a:cubicBezTo>
                      <a:pt x="390" y="62"/>
                      <a:pt x="412" y="85"/>
                      <a:pt x="426" y="109"/>
                    </a:cubicBezTo>
                    <a:cubicBezTo>
                      <a:pt x="433" y="122"/>
                      <a:pt x="440" y="133"/>
                      <a:pt x="443" y="145"/>
                    </a:cubicBezTo>
                    <a:cubicBezTo>
                      <a:pt x="446" y="153"/>
                      <a:pt x="448" y="160"/>
                      <a:pt x="451" y="167"/>
                    </a:cubicBezTo>
                    <a:cubicBezTo>
                      <a:pt x="454" y="175"/>
                      <a:pt x="457" y="183"/>
                      <a:pt x="458" y="190"/>
                    </a:cubicBezTo>
                    <a:cubicBezTo>
                      <a:pt x="462" y="212"/>
                      <a:pt x="462" y="237"/>
                      <a:pt x="458" y="263"/>
                    </a:cubicBezTo>
                    <a:cubicBezTo>
                      <a:pt x="456" y="276"/>
                      <a:pt x="452" y="288"/>
                      <a:pt x="447" y="302"/>
                    </a:cubicBezTo>
                    <a:cubicBezTo>
                      <a:pt x="446" y="305"/>
                      <a:pt x="445" y="308"/>
                      <a:pt x="444" y="311"/>
                    </a:cubicBezTo>
                    <a:cubicBezTo>
                      <a:pt x="442" y="317"/>
                      <a:pt x="442" y="317"/>
                      <a:pt x="442" y="317"/>
                    </a:cubicBezTo>
                    <a:cubicBezTo>
                      <a:pt x="438" y="328"/>
                      <a:pt x="435" y="337"/>
                      <a:pt x="430" y="345"/>
                    </a:cubicBezTo>
                    <a:cubicBezTo>
                      <a:pt x="430" y="346"/>
                      <a:pt x="430" y="346"/>
                      <a:pt x="430" y="346"/>
                    </a:cubicBezTo>
                    <a:cubicBezTo>
                      <a:pt x="429" y="348"/>
                      <a:pt x="429" y="348"/>
                      <a:pt x="429" y="348"/>
                    </a:cubicBezTo>
                    <a:cubicBezTo>
                      <a:pt x="426" y="354"/>
                      <a:pt x="418" y="364"/>
                      <a:pt x="410" y="371"/>
                    </a:cubicBezTo>
                    <a:cubicBezTo>
                      <a:pt x="409" y="372"/>
                      <a:pt x="407" y="374"/>
                      <a:pt x="406" y="375"/>
                    </a:cubicBezTo>
                    <a:cubicBezTo>
                      <a:pt x="392" y="391"/>
                      <a:pt x="376" y="405"/>
                      <a:pt x="359" y="419"/>
                    </a:cubicBezTo>
                    <a:cubicBezTo>
                      <a:pt x="334" y="438"/>
                      <a:pt x="303" y="451"/>
                      <a:pt x="266" y="457"/>
                    </a:cubicBezTo>
                    <a:cubicBezTo>
                      <a:pt x="257" y="458"/>
                      <a:pt x="248" y="459"/>
                      <a:pt x="238" y="459"/>
                    </a:cubicBezTo>
                    <a:close/>
                  </a:path>
                </a:pathLst>
              </a:custGeom>
              <a:solidFill>
                <a:srgbClr val="FCF9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17" name="文本框 116"/>
            <p:cNvSpPr txBox="1"/>
            <p:nvPr/>
          </p:nvSpPr>
          <p:spPr>
            <a:xfrm>
              <a:off x="9309826" y="5281599"/>
              <a:ext cx="1564958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关键字</a:t>
              </a:r>
              <a:r>
                <a:rPr lang="en-US" altLang="zh-CN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05</a:t>
              </a:r>
              <a:endParaRPr lang="zh-CN" altLang="en-US"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2262141" y="1195631"/>
            <a:ext cx="4962055" cy="3151409"/>
            <a:chOff x="3324163" y="1649419"/>
            <a:chExt cx="6616073" cy="4201879"/>
          </a:xfrm>
        </p:grpSpPr>
        <p:grpSp>
          <p:nvGrpSpPr>
            <p:cNvPr id="90" name="组合 89"/>
            <p:cNvGrpSpPr/>
            <p:nvPr/>
          </p:nvGrpSpPr>
          <p:grpSpPr>
            <a:xfrm>
              <a:off x="3324163" y="1649419"/>
              <a:ext cx="6616073" cy="4201879"/>
              <a:chOff x="3076559" y="352275"/>
              <a:chExt cx="6914084" cy="4724071"/>
            </a:xfrm>
          </p:grpSpPr>
          <p:sp>
            <p:nvSpPr>
              <p:cNvPr id="12" name="Freeform 11"/>
              <p:cNvSpPr/>
              <p:nvPr/>
            </p:nvSpPr>
            <p:spPr bwMode="auto">
              <a:xfrm>
                <a:off x="5369430" y="352275"/>
                <a:ext cx="4621213" cy="1046163"/>
              </a:xfrm>
              <a:custGeom>
                <a:avLst/>
                <a:gdLst>
                  <a:gd name="T0" fmla="*/ 1465 w 1479"/>
                  <a:gd name="T1" fmla="*/ 248 h 335"/>
                  <a:gd name="T2" fmla="*/ 1421 w 1479"/>
                  <a:gd name="T3" fmla="*/ 171 h 335"/>
                  <a:gd name="T4" fmla="*/ 1439 w 1479"/>
                  <a:gd name="T5" fmla="*/ 83 h 335"/>
                  <a:gd name="T6" fmla="*/ 1457 w 1479"/>
                  <a:gd name="T7" fmla="*/ 3 h 335"/>
                  <a:gd name="T8" fmla="*/ 1401 w 1479"/>
                  <a:gd name="T9" fmla="*/ 24 h 335"/>
                  <a:gd name="T10" fmla="*/ 1245 w 1479"/>
                  <a:gd name="T11" fmla="*/ 46 h 335"/>
                  <a:gd name="T12" fmla="*/ 1034 w 1479"/>
                  <a:gd name="T13" fmla="*/ 60 h 335"/>
                  <a:gd name="T14" fmla="*/ 933 w 1479"/>
                  <a:gd name="T15" fmla="*/ 64 h 335"/>
                  <a:gd name="T16" fmla="*/ 874 w 1479"/>
                  <a:gd name="T17" fmla="*/ 62 h 335"/>
                  <a:gd name="T18" fmla="*/ 669 w 1479"/>
                  <a:gd name="T19" fmla="*/ 66 h 335"/>
                  <a:gd name="T20" fmla="*/ 528 w 1479"/>
                  <a:gd name="T21" fmla="*/ 63 h 335"/>
                  <a:gd name="T22" fmla="*/ 425 w 1479"/>
                  <a:gd name="T23" fmla="*/ 61 h 335"/>
                  <a:gd name="T24" fmla="*/ 404 w 1479"/>
                  <a:gd name="T25" fmla="*/ 60 h 335"/>
                  <a:gd name="T26" fmla="*/ 202 w 1479"/>
                  <a:gd name="T27" fmla="*/ 45 h 335"/>
                  <a:gd name="T28" fmla="*/ 38 w 1479"/>
                  <a:gd name="T29" fmla="*/ 19 h 335"/>
                  <a:gd name="T30" fmla="*/ 4 w 1479"/>
                  <a:gd name="T31" fmla="*/ 3 h 335"/>
                  <a:gd name="T32" fmla="*/ 2 w 1479"/>
                  <a:gd name="T33" fmla="*/ 8 h 335"/>
                  <a:gd name="T34" fmla="*/ 2 w 1479"/>
                  <a:gd name="T35" fmla="*/ 79 h 335"/>
                  <a:gd name="T36" fmla="*/ 10 w 1479"/>
                  <a:gd name="T37" fmla="*/ 214 h 335"/>
                  <a:gd name="T38" fmla="*/ 18 w 1479"/>
                  <a:gd name="T39" fmla="*/ 272 h 335"/>
                  <a:gd name="T40" fmla="*/ 60 w 1479"/>
                  <a:gd name="T41" fmla="*/ 291 h 335"/>
                  <a:gd name="T42" fmla="*/ 242 w 1479"/>
                  <a:gd name="T43" fmla="*/ 317 h 335"/>
                  <a:gd name="T44" fmla="*/ 400 w 1479"/>
                  <a:gd name="T45" fmla="*/ 328 h 335"/>
                  <a:gd name="T46" fmla="*/ 449 w 1479"/>
                  <a:gd name="T47" fmla="*/ 331 h 335"/>
                  <a:gd name="T48" fmla="*/ 617 w 1479"/>
                  <a:gd name="T49" fmla="*/ 333 h 335"/>
                  <a:gd name="T50" fmla="*/ 733 w 1479"/>
                  <a:gd name="T51" fmla="*/ 334 h 335"/>
                  <a:gd name="T52" fmla="*/ 916 w 1479"/>
                  <a:gd name="T53" fmla="*/ 333 h 335"/>
                  <a:gd name="T54" fmla="*/ 992 w 1479"/>
                  <a:gd name="T55" fmla="*/ 331 h 335"/>
                  <a:gd name="T56" fmla="*/ 1141 w 1479"/>
                  <a:gd name="T57" fmla="*/ 324 h 335"/>
                  <a:gd name="T58" fmla="*/ 1273 w 1479"/>
                  <a:gd name="T59" fmla="*/ 315 h 335"/>
                  <a:gd name="T60" fmla="*/ 1415 w 1479"/>
                  <a:gd name="T61" fmla="*/ 292 h 335"/>
                  <a:gd name="T62" fmla="*/ 1473 w 1479"/>
                  <a:gd name="T63" fmla="*/ 27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9" h="335">
                    <a:moveTo>
                      <a:pt x="1478" y="268"/>
                    </a:moveTo>
                    <a:cubicBezTo>
                      <a:pt x="1475" y="260"/>
                      <a:pt x="1470" y="254"/>
                      <a:pt x="1465" y="248"/>
                    </a:cubicBezTo>
                    <a:cubicBezTo>
                      <a:pt x="1456" y="236"/>
                      <a:pt x="1448" y="224"/>
                      <a:pt x="1441" y="211"/>
                    </a:cubicBezTo>
                    <a:cubicBezTo>
                      <a:pt x="1434" y="198"/>
                      <a:pt x="1428" y="184"/>
                      <a:pt x="1421" y="171"/>
                    </a:cubicBezTo>
                    <a:cubicBezTo>
                      <a:pt x="1417" y="164"/>
                      <a:pt x="1414" y="153"/>
                      <a:pt x="1408" y="147"/>
                    </a:cubicBezTo>
                    <a:cubicBezTo>
                      <a:pt x="1422" y="129"/>
                      <a:pt x="1430" y="104"/>
                      <a:pt x="1439" y="83"/>
                    </a:cubicBezTo>
                    <a:cubicBezTo>
                      <a:pt x="1449" y="58"/>
                      <a:pt x="1464" y="32"/>
                      <a:pt x="1464" y="5"/>
                    </a:cubicBezTo>
                    <a:cubicBezTo>
                      <a:pt x="1464" y="2"/>
                      <a:pt x="1459" y="0"/>
                      <a:pt x="1457" y="3"/>
                    </a:cubicBezTo>
                    <a:cubicBezTo>
                      <a:pt x="1449" y="6"/>
                      <a:pt x="1442" y="11"/>
                      <a:pt x="1434" y="14"/>
                    </a:cubicBezTo>
                    <a:cubicBezTo>
                      <a:pt x="1423" y="18"/>
                      <a:pt x="1412" y="21"/>
                      <a:pt x="1401" y="24"/>
                    </a:cubicBezTo>
                    <a:cubicBezTo>
                      <a:pt x="1386" y="28"/>
                      <a:pt x="1371" y="30"/>
                      <a:pt x="1356" y="34"/>
                    </a:cubicBezTo>
                    <a:cubicBezTo>
                      <a:pt x="1319" y="38"/>
                      <a:pt x="1282" y="42"/>
                      <a:pt x="1245" y="46"/>
                    </a:cubicBezTo>
                    <a:cubicBezTo>
                      <a:pt x="1210" y="49"/>
                      <a:pt x="1173" y="55"/>
                      <a:pt x="1137" y="55"/>
                    </a:cubicBezTo>
                    <a:cubicBezTo>
                      <a:pt x="1103" y="55"/>
                      <a:pt x="1068" y="57"/>
                      <a:pt x="1034" y="60"/>
                    </a:cubicBezTo>
                    <a:cubicBezTo>
                      <a:pt x="1001" y="62"/>
                      <a:pt x="967" y="62"/>
                      <a:pt x="933" y="64"/>
                    </a:cubicBezTo>
                    <a:cubicBezTo>
                      <a:pt x="933" y="64"/>
                      <a:pt x="933" y="64"/>
                      <a:pt x="933" y="64"/>
                    </a:cubicBezTo>
                    <a:cubicBezTo>
                      <a:pt x="925" y="64"/>
                      <a:pt x="917" y="64"/>
                      <a:pt x="909" y="63"/>
                    </a:cubicBezTo>
                    <a:cubicBezTo>
                      <a:pt x="897" y="62"/>
                      <a:pt x="886" y="62"/>
                      <a:pt x="874" y="62"/>
                    </a:cubicBezTo>
                    <a:cubicBezTo>
                      <a:pt x="850" y="63"/>
                      <a:pt x="826" y="64"/>
                      <a:pt x="803" y="65"/>
                    </a:cubicBezTo>
                    <a:cubicBezTo>
                      <a:pt x="758" y="66"/>
                      <a:pt x="714" y="66"/>
                      <a:pt x="669" y="66"/>
                    </a:cubicBezTo>
                    <a:cubicBezTo>
                      <a:pt x="645" y="66"/>
                      <a:pt x="621" y="66"/>
                      <a:pt x="597" y="65"/>
                    </a:cubicBezTo>
                    <a:cubicBezTo>
                      <a:pt x="574" y="65"/>
                      <a:pt x="551" y="63"/>
                      <a:pt x="528" y="63"/>
                    </a:cubicBezTo>
                    <a:cubicBezTo>
                      <a:pt x="506" y="63"/>
                      <a:pt x="482" y="63"/>
                      <a:pt x="460" y="61"/>
                    </a:cubicBezTo>
                    <a:cubicBezTo>
                      <a:pt x="449" y="60"/>
                      <a:pt x="437" y="61"/>
                      <a:pt x="425" y="61"/>
                    </a:cubicBezTo>
                    <a:cubicBezTo>
                      <a:pt x="425" y="61"/>
                      <a:pt x="425" y="61"/>
                      <a:pt x="425" y="61"/>
                    </a:cubicBezTo>
                    <a:cubicBezTo>
                      <a:pt x="418" y="61"/>
                      <a:pt x="410" y="57"/>
                      <a:pt x="404" y="60"/>
                    </a:cubicBezTo>
                    <a:cubicBezTo>
                      <a:pt x="370" y="56"/>
                      <a:pt x="336" y="59"/>
                      <a:pt x="303" y="54"/>
                    </a:cubicBezTo>
                    <a:cubicBezTo>
                      <a:pt x="270" y="49"/>
                      <a:pt x="235" y="48"/>
                      <a:pt x="202" y="45"/>
                    </a:cubicBezTo>
                    <a:cubicBezTo>
                      <a:pt x="166" y="42"/>
                      <a:pt x="130" y="35"/>
                      <a:pt x="94" y="30"/>
                    </a:cubicBezTo>
                    <a:cubicBezTo>
                      <a:pt x="75" y="27"/>
                      <a:pt x="56" y="25"/>
                      <a:pt x="38" y="19"/>
                    </a:cubicBezTo>
                    <a:cubicBezTo>
                      <a:pt x="28" y="16"/>
                      <a:pt x="19" y="11"/>
                      <a:pt x="10" y="6"/>
                    </a:cubicBezTo>
                    <a:cubicBezTo>
                      <a:pt x="7" y="5"/>
                      <a:pt x="7" y="3"/>
                      <a:pt x="4" y="3"/>
                    </a:cubicBezTo>
                    <a:cubicBezTo>
                      <a:pt x="2" y="4"/>
                      <a:pt x="2" y="6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3" y="10"/>
                    </a:cubicBezTo>
                    <a:cubicBezTo>
                      <a:pt x="0" y="32"/>
                      <a:pt x="1" y="56"/>
                      <a:pt x="2" y="79"/>
                    </a:cubicBezTo>
                    <a:cubicBezTo>
                      <a:pt x="4" y="102"/>
                      <a:pt x="5" y="126"/>
                      <a:pt x="6" y="150"/>
                    </a:cubicBezTo>
                    <a:cubicBezTo>
                      <a:pt x="7" y="171"/>
                      <a:pt x="10" y="192"/>
                      <a:pt x="10" y="214"/>
                    </a:cubicBezTo>
                    <a:cubicBezTo>
                      <a:pt x="10" y="223"/>
                      <a:pt x="13" y="233"/>
                      <a:pt x="13" y="243"/>
                    </a:cubicBezTo>
                    <a:cubicBezTo>
                      <a:pt x="13" y="252"/>
                      <a:pt x="15" y="263"/>
                      <a:pt x="18" y="272"/>
                    </a:cubicBezTo>
                    <a:cubicBezTo>
                      <a:pt x="19" y="273"/>
                      <a:pt x="20" y="273"/>
                      <a:pt x="20" y="274"/>
                    </a:cubicBezTo>
                    <a:cubicBezTo>
                      <a:pt x="27" y="285"/>
                      <a:pt x="50" y="288"/>
                      <a:pt x="60" y="291"/>
                    </a:cubicBezTo>
                    <a:cubicBezTo>
                      <a:pt x="81" y="296"/>
                      <a:pt x="100" y="301"/>
                      <a:pt x="121" y="304"/>
                    </a:cubicBezTo>
                    <a:cubicBezTo>
                      <a:pt x="161" y="311"/>
                      <a:pt x="201" y="314"/>
                      <a:pt x="242" y="317"/>
                    </a:cubicBezTo>
                    <a:cubicBezTo>
                      <a:pt x="278" y="321"/>
                      <a:pt x="316" y="319"/>
                      <a:pt x="352" y="324"/>
                    </a:cubicBezTo>
                    <a:cubicBezTo>
                      <a:pt x="368" y="326"/>
                      <a:pt x="384" y="327"/>
                      <a:pt x="400" y="328"/>
                    </a:cubicBezTo>
                    <a:cubicBezTo>
                      <a:pt x="415" y="330"/>
                      <a:pt x="434" y="330"/>
                      <a:pt x="448" y="330"/>
                    </a:cubicBezTo>
                    <a:cubicBezTo>
                      <a:pt x="448" y="331"/>
                      <a:pt x="449" y="331"/>
                      <a:pt x="449" y="331"/>
                    </a:cubicBezTo>
                    <a:cubicBezTo>
                      <a:pt x="484" y="333"/>
                      <a:pt x="519" y="333"/>
                      <a:pt x="553" y="333"/>
                    </a:cubicBezTo>
                    <a:cubicBezTo>
                      <a:pt x="574" y="333"/>
                      <a:pt x="596" y="334"/>
                      <a:pt x="617" y="333"/>
                    </a:cubicBezTo>
                    <a:cubicBezTo>
                      <a:pt x="636" y="333"/>
                      <a:pt x="656" y="335"/>
                      <a:pt x="674" y="333"/>
                    </a:cubicBezTo>
                    <a:cubicBezTo>
                      <a:pt x="694" y="330"/>
                      <a:pt x="714" y="334"/>
                      <a:pt x="733" y="334"/>
                    </a:cubicBezTo>
                    <a:cubicBezTo>
                      <a:pt x="757" y="333"/>
                      <a:pt x="781" y="334"/>
                      <a:pt x="804" y="334"/>
                    </a:cubicBezTo>
                    <a:cubicBezTo>
                      <a:pt x="841" y="334"/>
                      <a:pt x="879" y="334"/>
                      <a:pt x="916" y="333"/>
                    </a:cubicBezTo>
                    <a:cubicBezTo>
                      <a:pt x="917" y="333"/>
                      <a:pt x="918" y="333"/>
                      <a:pt x="918" y="332"/>
                    </a:cubicBezTo>
                    <a:cubicBezTo>
                      <a:pt x="943" y="333"/>
                      <a:pt x="967" y="332"/>
                      <a:pt x="992" y="331"/>
                    </a:cubicBezTo>
                    <a:cubicBezTo>
                      <a:pt x="1016" y="330"/>
                      <a:pt x="1041" y="330"/>
                      <a:pt x="1065" y="328"/>
                    </a:cubicBezTo>
                    <a:cubicBezTo>
                      <a:pt x="1090" y="325"/>
                      <a:pt x="1116" y="326"/>
                      <a:pt x="1141" y="324"/>
                    </a:cubicBezTo>
                    <a:cubicBezTo>
                      <a:pt x="1170" y="321"/>
                      <a:pt x="1200" y="323"/>
                      <a:pt x="1228" y="318"/>
                    </a:cubicBezTo>
                    <a:cubicBezTo>
                      <a:pt x="1242" y="320"/>
                      <a:pt x="1261" y="317"/>
                      <a:pt x="1273" y="315"/>
                    </a:cubicBezTo>
                    <a:cubicBezTo>
                      <a:pt x="1296" y="311"/>
                      <a:pt x="1319" y="309"/>
                      <a:pt x="1342" y="305"/>
                    </a:cubicBezTo>
                    <a:cubicBezTo>
                      <a:pt x="1366" y="302"/>
                      <a:pt x="1391" y="298"/>
                      <a:pt x="1415" y="292"/>
                    </a:cubicBezTo>
                    <a:cubicBezTo>
                      <a:pt x="1431" y="288"/>
                      <a:pt x="1453" y="286"/>
                      <a:pt x="1467" y="276"/>
                    </a:cubicBezTo>
                    <a:cubicBezTo>
                      <a:pt x="1469" y="275"/>
                      <a:pt x="1472" y="274"/>
                      <a:pt x="1473" y="274"/>
                    </a:cubicBezTo>
                    <a:cubicBezTo>
                      <a:pt x="1476" y="274"/>
                      <a:pt x="1479" y="271"/>
                      <a:pt x="1478" y="26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25" name="Freeform 24"/>
              <p:cNvSpPr/>
              <p:nvPr/>
            </p:nvSpPr>
            <p:spPr bwMode="auto">
              <a:xfrm>
                <a:off x="3076559" y="1349676"/>
                <a:ext cx="4103688" cy="1027113"/>
              </a:xfrm>
              <a:custGeom>
                <a:avLst/>
                <a:gdLst>
                  <a:gd name="T0" fmla="*/ 1309 w 1313"/>
                  <a:gd name="T1" fmla="*/ 2 h 329"/>
                  <a:gd name="T2" fmla="*/ 1307 w 1313"/>
                  <a:gd name="T3" fmla="*/ 1 h 329"/>
                  <a:gd name="T4" fmla="*/ 1304 w 1313"/>
                  <a:gd name="T5" fmla="*/ 0 h 329"/>
                  <a:gd name="T6" fmla="*/ 1302 w 1313"/>
                  <a:gd name="T7" fmla="*/ 0 h 329"/>
                  <a:gd name="T8" fmla="*/ 1298 w 1313"/>
                  <a:gd name="T9" fmla="*/ 2 h 329"/>
                  <a:gd name="T10" fmla="*/ 1193 w 1313"/>
                  <a:gd name="T11" fmla="*/ 26 h 329"/>
                  <a:gd name="T12" fmla="*/ 1142 w 1313"/>
                  <a:gd name="T13" fmla="*/ 33 h 329"/>
                  <a:gd name="T14" fmla="*/ 1079 w 1313"/>
                  <a:gd name="T15" fmla="*/ 38 h 329"/>
                  <a:gd name="T16" fmla="*/ 963 w 1313"/>
                  <a:gd name="T17" fmla="*/ 47 h 329"/>
                  <a:gd name="T18" fmla="*/ 908 w 1313"/>
                  <a:gd name="T19" fmla="*/ 51 h 329"/>
                  <a:gd name="T20" fmla="*/ 851 w 1313"/>
                  <a:gd name="T21" fmla="*/ 54 h 329"/>
                  <a:gd name="T22" fmla="*/ 787 w 1313"/>
                  <a:gd name="T23" fmla="*/ 53 h 329"/>
                  <a:gd name="T24" fmla="*/ 718 w 1313"/>
                  <a:gd name="T25" fmla="*/ 54 h 329"/>
                  <a:gd name="T26" fmla="*/ 659 w 1313"/>
                  <a:gd name="T27" fmla="*/ 54 h 329"/>
                  <a:gd name="T28" fmla="*/ 590 w 1313"/>
                  <a:gd name="T29" fmla="*/ 53 h 329"/>
                  <a:gd name="T30" fmla="*/ 527 w 1313"/>
                  <a:gd name="T31" fmla="*/ 53 h 329"/>
                  <a:gd name="T32" fmla="*/ 498 w 1313"/>
                  <a:gd name="T33" fmla="*/ 51 h 329"/>
                  <a:gd name="T34" fmla="*/ 462 w 1313"/>
                  <a:gd name="T35" fmla="*/ 49 h 329"/>
                  <a:gd name="T36" fmla="*/ 399 w 1313"/>
                  <a:gd name="T37" fmla="*/ 47 h 329"/>
                  <a:gd name="T38" fmla="*/ 339 w 1313"/>
                  <a:gd name="T39" fmla="*/ 44 h 329"/>
                  <a:gd name="T40" fmla="*/ 183 w 1313"/>
                  <a:gd name="T41" fmla="*/ 34 h 329"/>
                  <a:gd name="T42" fmla="*/ 99 w 1313"/>
                  <a:gd name="T43" fmla="*/ 22 h 329"/>
                  <a:gd name="T44" fmla="*/ 59 w 1313"/>
                  <a:gd name="T45" fmla="*/ 14 h 329"/>
                  <a:gd name="T46" fmla="*/ 24 w 1313"/>
                  <a:gd name="T47" fmla="*/ 5 h 329"/>
                  <a:gd name="T48" fmla="*/ 17 w 1313"/>
                  <a:gd name="T49" fmla="*/ 5 h 329"/>
                  <a:gd name="T50" fmla="*/ 15 w 1313"/>
                  <a:gd name="T51" fmla="*/ 8 h 329"/>
                  <a:gd name="T52" fmla="*/ 40 w 1313"/>
                  <a:gd name="T53" fmla="*/ 86 h 329"/>
                  <a:gd name="T54" fmla="*/ 71 w 1313"/>
                  <a:gd name="T55" fmla="*/ 149 h 329"/>
                  <a:gd name="T56" fmla="*/ 58 w 1313"/>
                  <a:gd name="T57" fmla="*/ 174 h 329"/>
                  <a:gd name="T58" fmla="*/ 38 w 1313"/>
                  <a:gd name="T59" fmla="*/ 214 h 329"/>
                  <a:gd name="T60" fmla="*/ 14 w 1313"/>
                  <a:gd name="T61" fmla="*/ 250 h 329"/>
                  <a:gd name="T62" fmla="*/ 4 w 1313"/>
                  <a:gd name="T63" fmla="*/ 265 h 329"/>
                  <a:gd name="T64" fmla="*/ 2 w 1313"/>
                  <a:gd name="T65" fmla="*/ 268 h 329"/>
                  <a:gd name="T66" fmla="*/ 2 w 1313"/>
                  <a:gd name="T67" fmla="*/ 268 h 329"/>
                  <a:gd name="T68" fmla="*/ 1 w 1313"/>
                  <a:gd name="T69" fmla="*/ 271 h 329"/>
                  <a:gd name="T70" fmla="*/ 6 w 1313"/>
                  <a:gd name="T71" fmla="*/ 277 h 329"/>
                  <a:gd name="T72" fmla="*/ 13 w 1313"/>
                  <a:gd name="T73" fmla="*/ 279 h 329"/>
                  <a:gd name="T74" fmla="*/ 24 w 1313"/>
                  <a:gd name="T75" fmla="*/ 280 h 329"/>
                  <a:gd name="T76" fmla="*/ 28 w 1313"/>
                  <a:gd name="T77" fmla="*/ 281 h 329"/>
                  <a:gd name="T78" fmla="*/ 58 w 1313"/>
                  <a:gd name="T79" fmla="*/ 287 h 329"/>
                  <a:gd name="T80" fmla="*/ 122 w 1313"/>
                  <a:gd name="T81" fmla="*/ 299 h 329"/>
                  <a:gd name="T82" fmla="*/ 229 w 1313"/>
                  <a:gd name="T83" fmla="*/ 309 h 329"/>
                  <a:gd name="T84" fmla="*/ 348 w 1313"/>
                  <a:gd name="T85" fmla="*/ 316 h 329"/>
                  <a:gd name="T86" fmla="*/ 408 w 1313"/>
                  <a:gd name="T87" fmla="*/ 318 h 329"/>
                  <a:gd name="T88" fmla="*/ 474 w 1313"/>
                  <a:gd name="T89" fmla="*/ 321 h 329"/>
                  <a:gd name="T90" fmla="*/ 599 w 1313"/>
                  <a:gd name="T91" fmla="*/ 324 h 329"/>
                  <a:gd name="T92" fmla="*/ 634 w 1313"/>
                  <a:gd name="T93" fmla="*/ 324 h 329"/>
                  <a:gd name="T94" fmla="*/ 666 w 1313"/>
                  <a:gd name="T95" fmla="*/ 324 h 329"/>
                  <a:gd name="T96" fmla="*/ 693 w 1313"/>
                  <a:gd name="T97" fmla="*/ 324 h 329"/>
                  <a:gd name="T98" fmla="*/ 723 w 1313"/>
                  <a:gd name="T99" fmla="*/ 324 h 329"/>
                  <a:gd name="T100" fmla="*/ 860 w 1313"/>
                  <a:gd name="T101" fmla="*/ 324 h 329"/>
                  <a:gd name="T102" fmla="*/ 976 w 1313"/>
                  <a:gd name="T103" fmla="*/ 315 h 329"/>
                  <a:gd name="T104" fmla="*/ 1142 w 1313"/>
                  <a:gd name="T105" fmla="*/ 301 h 329"/>
                  <a:gd name="T106" fmla="*/ 1290 w 1313"/>
                  <a:gd name="T107" fmla="*/ 270 h 329"/>
                  <a:gd name="T108" fmla="*/ 1294 w 1313"/>
                  <a:gd name="T109" fmla="*/ 268 h 329"/>
                  <a:gd name="T110" fmla="*/ 1299 w 1313"/>
                  <a:gd name="T111" fmla="*/ 239 h 329"/>
                  <a:gd name="T112" fmla="*/ 1303 w 1313"/>
                  <a:gd name="T113" fmla="*/ 210 h 329"/>
                  <a:gd name="T114" fmla="*/ 1307 w 1313"/>
                  <a:gd name="T115" fmla="*/ 146 h 329"/>
                  <a:gd name="T116" fmla="*/ 1310 w 1313"/>
                  <a:gd name="T117" fmla="*/ 75 h 329"/>
                  <a:gd name="T118" fmla="*/ 1309 w 1313"/>
                  <a:gd name="T119" fmla="*/ 2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13" h="329">
                    <a:moveTo>
                      <a:pt x="1309" y="2"/>
                    </a:moveTo>
                    <a:cubicBezTo>
                      <a:pt x="1309" y="1"/>
                      <a:pt x="1308" y="1"/>
                      <a:pt x="1307" y="1"/>
                    </a:cubicBezTo>
                    <a:cubicBezTo>
                      <a:pt x="1306" y="0"/>
                      <a:pt x="1305" y="0"/>
                      <a:pt x="1304" y="0"/>
                    </a:cubicBezTo>
                    <a:cubicBezTo>
                      <a:pt x="1303" y="0"/>
                      <a:pt x="1302" y="0"/>
                      <a:pt x="1302" y="0"/>
                    </a:cubicBezTo>
                    <a:cubicBezTo>
                      <a:pt x="1300" y="0"/>
                      <a:pt x="1299" y="1"/>
                      <a:pt x="1298" y="2"/>
                    </a:cubicBezTo>
                    <a:cubicBezTo>
                      <a:pt x="1264" y="15"/>
                      <a:pt x="1229" y="23"/>
                      <a:pt x="1193" y="26"/>
                    </a:cubicBezTo>
                    <a:cubicBezTo>
                      <a:pt x="1176" y="27"/>
                      <a:pt x="1159" y="32"/>
                      <a:pt x="1142" y="33"/>
                    </a:cubicBezTo>
                    <a:cubicBezTo>
                      <a:pt x="1121" y="35"/>
                      <a:pt x="1100" y="38"/>
                      <a:pt x="1079" y="38"/>
                    </a:cubicBezTo>
                    <a:cubicBezTo>
                      <a:pt x="1040" y="39"/>
                      <a:pt x="1001" y="43"/>
                      <a:pt x="963" y="47"/>
                    </a:cubicBezTo>
                    <a:cubicBezTo>
                      <a:pt x="945" y="49"/>
                      <a:pt x="926" y="51"/>
                      <a:pt x="908" y="51"/>
                    </a:cubicBezTo>
                    <a:cubicBezTo>
                      <a:pt x="889" y="51"/>
                      <a:pt x="870" y="55"/>
                      <a:pt x="851" y="54"/>
                    </a:cubicBezTo>
                    <a:cubicBezTo>
                      <a:pt x="829" y="53"/>
                      <a:pt x="808" y="53"/>
                      <a:pt x="787" y="53"/>
                    </a:cubicBezTo>
                    <a:cubicBezTo>
                      <a:pt x="764" y="53"/>
                      <a:pt x="741" y="55"/>
                      <a:pt x="718" y="54"/>
                    </a:cubicBezTo>
                    <a:cubicBezTo>
                      <a:pt x="699" y="53"/>
                      <a:pt x="678" y="51"/>
                      <a:pt x="659" y="54"/>
                    </a:cubicBezTo>
                    <a:cubicBezTo>
                      <a:pt x="637" y="56"/>
                      <a:pt x="612" y="56"/>
                      <a:pt x="590" y="53"/>
                    </a:cubicBezTo>
                    <a:cubicBezTo>
                      <a:pt x="569" y="50"/>
                      <a:pt x="547" y="54"/>
                      <a:pt x="527" y="53"/>
                    </a:cubicBezTo>
                    <a:cubicBezTo>
                      <a:pt x="517" y="52"/>
                      <a:pt x="508" y="51"/>
                      <a:pt x="498" y="51"/>
                    </a:cubicBezTo>
                    <a:cubicBezTo>
                      <a:pt x="486" y="51"/>
                      <a:pt x="473" y="51"/>
                      <a:pt x="462" y="49"/>
                    </a:cubicBezTo>
                    <a:cubicBezTo>
                      <a:pt x="442" y="46"/>
                      <a:pt x="419" y="47"/>
                      <a:pt x="399" y="47"/>
                    </a:cubicBezTo>
                    <a:cubicBezTo>
                      <a:pt x="379" y="47"/>
                      <a:pt x="359" y="46"/>
                      <a:pt x="339" y="44"/>
                    </a:cubicBezTo>
                    <a:cubicBezTo>
                      <a:pt x="287" y="39"/>
                      <a:pt x="235" y="41"/>
                      <a:pt x="183" y="34"/>
                    </a:cubicBezTo>
                    <a:cubicBezTo>
                      <a:pt x="155" y="31"/>
                      <a:pt x="127" y="27"/>
                      <a:pt x="99" y="22"/>
                    </a:cubicBezTo>
                    <a:cubicBezTo>
                      <a:pt x="86" y="20"/>
                      <a:pt x="72" y="17"/>
                      <a:pt x="59" y="14"/>
                    </a:cubicBezTo>
                    <a:cubicBezTo>
                      <a:pt x="47" y="12"/>
                      <a:pt x="36" y="7"/>
                      <a:pt x="24" y="5"/>
                    </a:cubicBezTo>
                    <a:cubicBezTo>
                      <a:pt x="23" y="2"/>
                      <a:pt x="19" y="2"/>
                      <a:pt x="17" y="5"/>
                    </a:cubicBezTo>
                    <a:cubicBezTo>
                      <a:pt x="16" y="5"/>
                      <a:pt x="15" y="6"/>
                      <a:pt x="15" y="8"/>
                    </a:cubicBezTo>
                    <a:cubicBezTo>
                      <a:pt x="15" y="35"/>
                      <a:pt x="30" y="61"/>
                      <a:pt x="40" y="86"/>
                    </a:cubicBezTo>
                    <a:cubicBezTo>
                      <a:pt x="49" y="106"/>
                      <a:pt x="57" y="132"/>
                      <a:pt x="71" y="149"/>
                    </a:cubicBezTo>
                    <a:cubicBezTo>
                      <a:pt x="65" y="156"/>
                      <a:pt x="62" y="167"/>
                      <a:pt x="58" y="174"/>
                    </a:cubicBezTo>
                    <a:cubicBezTo>
                      <a:pt x="51" y="187"/>
                      <a:pt x="45" y="200"/>
                      <a:pt x="38" y="214"/>
                    </a:cubicBezTo>
                    <a:cubicBezTo>
                      <a:pt x="31" y="227"/>
                      <a:pt x="23" y="239"/>
                      <a:pt x="14" y="250"/>
                    </a:cubicBezTo>
                    <a:cubicBezTo>
                      <a:pt x="10" y="255"/>
                      <a:pt x="6" y="260"/>
                      <a:pt x="4" y="265"/>
                    </a:cubicBezTo>
                    <a:cubicBezTo>
                      <a:pt x="3" y="266"/>
                      <a:pt x="2" y="267"/>
                      <a:pt x="2" y="268"/>
                    </a:cubicBezTo>
                    <a:cubicBezTo>
                      <a:pt x="2" y="268"/>
                      <a:pt x="2" y="268"/>
                      <a:pt x="2" y="268"/>
                    </a:cubicBezTo>
                    <a:cubicBezTo>
                      <a:pt x="2" y="269"/>
                      <a:pt x="2" y="270"/>
                      <a:pt x="1" y="271"/>
                    </a:cubicBezTo>
                    <a:cubicBezTo>
                      <a:pt x="0" y="274"/>
                      <a:pt x="3" y="277"/>
                      <a:pt x="6" y="277"/>
                    </a:cubicBezTo>
                    <a:cubicBezTo>
                      <a:pt x="8" y="277"/>
                      <a:pt x="12" y="279"/>
                      <a:pt x="13" y="279"/>
                    </a:cubicBezTo>
                    <a:cubicBezTo>
                      <a:pt x="17" y="281"/>
                      <a:pt x="21" y="280"/>
                      <a:pt x="24" y="280"/>
                    </a:cubicBezTo>
                    <a:cubicBezTo>
                      <a:pt x="26" y="280"/>
                      <a:pt x="27" y="280"/>
                      <a:pt x="28" y="281"/>
                    </a:cubicBezTo>
                    <a:cubicBezTo>
                      <a:pt x="38" y="284"/>
                      <a:pt x="48" y="285"/>
                      <a:pt x="58" y="287"/>
                    </a:cubicBezTo>
                    <a:cubicBezTo>
                      <a:pt x="79" y="291"/>
                      <a:pt x="101" y="295"/>
                      <a:pt x="122" y="299"/>
                    </a:cubicBezTo>
                    <a:cubicBezTo>
                      <a:pt x="157" y="305"/>
                      <a:pt x="193" y="305"/>
                      <a:pt x="229" y="309"/>
                    </a:cubicBezTo>
                    <a:cubicBezTo>
                      <a:pt x="268" y="314"/>
                      <a:pt x="309" y="312"/>
                      <a:pt x="348" y="316"/>
                    </a:cubicBezTo>
                    <a:cubicBezTo>
                      <a:pt x="368" y="317"/>
                      <a:pt x="388" y="317"/>
                      <a:pt x="408" y="318"/>
                    </a:cubicBezTo>
                    <a:cubicBezTo>
                      <a:pt x="430" y="319"/>
                      <a:pt x="452" y="321"/>
                      <a:pt x="474" y="321"/>
                    </a:cubicBezTo>
                    <a:cubicBezTo>
                      <a:pt x="516" y="321"/>
                      <a:pt x="558" y="324"/>
                      <a:pt x="599" y="324"/>
                    </a:cubicBezTo>
                    <a:cubicBezTo>
                      <a:pt x="611" y="324"/>
                      <a:pt x="622" y="324"/>
                      <a:pt x="634" y="324"/>
                    </a:cubicBezTo>
                    <a:cubicBezTo>
                      <a:pt x="645" y="324"/>
                      <a:pt x="655" y="322"/>
                      <a:pt x="666" y="324"/>
                    </a:cubicBezTo>
                    <a:cubicBezTo>
                      <a:pt x="674" y="326"/>
                      <a:pt x="684" y="324"/>
                      <a:pt x="693" y="324"/>
                    </a:cubicBezTo>
                    <a:cubicBezTo>
                      <a:pt x="703" y="324"/>
                      <a:pt x="713" y="326"/>
                      <a:pt x="723" y="324"/>
                    </a:cubicBezTo>
                    <a:cubicBezTo>
                      <a:pt x="768" y="318"/>
                      <a:pt x="815" y="329"/>
                      <a:pt x="860" y="324"/>
                    </a:cubicBezTo>
                    <a:cubicBezTo>
                      <a:pt x="898" y="319"/>
                      <a:pt x="937" y="317"/>
                      <a:pt x="976" y="315"/>
                    </a:cubicBezTo>
                    <a:cubicBezTo>
                      <a:pt x="1031" y="312"/>
                      <a:pt x="1087" y="309"/>
                      <a:pt x="1142" y="301"/>
                    </a:cubicBezTo>
                    <a:cubicBezTo>
                      <a:pt x="1192" y="295"/>
                      <a:pt x="1242" y="289"/>
                      <a:pt x="1290" y="270"/>
                    </a:cubicBezTo>
                    <a:cubicBezTo>
                      <a:pt x="1292" y="270"/>
                      <a:pt x="1293" y="269"/>
                      <a:pt x="1294" y="268"/>
                    </a:cubicBezTo>
                    <a:cubicBezTo>
                      <a:pt x="1297" y="259"/>
                      <a:pt x="1299" y="249"/>
                      <a:pt x="1299" y="239"/>
                    </a:cubicBezTo>
                    <a:cubicBezTo>
                      <a:pt x="1300" y="229"/>
                      <a:pt x="1303" y="220"/>
                      <a:pt x="1303" y="210"/>
                    </a:cubicBezTo>
                    <a:cubicBezTo>
                      <a:pt x="1303" y="188"/>
                      <a:pt x="1305" y="167"/>
                      <a:pt x="1307" y="146"/>
                    </a:cubicBezTo>
                    <a:cubicBezTo>
                      <a:pt x="1308" y="122"/>
                      <a:pt x="1309" y="98"/>
                      <a:pt x="1310" y="75"/>
                    </a:cubicBezTo>
                    <a:cubicBezTo>
                      <a:pt x="1311" y="51"/>
                      <a:pt x="1313" y="26"/>
                      <a:pt x="1309" y="2"/>
                    </a:cubicBezTo>
                    <a:close/>
                  </a:path>
                </a:pathLst>
              </a:custGeom>
              <a:solidFill>
                <a:srgbClr val="F6A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1" name="Freeform 30"/>
              <p:cNvSpPr/>
              <p:nvPr/>
            </p:nvSpPr>
            <p:spPr bwMode="auto">
              <a:xfrm>
                <a:off x="5508223" y="2213557"/>
                <a:ext cx="3559175" cy="996950"/>
              </a:xfrm>
              <a:custGeom>
                <a:avLst/>
                <a:gdLst>
                  <a:gd name="T0" fmla="*/ 1138 w 1139"/>
                  <a:gd name="T1" fmla="*/ 267 h 319"/>
                  <a:gd name="T2" fmla="*/ 1126 w 1139"/>
                  <a:gd name="T3" fmla="*/ 246 h 319"/>
                  <a:gd name="T4" fmla="*/ 1102 w 1139"/>
                  <a:gd name="T5" fmla="*/ 209 h 319"/>
                  <a:gd name="T6" fmla="*/ 1081 w 1139"/>
                  <a:gd name="T7" fmla="*/ 170 h 319"/>
                  <a:gd name="T8" fmla="*/ 1069 w 1139"/>
                  <a:gd name="T9" fmla="*/ 145 h 319"/>
                  <a:gd name="T10" fmla="*/ 1099 w 1139"/>
                  <a:gd name="T11" fmla="*/ 81 h 319"/>
                  <a:gd name="T12" fmla="*/ 1125 w 1139"/>
                  <a:gd name="T13" fmla="*/ 7 h 319"/>
                  <a:gd name="T14" fmla="*/ 1124 w 1139"/>
                  <a:gd name="T15" fmla="*/ 2 h 319"/>
                  <a:gd name="T16" fmla="*/ 1120 w 1139"/>
                  <a:gd name="T17" fmla="*/ 0 h 319"/>
                  <a:gd name="T18" fmla="*/ 1118 w 1139"/>
                  <a:gd name="T19" fmla="*/ 1 h 319"/>
                  <a:gd name="T20" fmla="*/ 991 w 1139"/>
                  <a:gd name="T21" fmla="*/ 28 h 319"/>
                  <a:gd name="T22" fmla="*/ 872 w 1139"/>
                  <a:gd name="T23" fmla="*/ 38 h 319"/>
                  <a:gd name="T24" fmla="*/ 767 w 1139"/>
                  <a:gd name="T25" fmla="*/ 45 h 319"/>
                  <a:gd name="T26" fmla="*/ 712 w 1139"/>
                  <a:gd name="T27" fmla="*/ 47 h 319"/>
                  <a:gd name="T28" fmla="*/ 647 w 1139"/>
                  <a:gd name="T29" fmla="*/ 49 h 319"/>
                  <a:gd name="T30" fmla="*/ 532 w 1139"/>
                  <a:gd name="T31" fmla="*/ 51 h 319"/>
                  <a:gd name="T32" fmla="*/ 403 w 1139"/>
                  <a:gd name="T33" fmla="*/ 48 h 319"/>
                  <a:gd name="T34" fmla="*/ 349 w 1139"/>
                  <a:gd name="T35" fmla="*/ 47 h 319"/>
                  <a:gd name="T36" fmla="*/ 297 w 1139"/>
                  <a:gd name="T37" fmla="*/ 44 h 319"/>
                  <a:gd name="T38" fmla="*/ 268 w 1139"/>
                  <a:gd name="T39" fmla="*/ 44 h 319"/>
                  <a:gd name="T40" fmla="*/ 241 w 1139"/>
                  <a:gd name="T41" fmla="*/ 42 h 319"/>
                  <a:gd name="T42" fmla="*/ 192 w 1139"/>
                  <a:gd name="T43" fmla="*/ 38 h 319"/>
                  <a:gd name="T44" fmla="*/ 103 w 1139"/>
                  <a:gd name="T45" fmla="*/ 30 h 319"/>
                  <a:gd name="T46" fmla="*/ 57 w 1139"/>
                  <a:gd name="T47" fmla="*/ 23 h 319"/>
                  <a:gd name="T48" fmla="*/ 7 w 1139"/>
                  <a:gd name="T49" fmla="*/ 7 h 319"/>
                  <a:gd name="T50" fmla="*/ 3 w 1139"/>
                  <a:gd name="T51" fmla="*/ 8 h 319"/>
                  <a:gd name="T52" fmla="*/ 1 w 1139"/>
                  <a:gd name="T53" fmla="*/ 11 h 319"/>
                  <a:gd name="T54" fmla="*/ 1 w 1139"/>
                  <a:gd name="T55" fmla="*/ 20 h 319"/>
                  <a:gd name="T56" fmla="*/ 1 w 1139"/>
                  <a:gd name="T57" fmla="*/ 22 h 319"/>
                  <a:gd name="T58" fmla="*/ 2 w 1139"/>
                  <a:gd name="T59" fmla="*/ 80 h 319"/>
                  <a:gd name="T60" fmla="*/ 6 w 1139"/>
                  <a:gd name="T61" fmla="*/ 151 h 319"/>
                  <a:gd name="T62" fmla="*/ 10 w 1139"/>
                  <a:gd name="T63" fmla="*/ 215 h 319"/>
                  <a:gd name="T64" fmla="*/ 13 w 1139"/>
                  <a:gd name="T65" fmla="*/ 245 h 319"/>
                  <a:gd name="T66" fmla="*/ 18 w 1139"/>
                  <a:gd name="T67" fmla="*/ 273 h 319"/>
                  <a:gd name="T68" fmla="*/ 23 w 1139"/>
                  <a:gd name="T69" fmla="*/ 276 h 319"/>
                  <a:gd name="T70" fmla="*/ 67 w 1139"/>
                  <a:gd name="T71" fmla="*/ 288 h 319"/>
                  <a:gd name="T72" fmla="*/ 116 w 1139"/>
                  <a:gd name="T73" fmla="*/ 297 h 319"/>
                  <a:gd name="T74" fmla="*/ 134 w 1139"/>
                  <a:gd name="T75" fmla="*/ 298 h 319"/>
                  <a:gd name="T76" fmla="*/ 156 w 1139"/>
                  <a:gd name="T77" fmla="*/ 300 h 319"/>
                  <a:gd name="T78" fmla="*/ 203 w 1139"/>
                  <a:gd name="T79" fmla="*/ 304 h 319"/>
                  <a:gd name="T80" fmla="*/ 245 w 1139"/>
                  <a:gd name="T81" fmla="*/ 306 h 319"/>
                  <a:gd name="T82" fmla="*/ 299 w 1139"/>
                  <a:gd name="T83" fmla="*/ 309 h 319"/>
                  <a:gd name="T84" fmla="*/ 402 w 1139"/>
                  <a:gd name="T85" fmla="*/ 313 h 319"/>
                  <a:gd name="T86" fmla="*/ 505 w 1139"/>
                  <a:gd name="T87" fmla="*/ 317 h 319"/>
                  <a:gd name="T88" fmla="*/ 626 w 1139"/>
                  <a:gd name="T89" fmla="*/ 318 h 319"/>
                  <a:gd name="T90" fmla="*/ 679 w 1139"/>
                  <a:gd name="T91" fmla="*/ 317 h 319"/>
                  <a:gd name="T92" fmla="*/ 743 w 1139"/>
                  <a:gd name="T93" fmla="*/ 316 h 319"/>
                  <a:gd name="T94" fmla="*/ 796 w 1139"/>
                  <a:gd name="T95" fmla="*/ 313 h 319"/>
                  <a:gd name="T96" fmla="*/ 851 w 1139"/>
                  <a:gd name="T97" fmla="*/ 312 h 319"/>
                  <a:gd name="T98" fmla="*/ 927 w 1139"/>
                  <a:gd name="T99" fmla="*/ 309 h 319"/>
                  <a:gd name="T100" fmla="*/ 1005 w 1139"/>
                  <a:gd name="T101" fmla="*/ 299 h 319"/>
                  <a:gd name="T102" fmla="*/ 1082 w 1139"/>
                  <a:gd name="T103" fmla="*/ 288 h 319"/>
                  <a:gd name="T104" fmla="*/ 1112 w 1139"/>
                  <a:gd name="T105" fmla="*/ 280 h 319"/>
                  <a:gd name="T106" fmla="*/ 1131 w 1139"/>
                  <a:gd name="T107" fmla="*/ 273 h 319"/>
                  <a:gd name="T108" fmla="*/ 1134 w 1139"/>
                  <a:gd name="T109" fmla="*/ 272 h 319"/>
                  <a:gd name="T110" fmla="*/ 1138 w 1139"/>
                  <a:gd name="T111" fmla="*/ 267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39" h="319">
                    <a:moveTo>
                      <a:pt x="1138" y="267"/>
                    </a:moveTo>
                    <a:cubicBezTo>
                      <a:pt x="1136" y="259"/>
                      <a:pt x="1131" y="253"/>
                      <a:pt x="1126" y="246"/>
                    </a:cubicBezTo>
                    <a:cubicBezTo>
                      <a:pt x="1117" y="234"/>
                      <a:pt x="1108" y="222"/>
                      <a:pt x="1102" y="209"/>
                    </a:cubicBezTo>
                    <a:cubicBezTo>
                      <a:pt x="1095" y="196"/>
                      <a:pt x="1089" y="183"/>
                      <a:pt x="1081" y="170"/>
                    </a:cubicBezTo>
                    <a:cubicBezTo>
                      <a:pt x="1078" y="163"/>
                      <a:pt x="1074" y="152"/>
                      <a:pt x="1069" y="145"/>
                    </a:cubicBezTo>
                    <a:cubicBezTo>
                      <a:pt x="1083" y="127"/>
                      <a:pt x="1091" y="102"/>
                      <a:pt x="1099" y="81"/>
                    </a:cubicBezTo>
                    <a:cubicBezTo>
                      <a:pt x="1109" y="58"/>
                      <a:pt x="1124" y="33"/>
                      <a:pt x="1125" y="7"/>
                    </a:cubicBezTo>
                    <a:cubicBezTo>
                      <a:pt x="1125" y="5"/>
                      <a:pt x="1125" y="4"/>
                      <a:pt x="1124" y="2"/>
                    </a:cubicBezTo>
                    <a:cubicBezTo>
                      <a:pt x="1124" y="1"/>
                      <a:pt x="1122" y="0"/>
                      <a:pt x="1120" y="0"/>
                    </a:cubicBezTo>
                    <a:cubicBezTo>
                      <a:pt x="1119" y="0"/>
                      <a:pt x="1119" y="0"/>
                      <a:pt x="1118" y="1"/>
                    </a:cubicBezTo>
                    <a:cubicBezTo>
                      <a:pt x="1079" y="18"/>
                      <a:pt x="1034" y="23"/>
                      <a:pt x="991" y="28"/>
                    </a:cubicBezTo>
                    <a:cubicBezTo>
                      <a:pt x="952" y="32"/>
                      <a:pt x="911" y="38"/>
                      <a:pt x="872" y="38"/>
                    </a:cubicBezTo>
                    <a:cubicBezTo>
                      <a:pt x="837" y="38"/>
                      <a:pt x="802" y="45"/>
                      <a:pt x="767" y="45"/>
                    </a:cubicBezTo>
                    <a:cubicBezTo>
                      <a:pt x="749" y="45"/>
                      <a:pt x="730" y="47"/>
                      <a:pt x="712" y="47"/>
                    </a:cubicBezTo>
                    <a:cubicBezTo>
                      <a:pt x="690" y="48"/>
                      <a:pt x="668" y="48"/>
                      <a:pt x="647" y="49"/>
                    </a:cubicBezTo>
                    <a:cubicBezTo>
                      <a:pt x="609" y="53"/>
                      <a:pt x="570" y="51"/>
                      <a:pt x="532" y="51"/>
                    </a:cubicBezTo>
                    <a:cubicBezTo>
                      <a:pt x="489" y="51"/>
                      <a:pt x="446" y="49"/>
                      <a:pt x="403" y="48"/>
                    </a:cubicBezTo>
                    <a:cubicBezTo>
                      <a:pt x="385" y="48"/>
                      <a:pt x="367" y="46"/>
                      <a:pt x="349" y="47"/>
                    </a:cubicBezTo>
                    <a:cubicBezTo>
                      <a:pt x="332" y="47"/>
                      <a:pt x="314" y="46"/>
                      <a:pt x="297" y="44"/>
                    </a:cubicBezTo>
                    <a:cubicBezTo>
                      <a:pt x="288" y="43"/>
                      <a:pt x="277" y="43"/>
                      <a:pt x="268" y="44"/>
                    </a:cubicBezTo>
                    <a:cubicBezTo>
                      <a:pt x="259" y="44"/>
                      <a:pt x="250" y="42"/>
                      <a:pt x="241" y="42"/>
                    </a:cubicBezTo>
                    <a:cubicBezTo>
                      <a:pt x="225" y="42"/>
                      <a:pt x="208" y="40"/>
                      <a:pt x="192" y="38"/>
                    </a:cubicBezTo>
                    <a:cubicBezTo>
                      <a:pt x="163" y="34"/>
                      <a:pt x="133" y="36"/>
                      <a:pt x="103" y="30"/>
                    </a:cubicBezTo>
                    <a:cubicBezTo>
                      <a:pt x="88" y="27"/>
                      <a:pt x="72" y="27"/>
                      <a:pt x="57" y="23"/>
                    </a:cubicBezTo>
                    <a:cubicBezTo>
                      <a:pt x="40" y="20"/>
                      <a:pt x="24" y="9"/>
                      <a:pt x="7" y="7"/>
                    </a:cubicBezTo>
                    <a:cubicBezTo>
                      <a:pt x="6" y="6"/>
                      <a:pt x="4" y="6"/>
                      <a:pt x="3" y="8"/>
                    </a:cubicBezTo>
                    <a:cubicBezTo>
                      <a:pt x="2" y="9"/>
                      <a:pt x="1" y="10"/>
                      <a:pt x="1" y="11"/>
                    </a:cubicBezTo>
                    <a:cubicBezTo>
                      <a:pt x="2" y="14"/>
                      <a:pt x="0" y="17"/>
                      <a:pt x="1" y="20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0" y="41"/>
                      <a:pt x="1" y="61"/>
                      <a:pt x="2" y="80"/>
                    </a:cubicBezTo>
                    <a:cubicBezTo>
                      <a:pt x="3" y="104"/>
                      <a:pt x="5" y="128"/>
                      <a:pt x="6" y="151"/>
                    </a:cubicBezTo>
                    <a:cubicBezTo>
                      <a:pt x="7" y="173"/>
                      <a:pt x="10" y="194"/>
                      <a:pt x="10" y="215"/>
                    </a:cubicBezTo>
                    <a:cubicBezTo>
                      <a:pt x="10" y="225"/>
                      <a:pt x="12" y="235"/>
                      <a:pt x="13" y="245"/>
                    </a:cubicBezTo>
                    <a:cubicBezTo>
                      <a:pt x="13" y="254"/>
                      <a:pt x="15" y="265"/>
                      <a:pt x="18" y="273"/>
                    </a:cubicBezTo>
                    <a:cubicBezTo>
                      <a:pt x="19" y="275"/>
                      <a:pt x="21" y="276"/>
                      <a:pt x="23" y="276"/>
                    </a:cubicBezTo>
                    <a:cubicBezTo>
                      <a:pt x="37" y="280"/>
                      <a:pt x="52" y="285"/>
                      <a:pt x="67" y="288"/>
                    </a:cubicBezTo>
                    <a:cubicBezTo>
                      <a:pt x="83" y="291"/>
                      <a:pt x="100" y="293"/>
                      <a:pt x="116" y="297"/>
                    </a:cubicBezTo>
                    <a:cubicBezTo>
                      <a:pt x="122" y="298"/>
                      <a:pt x="128" y="298"/>
                      <a:pt x="134" y="298"/>
                    </a:cubicBezTo>
                    <a:cubicBezTo>
                      <a:pt x="141" y="298"/>
                      <a:pt x="148" y="300"/>
                      <a:pt x="156" y="300"/>
                    </a:cubicBezTo>
                    <a:cubicBezTo>
                      <a:pt x="171" y="300"/>
                      <a:pt x="189" y="302"/>
                      <a:pt x="203" y="304"/>
                    </a:cubicBezTo>
                    <a:cubicBezTo>
                      <a:pt x="216" y="307"/>
                      <a:pt x="232" y="306"/>
                      <a:pt x="245" y="306"/>
                    </a:cubicBezTo>
                    <a:cubicBezTo>
                      <a:pt x="263" y="306"/>
                      <a:pt x="281" y="307"/>
                      <a:pt x="299" y="309"/>
                    </a:cubicBezTo>
                    <a:cubicBezTo>
                      <a:pt x="332" y="314"/>
                      <a:pt x="368" y="313"/>
                      <a:pt x="402" y="313"/>
                    </a:cubicBezTo>
                    <a:cubicBezTo>
                      <a:pt x="437" y="313"/>
                      <a:pt x="471" y="317"/>
                      <a:pt x="505" y="317"/>
                    </a:cubicBezTo>
                    <a:cubicBezTo>
                      <a:pt x="545" y="317"/>
                      <a:pt x="585" y="318"/>
                      <a:pt x="626" y="318"/>
                    </a:cubicBezTo>
                    <a:cubicBezTo>
                      <a:pt x="644" y="319"/>
                      <a:pt x="661" y="317"/>
                      <a:pt x="679" y="317"/>
                    </a:cubicBezTo>
                    <a:cubicBezTo>
                      <a:pt x="701" y="317"/>
                      <a:pt x="722" y="316"/>
                      <a:pt x="743" y="316"/>
                    </a:cubicBezTo>
                    <a:cubicBezTo>
                      <a:pt x="761" y="315"/>
                      <a:pt x="779" y="315"/>
                      <a:pt x="796" y="313"/>
                    </a:cubicBezTo>
                    <a:cubicBezTo>
                      <a:pt x="815" y="311"/>
                      <a:pt x="833" y="314"/>
                      <a:pt x="851" y="312"/>
                    </a:cubicBezTo>
                    <a:cubicBezTo>
                      <a:pt x="876" y="310"/>
                      <a:pt x="902" y="311"/>
                      <a:pt x="927" y="309"/>
                    </a:cubicBezTo>
                    <a:cubicBezTo>
                      <a:pt x="953" y="307"/>
                      <a:pt x="979" y="304"/>
                      <a:pt x="1005" y="299"/>
                    </a:cubicBezTo>
                    <a:cubicBezTo>
                      <a:pt x="1031" y="295"/>
                      <a:pt x="1057" y="293"/>
                      <a:pt x="1082" y="288"/>
                    </a:cubicBezTo>
                    <a:cubicBezTo>
                      <a:pt x="1092" y="285"/>
                      <a:pt x="1102" y="282"/>
                      <a:pt x="1112" y="280"/>
                    </a:cubicBezTo>
                    <a:cubicBezTo>
                      <a:pt x="1119" y="278"/>
                      <a:pt x="1126" y="278"/>
                      <a:pt x="1131" y="273"/>
                    </a:cubicBezTo>
                    <a:cubicBezTo>
                      <a:pt x="1132" y="273"/>
                      <a:pt x="1133" y="272"/>
                      <a:pt x="1134" y="272"/>
                    </a:cubicBezTo>
                    <a:cubicBezTo>
                      <a:pt x="1137" y="273"/>
                      <a:pt x="1139" y="269"/>
                      <a:pt x="1138" y="26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37" name="Freeform 36"/>
              <p:cNvSpPr/>
              <p:nvPr/>
            </p:nvSpPr>
            <p:spPr bwMode="auto">
              <a:xfrm>
                <a:off x="4156075" y="3287892"/>
                <a:ext cx="3024188" cy="968375"/>
              </a:xfrm>
              <a:custGeom>
                <a:avLst/>
                <a:gdLst>
                  <a:gd name="T0" fmla="*/ 965 w 968"/>
                  <a:gd name="T1" fmla="*/ 6 h 310"/>
                  <a:gd name="T2" fmla="*/ 964 w 968"/>
                  <a:gd name="T3" fmla="*/ 4 h 310"/>
                  <a:gd name="T4" fmla="*/ 964 w 968"/>
                  <a:gd name="T5" fmla="*/ 2 h 310"/>
                  <a:gd name="T6" fmla="*/ 961 w 968"/>
                  <a:gd name="T7" fmla="*/ 1 h 310"/>
                  <a:gd name="T8" fmla="*/ 960 w 968"/>
                  <a:gd name="T9" fmla="*/ 1 h 310"/>
                  <a:gd name="T10" fmla="*/ 960 w 968"/>
                  <a:gd name="T11" fmla="*/ 1 h 310"/>
                  <a:gd name="T12" fmla="*/ 956 w 968"/>
                  <a:gd name="T13" fmla="*/ 3 h 310"/>
                  <a:gd name="T14" fmla="*/ 899 w 968"/>
                  <a:gd name="T15" fmla="*/ 17 h 310"/>
                  <a:gd name="T16" fmla="*/ 841 w 968"/>
                  <a:gd name="T17" fmla="*/ 26 h 310"/>
                  <a:gd name="T18" fmla="*/ 739 w 968"/>
                  <a:gd name="T19" fmla="*/ 36 h 310"/>
                  <a:gd name="T20" fmla="*/ 507 w 968"/>
                  <a:gd name="T21" fmla="*/ 42 h 310"/>
                  <a:gd name="T22" fmla="*/ 440 w 968"/>
                  <a:gd name="T23" fmla="*/ 42 h 310"/>
                  <a:gd name="T24" fmla="*/ 366 w 968"/>
                  <a:gd name="T25" fmla="*/ 42 h 310"/>
                  <a:gd name="T26" fmla="*/ 312 w 968"/>
                  <a:gd name="T27" fmla="*/ 40 h 310"/>
                  <a:gd name="T28" fmla="*/ 262 w 968"/>
                  <a:gd name="T29" fmla="*/ 36 h 310"/>
                  <a:gd name="T30" fmla="*/ 210 w 968"/>
                  <a:gd name="T31" fmla="*/ 34 h 310"/>
                  <a:gd name="T32" fmla="*/ 165 w 968"/>
                  <a:gd name="T33" fmla="*/ 30 h 310"/>
                  <a:gd name="T34" fmla="*/ 126 w 968"/>
                  <a:gd name="T35" fmla="*/ 27 h 310"/>
                  <a:gd name="T36" fmla="*/ 66 w 968"/>
                  <a:gd name="T37" fmla="*/ 19 h 310"/>
                  <a:gd name="T38" fmla="*/ 23 w 968"/>
                  <a:gd name="T39" fmla="*/ 6 h 310"/>
                  <a:gd name="T40" fmla="*/ 21 w 968"/>
                  <a:gd name="T41" fmla="*/ 6 h 310"/>
                  <a:gd name="T42" fmla="*/ 21 w 968"/>
                  <a:gd name="T43" fmla="*/ 5 h 310"/>
                  <a:gd name="T44" fmla="*/ 14 w 968"/>
                  <a:gd name="T45" fmla="*/ 6 h 310"/>
                  <a:gd name="T46" fmla="*/ 40 w 968"/>
                  <a:gd name="T47" fmla="*/ 83 h 310"/>
                  <a:gd name="T48" fmla="*/ 70 w 968"/>
                  <a:gd name="T49" fmla="*/ 147 h 310"/>
                  <a:gd name="T50" fmla="*/ 58 w 968"/>
                  <a:gd name="T51" fmla="*/ 172 h 310"/>
                  <a:gd name="T52" fmla="*/ 37 w 968"/>
                  <a:gd name="T53" fmla="*/ 211 h 310"/>
                  <a:gd name="T54" fmla="*/ 13 w 968"/>
                  <a:gd name="T55" fmla="*/ 248 h 310"/>
                  <a:gd name="T56" fmla="*/ 0 w 968"/>
                  <a:gd name="T57" fmla="*/ 269 h 310"/>
                  <a:gd name="T58" fmla="*/ 5 w 968"/>
                  <a:gd name="T59" fmla="*/ 275 h 310"/>
                  <a:gd name="T60" fmla="*/ 13 w 968"/>
                  <a:gd name="T61" fmla="*/ 277 h 310"/>
                  <a:gd name="T62" fmla="*/ 20 w 968"/>
                  <a:gd name="T63" fmla="*/ 278 h 310"/>
                  <a:gd name="T64" fmla="*/ 192 w 968"/>
                  <a:gd name="T65" fmla="*/ 302 h 310"/>
                  <a:gd name="T66" fmla="*/ 243 w 968"/>
                  <a:gd name="T67" fmla="*/ 304 h 310"/>
                  <a:gd name="T68" fmla="*/ 293 w 968"/>
                  <a:gd name="T69" fmla="*/ 308 h 310"/>
                  <a:gd name="T70" fmla="*/ 420 w 968"/>
                  <a:gd name="T71" fmla="*/ 310 h 310"/>
                  <a:gd name="T72" fmla="*/ 488 w 968"/>
                  <a:gd name="T73" fmla="*/ 310 h 310"/>
                  <a:gd name="T74" fmla="*/ 548 w 968"/>
                  <a:gd name="T75" fmla="*/ 309 h 310"/>
                  <a:gd name="T76" fmla="*/ 656 w 968"/>
                  <a:gd name="T77" fmla="*/ 305 h 310"/>
                  <a:gd name="T78" fmla="*/ 769 w 968"/>
                  <a:gd name="T79" fmla="*/ 303 h 310"/>
                  <a:gd name="T80" fmla="*/ 815 w 968"/>
                  <a:gd name="T81" fmla="*/ 297 h 310"/>
                  <a:gd name="T82" fmla="*/ 875 w 968"/>
                  <a:gd name="T83" fmla="*/ 287 h 310"/>
                  <a:gd name="T84" fmla="*/ 948 w 968"/>
                  <a:gd name="T85" fmla="*/ 269 h 310"/>
                  <a:gd name="T86" fmla="*/ 950 w 968"/>
                  <a:gd name="T87" fmla="*/ 263 h 310"/>
                  <a:gd name="T88" fmla="*/ 955 w 968"/>
                  <a:gd name="T89" fmla="*/ 239 h 310"/>
                  <a:gd name="T90" fmla="*/ 958 w 968"/>
                  <a:gd name="T91" fmla="*/ 209 h 310"/>
                  <a:gd name="T92" fmla="*/ 962 w 968"/>
                  <a:gd name="T93" fmla="*/ 145 h 310"/>
                  <a:gd name="T94" fmla="*/ 965 w 968"/>
                  <a:gd name="T95" fmla="*/ 74 h 310"/>
                  <a:gd name="T96" fmla="*/ 965 w 968"/>
                  <a:gd name="T97" fmla="*/ 6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68" h="310">
                    <a:moveTo>
                      <a:pt x="965" y="6"/>
                    </a:moveTo>
                    <a:cubicBezTo>
                      <a:pt x="965" y="5"/>
                      <a:pt x="965" y="5"/>
                      <a:pt x="964" y="4"/>
                    </a:cubicBezTo>
                    <a:cubicBezTo>
                      <a:pt x="964" y="3"/>
                      <a:pt x="964" y="3"/>
                      <a:pt x="964" y="2"/>
                    </a:cubicBezTo>
                    <a:cubicBezTo>
                      <a:pt x="964" y="0"/>
                      <a:pt x="962" y="0"/>
                      <a:pt x="961" y="1"/>
                    </a:cubicBezTo>
                    <a:cubicBezTo>
                      <a:pt x="961" y="1"/>
                      <a:pt x="961" y="1"/>
                      <a:pt x="960" y="1"/>
                    </a:cubicBezTo>
                    <a:cubicBezTo>
                      <a:pt x="960" y="1"/>
                      <a:pt x="960" y="1"/>
                      <a:pt x="960" y="1"/>
                    </a:cubicBezTo>
                    <a:cubicBezTo>
                      <a:pt x="958" y="1"/>
                      <a:pt x="957" y="2"/>
                      <a:pt x="956" y="3"/>
                    </a:cubicBezTo>
                    <a:cubicBezTo>
                      <a:pt x="939" y="11"/>
                      <a:pt x="917" y="13"/>
                      <a:pt x="899" y="17"/>
                    </a:cubicBezTo>
                    <a:cubicBezTo>
                      <a:pt x="880" y="21"/>
                      <a:pt x="861" y="23"/>
                      <a:pt x="841" y="26"/>
                    </a:cubicBezTo>
                    <a:cubicBezTo>
                      <a:pt x="807" y="33"/>
                      <a:pt x="773" y="36"/>
                      <a:pt x="739" y="36"/>
                    </a:cubicBezTo>
                    <a:cubicBezTo>
                      <a:pt x="661" y="36"/>
                      <a:pt x="584" y="42"/>
                      <a:pt x="507" y="42"/>
                    </a:cubicBezTo>
                    <a:cubicBezTo>
                      <a:pt x="485" y="42"/>
                      <a:pt x="463" y="42"/>
                      <a:pt x="440" y="42"/>
                    </a:cubicBezTo>
                    <a:cubicBezTo>
                      <a:pt x="416" y="42"/>
                      <a:pt x="390" y="45"/>
                      <a:pt x="366" y="42"/>
                    </a:cubicBezTo>
                    <a:cubicBezTo>
                      <a:pt x="348" y="39"/>
                      <a:pt x="330" y="41"/>
                      <a:pt x="312" y="40"/>
                    </a:cubicBezTo>
                    <a:cubicBezTo>
                      <a:pt x="296" y="38"/>
                      <a:pt x="278" y="35"/>
                      <a:pt x="262" y="36"/>
                    </a:cubicBezTo>
                    <a:cubicBezTo>
                      <a:pt x="245" y="38"/>
                      <a:pt x="227" y="34"/>
                      <a:pt x="210" y="34"/>
                    </a:cubicBezTo>
                    <a:cubicBezTo>
                      <a:pt x="195" y="34"/>
                      <a:pt x="180" y="30"/>
                      <a:pt x="165" y="30"/>
                    </a:cubicBezTo>
                    <a:cubicBezTo>
                      <a:pt x="152" y="30"/>
                      <a:pt x="139" y="27"/>
                      <a:pt x="126" y="27"/>
                    </a:cubicBezTo>
                    <a:cubicBezTo>
                      <a:pt x="106" y="27"/>
                      <a:pt x="85" y="24"/>
                      <a:pt x="66" y="19"/>
                    </a:cubicBezTo>
                    <a:cubicBezTo>
                      <a:pt x="52" y="15"/>
                      <a:pt x="37" y="11"/>
                      <a:pt x="23" y="6"/>
                    </a:cubicBezTo>
                    <a:cubicBezTo>
                      <a:pt x="22" y="6"/>
                      <a:pt x="22" y="6"/>
                      <a:pt x="21" y="6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1"/>
                      <a:pt x="14" y="2"/>
                      <a:pt x="14" y="6"/>
                    </a:cubicBezTo>
                    <a:cubicBezTo>
                      <a:pt x="14" y="33"/>
                      <a:pt x="29" y="59"/>
                      <a:pt x="40" y="83"/>
                    </a:cubicBezTo>
                    <a:cubicBezTo>
                      <a:pt x="48" y="104"/>
                      <a:pt x="56" y="130"/>
                      <a:pt x="70" y="147"/>
                    </a:cubicBezTo>
                    <a:cubicBezTo>
                      <a:pt x="64" y="154"/>
                      <a:pt x="61" y="165"/>
                      <a:pt x="58" y="172"/>
                    </a:cubicBezTo>
                    <a:cubicBezTo>
                      <a:pt x="50" y="185"/>
                      <a:pt x="44" y="198"/>
                      <a:pt x="37" y="211"/>
                    </a:cubicBezTo>
                    <a:cubicBezTo>
                      <a:pt x="30" y="225"/>
                      <a:pt x="22" y="237"/>
                      <a:pt x="13" y="248"/>
                    </a:cubicBezTo>
                    <a:cubicBezTo>
                      <a:pt x="8" y="255"/>
                      <a:pt x="3" y="261"/>
                      <a:pt x="0" y="269"/>
                    </a:cubicBezTo>
                    <a:cubicBezTo>
                      <a:pt x="0" y="272"/>
                      <a:pt x="2" y="275"/>
                      <a:pt x="5" y="275"/>
                    </a:cubicBezTo>
                    <a:cubicBezTo>
                      <a:pt x="7" y="274"/>
                      <a:pt x="11" y="277"/>
                      <a:pt x="13" y="277"/>
                    </a:cubicBezTo>
                    <a:cubicBezTo>
                      <a:pt x="15" y="278"/>
                      <a:pt x="17" y="278"/>
                      <a:pt x="20" y="278"/>
                    </a:cubicBezTo>
                    <a:cubicBezTo>
                      <a:pt x="76" y="297"/>
                      <a:pt x="134" y="295"/>
                      <a:pt x="192" y="302"/>
                    </a:cubicBezTo>
                    <a:cubicBezTo>
                      <a:pt x="208" y="304"/>
                      <a:pt x="226" y="304"/>
                      <a:pt x="243" y="304"/>
                    </a:cubicBezTo>
                    <a:cubicBezTo>
                      <a:pt x="260" y="305"/>
                      <a:pt x="277" y="308"/>
                      <a:pt x="293" y="308"/>
                    </a:cubicBezTo>
                    <a:cubicBezTo>
                      <a:pt x="336" y="308"/>
                      <a:pt x="378" y="310"/>
                      <a:pt x="420" y="310"/>
                    </a:cubicBezTo>
                    <a:cubicBezTo>
                      <a:pt x="443" y="310"/>
                      <a:pt x="465" y="310"/>
                      <a:pt x="488" y="310"/>
                    </a:cubicBezTo>
                    <a:cubicBezTo>
                      <a:pt x="508" y="310"/>
                      <a:pt x="528" y="309"/>
                      <a:pt x="548" y="309"/>
                    </a:cubicBezTo>
                    <a:cubicBezTo>
                      <a:pt x="584" y="309"/>
                      <a:pt x="620" y="305"/>
                      <a:pt x="656" y="305"/>
                    </a:cubicBezTo>
                    <a:cubicBezTo>
                      <a:pt x="694" y="305"/>
                      <a:pt x="732" y="304"/>
                      <a:pt x="769" y="303"/>
                    </a:cubicBezTo>
                    <a:cubicBezTo>
                      <a:pt x="785" y="302"/>
                      <a:pt x="800" y="300"/>
                      <a:pt x="815" y="297"/>
                    </a:cubicBezTo>
                    <a:cubicBezTo>
                      <a:pt x="835" y="294"/>
                      <a:pt x="856" y="292"/>
                      <a:pt x="875" y="287"/>
                    </a:cubicBezTo>
                    <a:cubicBezTo>
                      <a:pt x="898" y="281"/>
                      <a:pt x="927" y="281"/>
                      <a:pt x="948" y="269"/>
                    </a:cubicBezTo>
                    <a:cubicBezTo>
                      <a:pt x="950" y="268"/>
                      <a:pt x="951" y="265"/>
                      <a:pt x="950" y="263"/>
                    </a:cubicBezTo>
                    <a:cubicBezTo>
                      <a:pt x="953" y="256"/>
                      <a:pt x="954" y="247"/>
                      <a:pt x="955" y="239"/>
                    </a:cubicBezTo>
                    <a:cubicBezTo>
                      <a:pt x="955" y="229"/>
                      <a:pt x="958" y="219"/>
                      <a:pt x="958" y="209"/>
                    </a:cubicBezTo>
                    <a:cubicBezTo>
                      <a:pt x="958" y="188"/>
                      <a:pt x="961" y="167"/>
                      <a:pt x="962" y="145"/>
                    </a:cubicBezTo>
                    <a:cubicBezTo>
                      <a:pt x="963" y="122"/>
                      <a:pt x="964" y="98"/>
                      <a:pt x="965" y="74"/>
                    </a:cubicBezTo>
                    <a:cubicBezTo>
                      <a:pt x="966" y="52"/>
                      <a:pt x="968" y="28"/>
                      <a:pt x="965" y="6"/>
                    </a:cubicBezTo>
                    <a:close/>
                  </a:path>
                </a:pathLst>
              </a:custGeom>
              <a:solidFill>
                <a:srgbClr val="6C9A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  <p:sp>
            <p:nvSpPr>
              <p:cNvPr id="43" name="Freeform 42"/>
              <p:cNvSpPr/>
              <p:nvPr/>
            </p:nvSpPr>
            <p:spPr bwMode="auto">
              <a:xfrm>
                <a:off x="5729104" y="4117496"/>
                <a:ext cx="2600325" cy="958850"/>
              </a:xfrm>
              <a:custGeom>
                <a:avLst/>
                <a:gdLst>
                  <a:gd name="T0" fmla="*/ 826 w 832"/>
                  <a:gd name="T1" fmla="*/ 262 h 307"/>
                  <a:gd name="T2" fmla="*/ 817 w 832"/>
                  <a:gd name="T3" fmla="*/ 248 h 307"/>
                  <a:gd name="T4" fmla="*/ 793 w 832"/>
                  <a:gd name="T5" fmla="*/ 211 h 307"/>
                  <a:gd name="T6" fmla="*/ 772 w 832"/>
                  <a:gd name="T7" fmla="*/ 172 h 307"/>
                  <a:gd name="T8" fmla="*/ 760 w 832"/>
                  <a:gd name="T9" fmla="*/ 147 h 307"/>
                  <a:gd name="T10" fmla="*/ 790 w 832"/>
                  <a:gd name="T11" fmla="*/ 83 h 307"/>
                  <a:gd name="T12" fmla="*/ 815 w 832"/>
                  <a:gd name="T13" fmla="*/ 5 h 307"/>
                  <a:gd name="T14" fmla="*/ 812 w 832"/>
                  <a:gd name="T15" fmla="*/ 2 h 307"/>
                  <a:gd name="T16" fmla="*/ 808 w 832"/>
                  <a:gd name="T17" fmla="*/ 0 h 307"/>
                  <a:gd name="T18" fmla="*/ 808 w 832"/>
                  <a:gd name="T19" fmla="*/ 0 h 307"/>
                  <a:gd name="T20" fmla="*/ 804 w 832"/>
                  <a:gd name="T21" fmla="*/ 1 h 307"/>
                  <a:gd name="T22" fmla="*/ 742 w 832"/>
                  <a:gd name="T23" fmla="*/ 16 h 307"/>
                  <a:gd name="T24" fmla="*/ 684 w 832"/>
                  <a:gd name="T25" fmla="*/ 24 h 307"/>
                  <a:gd name="T26" fmla="*/ 590 w 832"/>
                  <a:gd name="T27" fmla="*/ 30 h 307"/>
                  <a:gd name="T28" fmla="*/ 544 w 832"/>
                  <a:gd name="T29" fmla="*/ 32 h 307"/>
                  <a:gd name="T30" fmla="*/ 488 w 832"/>
                  <a:gd name="T31" fmla="*/ 33 h 307"/>
                  <a:gd name="T32" fmla="*/ 377 w 832"/>
                  <a:gd name="T33" fmla="*/ 34 h 307"/>
                  <a:gd name="T34" fmla="*/ 286 w 832"/>
                  <a:gd name="T35" fmla="*/ 32 h 307"/>
                  <a:gd name="T36" fmla="*/ 178 w 832"/>
                  <a:gd name="T37" fmla="*/ 29 h 307"/>
                  <a:gd name="T38" fmla="*/ 96 w 832"/>
                  <a:gd name="T39" fmla="*/ 21 h 307"/>
                  <a:gd name="T40" fmla="*/ 55 w 832"/>
                  <a:gd name="T41" fmla="*/ 16 h 307"/>
                  <a:gd name="T42" fmla="*/ 27 w 832"/>
                  <a:gd name="T43" fmla="*/ 9 h 307"/>
                  <a:gd name="T44" fmla="*/ 8 w 832"/>
                  <a:gd name="T45" fmla="*/ 4 h 307"/>
                  <a:gd name="T46" fmla="*/ 3 w 832"/>
                  <a:gd name="T47" fmla="*/ 9 h 307"/>
                  <a:gd name="T48" fmla="*/ 4 w 832"/>
                  <a:gd name="T49" fmla="*/ 9 h 307"/>
                  <a:gd name="T50" fmla="*/ 3 w 832"/>
                  <a:gd name="T51" fmla="*/ 78 h 307"/>
                  <a:gd name="T52" fmla="*/ 7 w 832"/>
                  <a:gd name="T53" fmla="*/ 149 h 307"/>
                  <a:gd name="T54" fmla="*/ 11 w 832"/>
                  <a:gd name="T55" fmla="*/ 213 h 307"/>
                  <a:gd name="T56" fmla="*/ 14 w 832"/>
                  <a:gd name="T57" fmla="*/ 242 h 307"/>
                  <a:gd name="T58" fmla="*/ 19 w 832"/>
                  <a:gd name="T59" fmla="*/ 271 h 307"/>
                  <a:gd name="T60" fmla="*/ 24 w 832"/>
                  <a:gd name="T61" fmla="*/ 273 h 307"/>
                  <a:gd name="T62" fmla="*/ 56 w 832"/>
                  <a:gd name="T63" fmla="*/ 283 h 307"/>
                  <a:gd name="T64" fmla="*/ 102 w 832"/>
                  <a:gd name="T65" fmla="*/ 291 h 307"/>
                  <a:gd name="T66" fmla="*/ 184 w 832"/>
                  <a:gd name="T67" fmla="*/ 298 h 307"/>
                  <a:gd name="T68" fmla="*/ 296 w 832"/>
                  <a:gd name="T69" fmla="*/ 304 h 307"/>
                  <a:gd name="T70" fmla="*/ 334 w 832"/>
                  <a:gd name="T71" fmla="*/ 303 h 307"/>
                  <a:gd name="T72" fmla="*/ 394 w 832"/>
                  <a:gd name="T73" fmla="*/ 305 h 307"/>
                  <a:gd name="T74" fmla="*/ 511 w 832"/>
                  <a:gd name="T75" fmla="*/ 304 h 307"/>
                  <a:gd name="T76" fmla="*/ 565 w 832"/>
                  <a:gd name="T77" fmla="*/ 303 h 307"/>
                  <a:gd name="T78" fmla="*/ 617 w 832"/>
                  <a:gd name="T79" fmla="*/ 302 h 307"/>
                  <a:gd name="T80" fmla="*/ 658 w 832"/>
                  <a:gd name="T81" fmla="*/ 299 h 307"/>
                  <a:gd name="T82" fmla="*/ 713 w 832"/>
                  <a:gd name="T83" fmla="*/ 294 h 307"/>
                  <a:gd name="T84" fmla="*/ 811 w 832"/>
                  <a:gd name="T85" fmla="*/ 278 h 307"/>
                  <a:gd name="T86" fmla="*/ 817 w 832"/>
                  <a:gd name="T87" fmla="*/ 277 h 307"/>
                  <a:gd name="T88" fmla="*/ 825 w 832"/>
                  <a:gd name="T89" fmla="*/ 274 h 307"/>
                  <a:gd name="T90" fmla="*/ 829 w 832"/>
                  <a:gd name="T91" fmla="*/ 270 h 307"/>
                  <a:gd name="T92" fmla="*/ 826 w 832"/>
                  <a:gd name="T93" fmla="*/ 26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2" h="307">
                    <a:moveTo>
                      <a:pt x="826" y="262"/>
                    </a:moveTo>
                    <a:cubicBezTo>
                      <a:pt x="824" y="257"/>
                      <a:pt x="820" y="253"/>
                      <a:pt x="817" y="248"/>
                    </a:cubicBezTo>
                    <a:cubicBezTo>
                      <a:pt x="808" y="236"/>
                      <a:pt x="799" y="224"/>
                      <a:pt x="793" y="211"/>
                    </a:cubicBezTo>
                    <a:cubicBezTo>
                      <a:pt x="786" y="198"/>
                      <a:pt x="779" y="185"/>
                      <a:pt x="772" y="172"/>
                    </a:cubicBezTo>
                    <a:cubicBezTo>
                      <a:pt x="768" y="165"/>
                      <a:pt x="765" y="154"/>
                      <a:pt x="760" y="147"/>
                    </a:cubicBezTo>
                    <a:cubicBezTo>
                      <a:pt x="774" y="129"/>
                      <a:pt x="782" y="104"/>
                      <a:pt x="790" y="83"/>
                    </a:cubicBezTo>
                    <a:cubicBezTo>
                      <a:pt x="800" y="59"/>
                      <a:pt x="816" y="33"/>
                      <a:pt x="815" y="5"/>
                    </a:cubicBezTo>
                    <a:cubicBezTo>
                      <a:pt x="815" y="4"/>
                      <a:pt x="814" y="2"/>
                      <a:pt x="812" y="2"/>
                    </a:cubicBezTo>
                    <a:cubicBezTo>
                      <a:pt x="812" y="1"/>
                      <a:pt x="810" y="0"/>
                      <a:pt x="808" y="0"/>
                    </a:cubicBezTo>
                    <a:cubicBezTo>
                      <a:pt x="808" y="0"/>
                      <a:pt x="808" y="0"/>
                      <a:pt x="808" y="0"/>
                    </a:cubicBezTo>
                    <a:cubicBezTo>
                      <a:pt x="806" y="0"/>
                      <a:pt x="805" y="0"/>
                      <a:pt x="804" y="1"/>
                    </a:cubicBezTo>
                    <a:cubicBezTo>
                      <a:pt x="786" y="10"/>
                      <a:pt x="762" y="14"/>
                      <a:pt x="742" y="16"/>
                    </a:cubicBezTo>
                    <a:cubicBezTo>
                      <a:pt x="723" y="19"/>
                      <a:pt x="703" y="23"/>
                      <a:pt x="684" y="24"/>
                    </a:cubicBezTo>
                    <a:cubicBezTo>
                      <a:pt x="653" y="26"/>
                      <a:pt x="621" y="31"/>
                      <a:pt x="590" y="30"/>
                    </a:cubicBezTo>
                    <a:cubicBezTo>
                      <a:pt x="575" y="29"/>
                      <a:pt x="559" y="32"/>
                      <a:pt x="544" y="32"/>
                    </a:cubicBezTo>
                    <a:cubicBezTo>
                      <a:pt x="526" y="32"/>
                      <a:pt x="507" y="32"/>
                      <a:pt x="488" y="33"/>
                    </a:cubicBezTo>
                    <a:cubicBezTo>
                      <a:pt x="451" y="34"/>
                      <a:pt x="414" y="34"/>
                      <a:pt x="377" y="34"/>
                    </a:cubicBezTo>
                    <a:cubicBezTo>
                      <a:pt x="347" y="34"/>
                      <a:pt x="316" y="29"/>
                      <a:pt x="286" y="32"/>
                    </a:cubicBezTo>
                    <a:cubicBezTo>
                      <a:pt x="250" y="36"/>
                      <a:pt x="213" y="30"/>
                      <a:pt x="178" y="29"/>
                    </a:cubicBezTo>
                    <a:cubicBezTo>
                      <a:pt x="151" y="28"/>
                      <a:pt x="123" y="24"/>
                      <a:pt x="96" y="21"/>
                    </a:cubicBezTo>
                    <a:cubicBezTo>
                      <a:pt x="83" y="19"/>
                      <a:pt x="69" y="19"/>
                      <a:pt x="55" y="16"/>
                    </a:cubicBezTo>
                    <a:cubicBezTo>
                      <a:pt x="46" y="14"/>
                      <a:pt x="36" y="12"/>
                      <a:pt x="27" y="9"/>
                    </a:cubicBezTo>
                    <a:cubicBezTo>
                      <a:pt x="21" y="7"/>
                      <a:pt x="13" y="7"/>
                      <a:pt x="8" y="4"/>
                    </a:cubicBezTo>
                    <a:cubicBezTo>
                      <a:pt x="4" y="2"/>
                      <a:pt x="0" y="7"/>
                      <a:pt x="3" y="9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0" y="32"/>
                      <a:pt x="2" y="55"/>
                      <a:pt x="3" y="78"/>
                    </a:cubicBezTo>
                    <a:cubicBezTo>
                      <a:pt x="4" y="102"/>
                      <a:pt x="6" y="125"/>
                      <a:pt x="7" y="149"/>
                    </a:cubicBezTo>
                    <a:cubicBezTo>
                      <a:pt x="8" y="170"/>
                      <a:pt x="11" y="191"/>
                      <a:pt x="11" y="213"/>
                    </a:cubicBezTo>
                    <a:cubicBezTo>
                      <a:pt x="11" y="223"/>
                      <a:pt x="14" y="232"/>
                      <a:pt x="14" y="242"/>
                    </a:cubicBezTo>
                    <a:cubicBezTo>
                      <a:pt x="14" y="252"/>
                      <a:pt x="16" y="262"/>
                      <a:pt x="19" y="271"/>
                    </a:cubicBezTo>
                    <a:cubicBezTo>
                      <a:pt x="20" y="273"/>
                      <a:pt x="22" y="274"/>
                      <a:pt x="24" y="273"/>
                    </a:cubicBezTo>
                    <a:cubicBezTo>
                      <a:pt x="33" y="279"/>
                      <a:pt x="46" y="281"/>
                      <a:pt x="56" y="283"/>
                    </a:cubicBezTo>
                    <a:cubicBezTo>
                      <a:pt x="71" y="287"/>
                      <a:pt x="86" y="291"/>
                      <a:pt x="102" y="291"/>
                    </a:cubicBezTo>
                    <a:cubicBezTo>
                      <a:pt x="129" y="291"/>
                      <a:pt x="157" y="297"/>
                      <a:pt x="184" y="298"/>
                    </a:cubicBezTo>
                    <a:cubicBezTo>
                      <a:pt x="221" y="300"/>
                      <a:pt x="259" y="303"/>
                      <a:pt x="296" y="304"/>
                    </a:cubicBezTo>
                    <a:cubicBezTo>
                      <a:pt x="308" y="305"/>
                      <a:pt x="322" y="304"/>
                      <a:pt x="334" y="303"/>
                    </a:cubicBezTo>
                    <a:cubicBezTo>
                      <a:pt x="354" y="301"/>
                      <a:pt x="375" y="304"/>
                      <a:pt x="394" y="305"/>
                    </a:cubicBezTo>
                    <a:cubicBezTo>
                      <a:pt x="433" y="307"/>
                      <a:pt x="472" y="305"/>
                      <a:pt x="511" y="304"/>
                    </a:cubicBezTo>
                    <a:cubicBezTo>
                      <a:pt x="529" y="303"/>
                      <a:pt x="547" y="303"/>
                      <a:pt x="565" y="303"/>
                    </a:cubicBezTo>
                    <a:cubicBezTo>
                      <a:pt x="582" y="303"/>
                      <a:pt x="600" y="301"/>
                      <a:pt x="617" y="302"/>
                    </a:cubicBezTo>
                    <a:cubicBezTo>
                      <a:pt x="630" y="302"/>
                      <a:pt x="645" y="300"/>
                      <a:pt x="658" y="299"/>
                    </a:cubicBezTo>
                    <a:cubicBezTo>
                      <a:pt x="676" y="296"/>
                      <a:pt x="695" y="296"/>
                      <a:pt x="713" y="294"/>
                    </a:cubicBezTo>
                    <a:cubicBezTo>
                      <a:pt x="744" y="290"/>
                      <a:pt x="780" y="288"/>
                      <a:pt x="811" y="278"/>
                    </a:cubicBezTo>
                    <a:cubicBezTo>
                      <a:pt x="813" y="278"/>
                      <a:pt x="815" y="278"/>
                      <a:pt x="817" y="277"/>
                    </a:cubicBezTo>
                    <a:cubicBezTo>
                      <a:pt x="819" y="277"/>
                      <a:pt x="823" y="274"/>
                      <a:pt x="825" y="274"/>
                    </a:cubicBezTo>
                    <a:cubicBezTo>
                      <a:pt x="827" y="274"/>
                      <a:pt x="829" y="272"/>
                      <a:pt x="829" y="270"/>
                    </a:cubicBezTo>
                    <a:cubicBezTo>
                      <a:pt x="832" y="267"/>
                      <a:pt x="830" y="262"/>
                      <a:pt x="826" y="26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350"/>
              </a:p>
            </p:txBody>
          </p:sp>
        </p:grpSp>
        <p:sp>
          <p:nvSpPr>
            <p:cNvPr id="119" name="文本框 118"/>
            <p:cNvSpPr txBox="1"/>
            <p:nvPr/>
          </p:nvSpPr>
          <p:spPr>
            <a:xfrm>
              <a:off x="7621341" y="1867386"/>
              <a:ext cx="513389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1.</a:t>
              </a:r>
              <a:endParaRPr lang="zh-CN" altLang="en-US" sz="270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209" name="文本框 208"/>
            <p:cNvSpPr txBox="1"/>
            <p:nvPr/>
          </p:nvSpPr>
          <p:spPr>
            <a:xfrm>
              <a:off x="4824650" y="2695108"/>
              <a:ext cx="64376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2.</a:t>
              </a:r>
              <a:endParaRPr lang="zh-CN" altLang="en-US" sz="270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210" name="文本框 209"/>
            <p:cNvSpPr txBox="1"/>
            <p:nvPr/>
          </p:nvSpPr>
          <p:spPr>
            <a:xfrm>
              <a:off x="7053739" y="3499336"/>
              <a:ext cx="66086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3.</a:t>
              </a:r>
              <a:endParaRPr lang="zh-CN" altLang="en-US" sz="270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211" name="文本框 210"/>
            <p:cNvSpPr txBox="1"/>
            <p:nvPr/>
          </p:nvSpPr>
          <p:spPr>
            <a:xfrm>
              <a:off x="5408028" y="4368334"/>
              <a:ext cx="682239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4.</a:t>
              </a:r>
              <a:endParaRPr lang="zh-CN" altLang="en-US" sz="270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212" name="文本框 211"/>
            <p:cNvSpPr txBox="1"/>
            <p:nvPr/>
          </p:nvSpPr>
          <p:spPr>
            <a:xfrm>
              <a:off x="6574722" y="5101441"/>
              <a:ext cx="673689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70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5.</a:t>
              </a:r>
              <a:endParaRPr lang="zh-CN" altLang="en-US" sz="270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38781">
            <a:off x="7181850" y="99061"/>
            <a:ext cx="578644" cy="7377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36" y="3992218"/>
            <a:ext cx="650081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36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91 0.1875 L 3.33333E-6 -3.7037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9" y="-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666591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accent1"/>
                </a:solidFill>
              </a:rPr>
              <a:t>宪法与小学生有关的规定</a:t>
            </a:r>
            <a:endParaRPr lang="en-US" altLang="zh-CN" dirty="0">
              <a:solidFill>
                <a:schemeClr val="accent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1324" y="1250347"/>
            <a:ext cx="3711606" cy="262261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043772" y="1074951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9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43773" y="1390372"/>
            <a:ext cx="291827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矩形 9"/>
          <p:cNvSpPr/>
          <p:nvPr/>
        </p:nvSpPr>
        <p:spPr>
          <a:xfrm>
            <a:off x="5592767" y="2000790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1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635631" y="2393363"/>
            <a:ext cx="291827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877514" y="3855761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3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68434" y="3760805"/>
            <a:ext cx="291827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997075" y="1146811"/>
            <a:ext cx="601280" cy="608702"/>
            <a:chOff x="6413878" y="1733551"/>
            <a:chExt cx="801706" cy="811602"/>
          </a:xfrm>
        </p:grpSpPr>
        <p:sp>
          <p:nvSpPr>
            <p:cNvPr id="5" name="Freeform 72"/>
            <p:cNvSpPr/>
            <p:nvPr/>
          </p:nvSpPr>
          <p:spPr bwMode="auto">
            <a:xfrm>
              <a:off x="6413878" y="1733551"/>
              <a:ext cx="801706" cy="811602"/>
            </a:xfrm>
            <a:custGeom>
              <a:avLst/>
              <a:gdLst>
                <a:gd name="T0" fmla="*/ 92 w 535"/>
                <a:gd name="T1" fmla="*/ 471 h 542"/>
                <a:gd name="T2" fmla="*/ 92 w 535"/>
                <a:gd name="T3" fmla="*/ 471 h 542"/>
                <a:gd name="T4" fmla="*/ 94 w 535"/>
                <a:gd name="T5" fmla="*/ 473 h 542"/>
                <a:gd name="T6" fmla="*/ 127 w 535"/>
                <a:gd name="T7" fmla="*/ 498 h 542"/>
                <a:gd name="T8" fmla="*/ 190 w 535"/>
                <a:gd name="T9" fmla="*/ 526 h 542"/>
                <a:gd name="T10" fmla="*/ 308 w 535"/>
                <a:gd name="T11" fmla="*/ 535 h 542"/>
                <a:gd name="T12" fmla="*/ 417 w 535"/>
                <a:gd name="T13" fmla="*/ 490 h 542"/>
                <a:gd name="T14" fmla="*/ 468 w 535"/>
                <a:gd name="T15" fmla="*/ 443 h 542"/>
                <a:gd name="T16" fmla="*/ 498 w 535"/>
                <a:gd name="T17" fmla="*/ 405 h 542"/>
                <a:gd name="T18" fmla="*/ 514 w 535"/>
                <a:gd name="T19" fmla="*/ 366 h 542"/>
                <a:gd name="T20" fmla="*/ 530 w 535"/>
                <a:gd name="T21" fmla="*/ 311 h 542"/>
                <a:gd name="T22" fmla="*/ 530 w 535"/>
                <a:gd name="T23" fmla="*/ 226 h 542"/>
                <a:gd name="T24" fmla="*/ 514 w 535"/>
                <a:gd name="T25" fmla="*/ 178 h 542"/>
                <a:gd name="T26" fmla="*/ 493 w 535"/>
                <a:gd name="T27" fmla="*/ 133 h 542"/>
                <a:gd name="T28" fmla="*/ 422 w 535"/>
                <a:gd name="T29" fmla="*/ 57 h 542"/>
                <a:gd name="T30" fmla="*/ 233 w 535"/>
                <a:gd name="T31" fmla="*/ 9 h 542"/>
                <a:gd name="T32" fmla="*/ 130 w 535"/>
                <a:gd name="T33" fmla="*/ 44 h 542"/>
                <a:gd name="T34" fmla="*/ 84 w 535"/>
                <a:gd name="T35" fmla="*/ 78 h 542"/>
                <a:gd name="T36" fmla="*/ 45 w 535"/>
                <a:gd name="T37" fmla="*/ 122 h 542"/>
                <a:gd name="T38" fmla="*/ 44 w 535"/>
                <a:gd name="T39" fmla="*/ 124 h 542"/>
                <a:gd name="T40" fmla="*/ 12 w 535"/>
                <a:gd name="T41" fmla="*/ 198 h 542"/>
                <a:gd name="T42" fmla="*/ 2 w 535"/>
                <a:gd name="T43" fmla="*/ 299 h 542"/>
                <a:gd name="T44" fmla="*/ 92 w 535"/>
                <a:gd name="T45" fmla="*/ 471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5" h="542">
                  <a:moveTo>
                    <a:pt x="92" y="471"/>
                  </a:moveTo>
                  <a:cubicBezTo>
                    <a:pt x="92" y="471"/>
                    <a:pt x="92" y="471"/>
                    <a:pt x="92" y="471"/>
                  </a:cubicBezTo>
                  <a:cubicBezTo>
                    <a:pt x="93" y="471"/>
                    <a:pt x="93" y="472"/>
                    <a:pt x="94" y="473"/>
                  </a:cubicBezTo>
                  <a:cubicBezTo>
                    <a:pt x="102" y="483"/>
                    <a:pt x="118" y="491"/>
                    <a:pt x="127" y="498"/>
                  </a:cubicBezTo>
                  <a:cubicBezTo>
                    <a:pt x="146" y="511"/>
                    <a:pt x="167" y="521"/>
                    <a:pt x="190" y="526"/>
                  </a:cubicBezTo>
                  <a:cubicBezTo>
                    <a:pt x="229" y="535"/>
                    <a:pt x="267" y="542"/>
                    <a:pt x="308" y="535"/>
                  </a:cubicBezTo>
                  <a:cubicBezTo>
                    <a:pt x="348" y="529"/>
                    <a:pt x="385" y="515"/>
                    <a:pt x="417" y="490"/>
                  </a:cubicBezTo>
                  <a:cubicBezTo>
                    <a:pt x="435" y="475"/>
                    <a:pt x="452" y="460"/>
                    <a:pt x="468" y="443"/>
                  </a:cubicBezTo>
                  <a:cubicBezTo>
                    <a:pt x="479" y="432"/>
                    <a:pt x="492" y="419"/>
                    <a:pt x="498" y="405"/>
                  </a:cubicBezTo>
                  <a:cubicBezTo>
                    <a:pt x="505" y="392"/>
                    <a:pt x="509" y="379"/>
                    <a:pt x="514" y="366"/>
                  </a:cubicBezTo>
                  <a:cubicBezTo>
                    <a:pt x="520" y="347"/>
                    <a:pt x="527" y="330"/>
                    <a:pt x="530" y="311"/>
                  </a:cubicBezTo>
                  <a:cubicBezTo>
                    <a:pt x="534" y="283"/>
                    <a:pt x="535" y="254"/>
                    <a:pt x="530" y="226"/>
                  </a:cubicBezTo>
                  <a:cubicBezTo>
                    <a:pt x="527" y="210"/>
                    <a:pt x="519" y="194"/>
                    <a:pt x="514" y="178"/>
                  </a:cubicBezTo>
                  <a:cubicBezTo>
                    <a:pt x="510" y="162"/>
                    <a:pt x="501" y="148"/>
                    <a:pt x="493" y="133"/>
                  </a:cubicBezTo>
                  <a:cubicBezTo>
                    <a:pt x="475" y="104"/>
                    <a:pt x="449" y="78"/>
                    <a:pt x="422" y="57"/>
                  </a:cubicBezTo>
                  <a:cubicBezTo>
                    <a:pt x="367" y="16"/>
                    <a:pt x="299" y="0"/>
                    <a:pt x="233" y="9"/>
                  </a:cubicBezTo>
                  <a:cubicBezTo>
                    <a:pt x="195" y="14"/>
                    <a:pt x="163" y="26"/>
                    <a:pt x="130" y="44"/>
                  </a:cubicBezTo>
                  <a:cubicBezTo>
                    <a:pt x="114" y="53"/>
                    <a:pt x="99" y="66"/>
                    <a:pt x="84" y="78"/>
                  </a:cubicBezTo>
                  <a:cubicBezTo>
                    <a:pt x="69" y="90"/>
                    <a:pt x="59" y="108"/>
                    <a:pt x="45" y="122"/>
                  </a:cubicBezTo>
                  <a:cubicBezTo>
                    <a:pt x="44" y="122"/>
                    <a:pt x="44" y="123"/>
                    <a:pt x="44" y="124"/>
                  </a:cubicBezTo>
                  <a:cubicBezTo>
                    <a:pt x="27" y="145"/>
                    <a:pt x="19" y="173"/>
                    <a:pt x="12" y="198"/>
                  </a:cubicBezTo>
                  <a:cubicBezTo>
                    <a:pt x="3" y="232"/>
                    <a:pt x="0" y="264"/>
                    <a:pt x="2" y="299"/>
                  </a:cubicBezTo>
                  <a:cubicBezTo>
                    <a:pt x="7" y="361"/>
                    <a:pt x="41" y="433"/>
                    <a:pt x="92" y="4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accent2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27801" y="1887958"/>
              <a:ext cx="58178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01</a:t>
              </a:r>
              <a:endParaRPr lang="zh-CN" altLang="en-US" sz="210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588933" y="2058839"/>
            <a:ext cx="601280" cy="608702"/>
            <a:chOff x="6413878" y="3270251"/>
            <a:chExt cx="801706" cy="811602"/>
          </a:xfrm>
          <a:solidFill>
            <a:schemeClr val="accent2"/>
          </a:solidFill>
        </p:grpSpPr>
        <p:sp>
          <p:nvSpPr>
            <p:cNvPr id="6" name="Freeform 72"/>
            <p:cNvSpPr/>
            <p:nvPr/>
          </p:nvSpPr>
          <p:spPr bwMode="auto">
            <a:xfrm>
              <a:off x="6413878" y="3270251"/>
              <a:ext cx="801706" cy="811602"/>
            </a:xfrm>
            <a:custGeom>
              <a:avLst/>
              <a:gdLst>
                <a:gd name="T0" fmla="*/ 92 w 535"/>
                <a:gd name="T1" fmla="*/ 471 h 542"/>
                <a:gd name="T2" fmla="*/ 92 w 535"/>
                <a:gd name="T3" fmla="*/ 471 h 542"/>
                <a:gd name="T4" fmla="*/ 94 w 535"/>
                <a:gd name="T5" fmla="*/ 473 h 542"/>
                <a:gd name="T6" fmla="*/ 127 w 535"/>
                <a:gd name="T7" fmla="*/ 498 h 542"/>
                <a:gd name="T8" fmla="*/ 190 w 535"/>
                <a:gd name="T9" fmla="*/ 526 h 542"/>
                <a:gd name="T10" fmla="*/ 308 w 535"/>
                <a:gd name="T11" fmla="*/ 535 h 542"/>
                <a:gd name="T12" fmla="*/ 417 w 535"/>
                <a:gd name="T13" fmla="*/ 490 h 542"/>
                <a:gd name="T14" fmla="*/ 468 w 535"/>
                <a:gd name="T15" fmla="*/ 443 h 542"/>
                <a:gd name="T16" fmla="*/ 498 w 535"/>
                <a:gd name="T17" fmla="*/ 405 h 542"/>
                <a:gd name="T18" fmla="*/ 514 w 535"/>
                <a:gd name="T19" fmla="*/ 366 h 542"/>
                <a:gd name="T20" fmla="*/ 530 w 535"/>
                <a:gd name="T21" fmla="*/ 311 h 542"/>
                <a:gd name="T22" fmla="*/ 530 w 535"/>
                <a:gd name="T23" fmla="*/ 226 h 542"/>
                <a:gd name="T24" fmla="*/ 514 w 535"/>
                <a:gd name="T25" fmla="*/ 178 h 542"/>
                <a:gd name="T26" fmla="*/ 493 w 535"/>
                <a:gd name="T27" fmla="*/ 133 h 542"/>
                <a:gd name="T28" fmla="*/ 422 w 535"/>
                <a:gd name="T29" fmla="*/ 57 h 542"/>
                <a:gd name="T30" fmla="*/ 233 w 535"/>
                <a:gd name="T31" fmla="*/ 9 h 542"/>
                <a:gd name="T32" fmla="*/ 130 w 535"/>
                <a:gd name="T33" fmla="*/ 44 h 542"/>
                <a:gd name="T34" fmla="*/ 84 w 535"/>
                <a:gd name="T35" fmla="*/ 78 h 542"/>
                <a:gd name="T36" fmla="*/ 45 w 535"/>
                <a:gd name="T37" fmla="*/ 122 h 542"/>
                <a:gd name="T38" fmla="*/ 44 w 535"/>
                <a:gd name="T39" fmla="*/ 124 h 542"/>
                <a:gd name="T40" fmla="*/ 12 w 535"/>
                <a:gd name="T41" fmla="*/ 198 h 542"/>
                <a:gd name="T42" fmla="*/ 2 w 535"/>
                <a:gd name="T43" fmla="*/ 299 h 542"/>
                <a:gd name="T44" fmla="*/ 92 w 535"/>
                <a:gd name="T45" fmla="*/ 471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5" h="542">
                  <a:moveTo>
                    <a:pt x="92" y="471"/>
                  </a:moveTo>
                  <a:cubicBezTo>
                    <a:pt x="92" y="471"/>
                    <a:pt x="92" y="471"/>
                    <a:pt x="92" y="471"/>
                  </a:cubicBezTo>
                  <a:cubicBezTo>
                    <a:pt x="93" y="471"/>
                    <a:pt x="93" y="472"/>
                    <a:pt x="94" y="473"/>
                  </a:cubicBezTo>
                  <a:cubicBezTo>
                    <a:pt x="102" y="483"/>
                    <a:pt x="118" y="491"/>
                    <a:pt x="127" y="498"/>
                  </a:cubicBezTo>
                  <a:cubicBezTo>
                    <a:pt x="146" y="511"/>
                    <a:pt x="167" y="521"/>
                    <a:pt x="190" y="526"/>
                  </a:cubicBezTo>
                  <a:cubicBezTo>
                    <a:pt x="229" y="535"/>
                    <a:pt x="267" y="542"/>
                    <a:pt x="308" y="535"/>
                  </a:cubicBezTo>
                  <a:cubicBezTo>
                    <a:pt x="348" y="529"/>
                    <a:pt x="385" y="515"/>
                    <a:pt x="417" y="490"/>
                  </a:cubicBezTo>
                  <a:cubicBezTo>
                    <a:pt x="435" y="475"/>
                    <a:pt x="452" y="460"/>
                    <a:pt x="468" y="443"/>
                  </a:cubicBezTo>
                  <a:cubicBezTo>
                    <a:pt x="479" y="432"/>
                    <a:pt x="492" y="419"/>
                    <a:pt x="498" y="405"/>
                  </a:cubicBezTo>
                  <a:cubicBezTo>
                    <a:pt x="505" y="392"/>
                    <a:pt x="509" y="379"/>
                    <a:pt x="514" y="366"/>
                  </a:cubicBezTo>
                  <a:cubicBezTo>
                    <a:pt x="520" y="347"/>
                    <a:pt x="527" y="330"/>
                    <a:pt x="530" y="311"/>
                  </a:cubicBezTo>
                  <a:cubicBezTo>
                    <a:pt x="534" y="283"/>
                    <a:pt x="535" y="254"/>
                    <a:pt x="530" y="226"/>
                  </a:cubicBezTo>
                  <a:cubicBezTo>
                    <a:pt x="527" y="210"/>
                    <a:pt x="519" y="194"/>
                    <a:pt x="514" y="178"/>
                  </a:cubicBezTo>
                  <a:cubicBezTo>
                    <a:pt x="510" y="162"/>
                    <a:pt x="501" y="148"/>
                    <a:pt x="493" y="133"/>
                  </a:cubicBezTo>
                  <a:cubicBezTo>
                    <a:pt x="475" y="104"/>
                    <a:pt x="449" y="78"/>
                    <a:pt x="422" y="57"/>
                  </a:cubicBezTo>
                  <a:cubicBezTo>
                    <a:pt x="367" y="16"/>
                    <a:pt x="299" y="0"/>
                    <a:pt x="233" y="9"/>
                  </a:cubicBezTo>
                  <a:cubicBezTo>
                    <a:pt x="195" y="14"/>
                    <a:pt x="163" y="26"/>
                    <a:pt x="130" y="44"/>
                  </a:cubicBezTo>
                  <a:cubicBezTo>
                    <a:pt x="114" y="53"/>
                    <a:pt x="99" y="66"/>
                    <a:pt x="84" y="78"/>
                  </a:cubicBezTo>
                  <a:cubicBezTo>
                    <a:pt x="69" y="90"/>
                    <a:pt x="59" y="108"/>
                    <a:pt x="45" y="122"/>
                  </a:cubicBezTo>
                  <a:cubicBezTo>
                    <a:pt x="44" y="122"/>
                    <a:pt x="44" y="123"/>
                    <a:pt x="44" y="124"/>
                  </a:cubicBezTo>
                  <a:cubicBezTo>
                    <a:pt x="27" y="145"/>
                    <a:pt x="19" y="173"/>
                    <a:pt x="12" y="198"/>
                  </a:cubicBezTo>
                  <a:cubicBezTo>
                    <a:pt x="3" y="232"/>
                    <a:pt x="0" y="264"/>
                    <a:pt x="2" y="299"/>
                  </a:cubicBezTo>
                  <a:cubicBezTo>
                    <a:pt x="7" y="361"/>
                    <a:pt x="41" y="433"/>
                    <a:pt x="92" y="4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472541" y="3421380"/>
              <a:ext cx="684375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02</a:t>
              </a:r>
              <a:endParaRPr lang="zh-CN" altLang="en-US" sz="210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895311" y="3721591"/>
            <a:ext cx="606739" cy="608702"/>
            <a:chOff x="6413878" y="4806951"/>
            <a:chExt cx="808985" cy="811602"/>
          </a:xfrm>
          <a:solidFill>
            <a:schemeClr val="accent2"/>
          </a:solidFill>
        </p:grpSpPr>
        <p:sp>
          <p:nvSpPr>
            <p:cNvPr id="7" name="Freeform 72"/>
            <p:cNvSpPr/>
            <p:nvPr/>
          </p:nvSpPr>
          <p:spPr bwMode="auto">
            <a:xfrm>
              <a:off x="6413878" y="4806951"/>
              <a:ext cx="801706" cy="811602"/>
            </a:xfrm>
            <a:custGeom>
              <a:avLst/>
              <a:gdLst>
                <a:gd name="T0" fmla="*/ 92 w 535"/>
                <a:gd name="T1" fmla="*/ 471 h 542"/>
                <a:gd name="T2" fmla="*/ 92 w 535"/>
                <a:gd name="T3" fmla="*/ 471 h 542"/>
                <a:gd name="T4" fmla="*/ 94 w 535"/>
                <a:gd name="T5" fmla="*/ 473 h 542"/>
                <a:gd name="T6" fmla="*/ 127 w 535"/>
                <a:gd name="T7" fmla="*/ 498 h 542"/>
                <a:gd name="T8" fmla="*/ 190 w 535"/>
                <a:gd name="T9" fmla="*/ 526 h 542"/>
                <a:gd name="T10" fmla="*/ 308 w 535"/>
                <a:gd name="T11" fmla="*/ 535 h 542"/>
                <a:gd name="T12" fmla="*/ 417 w 535"/>
                <a:gd name="T13" fmla="*/ 490 h 542"/>
                <a:gd name="T14" fmla="*/ 468 w 535"/>
                <a:gd name="T15" fmla="*/ 443 h 542"/>
                <a:gd name="T16" fmla="*/ 498 w 535"/>
                <a:gd name="T17" fmla="*/ 405 h 542"/>
                <a:gd name="T18" fmla="*/ 514 w 535"/>
                <a:gd name="T19" fmla="*/ 366 h 542"/>
                <a:gd name="T20" fmla="*/ 530 w 535"/>
                <a:gd name="T21" fmla="*/ 311 h 542"/>
                <a:gd name="T22" fmla="*/ 530 w 535"/>
                <a:gd name="T23" fmla="*/ 226 h 542"/>
                <a:gd name="T24" fmla="*/ 514 w 535"/>
                <a:gd name="T25" fmla="*/ 178 h 542"/>
                <a:gd name="T26" fmla="*/ 493 w 535"/>
                <a:gd name="T27" fmla="*/ 133 h 542"/>
                <a:gd name="T28" fmla="*/ 422 w 535"/>
                <a:gd name="T29" fmla="*/ 57 h 542"/>
                <a:gd name="T30" fmla="*/ 233 w 535"/>
                <a:gd name="T31" fmla="*/ 9 h 542"/>
                <a:gd name="T32" fmla="*/ 130 w 535"/>
                <a:gd name="T33" fmla="*/ 44 h 542"/>
                <a:gd name="T34" fmla="*/ 84 w 535"/>
                <a:gd name="T35" fmla="*/ 78 h 542"/>
                <a:gd name="T36" fmla="*/ 45 w 535"/>
                <a:gd name="T37" fmla="*/ 122 h 542"/>
                <a:gd name="T38" fmla="*/ 44 w 535"/>
                <a:gd name="T39" fmla="*/ 124 h 542"/>
                <a:gd name="T40" fmla="*/ 12 w 535"/>
                <a:gd name="T41" fmla="*/ 198 h 542"/>
                <a:gd name="T42" fmla="*/ 2 w 535"/>
                <a:gd name="T43" fmla="*/ 299 h 542"/>
                <a:gd name="T44" fmla="*/ 92 w 535"/>
                <a:gd name="T45" fmla="*/ 471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5" h="542">
                  <a:moveTo>
                    <a:pt x="92" y="471"/>
                  </a:moveTo>
                  <a:cubicBezTo>
                    <a:pt x="92" y="471"/>
                    <a:pt x="92" y="471"/>
                    <a:pt x="92" y="471"/>
                  </a:cubicBezTo>
                  <a:cubicBezTo>
                    <a:pt x="93" y="471"/>
                    <a:pt x="93" y="472"/>
                    <a:pt x="94" y="473"/>
                  </a:cubicBezTo>
                  <a:cubicBezTo>
                    <a:pt x="102" y="483"/>
                    <a:pt x="118" y="491"/>
                    <a:pt x="127" y="498"/>
                  </a:cubicBezTo>
                  <a:cubicBezTo>
                    <a:pt x="146" y="511"/>
                    <a:pt x="167" y="521"/>
                    <a:pt x="190" y="526"/>
                  </a:cubicBezTo>
                  <a:cubicBezTo>
                    <a:pt x="229" y="535"/>
                    <a:pt x="267" y="542"/>
                    <a:pt x="308" y="535"/>
                  </a:cubicBezTo>
                  <a:cubicBezTo>
                    <a:pt x="348" y="529"/>
                    <a:pt x="385" y="515"/>
                    <a:pt x="417" y="490"/>
                  </a:cubicBezTo>
                  <a:cubicBezTo>
                    <a:pt x="435" y="475"/>
                    <a:pt x="452" y="460"/>
                    <a:pt x="468" y="443"/>
                  </a:cubicBezTo>
                  <a:cubicBezTo>
                    <a:pt x="479" y="432"/>
                    <a:pt x="492" y="419"/>
                    <a:pt x="498" y="405"/>
                  </a:cubicBezTo>
                  <a:cubicBezTo>
                    <a:pt x="505" y="392"/>
                    <a:pt x="509" y="379"/>
                    <a:pt x="514" y="366"/>
                  </a:cubicBezTo>
                  <a:cubicBezTo>
                    <a:pt x="520" y="347"/>
                    <a:pt x="527" y="330"/>
                    <a:pt x="530" y="311"/>
                  </a:cubicBezTo>
                  <a:cubicBezTo>
                    <a:pt x="534" y="283"/>
                    <a:pt x="535" y="254"/>
                    <a:pt x="530" y="226"/>
                  </a:cubicBezTo>
                  <a:cubicBezTo>
                    <a:pt x="527" y="210"/>
                    <a:pt x="519" y="194"/>
                    <a:pt x="514" y="178"/>
                  </a:cubicBezTo>
                  <a:cubicBezTo>
                    <a:pt x="510" y="162"/>
                    <a:pt x="501" y="148"/>
                    <a:pt x="493" y="133"/>
                  </a:cubicBezTo>
                  <a:cubicBezTo>
                    <a:pt x="475" y="104"/>
                    <a:pt x="449" y="78"/>
                    <a:pt x="422" y="57"/>
                  </a:cubicBezTo>
                  <a:cubicBezTo>
                    <a:pt x="367" y="16"/>
                    <a:pt x="299" y="0"/>
                    <a:pt x="233" y="9"/>
                  </a:cubicBezTo>
                  <a:cubicBezTo>
                    <a:pt x="195" y="14"/>
                    <a:pt x="163" y="26"/>
                    <a:pt x="130" y="44"/>
                  </a:cubicBezTo>
                  <a:cubicBezTo>
                    <a:pt x="114" y="53"/>
                    <a:pt x="99" y="66"/>
                    <a:pt x="84" y="78"/>
                  </a:cubicBezTo>
                  <a:cubicBezTo>
                    <a:pt x="69" y="90"/>
                    <a:pt x="59" y="108"/>
                    <a:pt x="45" y="122"/>
                  </a:cubicBezTo>
                  <a:cubicBezTo>
                    <a:pt x="44" y="122"/>
                    <a:pt x="44" y="123"/>
                    <a:pt x="44" y="124"/>
                  </a:cubicBezTo>
                  <a:cubicBezTo>
                    <a:pt x="27" y="145"/>
                    <a:pt x="19" y="173"/>
                    <a:pt x="12" y="198"/>
                  </a:cubicBezTo>
                  <a:cubicBezTo>
                    <a:pt x="3" y="232"/>
                    <a:pt x="0" y="264"/>
                    <a:pt x="2" y="299"/>
                  </a:cubicBezTo>
                  <a:cubicBezTo>
                    <a:pt x="7" y="361"/>
                    <a:pt x="41" y="433"/>
                    <a:pt x="92" y="4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527801" y="4923258"/>
              <a:ext cx="695062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03</a:t>
              </a:r>
              <a:endParaRPr lang="zh-CN" altLang="en-US" sz="210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80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762000" y="4120063"/>
            <a:ext cx="7772400" cy="427744"/>
          </a:xfrm>
          <a:custGeom>
            <a:avLst/>
            <a:gdLst>
              <a:gd name="connsiteX0" fmla="*/ 4981044 w 8046079"/>
              <a:gd name="connsiteY0" fmla="*/ 245 h 427744"/>
              <a:gd name="connsiteX1" fmla="*/ 5322567 w 8046079"/>
              <a:gd name="connsiteY1" fmla="*/ 242617 h 427744"/>
              <a:gd name="connsiteX2" fmla="*/ 5906461 w 8046079"/>
              <a:gd name="connsiteY2" fmla="*/ 245 h 427744"/>
              <a:gd name="connsiteX3" fmla="*/ 6743743 w 8046079"/>
              <a:gd name="connsiteY3" fmla="*/ 209566 h 427744"/>
              <a:gd name="connsiteX4" fmla="*/ 7107299 w 8046079"/>
              <a:gd name="connsiteY4" fmla="*/ 33296 h 427744"/>
              <a:gd name="connsiteX5" fmla="*/ 7966615 w 8046079"/>
              <a:gd name="connsiteY5" fmla="*/ 396853 h 427744"/>
              <a:gd name="connsiteX6" fmla="*/ 8046079 w 8046079"/>
              <a:gd name="connsiteY6" fmla="*/ 427744 h 427744"/>
              <a:gd name="connsiteX7" fmla="*/ 0 w 8046079"/>
              <a:gd name="connsiteY7" fmla="*/ 427744 h 427744"/>
              <a:gd name="connsiteX8" fmla="*/ 122605 w 8046079"/>
              <a:gd name="connsiteY8" fmla="*/ 374819 h 427744"/>
              <a:gd name="connsiteX9" fmla="*/ 1257343 w 8046079"/>
              <a:gd name="connsiteY9" fmla="*/ 99397 h 427744"/>
              <a:gd name="connsiteX10" fmla="*/ 1775135 w 8046079"/>
              <a:gd name="connsiteY10" fmla="*/ 231600 h 427744"/>
              <a:gd name="connsiteX11" fmla="*/ 2491232 w 8046079"/>
              <a:gd name="connsiteY11" fmla="*/ 66347 h 427744"/>
              <a:gd name="connsiteX12" fmla="*/ 2942923 w 8046079"/>
              <a:gd name="connsiteY12" fmla="*/ 253633 h 427744"/>
              <a:gd name="connsiteX13" fmla="*/ 3526817 w 8046079"/>
              <a:gd name="connsiteY13" fmla="*/ 66347 h 427744"/>
              <a:gd name="connsiteX14" fmla="*/ 4022576 w 8046079"/>
              <a:gd name="connsiteY14" fmla="*/ 297701 h 427744"/>
              <a:gd name="connsiteX15" fmla="*/ 4981044 w 8046079"/>
              <a:gd name="connsiteY15" fmla="*/ 245 h 42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046079" h="427744">
                <a:moveTo>
                  <a:pt x="4981044" y="245"/>
                </a:moveTo>
                <a:cubicBezTo>
                  <a:pt x="5197709" y="-8936"/>
                  <a:pt x="5168331" y="242617"/>
                  <a:pt x="5322567" y="242617"/>
                </a:cubicBezTo>
                <a:cubicBezTo>
                  <a:pt x="5476803" y="242617"/>
                  <a:pt x="5669598" y="5753"/>
                  <a:pt x="5906461" y="245"/>
                </a:cubicBezTo>
                <a:cubicBezTo>
                  <a:pt x="6143324" y="-5264"/>
                  <a:pt x="6543603" y="204058"/>
                  <a:pt x="6743743" y="209566"/>
                </a:cubicBezTo>
                <a:cubicBezTo>
                  <a:pt x="6943883" y="215074"/>
                  <a:pt x="6903487" y="2081"/>
                  <a:pt x="7107299" y="33296"/>
                </a:cubicBezTo>
                <a:cubicBezTo>
                  <a:pt x="7311111" y="64510"/>
                  <a:pt x="7784837" y="286684"/>
                  <a:pt x="7966615" y="396853"/>
                </a:cubicBezTo>
                <a:lnTo>
                  <a:pt x="8046079" y="427744"/>
                </a:lnTo>
                <a:lnTo>
                  <a:pt x="0" y="427744"/>
                </a:lnTo>
                <a:lnTo>
                  <a:pt x="122605" y="374819"/>
                </a:lnTo>
                <a:cubicBezTo>
                  <a:pt x="342942" y="295865"/>
                  <a:pt x="981921" y="123267"/>
                  <a:pt x="1257343" y="99397"/>
                </a:cubicBezTo>
                <a:cubicBezTo>
                  <a:pt x="1532765" y="75527"/>
                  <a:pt x="1569487" y="237108"/>
                  <a:pt x="1775135" y="231600"/>
                </a:cubicBezTo>
                <a:cubicBezTo>
                  <a:pt x="1980783" y="226092"/>
                  <a:pt x="2296601" y="62675"/>
                  <a:pt x="2491232" y="66347"/>
                </a:cubicBezTo>
                <a:cubicBezTo>
                  <a:pt x="2685863" y="70019"/>
                  <a:pt x="2770326" y="253633"/>
                  <a:pt x="2942923" y="253633"/>
                </a:cubicBezTo>
                <a:cubicBezTo>
                  <a:pt x="3115520" y="253633"/>
                  <a:pt x="3346875" y="59002"/>
                  <a:pt x="3526817" y="66347"/>
                </a:cubicBezTo>
                <a:cubicBezTo>
                  <a:pt x="3706759" y="73692"/>
                  <a:pt x="3780205" y="308718"/>
                  <a:pt x="4022576" y="297701"/>
                </a:cubicBezTo>
                <a:cubicBezTo>
                  <a:pt x="4264947" y="286684"/>
                  <a:pt x="4764379" y="9426"/>
                  <a:pt x="4981044" y="245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31" y="2626900"/>
            <a:ext cx="2211655" cy="1998586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4048765" y="923228"/>
            <a:ext cx="12522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04</a:t>
            </a:r>
            <a:endParaRPr lang="zh-CN" altLang="en-US" sz="7200" b="1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sp>
        <p:nvSpPr>
          <p:cNvPr id="41" name="TextBox 26"/>
          <p:cNvSpPr txBox="1"/>
          <p:nvPr/>
        </p:nvSpPr>
        <p:spPr>
          <a:xfrm flipH="1">
            <a:off x="2438400" y="2766028"/>
            <a:ext cx="45756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Brief introduction to business wind enterprise Brief to business wind</a:t>
            </a:r>
            <a:endParaRPr lang="zh-CN" altLang="en-US" sz="105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C4A7612-6837-46F0-8653-5B883FE8E101}"/>
              </a:ext>
            </a:extLst>
          </p:cNvPr>
          <p:cNvSpPr/>
          <p:nvPr/>
        </p:nvSpPr>
        <p:spPr>
          <a:xfrm>
            <a:off x="1753691" y="1897346"/>
            <a:ext cx="6468437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</a:rPr>
              <a:t>小学生应知法律小知识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9" grpId="0"/>
      <p:bldP spid="41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" y="648554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</a:rPr>
              <a:t>小学生安全自护小常识</a:t>
            </a:r>
            <a:endParaRPr lang="en-US" altLang="zh-CN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464900" y="1352550"/>
            <a:ext cx="4353867" cy="2766069"/>
            <a:chOff x="5155684" y="1882259"/>
            <a:chExt cx="5805156" cy="3688092"/>
          </a:xfrm>
        </p:grpSpPr>
        <p:sp>
          <p:nvSpPr>
            <p:cNvPr id="5" name="矩形 4"/>
            <p:cNvSpPr/>
            <p:nvPr/>
          </p:nvSpPr>
          <p:spPr>
            <a:xfrm>
              <a:off x="5200840" y="1882259"/>
              <a:ext cx="57600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35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1</a:t>
              </a:r>
              <a:r>
                <a:rPr lang="zh-CN" altLang="en-US" sz="135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、在马路上要靠边走，走在中间会妨碍车辆的通行，还有被撞的危险</a:t>
              </a:r>
              <a:endParaRPr lang="en-US" altLang="zh-CN" sz="135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155684" y="2623495"/>
              <a:ext cx="57600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２、如果是几个人一道走，要排好队靠边走，队伍应竖排，不要横着走，以免妨碍别人走路 </a:t>
              </a:r>
              <a:endParaRPr lang="en-US" altLang="zh-CN" sz="135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155684" y="3394768"/>
              <a:ext cx="5760000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３、走路时，不要边走边玩，也不要边走边看书 </a:t>
              </a:r>
              <a:endParaRPr lang="en-US" altLang="zh-CN" sz="135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155684" y="3923134"/>
              <a:ext cx="5760000" cy="1231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４、下雨天特别要注意前后的车辆，最好穿黄色的雨衣、雨鞋、雨伞等雨具，以引起驾驶员的注意。打雨伞时，雨伞不要挡住视线。更不能把雨伞当作对攻的玩具，以免刺伤人。</a:t>
              </a:r>
              <a:endParaRPr lang="en-US" altLang="zh-CN" sz="135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155684" y="5170242"/>
              <a:ext cx="5760000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35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５、不要在马路上打闹、游戏、滑旱冰，容易出危险。 </a:t>
              </a:r>
              <a:endParaRPr lang="zh-CN" altLang="en-US" sz="135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AE74D6AD-2773-42A3-9DBC-A8BFB07EC7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89" y="1428751"/>
            <a:ext cx="3227426" cy="322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59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762000" y="4120063"/>
            <a:ext cx="7772400" cy="427744"/>
          </a:xfrm>
          <a:custGeom>
            <a:avLst/>
            <a:gdLst>
              <a:gd name="connsiteX0" fmla="*/ 4981044 w 8046079"/>
              <a:gd name="connsiteY0" fmla="*/ 245 h 427744"/>
              <a:gd name="connsiteX1" fmla="*/ 5322567 w 8046079"/>
              <a:gd name="connsiteY1" fmla="*/ 242617 h 427744"/>
              <a:gd name="connsiteX2" fmla="*/ 5906461 w 8046079"/>
              <a:gd name="connsiteY2" fmla="*/ 245 h 427744"/>
              <a:gd name="connsiteX3" fmla="*/ 6743743 w 8046079"/>
              <a:gd name="connsiteY3" fmla="*/ 209566 h 427744"/>
              <a:gd name="connsiteX4" fmla="*/ 7107299 w 8046079"/>
              <a:gd name="connsiteY4" fmla="*/ 33296 h 427744"/>
              <a:gd name="connsiteX5" fmla="*/ 7966615 w 8046079"/>
              <a:gd name="connsiteY5" fmla="*/ 396853 h 427744"/>
              <a:gd name="connsiteX6" fmla="*/ 8046079 w 8046079"/>
              <a:gd name="connsiteY6" fmla="*/ 427744 h 427744"/>
              <a:gd name="connsiteX7" fmla="*/ 0 w 8046079"/>
              <a:gd name="connsiteY7" fmla="*/ 427744 h 427744"/>
              <a:gd name="connsiteX8" fmla="*/ 122605 w 8046079"/>
              <a:gd name="connsiteY8" fmla="*/ 374819 h 427744"/>
              <a:gd name="connsiteX9" fmla="*/ 1257343 w 8046079"/>
              <a:gd name="connsiteY9" fmla="*/ 99397 h 427744"/>
              <a:gd name="connsiteX10" fmla="*/ 1775135 w 8046079"/>
              <a:gd name="connsiteY10" fmla="*/ 231600 h 427744"/>
              <a:gd name="connsiteX11" fmla="*/ 2491232 w 8046079"/>
              <a:gd name="connsiteY11" fmla="*/ 66347 h 427744"/>
              <a:gd name="connsiteX12" fmla="*/ 2942923 w 8046079"/>
              <a:gd name="connsiteY12" fmla="*/ 253633 h 427744"/>
              <a:gd name="connsiteX13" fmla="*/ 3526817 w 8046079"/>
              <a:gd name="connsiteY13" fmla="*/ 66347 h 427744"/>
              <a:gd name="connsiteX14" fmla="*/ 4022576 w 8046079"/>
              <a:gd name="connsiteY14" fmla="*/ 297701 h 427744"/>
              <a:gd name="connsiteX15" fmla="*/ 4981044 w 8046079"/>
              <a:gd name="connsiteY15" fmla="*/ 245 h 42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046079" h="427744">
                <a:moveTo>
                  <a:pt x="4981044" y="245"/>
                </a:moveTo>
                <a:cubicBezTo>
                  <a:pt x="5197709" y="-8936"/>
                  <a:pt x="5168331" y="242617"/>
                  <a:pt x="5322567" y="242617"/>
                </a:cubicBezTo>
                <a:cubicBezTo>
                  <a:pt x="5476803" y="242617"/>
                  <a:pt x="5669598" y="5753"/>
                  <a:pt x="5906461" y="245"/>
                </a:cubicBezTo>
                <a:cubicBezTo>
                  <a:pt x="6143324" y="-5264"/>
                  <a:pt x="6543603" y="204058"/>
                  <a:pt x="6743743" y="209566"/>
                </a:cubicBezTo>
                <a:cubicBezTo>
                  <a:pt x="6943883" y="215074"/>
                  <a:pt x="6903487" y="2081"/>
                  <a:pt x="7107299" y="33296"/>
                </a:cubicBezTo>
                <a:cubicBezTo>
                  <a:pt x="7311111" y="64510"/>
                  <a:pt x="7784837" y="286684"/>
                  <a:pt x="7966615" y="396853"/>
                </a:cubicBezTo>
                <a:lnTo>
                  <a:pt x="8046079" y="427744"/>
                </a:lnTo>
                <a:lnTo>
                  <a:pt x="0" y="427744"/>
                </a:lnTo>
                <a:lnTo>
                  <a:pt x="122605" y="374819"/>
                </a:lnTo>
                <a:cubicBezTo>
                  <a:pt x="342942" y="295865"/>
                  <a:pt x="981921" y="123267"/>
                  <a:pt x="1257343" y="99397"/>
                </a:cubicBezTo>
                <a:cubicBezTo>
                  <a:pt x="1532765" y="75527"/>
                  <a:pt x="1569487" y="237108"/>
                  <a:pt x="1775135" y="231600"/>
                </a:cubicBezTo>
                <a:cubicBezTo>
                  <a:pt x="1980783" y="226092"/>
                  <a:pt x="2296601" y="62675"/>
                  <a:pt x="2491232" y="66347"/>
                </a:cubicBezTo>
                <a:cubicBezTo>
                  <a:pt x="2685863" y="70019"/>
                  <a:pt x="2770326" y="253633"/>
                  <a:pt x="2942923" y="253633"/>
                </a:cubicBezTo>
                <a:cubicBezTo>
                  <a:pt x="3115520" y="253633"/>
                  <a:pt x="3346875" y="59002"/>
                  <a:pt x="3526817" y="66347"/>
                </a:cubicBezTo>
                <a:cubicBezTo>
                  <a:pt x="3706759" y="73692"/>
                  <a:pt x="3780205" y="308718"/>
                  <a:pt x="4022576" y="297701"/>
                </a:cubicBezTo>
                <a:cubicBezTo>
                  <a:pt x="4264947" y="286684"/>
                  <a:pt x="4764379" y="9426"/>
                  <a:pt x="4981044" y="245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78332" y="3350895"/>
            <a:ext cx="1887025" cy="133261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493317" y="2088111"/>
            <a:ext cx="1107996" cy="753073"/>
            <a:chOff x="5952864" y="2081138"/>
            <a:chExt cx="1107996" cy="753073"/>
          </a:xfrm>
        </p:grpSpPr>
        <p:sp>
          <p:nvSpPr>
            <p:cNvPr id="10" name="TextBox 28"/>
            <p:cNvSpPr txBox="1"/>
            <p:nvPr/>
          </p:nvSpPr>
          <p:spPr>
            <a:xfrm>
              <a:off x="5989645" y="2572601"/>
              <a:ext cx="9204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altLang="zh-CN" sz="1100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CONTENTS</a:t>
              </a:r>
              <a:endParaRPr lang="zh-CN" altLang="en-US" sz="12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952864" y="2081138"/>
              <a:ext cx="11079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3600" b="1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目录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884235" y="1581150"/>
            <a:ext cx="570667" cy="552258"/>
            <a:chOff x="2092105" y="2184732"/>
            <a:chExt cx="570667" cy="552258"/>
          </a:xfrm>
        </p:grpSpPr>
        <p:sp>
          <p:nvSpPr>
            <p:cNvPr id="16" name="Freeform: Shape 1"/>
            <p:cNvSpPr/>
            <p:nvPr/>
          </p:nvSpPr>
          <p:spPr>
            <a:xfrm>
              <a:off x="2092105" y="2184732"/>
              <a:ext cx="495294" cy="552258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noFill/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just"/>
              <a:endParaRPr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097939" y="2230028"/>
              <a:ext cx="5648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  <a:cs typeface="+mn-ea"/>
                  <a:sym typeface="+mn-lt"/>
                </a:rPr>
                <a:t>01</a:t>
              </a:r>
              <a:endParaRPr lang="zh-CN" altLang="en-US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884235" y="2404014"/>
            <a:ext cx="570667" cy="552258"/>
            <a:chOff x="2092105" y="2184732"/>
            <a:chExt cx="570667" cy="552258"/>
          </a:xfrm>
        </p:grpSpPr>
        <p:sp>
          <p:nvSpPr>
            <p:cNvPr id="22" name="Freeform: Shape 1"/>
            <p:cNvSpPr/>
            <p:nvPr/>
          </p:nvSpPr>
          <p:spPr>
            <a:xfrm>
              <a:off x="2092105" y="2184732"/>
              <a:ext cx="495294" cy="552258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noFill/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just"/>
              <a:endParaRPr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097939" y="2230028"/>
              <a:ext cx="5648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  <a:cs typeface="+mn-ea"/>
                  <a:sym typeface="+mn-lt"/>
                </a:rPr>
                <a:t>02</a:t>
              </a:r>
              <a:endParaRPr lang="zh-CN" altLang="en-US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884235" y="3238692"/>
            <a:ext cx="588817" cy="552258"/>
            <a:chOff x="2092105" y="2184732"/>
            <a:chExt cx="588817" cy="552258"/>
          </a:xfrm>
        </p:grpSpPr>
        <p:sp>
          <p:nvSpPr>
            <p:cNvPr id="27" name="Freeform: Shape 1"/>
            <p:cNvSpPr/>
            <p:nvPr/>
          </p:nvSpPr>
          <p:spPr>
            <a:xfrm>
              <a:off x="2092105" y="2184732"/>
              <a:ext cx="495294" cy="552258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noFill/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just"/>
              <a:endParaRPr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103469" y="2230028"/>
              <a:ext cx="5774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  <a:cs typeface="+mn-ea"/>
                  <a:sym typeface="+mn-lt"/>
                </a:rPr>
                <a:t>03</a:t>
              </a:r>
              <a:endParaRPr lang="zh-CN" altLang="en-US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123010" y="2363103"/>
            <a:ext cx="566090" cy="552258"/>
            <a:chOff x="2056707" y="2184732"/>
            <a:chExt cx="566090" cy="552258"/>
          </a:xfrm>
        </p:grpSpPr>
        <p:sp>
          <p:nvSpPr>
            <p:cNvPr id="32" name="Freeform: Shape 1"/>
            <p:cNvSpPr/>
            <p:nvPr/>
          </p:nvSpPr>
          <p:spPr>
            <a:xfrm>
              <a:off x="2092105" y="2184732"/>
              <a:ext cx="495294" cy="552258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noFill/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just"/>
              <a:endParaRPr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056707" y="2230028"/>
              <a:ext cx="56609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  <a:cs typeface="+mn-ea"/>
                  <a:sym typeface="+mn-lt"/>
                </a:rPr>
                <a:t>04</a:t>
              </a:r>
              <a:endParaRPr lang="zh-CN" altLang="en-US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D2ACBC75-9F62-4D49-A244-C96778176144}"/>
              </a:ext>
            </a:extLst>
          </p:cNvPr>
          <p:cNvSpPr/>
          <p:nvPr/>
        </p:nvSpPr>
        <p:spPr>
          <a:xfrm>
            <a:off x="3454902" y="167261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zh-CN" altLang="en-US" u="sng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</a:rPr>
              <a:t>国家宪法日介绍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494554EC-6086-4215-B7BB-D3F27E57828B}"/>
              </a:ext>
            </a:extLst>
          </p:cNvPr>
          <p:cNvSpPr/>
          <p:nvPr/>
        </p:nvSpPr>
        <p:spPr>
          <a:xfrm>
            <a:off x="3473053" y="249250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u="sng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</a:rPr>
              <a:t>什么是宪法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8C5A0E7D-0A33-46E2-AC6E-E905610863EE}"/>
              </a:ext>
            </a:extLst>
          </p:cNvPr>
          <p:cNvSpPr/>
          <p:nvPr/>
        </p:nvSpPr>
        <p:spPr>
          <a:xfrm>
            <a:off x="3473053" y="3314066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u="sng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</a:rPr>
              <a:t>宪法与小学生有关的规定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18D79C71-9633-415F-A89A-5465113486EB}"/>
              </a:ext>
            </a:extLst>
          </p:cNvPr>
          <p:cNvSpPr/>
          <p:nvPr/>
        </p:nvSpPr>
        <p:spPr>
          <a:xfrm>
            <a:off x="5689100" y="2492508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u="sng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</a:rPr>
              <a:t>小学生应知法律小知识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9" grpId="0"/>
      <p:bldP spid="40" grpId="0"/>
      <p:bldP spid="41" grpId="0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2940" y="648907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accent1"/>
                </a:solidFill>
              </a:rPr>
              <a:t>乘坐汽车时应注意的小常识</a:t>
            </a:r>
            <a:endParaRPr lang="en-US" altLang="zh-CN" dirty="0">
              <a:solidFill>
                <a:schemeClr val="accent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43000" y="1276350"/>
            <a:ext cx="252376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spc="-75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</a:t>
            </a:r>
            <a:r>
              <a:rPr lang="zh-CN" altLang="en-US" sz="1500" spc="-75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、不要将头、手伸出窗外。</a:t>
            </a:r>
            <a:endParaRPr lang="en-US" altLang="zh-CN" sz="1500" spc="-75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3000" y="1851002"/>
            <a:ext cx="23438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</a:t>
            </a:r>
            <a:r>
              <a:rPr lang="zh-CN" altLang="en-US" sz="150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、不要把空罐头或其它垃圾扔出窗外，这样会污染环境，还会打到行人或是其它车辆，发生危险。 </a:t>
            </a:r>
            <a:endParaRPr lang="en-US" altLang="zh-CN" sz="1500" spc="-75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9603" y="3003947"/>
            <a:ext cx="234383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50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３、在车上不要到处乱跑，以防汽车刹车时，撞到硬物上。 </a:t>
            </a:r>
            <a:endParaRPr lang="en-US" altLang="zh-CN" sz="1500" spc="-75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1000" y="1155903"/>
            <a:ext cx="209131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spc="-75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4</a:t>
            </a:r>
            <a:r>
              <a:rPr lang="zh-CN" altLang="en-US" sz="1500" spc="-75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、上下车时要从右边，因为左边可能有车开过来。 </a:t>
            </a:r>
            <a:endParaRPr lang="en-US" altLang="zh-CN" sz="1500" spc="-75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94660" y="2030638"/>
            <a:ext cx="228399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spc="-75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5</a:t>
            </a:r>
            <a:r>
              <a:rPr lang="zh-CN" altLang="en-US" sz="1500" spc="-75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、下车时，先要确定后边没有车子来，才可以下车。</a:t>
            </a:r>
            <a:endParaRPr lang="zh-CN" altLang="en-US" sz="1500" spc="-75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4DDA6BEC-BC04-4C51-BB4B-04F9B952C8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1600" y="2266950"/>
            <a:ext cx="3313649" cy="239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1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7826" y="590083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</a:rPr>
              <a:t>校外公共场所安全小常识</a:t>
            </a:r>
            <a:endParaRPr lang="en-US" altLang="zh-CN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 flipH="1">
            <a:off x="4343400" y="1233280"/>
            <a:ext cx="4556710" cy="2595336"/>
            <a:chOff x="4517937" y="2573075"/>
            <a:chExt cx="6633202" cy="3268752"/>
          </a:xfrm>
        </p:grpSpPr>
        <p:sp>
          <p:nvSpPr>
            <p:cNvPr id="30" name="矩形 29"/>
            <p:cNvSpPr/>
            <p:nvPr/>
          </p:nvSpPr>
          <p:spPr>
            <a:xfrm>
              <a:off x="4963020" y="2573075"/>
              <a:ext cx="6187935" cy="6977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1</a:t>
              </a:r>
              <a:r>
                <a:rPr lang="zh-CN" altLang="en-US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、应到没有车辆通行的场地如公园、广场等地方去玩。</a:t>
              </a:r>
              <a:endParaRPr lang="en-US" altLang="zh-CN" sz="150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517937" y="3241021"/>
              <a:ext cx="6632915" cy="407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2</a:t>
              </a:r>
              <a:r>
                <a:rPr lang="zh-CN" altLang="en-US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、不要到正在施工的建筑工地上玩耍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5844870" y="3835786"/>
              <a:ext cx="5216493" cy="6977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3</a:t>
              </a:r>
              <a:r>
                <a:rPr lang="zh-CN" altLang="en-US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、不要在离河太近的地方玩，以防掉进河里。</a:t>
              </a:r>
              <a:endParaRPr lang="en-US" altLang="zh-CN" sz="150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666108" y="4608100"/>
              <a:ext cx="3395480" cy="407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4</a:t>
              </a:r>
              <a:r>
                <a:rPr lang="zh-CN" altLang="en-US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、不要到小河塘里去游泳。 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5567559" y="5144082"/>
              <a:ext cx="5583580" cy="6977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5</a:t>
              </a:r>
              <a:r>
                <a:rPr lang="zh-CN" altLang="en-US" sz="1500" spc="-75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、不要在马路上玩耍，既危险，又会妨碍交通。 </a:t>
              </a:r>
              <a:endParaRPr lang="zh-CN" altLang="en-US" sz="1500" spc="-75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C5E47C55-808D-4F59-B503-8A457CCA9A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59415"/>
            <a:ext cx="4777889" cy="341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2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1339" y="584574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</a:rPr>
              <a:t>小学生应知的法律常识</a:t>
            </a:r>
            <a:endParaRPr lang="en-US" altLang="zh-CN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74327" y="2819900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47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74328" y="3143625"/>
            <a:ext cx="201205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8" name="矩形 47"/>
          <p:cNvSpPr/>
          <p:nvPr/>
        </p:nvSpPr>
        <p:spPr>
          <a:xfrm>
            <a:off x="3748239" y="3223380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49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29501" y="3581421"/>
            <a:ext cx="201205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0" name="矩形 49"/>
          <p:cNvSpPr/>
          <p:nvPr/>
        </p:nvSpPr>
        <p:spPr>
          <a:xfrm>
            <a:off x="6146389" y="2819900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1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46390" y="3143625"/>
            <a:ext cx="201205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08E327C5-67F5-46AF-B838-5DDCB682B2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86384" y="631422"/>
            <a:ext cx="2834688" cy="283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85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2386" y="66675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</a:rPr>
              <a:t>小学生应知的法律常识</a:t>
            </a:r>
            <a:endParaRPr lang="en-US" altLang="zh-CN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331472" y="1583412"/>
            <a:ext cx="7104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</a:t>
            </a:r>
            <a:r>
              <a:rPr lang="en-US" altLang="zh-CN" sz="1500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01</a:t>
            </a:r>
            <a:endParaRPr lang="zh-CN" altLang="en-US" sz="1500">
              <a:solidFill>
                <a:schemeClr val="accent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648200" y="1421829"/>
            <a:ext cx="76495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</a:t>
            </a:r>
            <a:r>
              <a:rPr lang="en-US" altLang="zh-CN" sz="1500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02</a:t>
            </a:r>
            <a:endParaRPr lang="zh-CN" altLang="en-US" sz="1500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027470" y="3105150"/>
            <a:ext cx="77136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500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标题</a:t>
            </a:r>
            <a:r>
              <a:rPr lang="en-US" altLang="zh-CN" sz="1500" spc="-75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03</a:t>
            </a:r>
            <a:endParaRPr lang="zh-CN" altLang="en-US" sz="1500">
              <a:solidFill>
                <a:schemeClr val="accent1"/>
              </a:solidFill>
            </a:endParaRPr>
          </a:p>
        </p:txBody>
      </p:sp>
      <p:sp>
        <p:nvSpPr>
          <p:cNvPr id="50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799934" y="1951902"/>
            <a:ext cx="2602706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1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27240" y="3783106"/>
            <a:ext cx="2602706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2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43483" y="2125490"/>
            <a:ext cx="2602706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CD5859DD-4A75-4DD6-BA3F-384F0643628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2524" y="2292324"/>
            <a:ext cx="3437246" cy="242737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5422157B-357F-4CE5-9F27-5FE10D724BC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09042">
            <a:off x="2648572" y="1448238"/>
            <a:ext cx="2803046" cy="200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6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762000" y="4120063"/>
            <a:ext cx="7772400" cy="427744"/>
          </a:xfrm>
          <a:custGeom>
            <a:avLst/>
            <a:gdLst>
              <a:gd name="connsiteX0" fmla="*/ 4981044 w 8046079"/>
              <a:gd name="connsiteY0" fmla="*/ 245 h 427744"/>
              <a:gd name="connsiteX1" fmla="*/ 5322567 w 8046079"/>
              <a:gd name="connsiteY1" fmla="*/ 242617 h 427744"/>
              <a:gd name="connsiteX2" fmla="*/ 5906461 w 8046079"/>
              <a:gd name="connsiteY2" fmla="*/ 245 h 427744"/>
              <a:gd name="connsiteX3" fmla="*/ 6743743 w 8046079"/>
              <a:gd name="connsiteY3" fmla="*/ 209566 h 427744"/>
              <a:gd name="connsiteX4" fmla="*/ 7107299 w 8046079"/>
              <a:gd name="connsiteY4" fmla="*/ 33296 h 427744"/>
              <a:gd name="connsiteX5" fmla="*/ 7966615 w 8046079"/>
              <a:gd name="connsiteY5" fmla="*/ 396853 h 427744"/>
              <a:gd name="connsiteX6" fmla="*/ 8046079 w 8046079"/>
              <a:gd name="connsiteY6" fmla="*/ 427744 h 427744"/>
              <a:gd name="connsiteX7" fmla="*/ 0 w 8046079"/>
              <a:gd name="connsiteY7" fmla="*/ 427744 h 427744"/>
              <a:gd name="connsiteX8" fmla="*/ 122605 w 8046079"/>
              <a:gd name="connsiteY8" fmla="*/ 374819 h 427744"/>
              <a:gd name="connsiteX9" fmla="*/ 1257343 w 8046079"/>
              <a:gd name="connsiteY9" fmla="*/ 99397 h 427744"/>
              <a:gd name="connsiteX10" fmla="*/ 1775135 w 8046079"/>
              <a:gd name="connsiteY10" fmla="*/ 231600 h 427744"/>
              <a:gd name="connsiteX11" fmla="*/ 2491232 w 8046079"/>
              <a:gd name="connsiteY11" fmla="*/ 66347 h 427744"/>
              <a:gd name="connsiteX12" fmla="*/ 2942923 w 8046079"/>
              <a:gd name="connsiteY12" fmla="*/ 253633 h 427744"/>
              <a:gd name="connsiteX13" fmla="*/ 3526817 w 8046079"/>
              <a:gd name="connsiteY13" fmla="*/ 66347 h 427744"/>
              <a:gd name="connsiteX14" fmla="*/ 4022576 w 8046079"/>
              <a:gd name="connsiteY14" fmla="*/ 297701 h 427744"/>
              <a:gd name="connsiteX15" fmla="*/ 4981044 w 8046079"/>
              <a:gd name="connsiteY15" fmla="*/ 245 h 42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046079" h="427744">
                <a:moveTo>
                  <a:pt x="4981044" y="245"/>
                </a:moveTo>
                <a:cubicBezTo>
                  <a:pt x="5197709" y="-8936"/>
                  <a:pt x="5168331" y="242617"/>
                  <a:pt x="5322567" y="242617"/>
                </a:cubicBezTo>
                <a:cubicBezTo>
                  <a:pt x="5476803" y="242617"/>
                  <a:pt x="5669598" y="5753"/>
                  <a:pt x="5906461" y="245"/>
                </a:cubicBezTo>
                <a:cubicBezTo>
                  <a:pt x="6143324" y="-5264"/>
                  <a:pt x="6543603" y="204058"/>
                  <a:pt x="6743743" y="209566"/>
                </a:cubicBezTo>
                <a:cubicBezTo>
                  <a:pt x="6943883" y="215074"/>
                  <a:pt x="6903487" y="2081"/>
                  <a:pt x="7107299" y="33296"/>
                </a:cubicBezTo>
                <a:cubicBezTo>
                  <a:pt x="7311111" y="64510"/>
                  <a:pt x="7784837" y="286684"/>
                  <a:pt x="7966615" y="396853"/>
                </a:cubicBezTo>
                <a:lnTo>
                  <a:pt x="8046079" y="427744"/>
                </a:lnTo>
                <a:lnTo>
                  <a:pt x="0" y="427744"/>
                </a:lnTo>
                <a:lnTo>
                  <a:pt x="122605" y="374819"/>
                </a:lnTo>
                <a:cubicBezTo>
                  <a:pt x="342942" y="295865"/>
                  <a:pt x="981921" y="123267"/>
                  <a:pt x="1257343" y="99397"/>
                </a:cubicBezTo>
                <a:cubicBezTo>
                  <a:pt x="1532765" y="75527"/>
                  <a:pt x="1569487" y="237108"/>
                  <a:pt x="1775135" y="231600"/>
                </a:cubicBezTo>
                <a:cubicBezTo>
                  <a:pt x="1980783" y="226092"/>
                  <a:pt x="2296601" y="62675"/>
                  <a:pt x="2491232" y="66347"/>
                </a:cubicBezTo>
                <a:cubicBezTo>
                  <a:pt x="2685863" y="70019"/>
                  <a:pt x="2770326" y="253633"/>
                  <a:pt x="2942923" y="253633"/>
                </a:cubicBezTo>
                <a:cubicBezTo>
                  <a:pt x="3115520" y="253633"/>
                  <a:pt x="3346875" y="59002"/>
                  <a:pt x="3526817" y="66347"/>
                </a:cubicBezTo>
                <a:cubicBezTo>
                  <a:pt x="3706759" y="73692"/>
                  <a:pt x="3780205" y="308718"/>
                  <a:pt x="4022576" y="297701"/>
                </a:cubicBezTo>
                <a:cubicBezTo>
                  <a:pt x="4264947" y="286684"/>
                  <a:pt x="4764379" y="9426"/>
                  <a:pt x="4981044" y="245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555166" y="3288278"/>
            <a:ext cx="40742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graduation thesis defense report graduation thesis defense report thesis graduation</a:t>
            </a:r>
          </a:p>
        </p:txBody>
      </p:sp>
      <p:sp>
        <p:nvSpPr>
          <p:cNvPr id="6" name="矩形 5"/>
          <p:cNvSpPr/>
          <p:nvPr/>
        </p:nvSpPr>
        <p:spPr>
          <a:xfrm>
            <a:off x="2971800" y="2957165"/>
            <a:ext cx="3302594" cy="415498"/>
          </a:xfrm>
          <a:prstGeom prst="rect">
            <a:avLst/>
          </a:prstGeom>
          <a:noFill/>
          <a:ln>
            <a:noFill/>
          </a:ln>
        </p:spPr>
        <p:txBody>
          <a:bodyPr vert="horz" wrap="square">
            <a:spAutoFit/>
          </a:bodyPr>
          <a:lstStyle/>
          <a:p>
            <a:pPr algn="ctr"/>
            <a:r>
              <a:rPr lang="zh-CN" altLang="en-US" sz="2100" spc="3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演示完毕感谢观看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31" y="2626900"/>
            <a:ext cx="2211655" cy="19985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78332" y="3350895"/>
            <a:ext cx="1887025" cy="133261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118D546-CCBC-41EA-8CA5-0F1F7CCC5B77}"/>
              </a:ext>
            </a:extLst>
          </p:cNvPr>
          <p:cNvSpPr txBox="1"/>
          <p:nvPr/>
        </p:nvSpPr>
        <p:spPr>
          <a:xfrm>
            <a:off x="990600" y="1341251"/>
            <a:ext cx="8015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>
                <a:ln w="1524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小学生宪法知识</a:t>
            </a:r>
            <a:endParaRPr lang="zh-CN" altLang="en-US" sz="8000" dirty="0">
              <a:ln w="152400">
                <a:solidFill>
                  <a:schemeClr val="accent2"/>
                </a:solidFill>
              </a:ln>
              <a:solidFill>
                <a:schemeClr val="accent2"/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774996F-00FF-43B6-9927-249DF546473B}"/>
              </a:ext>
            </a:extLst>
          </p:cNvPr>
          <p:cNvSpPr txBox="1"/>
          <p:nvPr/>
        </p:nvSpPr>
        <p:spPr>
          <a:xfrm>
            <a:off x="972954" y="1349368"/>
            <a:ext cx="8319436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8000">
                <a:ln w="12700">
                  <a:solidFill>
                    <a:schemeClr val="bg1"/>
                  </a:solidFill>
                </a:ln>
                <a:solidFill>
                  <a:schemeClr val="accent1"/>
                </a:solidFill>
                <a:latin typeface="字体视界-单纯体" panose="02010601030101010101" pitchFamily="2" charset="-122"/>
                <a:ea typeface="字体视界-单纯体" panose="02010601030101010101" pitchFamily="2" charset="-122"/>
              </a:rPr>
              <a:t>小学生宪法知识</a:t>
            </a:r>
            <a:endParaRPr lang="zh-CN" altLang="en-US" sz="8000" dirty="0">
              <a:ln w="12700">
                <a:solidFill>
                  <a:schemeClr val="bg1"/>
                </a:solidFill>
              </a:ln>
              <a:solidFill>
                <a:schemeClr val="accent1"/>
              </a:solidFill>
              <a:latin typeface="字体视界-单纯体" panose="02010601030101010101" pitchFamily="2" charset="-122"/>
              <a:ea typeface="字体视界-单纯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183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762000" y="4120063"/>
            <a:ext cx="7772400" cy="427744"/>
          </a:xfrm>
          <a:custGeom>
            <a:avLst/>
            <a:gdLst>
              <a:gd name="connsiteX0" fmla="*/ 4981044 w 8046079"/>
              <a:gd name="connsiteY0" fmla="*/ 245 h 427744"/>
              <a:gd name="connsiteX1" fmla="*/ 5322567 w 8046079"/>
              <a:gd name="connsiteY1" fmla="*/ 242617 h 427744"/>
              <a:gd name="connsiteX2" fmla="*/ 5906461 w 8046079"/>
              <a:gd name="connsiteY2" fmla="*/ 245 h 427744"/>
              <a:gd name="connsiteX3" fmla="*/ 6743743 w 8046079"/>
              <a:gd name="connsiteY3" fmla="*/ 209566 h 427744"/>
              <a:gd name="connsiteX4" fmla="*/ 7107299 w 8046079"/>
              <a:gd name="connsiteY4" fmla="*/ 33296 h 427744"/>
              <a:gd name="connsiteX5" fmla="*/ 7966615 w 8046079"/>
              <a:gd name="connsiteY5" fmla="*/ 396853 h 427744"/>
              <a:gd name="connsiteX6" fmla="*/ 8046079 w 8046079"/>
              <a:gd name="connsiteY6" fmla="*/ 427744 h 427744"/>
              <a:gd name="connsiteX7" fmla="*/ 0 w 8046079"/>
              <a:gd name="connsiteY7" fmla="*/ 427744 h 427744"/>
              <a:gd name="connsiteX8" fmla="*/ 122605 w 8046079"/>
              <a:gd name="connsiteY8" fmla="*/ 374819 h 427744"/>
              <a:gd name="connsiteX9" fmla="*/ 1257343 w 8046079"/>
              <a:gd name="connsiteY9" fmla="*/ 99397 h 427744"/>
              <a:gd name="connsiteX10" fmla="*/ 1775135 w 8046079"/>
              <a:gd name="connsiteY10" fmla="*/ 231600 h 427744"/>
              <a:gd name="connsiteX11" fmla="*/ 2491232 w 8046079"/>
              <a:gd name="connsiteY11" fmla="*/ 66347 h 427744"/>
              <a:gd name="connsiteX12" fmla="*/ 2942923 w 8046079"/>
              <a:gd name="connsiteY12" fmla="*/ 253633 h 427744"/>
              <a:gd name="connsiteX13" fmla="*/ 3526817 w 8046079"/>
              <a:gd name="connsiteY13" fmla="*/ 66347 h 427744"/>
              <a:gd name="connsiteX14" fmla="*/ 4022576 w 8046079"/>
              <a:gd name="connsiteY14" fmla="*/ 297701 h 427744"/>
              <a:gd name="connsiteX15" fmla="*/ 4981044 w 8046079"/>
              <a:gd name="connsiteY15" fmla="*/ 245 h 42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046079" h="427744">
                <a:moveTo>
                  <a:pt x="4981044" y="245"/>
                </a:moveTo>
                <a:cubicBezTo>
                  <a:pt x="5197709" y="-8936"/>
                  <a:pt x="5168331" y="242617"/>
                  <a:pt x="5322567" y="242617"/>
                </a:cubicBezTo>
                <a:cubicBezTo>
                  <a:pt x="5476803" y="242617"/>
                  <a:pt x="5669598" y="5753"/>
                  <a:pt x="5906461" y="245"/>
                </a:cubicBezTo>
                <a:cubicBezTo>
                  <a:pt x="6143324" y="-5264"/>
                  <a:pt x="6543603" y="204058"/>
                  <a:pt x="6743743" y="209566"/>
                </a:cubicBezTo>
                <a:cubicBezTo>
                  <a:pt x="6943883" y="215074"/>
                  <a:pt x="6903487" y="2081"/>
                  <a:pt x="7107299" y="33296"/>
                </a:cubicBezTo>
                <a:cubicBezTo>
                  <a:pt x="7311111" y="64510"/>
                  <a:pt x="7784837" y="286684"/>
                  <a:pt x="7966615" y="396853"/>
                </a:cubicBezTo>
                <a:lnTo>
                  <a:pt x="8046079" y="427744"/>
                </a:lnTo>
                <a:lnTo>
                  <a:pt x="0" y="427744"/>
                </a:lnTo>
                <a:lnTo>
                  <a:pt x="122605" y="374819"/>
                </a:lnTo>
                <a:cubicBezTo>
                  <a:pt x="342942" y="295865"/>
                  <a:pt x="981921" y="123267"/>
                  <a:pt x="1257343" y="99397"/>
                </a:cubicBezTo>
                <a:cubicBezTo>
                  <a:pt x="1532765" y="75527"/>
                  <a:pt x="1569487" y="237108"/>
                  <a:pt x="1775135" y="231600"/>
                </a:cubicBezTo>
                <a:cubicBezTo>
                  <a:pt x="1980783" y="226092"/>
                  <a:pt x="2296601" y="62675"/>
                  <a:pt x="2491232" y="66347"/>
                </a:cubicBezTo>
                <a:cubicBezTo>
                  <a:pt x="2685863" y="70019"/>
                  <a:pt x="2770326" y="253633"/>
                  <a:pt x="2942923" y="253633"/>
                </a:cubicBezTo>
                <a:cubicBezTo>
                  <a:pt x="3115520" y="253633"/>
                  <a:pt x="3346875" y="59002"/>
                  <a:pt x="3526817" y="66347"/>
                </a:cubicBezTo>
                <a:cubicBezTo>
                  <a:pt x="3706759" y="73692"/>
                  <a:pt x="3780205" y="308718"/>
                  <a:pt x="4022576" y="297701"/>
                </a:cubicBezTo>
                <a:cubicBezTo>
                  <a:pt x="4264947" y="286684"/>
                  <a:pt x="4764379" y="9426"/>
                  <a:pt x="4981044" y="245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31" y="2626900"/>
            <a:ext cx="2211655" cy="1998586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4494082" y="1167812"/>
            <a:ext cx="10214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01</a:t>
            </a:r>
            <a:endParaRPr lang="zh-CN" altLang="en-US" sz="7200" b="1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sp>
        <p:nvSpPr>
          <p:cNvPr id="41" name="TextBox 26"/>
          <p:cNvSpPr txBox="1"/>
          <p:nvPr/>
        </p:nvSpPr>
        <p:spPr>
          <a:xfrm flipH="1">
            <a:off x="2749441" y="3177088"/>
            <a:ext cx="45595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Brief introduction to business wind enterprise Brief to business wind</a:t>
            </a:r>
            <a:endParaRPr lang="zh-CN" altLang="en-US" sz="105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6CB9195-80CB-440C-BF28-10F77F33458A}"/>
              </a:ext>
            </a:extLst>
          </p:cNvPr>
          <p:cNvSpPr/>
          <p:nvPr/>
        </p:nvSpPr>
        <p:spPr>
          <a:xfrm>
            <a:off x="2732578" y="2201692"/>
            <a:ext cx="4583306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85800">
              <a:defRPr/>
            </a:pPr>
            <a:r>
              <a:rPr lang="zh-CN" altLang="en-US" sz="4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</a:rPr>
              <a:t>国家宪法日介绍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9" grpId="0"/>
      <p:bldP spid="41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25412" y="65364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>
                <a:solidFill>
                  <a:schemeClr val="accent1"/>
                </a:solidFill>
              </a:rPr>
              <a:t>国家宪法成立时间</a:t>
            </a:r>
            <a:endParaRPr lang="en-US" altLang="zh-CN">
              <a:solidFill>
                <a:schemeClr val="accent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00400" y="2955931"/>
            <a:ext cx="2493266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站酷快乐体2016修订版" panose="02010600030101010101" pitchFamily="2" charset="-122"/>
                <a:ea typeface="站酷快乐体2016修订版" panose="02010600030101010101" pitchFamily="2" charset="-122"/>
              </a:defRPr>
            </a:lvl1pPr>
          </a:lstStyle>
          <a:p>
            <a:r>
              <a:rPr lang="en-US" altLang="zh-CN" sz="1350" dirty="0"/>
              <a:t>2018</a:t>
            </a:r>
            <a:r>
              <a:rPr lang="zh-CN" altLang="en-US" sz="1350" dirty="0"/>
              <a:t>年</a:t>
            </a:r>
            <a:r>
              <a:rPr lang="en-US" altLang="zh-CN" sz="1350" dirty="0"/>
              <a:t>12</a:t>
            </a:r>
            <a:r>
              <a:rPr lang="zh-CN" altLang="en-US" sz="1350" dirty="0"/>
              <a:t>月</a:t>
            </a:r>
            <a:r>
              <a:rPr lang="en-US" altLang="zh-CN" sz="1350" dirty="0"/>
              <a:t>4</a:t>
            </a:r>
            <a:r>
              <a:rPr lang="zh-CN" altLang="en-US" sz="1350" dirty="0"/>
              <a:t>日是我国</a:t>
            </a:r>
            <a:r>
              <a:rPr lang="zh-CN" altLang="en-US" b="1" dirty="0">
                <a:solidFill>
                  <a:schemeClr val="accent2"/>
                </a:solidFill>
              </a:rPr>
              <a:t>第五个</a:t>
            </a:r>
            <a:r>
              <a:rPr lang="zh-CN" altLang="en-US" sz="1350" dirty="0">
                <a:solidFill>
                  <a:schemeClr val="accent2"/>
                </a:solidFill>
              </a:rPr>
              <a:t>“</a:t>
            </a:r>
            <a:r>
              <a:rPr lang="zh-CN" altLang="en-US" sz="1350" dirty="0"/>
              <a:t>全国宪法日”</a:t>
            </a:r>
          </a:p>
          <a:p>
            <a:r>
              <a:rPr lang="zh-CN" altLang="en-US" b="1" dirty="0">
                <a:solidFill>
                  <a:schemeClr val="accent2"/>
                </a:solidFill>
              </a:rPr>
              <a:t>第十八个</a:t>
            </a:r>
            <a:r>
              <a:rPr lang="zh-CN" altLang="en-US" sz="1350" dirty="0"/>
              <a:t>全国法制宣传日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507" y="1397303"/>
            <a:ext cx="1311366" cy="113211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02" y="2266950"/>
            <a:ext cx="2271662" cy="2301292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4948194" y="1631234"/>
            <a:ext cx="30646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35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2014</a:t>
            </a:r>
            <a:r>
              <a:rPr lang="zh-CN" altLang="en-US" sz="135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年</a:t>
            </a:r>
            <a:r>
              <a:rPr lang="en-US" altLang="zh-CN" sz="135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11</a:t>
            </a:r>
            <a:r>
              <a:rPr lang="zh-CN" altLang="en-US" sz="135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月</a:t>
            </a:r>
            <a:r>
              <a:rPr lang="en-US" altLang="zh-CN" sz="135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</a:t>
            </a:r>
            <a:r>
              <a:rPr lang="zh-CN" altLang="en-US" sz="1350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日第十二届全国人民代表大会常务委员会第十一次会议通过设立</a:t>
            </a:r>
            <a:r>
              <a:rPr lang="zh-CN" altLang="en-US" b="1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国家宪法日为</a:t>
            </a:r>
            <a:r>
              <a:rPr lang="en-US" altLang="zh-CN" b="1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12</a:t>
            </a:r>
            <a:r>
              <a:rPr lang="zh-CN" altLang="en-US" b="1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月</a:t>
            </a:r>
            <a:r>
              <a:rPr lang="en-US" altLang="zh-CN" b="1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4</a:t>
            </a:r>
            <a:r>
              <a:rPr lang="zh-CN" altLang="en-US" b="1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日</a:t>
            </a:r>
            <a:r>
              <a:rPr lang="zh-CN" altLang="en-US" sz="1350" dirty="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。</a:t>
            </a:r>
            <a:endParaRPr lang="zh-CN" altLang="en-US" sz="2100" dirty="0">
              <a:solidFill>
                <a:schemeClr val="accent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0507" y="2903748"/>
            <a:ext cx="2663493" cy="190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8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" y="619603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>
                <a:solidFill>
                  <a:schemeClr val="accent1"/>
                </a:solidFill>
              </a:rPr>
              <a:t>为什么要设立国家宪法日？</a:t>
            </a:r>
            <a:endParaRPr lang="en-US" altLang="zh-CN">
              <a:solidFill>
                <a:schemeClr val="accent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6570" y="1049949"/>
            <a:ext cx="3289060" cy="3231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站酷快乐体2016修订版" panose="02010600030101010101" pitchFamily="2" charset="-122"/>
                <a:ea typeface="站酷快乐体2016修订版" panose="02010600030101010101" pitchFamily="2" charset="-122"/>
              </a:defRPr>
            </a:lvl1pPr>
          </a:lstStyle>
          <a:p>
            <a:r>
              <a:rPr lang="zh-CN" altLang="en-US" sz="1500" dirty="0"/>
              <a:t>媒体调查显示，在</a:t>
            </a:r>
            <a:r>
              <a:rPr lang="en-US" altLang="zh-CN" sz="1500" dirty="0"/>
              <a:t>1197</a:t>
            </a:r>
            <a:r>
              <a:rPr lang="zh-CN" altLang="en-US" sz="1500" dirty="0"/>
              <a:t>名受访者中：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419600" y="1068406"/>
            <a:ext cx="3883616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defRPr>
                <a:latin typeface="站酷快乐体2016修订版" panose="02010600030101010101" pitchFamily="2" charset="-122"/>
                <a:ea typeface="站酷快乐体2016修订版" panose="0201060003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</a:rPr>
              <a:t>宣传宪法的内容并不集中、力度</a:t>
            </a:r>
            <a:r>
              <a:rPr lang="zh-CN" altLang="en-US">
                <a:solidFill>
                  <a:schemeClr val="accent2"/>
                </a:solidFill>
              </a:rPr>
              <a:t>不够。全社会</a:t>
            </a:r>
            <a:r>
              <a:rPr lang="zh-CN" altLang="en-US" dirty="0">
                <a:solidFill>
                  <a:schemeClr val="accent2"/>
                </a:solidFill>
              </a:rPr>
              <a:t>仍然没有树立完整的</a:t>
            </a:r>
            <a:r>
              <a:rPr lang="zh-CN" altLang="en-US">
                <a:solidFill>
                  <a:schemeClr val="accent2"/>
                </a:solidFill>
              </a:rPr>
              <a:t>法治理念。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45065" y="1465146"/>
            <a:ext cx="44045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5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完整读过宪法</a:t>
            </a:r>
          </a:p>
        </p:txBody>
      </p:sp>
      <p:sp>
        <p:nvSpPr>
          <p:cNvPr id="27" name="矩形 26"/>
          <p:cNvSpPr/>
          <p:nvPr/>
        </p:nvSpPr>
        <p:spPr>
          <a:xfrm>
            <a:off x="3406718" y="2164739"/>
            <a:ext cx="44045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5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没有读过宪法</a:t>
            </a:r>
          </a:p>
        </p:txBody>
      </p:sp>
      <p:sp>
        <p:nvSpPr>
          <p:cNvPr id="35" name="矩形 34"/>
          <p:cNvSpPr/>
          <p:nvPr/>
        </p:nvSpPr>
        <p:spPr>
          <a:xfrm>
            <a:off x="6312626" y="2551601"/>
            <a:ext cx="4404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350">
                <a:solidFill>
                  <a:schemeClr val="accent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读过宪法但未读完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B820FBD6-4E2D-48E1-A30C-360F2B408E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9568" y="1665930"/>
            <a:ext cx="1900514" cy="126700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8961ECA-46E6-4EF4-A276-5B4FA31758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3811" y="2130252"/>
            <a:ext cx="2309348" cy="129851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5C0743C5-16D5-4CC2-A65A-F433051FB6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65575" y="2795953"/>
            <a:ext cx="1386912" cy="92387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79A7452-A578-4503-B0D1-79121420A36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8429" y="2896006"/>
            <a:ext cx="2661653" cy="190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97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7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7053" y="65132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chemeClr val="accent1"/>
                </a:solidFill>
              </a:rPr>
              <a:t>设立国家宪法日的目的</a:t>
            </a:r>
            <a:endParaRPr lang="en-US" altLang="zh-CN" dirty="0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90600" y="2142166"/>
            <a:ext cx="201205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sz="1500" spc="-75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增 强 全 社 会 的 宪 法 意 识 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90565" y="1019091"/>
            <a:ext cx="22679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zh-CN" altLang="en-US" sz="1500" spc="-75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弘 扬 宪 法 精 神 ， 加 强 宪 法 实 施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90565" y="2092285"/>
            <a:ext cx="20631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zh-CN" altLang="en-US" sz="1500" spc="-75" dirty="0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全 面 推 进 依 法 治 国 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790565" y="3218082"/>
            <a:ext cx="24014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增 强 公 职 人 员 的 宪 法 观 念 </a:t>
            </a:r>
            <a:endParaRPr lang="zh-CN" altLang="en-US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9086" y="771823"/>
            <a:ext cx="5040607" cy="359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18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03691" y="71851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chemeClr val="accent1"/>
                </a:solidFill>
              </a:rPr>
              <a:t>请输入您的标题</a:t>
            </a:r>
            <a:endParaRPr lang="en-US" altLang="zh-CN" dirty="0">
              <a:solidFill>
                <a:schemeClr val="accent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341625" y="1272792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25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8200" y="1596517"/>
            <a:ext cx="233991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矩形 25"/>
          <p:cNvSpPr/>
          <p:nvPr/>
        </p:nvSpPr>
        <p:spPr>
          <a:xfrm>
            <a:off x="3454479" y="1245275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27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27805" y="1705208"/>
            <a:ext cx="233991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841653" y="1272792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29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244084" y="1685100"/>
            <a:ext cx="233991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矩形 29"/>
          <p:cNvSpPr/>
          <p:nvPr/>
        </p:nvSpPr>
        <p:spPr>
          <a:xfrm>
            <a:off x="4724400" y="3224379"/>
            <a:ext cx="20120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zh-CN" altLang="en-US" sz="1500" spc="-75"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请输入您的标题</a:t>
            </a:r>
            <a:endParaRPr lang="en-US" altLang="zh-CN" sz="1500" spc="-75" dirty="0"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31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71562" y="3617636"/>
            <a:ext cx="2339917" cy="418121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1579" y="1939758"/>
            <a:ext cx="3042571" cy="2569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762000" y="4120063"/>
            <a:ext cx="7772400" cy="427744"/>
          </a:xfrm>
          <a:custGeom>
            <a:avLst/>
            <a:gdLst>
              <a:gd name="connsiteX0" fmla="*/ 4981044 w 8046079"/>
              <a:gd name="connsiteY0" fmla="*/ 245 h 427744"/>
              <a:gd name="connsiteX1" fmla="*/ 5322567 w 8046079"/>
              <a:gd name="connsiteY1" fmla="*/ 242617 h 427744"/>
              <a:gd name="connsiteX2" fmla="*/ 5906461 w 8046079"/>
              <a:gd name="connsiteY2" fmla="*/ 245 h 427744"/>
              <a:gd name="connsiteX3" fmla="*/ 6743743 w 8046079"/>
              <a:gd name="connsiteY3" fmla="*/ 209566 h 427744"/>
              <a:gd name="connsiteX4" fmla="*/ 7107299 w 8046079"/>
              <a:gd name="connsiteY4" fmla="*/ 33296 h 427744"/>
              <a:gd name="connsiteX5" fmla="*/ 7966615 w 8046079"/>
              <a:gd name="connsiteY5" fmla="*/ 396853 h 427744"/>
              <a:gd name="connsiteX6" fmla="*/ 8046079 w 8046079"/>
              <a:gd name="connsiteY6" fmla="*/ 427744 h 427744"/>
              <a:gd name="connsiteX7" fmla="*/ 0 w 8046079"/>
              <a:gd name="connsiteY7" fmla="*/ 427744 h 427744"/>
              <a:gd name="connsiteX8" fmla="*/ 122605 w 8046079"/>
              <a:gd name="connsiteY8" fmla="*/ 374819 h 427744"/>
              <a:gd name="connsiteX9" fmla="*/ 1257343 w 8046079"/>
              <a:gd name="connsiteY9" fmla="*/ 99397 h 427744"/>
              <a:gd name="connsiteX10" fmla="*/ 1775135 w 8046079"/>
              <a:gd name="connsiteY10" fmla="*/ 231600 h 427744"/>
              <a:gd name="connsiteX11" fmla="*/ 2491232 w 8046079"/>
              <a:gd name="connsiteY11" fmla="*/ 66347 h 427744"/>
              <a:gd name="connsiteX12" fmla="*/ 2942923 w 8046079"/>
              <a:gd name="connsiteY12" fmla="*/ 253633 h 427744"/>
              <a:gd name="connsiteX13" fmla="*/ 3526817 w 8046079"/>
              <a:gd name="connsiteY13" fmla="*/ 66347 h 427744"/>
              <a:gd name="connsiteX14" fmla="*/ 4022576 w 8046079"/>
              <a:gd name="connsiteY14" fmla="*/ 297701 h 427744"/>
              <a:gd name="connsiteX15" fmla="*/ 4981044 w 8046079"/>
              <a:gd name="connsiteY15" fmla="*/ 245 h 42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046079" h="427744">
                <a:moveTo>
                  <a:pt x="4981044" y="245"/>
                </a:moveTo>
                <a:cubicBezTo>
                  <a:pt x="5197709" y="-8936"/>
                  <a:pt x="5168331" y="242617"/>
                  <a:pt x="5322567" y="242617"/>
                </a:cubicBezTo>
                <a:cubicBezTo>
                  <a:pt x="5476803" y="242617"/>
                  <a:pt x="5669598" y="5753"/>
                  <a:pt x="5906461" y="245"/>
                </a:cubicBezTo>
                <a:cubicBezTo>
                  <a:pt x="6143324" y="-5264"/>
                  <a:pt x="6543603" y="204058"/>
                  <a:pt x="6743743" y="209566"/>
                </a:cubicBezTo>
                <a:cubicBezTo>
                  <a:pt x="6943883" y="215074"/>
                  <a:pt x="6903487" y="2081"/>
                  <a:pt x="7107299" y="33296"/>
                </a:cubicBezTo>
                <a:cubicBezTo>
                  <a:pt x="7311111" y="64510"/>
                  <a:pt x="7784837" y="286684"/>
                  <a:pt x="7966615" y="396853"/>
                </a:cubicBezTo>
                <a:lnTo>
                  <a:pt x="8046079" y="427744"/>
                </a:lnTo>
                <a:lnTo>
                  <a:pt x="0" y="427744"/>
                </a:lnTo>
                <a:lnTo>
                  <a:pt x="122605" y="374819"/>
                </a:lnTo>
                <a:cubicBezTo>
                  <a:pt x="342942" y="295865"/>
                  <a:pt x="981921" y="123267"/>
                  <a:pt x="1257343" y="99397"/>
                </a:cubicBezTo>
                <a:cubicBezTo>
                  <a:pt x="1532765" y="75527"/>
                  <a:pt x="1569487" y="237108"/>
                  <a:pt x="1775135" y="231600"/>
                </a:cubicBezTo>
                <a:cubicBezTo>
                  <a:pt x="1980783" y="226092"/>
                  <a:pt x="2296601" y="62675"/>
                  <a:pt x="2491232" y="66347"/>
                </a:cubicBezTo>
                <a:cubicBezTo>
                  <a:pt x="2685863" y="70019"/>
                  <a:pt x="2770326" y="253633"/>
                  <a:pt x="2942923" y="253633"/>
                </a:cubicBezTo>
                <a:cubicBezTo>
                  <a:pt x="3115520" y="253633"/>
                  <a:pt x="3346875" y="59002"/>
                  <a:pt x="3526817" y="66347"/>
                </a:cubicBezTo>
                <a:cubicBezTo>
                  <a:pt x="3706759" y="73692"/>
                  <a:pt x="3780205" y="308718"/>
                  <a:pt x="4022576" y="297701"/>
                </a:cubicBezTo>
                <a:cubicBezTo>
                  <a:pt x="4264947" y="286684"/>
                  <a:pt x="4764379" y="9426"/>
                  <a:pt x="4981044" y="245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31" y="2626900"/>
            <a:ext cx="2211655" cy="1998586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4744405" y="1126215"/>
            <a:ext cx="11913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02</a:t>
            </a:r>
            <a:endParaRPr lang="zh-CN" altLang="en-US" sz="7200" b="1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sp>
        <p:nvSpPr>
          <p:cNvPr id="41" name="TextBox 26"/>
          <p:cNvSpPr txBox="1"/>
          <p:nvPr/>
        </p:nvSpPr>
        <p:spPr>
          <a:xfrm flipH="1">
            <a:off x="2963289" y="2966175"/>
            <a:ext cx="47535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Brief introduction to business wind enterprise Brief to business wind</a:t>
            </a:r>
            <a:endParaRPr lang="zh-CN" altLang="en-US" sz="105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DAE5F5A-663F-41BA-B17C-DEB1DB4ACF03}"/>
              </a:ext>
            </a:extLst>
          </p:cNvPr>
          <p:cNvSpPr/>
          <p:nvPr/>
        </p:nvSpPr>
        <p:spPr>
          <a:xfrm>
            <a:off x="3676805" y="2196791"/>
            <a:ext cx="3326552" cy="8463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</a:rPr>
              <a:t>什么是宪法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9" grpId="0"/>
      <p:bldP spid="41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448" y="624633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dirty="0">
                <a:solidFill>
                  <a:schemeClr val="accent1"/>
                </a:solidFill>
              </a:rPr>
              <a:t>什么是宪法</a:t>
            </a:r>
            <a:endParaRPr lang="en-US" altLang="zh-CN" dirty="0">
              <a:solidFill>
                <a:schemeClr val="accent1"/>
              </a:solidFill>
            </a:endParaRPr>
          </a:p>
        </p:txBody>
      </p:sp>
      <p:grpSp>
        <p:nvGrpSpPr>
          <p:cNvPr id="186" name="组合 185"/>
          <p:cNvGrpSpPr/>
          <p:nvPr/>
        </p:nvGrpSpPr>
        <p:grpSpPr>
          <a:xfrm>
            <a:off x="1474516" y="1530563"/>
            <a:ext cx="3402284" cy="3204158"/>
            <a:chOff x="7642649" y="1725111"/>
            <a:chExt cx="3674188" cy="4272210"/>
          </a:xfrm>
        </p:grpSpPr>
        <p:sp>
          <p:nvSpPr>
            <p:cNvPr id="13" name="文本框 12"/>
            <p:cNvSpPr txBox="1"/>
            <p:nvPr/>
          </p:nvSpPr>
          <p:spPr>
            <a:xfrm flipH="1">
              <a:off x="7642649" y="1725111"/>
              <a:ext cx="3674188" cy="3077765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285750" indent="-285750">
                <a:buFont typeface="Arial" panose="020B0604020202020204" pitchFamily="34" charset="0"/>
                <a:buChar char="•"/>
                <a:defRPr spc="-150">
                  <a:latin typeface="站酷快乐体2016修订版" panose="02010600030101010101" pitchFamily="2" charset="-122"/>
                  <a:ea typeface="站酷快乐体2016修订版" panose="02010600030101010101" pitchFamily="2" charset="-122"/>
                </a:defRPr>
              </a:lvl1pPr>
            </a:lstStyle>
            <a:p>
              <a:pPr marL="0" indent="0">
                <a:buNone/>
              </a:pPr>
              <a:r>
                <a:rPr lang="zh-CN" altLang="en-US" sz="1600" dirty="0"/>
                <a:t>之所以确定</a:t>
              </a:r>
              <a:r>
                <a:rPr lang="en-US" altLang="zh-CN" sz="1600" dirty="0"/>
                <a:t>12</a:t>
              </a:r>
              <a:r>
                <a:rPr lang="zh-CN" altLang="en-US" sz="1600" dirty="0"/>
                <a:t>月</a:t>
              </a:r>
              <a:r>
                <a:rPr lang="en-US" altLang="zh-CN" sz="1600" dirty="0"/>
                <a:t>4</a:t>
              </a:r>
              <a:r>
                <a:rPr lang="zh-CN" altLang="en-US" sz="1600" dirty="0"/>
                <a:t>日这一天为“全国法制宣传日”，是因为中国现行的宪法在</a:t>
              </a:r>
              <a:r>
                <a:rPr lang="en-US" altLang="zh-CN" sz="2400" dirty="0">
                  <a:solidFill>
                    <a:schemeClr val="accent1"/>
                  </a:solidFill>
                </a:rPr>
                <a:t>1982</a:t>
              </a:r>
              <a:r>
                <a:rPr lang="zh-CN" altLang="en-US" sz="2400" dirty="0">
                  <a:solidFill>
                    <a:schemeClr val="accent1"/>
                  </a:solidFill>
                </a:rPr>
                <a:t>年</a:t>
              </a:r>
              <a:r>
                <a:rPr lang="en-US" altLang="zh-CN" sz="2400" dirty="0">
                  <a:solidFill>
                    <a:schemeClr val="accent1"/>
                  </a:solidFill>
                </a:rPr>
                <a:t>12</a:t>
              </a:r>
              <a:r>
                <a:rPr lang="zh-CN" altLang="en-US" sz="2400" dirty="0">
                  <a:solidFill>
                    <a:schemeClr val="accent1"/>
                  </a:solidFill>
                </a:rPr>
                <a:t>月</a:t>
              </a:r>
              <a:r>
                <a:rPr lang="en-US" altLang="zh-CN" sz="2400" dirty="0">
                  <a:solidFill>
                    <a:schemeClr val="accent1"/>
                  </a:solidFill>
                </a:rPr>
                <a:t>4</a:t>
              </a:r>
              <a:r>
                <a:rPr lang="zh-CN" altLang="en-US" sz="2400" dirty="0">
                  <a:solidFill>
                    <a:schemeClr val="accent1"/>
                  </a:solidFill>
                </a:rPr>
                <a:t>日</a:t>
              </a:r>
              <a:r>
                <a:rPr lang="zh-CN" altLang="en-US" sz="1600" dirty="0"/>
                <a:t>正式实施。是</a:t>
              </a:r>
              <a:r>
                <a:rPr lang="en-US" altLang="zh-CN" sz="1600" dirty="0"/>
                <a:t>1982</a:t>
              </a:r>
              <a:r>
                <a:rPr lang="zh-CN" altLang="en-US" sz="1600" dirty="0"/>
                <a:t>年</a:t>
              </a:r>
              <a:r>
                <a:rPr lang="en-US" altLang="zh-CN" sz="1600" dirty="0"/>
                <a:t>12</a:t>
              </a:r>
              <a:r>
                <a:rPr lang="zh-CN" altLang="en-US" sz="1600" dirty="0"/>
                <a:t>月</a:t>
              </a:r>
              <a:r>
                <a:rPr lang="en-US" altLang="zh-CN" sz="1600" dirty="0"/>
                <a:t>4</a:t>
              </a:r>
              <a:r>
                <a:rPr lang="zh-CN" altLang="en-US" sz="1600" dirty="0"/>
                <a:t>日五届全国人大五次会议通过的宪法，把</a:t>
              </a:r>
              <a:r>
                <a:rPr lang="en-US" altLang="zh-CN" sz="1600" dirty="0"/>
                <a:t>12</a:t>
              </a:r>
              <a:r>
                <a:rPr lang="zh-CN" altLang="en-US" sz="1600" dirty="0"/>
                <a:t>月</a:t>
              </a:r>
              <a:r>
                <a:rPr lang="en-US" altLang="zh-CN" sz="1600" dirty="0"/>
                <a:t>4</a:t>
              </a:r>
              <a:r>
                <a:rPr lang="zh-CN" altLang="en-US" sz="1600" dirty="0"/>
                <a:t>日设立为国家宪法日是合适的，更具有现实意义。</a:t>
              </a:r>
            </a:p>
          </p:txBody>
        </p:sp>
        <p:grpSp>
          <p:nvGrpSpPr>
            <p:cNvPr id="39" name="组合 38"/>
            <p:cNvGrpSpPr/>
            <p:nvPr/>
          </p:nvGrpSpPr>
          <p:grpSpPr>
            <a:xfrm flipV="1">
              <a:off x="7950860" y="5559059"/>
              <a:ext cx="448602" cy="438262"/>
              <a:chOff x="7760360" y="8561565"/>
              <a:chExt cx="895350" cy="874713"/>
            </a:xfrm>
            <a:solidFill>
              <a:schemeClr val="bg1"/>
            </a:solidFill>
          </p:grpSpPr>
          <p:sp>
            <p:nvSpPr>
              <p:cNvPr id="35" name="Rectangle 6"/>
              <p:cNvSpPr>
                <a:spLocks noChangeArrowheads="1"/>
              </p:cNvSpPr>
              <p:nvPr/>
            </p:nvSpPr>
            <p:spPr bwMode="auto">
              <a:xfrm>
                <a:off x="7760360" y="8561565"/>
                <a:ext cx="412750" cy="411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8242960" y="8561565"/>
                <a:ext cx="412750" cy="411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7" name="Rectangle 8"/>
              <p:cNvSpPr>
                <a:spLocks noChangeArrowheads="1"/>
              </p:cNvSpPr>
              <p:nvPr/>
            </p:nvSpPr>
            <p:spPr bwMode="auto">
              <a:xfrm>
                <a:off x="7760360" y="9025115"/>
                <a:ext cx="412750" cy="411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600"/>
              </a:p>
            </p:txBody>
          </p:sp>
          <p:sp>
            <p:nvSpPr>
              <p:cNvPr id="38" name="Rectangle 9"/>
              <p:cNvSpPr>
                <a:spLocks noChangeArrowheads="1"/>
              </p:cNvSpPr>
              <p:nvPr/>
            </p:nvSpPr>
            <p:spPr bwMode="auto">
              <a:xfrm>
                <a:off x="8242960" y="9025115"/>
                <a:ext cx="412750" cy="411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600"/>
              </a:p>
            </p:txBody>
          </p:sp>
        </p:grpSp>
      </p:grpSp>
      <p:sp>
        <p:nvSpPr>
          <p:cNvPr id="26" name="矩形 25"/>
          <p:cNvSpPr/>
          <p:nvPr/>
        </p:nvSpPr>
        <p:spPr>
          <a:xfrm>
            <a:off x="5400937" y="1231034"/>
            <a:ext cx="280076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100" b="1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为什么</a:t>
            </a:r>
            <a:r>
              <a:rPr lang="zh-CN" altLang="en-US" sz="2100" b="1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选在</a:t>
            </a:r>
            <a:r>
              <a:rPr lang="en-US" altLang="zh-CN" sz="2100" b="1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12</a:t>
            </a:r>
            <a:r>
              <a:rPr lang="zh-CN" altLang="en-US" sz="2100" b="1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月</a:t>
            </a:r>
            <a:r>
              <a:rPr lang="en-US" altLang="zh-CN" sz="2100" b="1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4</a:t>
            </a:r>
            <a:r>
              <a:rPr lang="zh-CN" altLang="en-US" sz="2100" b="1" dirty="0">
                <a:solidFill>
                  <a:schemeClr val="accent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日？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B9C22859-ADA0-4095-8DCA-22B0F03F58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724400" y="1632636"/>
            <a:ext cx="3839523" cy="274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9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450">
        <p:random/>
      </p:transition>
    </mc:Choice>
    <mc:Fallback xmlns="">
      <p:transition spd="slow" advTm="645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Office 主题">
  <a:themeElements>
    <a:clrScheme name="自定义 10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C7BD6"/>
      </a:accent1>
      <a:accent2>
        <a:srgbClr val="FFC000"/>
      </a:accent2>
      <a:accent3>
        <a:srgbClr val="0C7BD6"/>
      </a:accent3>
      <a:accent4>
        <a:srgbClr val="FFC000"/>
      </a:accent4>
      <a:accent5>
        <a:srgbClr val="0C7BD6"/>
      </a:accent5>
      <a:accent6>
        <a:srgbClr val="FFC000"/>
      </a:accent6>
      <a:hlink>
        <a:srgbClr val="0C7BD6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1810</Words>
  <Application>Microsoft Office PowerPoint</Application>
  <PresentationFormat>全屏显示(16:9)</PresentationFormat>
  <Paragraphs>180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宋体</vt:lpstr>
      <vt:lpstr>微软雅黑</vt:lpstr>
      <vt:lpstr>站酷快乐体2016修订版</vt:lpstr>
      <vt:lpstr>字体视界-单纯体</vt:lpstr>
      <vt:lpstr>字体视界-一风尚黑体</vt:lpstr>
      <vt:lpstr>Arial</vt:lpstr>
      <vt:lpstr>Arial Black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2</cp:revision>
  <dcterms:created xsi:type="dcterms:W3CDTF">2019-09-27T09:23:00Z</dcterms:created>
  <dcterms:modified xsi:type="dcterms:W3CDTF">2020-11-24T10:39:43Z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