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1" r:id="rId2"/>
  </p:sldMasterIdLst>
  <p:notesMasterIdLst>
    <p:notesMasterId r:id="rId29"/>
  </p:notesMasterIdLst>
  <p:sldIdLst>
    <p:sldId id="305" r:id="rId3"/>
    <p:sldId id="297" r:id="rId4"/>
    <p:sldId id="296" r:id="rId5"/>
    <p:sldId id="310" r:id="rId6"/>
    <p:sldId id="266" r:id="rId7"/>
    <p:sldId id="311" r:id="rId8"/>
    <p:sldId id="270" r:id="rId9"/>
    <p:sldId id="300" r:id="rId10"/>
    <p:sldId id="312" r:id="rId11"/>
    <p:sldId id="275" r:id="rId12"/>
    <p:sldId id="276" r:id="rId13"/>
    <p:sldId id="278" r:id="rId14"/>
    <p:sldId id="302" r:id="rId15"/>
    <p:sldId id="280" r:id="rId16"/>
    <p:sldId id="281" r:id="rId17"/>
    <p:sldId id="282" r:id="rId18"/>
    <p:sldId id="283" r:id="rId19"/>
    <p:sldId id="284" r:id="rId20"/>
    <p:sldId id="285" r:id="rId21"/>
    <p:sldId id="286" r:id="rId22"/>
    <p:sldId id="287" r:id="rId23"/>
    <p:sldId id="288" r:id="rId24"/>
    <p:sldId id="289" r:id="rId25"/>
    <p:sldId id="291" r:id="rId26"/>
    <p:sldId id="306" r:id="rId27"/>
    <p:sldId id="313" r:id="rId28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63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E8A10"/>
    <a:srgbClr val="F1972B"/>
    <a:srgbClr val="595959"/>
    <a:srgbClr val="F09524"/>
    <a:srgbClr val="F20000"/>
    <a:srgbClr val="5DC9FA"/>
    <a:srgbClr val="006272"/>
    <a:srgbClr val="00889C"/>
    <a:srgbClr val="FFECC6"/>
    <a:srgbClr val="D52C2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890" autoAdjust="0"/>
    <p:restoredTop sz="96314" autoAdjust="0"/>
  </p:normalViewPr>
  <p:slideViewPr>
    <p:cSldViewPr snapToGrid="0" showGuides="1">
      <p:cViewPr varScale="1">
        <p:scale>
          <a:sx n="108" d="100"/>
          <a:sy n="108" d="100"/>
        </p:scale>
        <p:origin x="720" y="114"/>
      </p:cViewPr>
      <p:guideLst>
        <p:guide orient="horz" pos="2160"/>
        <p:guide pos="3863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presProps" Target="presProps.xml"/><Relationship Id="rId8" Type="http://schemas.openxmlformats.org/officeDocument/2006/relationships/slide" Target="slides/slide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C7F2B2-C81D-4948-9EDF-568F71B89931}" type="datetimeFigureOut">
              <a:rPr lang="zh-CN" altLang="en-US" smtClean="0"/>
              <a:t>2020/11/25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9F8009E-218E-4EEF-9489-D323FC6996E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428702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9F8009E-218E-4EEF-9489-D323FC6996E4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5618392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9F8009E-218E-4EEF-9489-D323FC6996E4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5321120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9F8009E-218E-4EEF-9489-D323FC6996E4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102778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9F8009E-218E-4EEF-9489-D323FC6996E4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3003346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9F8009E-218E-4EEF-9489-D323FC6996E4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0774825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9F8009E-218E-4EEF-9489-D323FC6996E4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7364493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9F8009E-218E-4EEF-9489-D323FC6996E4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222103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9F8009E-218E-4EEF-9489-D323FC6996E4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2736205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26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1924611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932056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:random/>
      </p:transition>
    </mc:Choice>
    <mc:Fallback xmlns="">
      <p:transition spd="slow" advTm="2000">
        <p:random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2020/11/25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06978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2020/11/25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20266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2020/11/25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800441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2020/11/25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06722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743924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:random/>
      </p:transition>
    </mc:Choice>
    <mc:Fallback xmlns="">
      <p:transition spd="slow" advTm="2000">
        <p:random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2020/11/25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19905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2020/11/25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19994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2020/11/25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81734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2020/11/25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77367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2020/11/25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85692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2020/11/25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56101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2020/11/25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1379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185480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mc:AlternateContent xmlns:mc="http://schemas.openxmlformats.org/markup-compatibility/2006" xmlns:p14="http://schemas.microsoft.com/office/powerpoint/2010/main">
    <mc:Choice Requires="p14">
      <p:transition spd="slow" p14:dur="1500" advTm="2000">
        <p:random/>
      </p:transition>
    </mc:Choice>
    <mc:Fallback xmlns="">
      <p:transition spd="slow" advTm="2000">
        <p:random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2020/11/25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27637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9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5" name="组合 54"/>
          <p:cNvGrpSpPr/>
          <p:nvPr/>
        </p:nvGrpSpPr>
        <p:grpSpPr>
          <a:xfrm>
            <a:off x="4515283" y="203997"/>
            <a:ext cx="7630019" cy="558402"/>
            <a:chOff x="2788161" y="6477580"/>
            <a:chExt cx="9363015" cy="380420"/>
          </a:xfrm>
        </p:grpSpPr>
        <p:sp>
          <p:nvSpPr>
            <p:cNvPr id="33" name="平行四边形 32">
              <a:extLst>
                <a:ext uri="{FF2B5EF4-FFF2-40B4-BE49-F238E27FC236}">
                  <a16:creationId xmlns="" xmlns:a16="http://schemas.microsoft.com/office/drawing/2014/main" id="{2E9C37A1-463E-4C46-9649-B25C5D6B6A1E}"/>
                </a:ext>
              </a:extLst>
            </p:cNvPr>
            <p:cNvSpPr/>
            <p:nvPr/>
          </p:nvSpPr>
          <p:spPr>
            <a:xfrm flipH="1" flipV="1">
              <a:off x="2788161" y="6477580"/>
              <a:ext cx="7381041" cy="380419"/>
            </a:xfrm>
            <a:prstGeom prst="parallelogram">
              <a:avLst>
                <a:gd name="adj" fmla="val 16027"/>
              </a:avLst>
            </a:prstGeom>
            <a:solidFill>
              <a:srgbClr val="F095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" name="任意多边形: 形状 30">
              <a:extLst>
                <a:ext uri="{FF2B5EF4-FFF2-40B4-BE49-F238E27FC236}">
                  <a16:creationId xmlns="" xmlns:a16="http://schemas.microsoft.com/office/drawing/2014/main" id="{19AD9626-74CE-4AC3-BFC6-57D38AE8DBC0}"/>
                </a:ext>
              </a:extLst>
            </p:cNvPr>
            <p:cNvSpPr/>
            <p:nvPr/>
          </p:nvSpPr>
          <p:spPr>
            <a:xfrm flipH="1" flipV="1">
              <a:off x="10625883" y="6477581"/>
              <a:ext cx="138134" cy="380417"/>
            </a:xfrm>
            <a:custGeom>
              <a:avLst/>
              <a:gdLst>
                <a:gd name="connsiteX0" fmla="*/ 0 w 138134"/>
                <a:gd name="connsiteY0" fmla="*/ 380417 h 380417"/>
                <a:gd name="connsiteX1" fmla="*/ 43030 w 138134"/>
                <a:gd name="connsiteY1" fmla="*/ 380417 h 380417"/>
                <a:gd name="connsiteX2" fmla="*/ 138134 w 138134"/>
                <a:gd name="connsiteY2" fmla="*/ 0 h 380417"/>
                <a:gd name="connsiteX3" fmla="*/ 95104 w 138134"/>
                <a:gd name="connsiteY3" fmla="*/ 0 h 380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8134" h="380417">
                  <a:moveTo>
                    <a:pt x="0" y="380417"/>
                  </a:moveTo>
                  <a:lnTo>
                    <a:pt x="43030" y="380417"/>
                  </a:lnTo>
                  <a:lnTo>
                    <a:pt x="138134" y="0"/>
                  </a:lnTo>
                  <a:lnTo>
                    <a:pt x="95104" y="0"/>
                  </a:lnTo>
                  <a:close/>
                </a:path>
              </a:pathLst>
            </a:custGeom>
            <a:solidFill>
              <a:srgbClr val="F095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5" name="任意多边形: 形状 31">
              <a:extLst>
                <a:ext uri="{FF2B5EF4-FFF2-40B4-BE49-F238E27FC236}">
                  <a16:creationId xmlns="" xmlns:a16="http://schemas.microsoft.com/office/drawing/2014/main" id="{9635CA15-EBEE-4F5B-B7CE-E5534AD64263}"/>
                </a:ext>
              </a:extLst>
            </p:cNvPr>
            <p:cNvSpPr/>
            <p:nvPr/>
          </p:nvSpPr>
          <p:spPr>
            <a:xfrm flipH="1" flipV="1">
              <a:off x="10532745" y="6477581"/>
              <a:ext cx="138134" cy="380417"/>
            </a:xfrm>
            <a:custGeom>
              <a:avLst/>
              <a:gdLst>
                <a:gd name="connsiteX0" fmla="*/ 0 w 138134"/>
                <a:gd name="connsiteY0" fmla="*/ 380417 h 380417"/>
                <a:gd name="connsiteX1" fmla="*/ 43030 w 138134"/>
                <a:gd name="connsiteY1" fmla="*/ 380417 h 380417"/>
                <a:gd name="connsiteX2" fmla="*/ 138134 w 138134"/>
                <a:gd name="connsiteY2" fmla="*/ 0 h 380417"/>
                <a:gd name="connsiteX3" fmla="*/ 95104 w 138134"/>
                <a:gd name="connsiteY3" fmla="*/ 0 h 380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8134" h="380417">
                  <a:moveTo>
                    <a:pt x="0" y="380417"/>
                  </a:moveTo>
                  <a:lnTo>
                    <a:pt x="43030" y="380417"/>
                  </a:lnTo>
                  <a:lnTo>
                    <a:pt x="138134" y="0"/>
                  </a:lnTo>
                  <a:lnTo>
                    <a:pt x="95104" y="0"/>
                  </a:lnTo>
                  <a:close/>
                </a:path>
              </a:pathLst>
            </a:custGeom>
            <a:solidFill>
              <a:srgbClr val="F095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6" name="任意多边形: 形状 32">
              <a:extLst>
                <a:ext uri="{FF2B5EF4-FFF2-40B4-BE49-F238E27FC236}">
                  <a16:creationId xmlns="" xmlns:a16="http://schemas.microsoft.com/office/drawing/2014/main" id="{C4033458-E5E7-4754-B7B1-F07D624F7436}"/>
                </a:ext>
              </a:extLst>
            </p:cNvPr>
            <p:cNvSpPr/>
            <p:nvPr/>
          </p:nvSpPr>
          <p:spPr>
            <a:xfrm flipH="1" flipV="1">
              <a:off x="10439607" y="6477581"/>
              <a:ext cx="138134" cy="380417"/>
            </a:xfrm>
            <a:custGeom>
              <a:avLst/>
              <a:gdLst>
                <a:gd name="connsiteX0" fmla="*/ 0 w 138134"/>
                <a:gd name="connsiteY0" fmla="*/ 380417 h 380417"/>
                <a:gd name="connsiteX1" fmla="*/ 43030 w 138134"/>
                <a:gd name="connsiteY1" fmla="*/ 380417 h 380417"/>
                <a:gd name="connsiteX2" fmla="*/ 138134 w 138134"/>
                <a:gd name="connsiteY2" fmla="*/ 0 h 380417"/>
                <a:gd name="connsiteX3" fmla="*/ 95104 w 138134"/>
                <a:gd name="connsiteY3" fmla="*/ 0 h 380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8134" h="380417">
                  <a:moveTo>
                    <a:pt x="0" y="380417"/>
                  </a:moveTo>
                  <a:lnTo>
                    <a:pt x="43030" y="380417"/>
                  </a:lnTo>
                  <a:lnTo>
                    <a:pt x="138134" y="0"/>
                  </a:lnTo>
                  <a:lnTo>
                    <a:pt x="95104" y="0"/>
                  </a:lnTo>
                  <a:close/>
                </a:path>
              </a:pathLst>
            </a:custGeom>
            <a:solidFill>
              <a:srgbClr val="F095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7" name="任意多边形: 形状 33">
              <a:extLst>
                <a:ext uri="{FF2B5EF4-FFF2-40B4-BE49-F238E27FC236}">
                  <a16:creationId xmlns="" xmlns:a16="http://schemas.microsoft.com/office/drawing/2014/main" id="{647E74D9-65F6-4FE1-A32E-E77A166B993F}"/>
                </a:ext>
              </a:extLst>
            </p:cNvPr>
            <p:cNvSpPr/>
            <p:nvPr/>
          </p:nvSpPr>
          <p:spPr>
            <a:xfrm flipH="1" flipV="1">
              <a:off x="10346469" y="6477581"/>
              <a:ext cx="138134" cy="380417"/>
            </a:xfrm>
            <a:custGeom>
              <a:avLst/>
              <a:gdLst>
                <a:gd name="connsiteX0" fmla="*/ 0 w 138134"/>
                <a:gd name="connsiteY0" fmla="*/ 380417 h 380417"/>
                <a:gd name="connsiteX1" fmla="*/ 43030 w 138134"/>
                <a:gd name="connsiteY1" fmla="*/ 380417 h 380417"/>
                <a:gd name="connsiteX2" fmla="*/ 138134 w 138134"/>
                <a:gd name="connsiteY2" fmla="*/ 0 h 380417"/>
                <a:gd name="connsiteX3" fmla="*/ 95104 w 138134"/>
                <a:gd name="connsiteY3" fmla="*/ 0 h 380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8134" h="380417">
                  <a:moveTo>
                    <a:pt x="0" y="380417"/>
                  </a:moveTo>
                  <a:lnTo>
                    <a:pt x="43030" y="380417"/>
                  </a:lnTo>
                  <a:lnTo>
                    <a:pt x="138134" y="0"/>
                  </a:lnTo>
                  <a:lnTo>
                    <a:pt x="95104" y="0"/>
                  </a:lnTo>
                  <a:close/>
                </a:path>
              </a:pathLst>
            </a:custGeom>
            <a:solidFill>
              <a:srgbClr val="F095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8" name="任意多边形: 形状 34">
              <a:extLst>
                <a:ext uri="{FF2B5EF4-FFF2-40B4-BE49-F238E27FC236}">
                  <a16:creationId xmlns="" xmlns:a16="http://schemas.microsoft.com/office/drawing/2014/main" id="{142E5D27-BB09-457F-8830-6F8FBD53B8C5}"/>
                </a:ext>
              </a:extLst>
            </p:cNvPr>
            <p:cNvSpPr/>
            <p:nvPr/>
          </p:nvSpPr>
          <p:spPr>
            <a:xfrm flipH="1" flipV="1">
              <a:off x="10253331" y="6477581"/>
              <a:ext cx="138134" cy="380417"/>
            </a:xfrm>
            <a:custGeom>
              <a:avLst/>
              <a:gdLst>
                <a:gd name="connsiteX0" fmla="*/ 0 w 138134"/>
                <a:gd name="connsiteY0" fmla="*/ 380417 h 380417"/>
                <a:gd name="connsiteX1" fmla="*/ 43030 w 138134"/>
                <a:gd name="connsiteY1" fmla="*/ 380417 h 380417"/>
                <a:gd name="connsiteX2" fmla="*/ 138134 w 138134"/>
                <a:gd name="connsiteY2" fmla="*/ 0 h 380417"/>
                <a:gd name="connsiteX3" fmla="*/ 95104 w 138134"/>
                <a:gd name="connsiteY3" fmla="*/ 0 h 380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8134" h="380417">
                  <a:moveTo>
                    <a:pt x="0" y="380417"/>
                  </a:moveTo>
                  <a:lnTo>
                    <a:pt x="43030" y="380417"/>
                  </a:lnTo>
                  <a:lnTo>
                    <a:pt x="138134" y="0"/>
                  </a:lnTo>
                  <a:lnTo>
                    <a:pt x="95104" y="0"/>
                  </a:lnTo>
                  <a:close/>
                </a:path>
              </a:pathLst>
            </a:custGeom>
            <a:solidFill>
              <a:srgbClr val="F095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9" name="任意多边形: 形状 35">
              <a:extLst>
                <a:ext uri="{FF2B5EF4-FFF2-40B4-BE49-F238E27FC236}">
                  <a16:creationId xmlns="" xmlns:a16="http://schemas.microsoft.com/office/drawing/2014/main" id="{1DB9EFA9-038B-4F41-8196-BF3CD9CB8C1A}"/>
                </a:ext>
              </a:extLst>
            </p:cNvPr>
            <p:cNvSpPr/>
            <p:nvPr/>
          </p:nvSpPr>
          <p:spPr>
            <a:xfrm flipH="1" flipV="1">
              <a:off x="10160193" y="6477581"/>
              <a:ext cx="138134" cy="380417"/>
            </a:xfrm>
            <a:custGeom>
              <a:avLst/>
              <a:gdLst>
                <a:gd name="connsiteX0" fmla="*/ 0 w 138134"/>
                <a:gd name="connsiteY0" fmla="*/ 380417 h 380417"/>
                <a:gd name="connsiteX1" fmla="*/ 43030 w 138134"/>
                <a:gd name="connsiteY1" fmla="*/ 380417 h 380417"/>
                <a:gd name="connsiteX2" fmla="*/ 138134 w 138134"/>
                <a:gd name="connsiteY2" fmla="*/ 0 h 380417"/>
                <a:gd name="connsiteX3" fmla="*/ 95104 w 138134"/>
                <a:gd name="connsiteY3" fmla="*/ 0 h 380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8134" h="380417">
                  <a:moveTo>
                    <a:pt x="0" y="380417"/>
                  </a:moveTo>
                  <a:lnTo>
                    <a:pt x="43030" y="380417"/>
                  </a:lnTo>
                  <a:lnTo>
                    <a:pt x="138134" y="0"/>
                  </a:lnTo>
                  <a:lnTo>
                    <a:pt x="95104" y="0"/>
                  </a:lnTo>
                  <a:close/>
                </a:path>
              </a:pathLst>
            </a:custGeom>
            <a:solidFill>
              <a:srgbClr val="F095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40" name="任意多边形: 形状 30">
              <a:extLst>
                <a:ext uri="{FF2B5EF4-FFF2-40B4-BE49-F238E27FC236}">
                  <a16:creationId xmlns="" xmlns:a16="http://schemas.microsoft.com/office/drawing/2014/main" id="{19AD9626-74CE-4AC3-BFC6-57D38AE8DBC0}"/>
                </a:ext>
              </a:extLst>
            </p:cNvPr>
            <p:cNvSpPr/>
            <p:nvPr/>
          </p:nvSpPr>
          <p:spPr>
            <a:xfrm flipH="1" flipV="1">
              <a:off x="11223563" y="6477583"/>
              <a:ext cx="138134" cy="380417"/>
            </a:xfrm>
            <a:custGeom>
              <a:avLst/>
              <a:gdLst>
                <a:gd name="connsiteX0" fmla="*/ 0 w 138134"/>
                <a:gd name="connsiteY0" fmla="*/ 380417 h 380417"/>
                <a:gd name="connsiteX1" fmla="*/ 43030 w 138134"/>
                <a:gd name="connsiteY1" fmla="*/ 380417 h 380417"/>
                <a:gd name="connsiteX2" fmla="*/ 138134 w 138134"/>
                <a:gd name="connsiteY2" fmla="*/ 0 h 380417"/>
                <a:gd name="connsiteX3" fmla="*/ 95104 w 138134"/>
                <a:gd name="connsiteY3" fmla="*/ 0 h 380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8134" h="380417">
                  <a:moveTo>
                    <a:pt x="0" y="380417"/>
                  </a:moveTo>
                  <a:lnTo>
                    <a:pt x="43030" y="380417"/>
                  </a:lnTo>
                  <a:lnTo>
                    <a:pt x="138134" y="0"/>
                  </a:lnTo>
                  <a:lnTo>
                    <a:pt x="95104" y="0"/>
                  </a:lnTo>
                  <a:close/>
                </a:path>
              </a:pathLst>
            </a:custGeom>
            <a:solidFill>
              <a:srgbClr val="F095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41" name="任意多边形: 形状 31">
              <a:extLst>
                <a:ext uri="{FF2B5EF4-FFF2-40B4-BE49-F238E27FC236}">
                  <a16:creationId xmlns="" xmlns:a16="http://schemas.microsoft.com/office/drawing/2014/main" id="{9635CA15-EBEE-4F5B-B7CE-E5534AD64263}"/>
                </a:ext>
              </a:extLst>
            </p:cNvPr>
            <p:cNvSpPr/>
            <p:nvPr/>
          </p:nvSpPr>
          <p:spPr>
            <a:xfrm flipH="1" flipV="1">
              <a:off x="11130425" y="6477583"/>
              <a:ext cx="138134" cy="380417"/>
            </a:xfrm>
            <a:custGeom>
              <a:avLst/>
              <a:gdLst>
                <a:gd name="connsiteX0" fmla="*/ 0 w 138134"/>
                <a:gd name="connsiteY0" fmla="*/ 380417 h 380417"/>
                <a:gd name="connsiteX1" fmla="*/ 43030 w 138134"/>
                <a:gd name="connsiteY1" fmla="*/ 380417 h 380417"/>
                <a:gd name="connsiteX2" fmla="*/ 138134 w 138134"/>
                <a:gd name="connsiteY2" fmla="*/ 0 h 380417"/>
                <a:gd name="connsiteX3" fmla="*/ 95104 w 138134"/>
                <a:gd name="connsiteY3" fmla="*/ 0 h 380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8134" h="380417">
                  <a:moveTo>
                    <a:pt x="0" y="380417"/>
                  </a:moveTo>
                  <a:lnTo>
                    <a:pt x="43030" y="380417"/>
                  </a:lnTo>
                  <a:lnTo>
                    <a:pt x="138134" y="0"/>
                  </a:lnTo>
                  <a:lnTo>
                    <a:pt x="95104" y="0"/>
                  </a:lnTo>
                  <a:close/>
                </a:path>
              </a:pathLst>
            </a:custGeom>
            <a:solidFill>
              <a:srgbClr val="F095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42" name="任意多边形: 形状 32">
              <a:extLst>
                <a:ext uri="{FF2B5EF4-FFF2-40B4-BE49-F238E27FC236}">
                  <a16:creationId xmlns="" xmlns:a16="http://schemas.microsoft.com/office/drawing/2014/main" id="{C4033458-E5E7-4754-B7B1-F07D624F7436}"/>
                </a:ext>
              </a:extLst>
            </p:cNvPr>
            <p:cNvSpPr/>
            <p:nvPr/>
          </p:nvSpPr>
          <p:spPr>
            <a:xfrm flipH="1" flipV="1">
              <a:off x="11037287" y="6477583"/>
              <a:ext cx="138134" cy="380417"/>
            </a:xfrm>
            <a:custGeom>
              <a:avLst/>
              <a:gdLst>
                <a:gd name="connsiteX0" fmla="*/ 0 w 138134"/>
                <a:gd name="connsiteY0" fmla="*/ 380417 h 380417"/>
                <a:gd name="connsiteX1" fmla="*/ 43030 w 138134"/>
                <a:gd name="connsiteY1" fmla="*/ 380417 h 380417"/>
                <a:gd name="connsiteX2" fmla="*/ 138134 w 138134"/>
                <a:gd name="connsiteY2" fmla="*/ 0 h 380417"/>
                <a:gd name="connsiteX3" fmla="*/ 95104 w 138134"/>
                <a:gd name="connsiteY3" fmla="*/ 0 h 380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8134" h="380417">
                  <a:moveTo>
                    <a:pt x="0" y="380417"/>
                  </a:moveTo>
                  <a:lnTo>
                    <a:pt x="43030" y="380417"/>
                  </a:lnTo>
                  <a:lnTo>
                    <a:pt x="138134" y="0"/>
                  </a:lnTo>
                  <a:lnTo>
                    <a:pt x="95104" y="0"/>
                  </a:lnTo>
                  <a:close/>
                </a:path>
              </a:pathLst>
            </a:custGeom>
            <a:solidFill>
              <a:srgbClr val="F095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43" name="任意多边形: 形状 33">
              <a:extLst>
                <a:ext uri="{FF2B5EF4-FFF2-40B4-BE49-F238E27FC236}">
                  <a16:creationId xmlns="" xmlns:a16="http://schemas.microsoft.com/office/drawing/2014/main" id="{647E74D9-65F6-4FE1-A32E-E77A166B993F}"/>
                </a:ext>
              </a:extLst>
            </p:cNvPr>
            <p:cNvSpPr/>
            <p:nvPr/>
          </p:nvSpPr>
          <p:spPr>
            <a:xfrm flipH="1" flipV="1">
              <a:off x="10944149" y="6477583"/>
              <a:ext cx="138134" cy="380417"/>
            </a:xfrm>
            <a:custGeom>
              <a:avLst/>
              <a:gdLst>
                <a:gd name="connsiteX0" fmla="*/ 0 w 138134"/>
                <a:gd name="connsiteY0" fmla="*/ 380417 h 380417"/>
                <a:gd name="connsiteX1" fmla="*/ 43030 w 138134"/>
                <a:gd name="connsiteY1" fmla="*/ 380417 h 380417"/>
                <a:gd name="connsiteX2" fmla="*/ 138134 w 138134"/>
                <a:gd name="connsiteY2" fmla="*/ 0 h 380417"/>
                <a:gd name="connsiteX3" fmla="*/ 95104 w 138134"/>
                <a:gd name="connsiteY3" fmla="*/ 0 h 380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8134" h="380417">
                  <a:moveTo>
                    <a:pt x="0" y="380417"/>
                  </a:moveTo>
                  <a:lnTo>
                    <a:pt x="43030" y="380417"/>
                  </a:lnTo>
                  <a:lnTo>
                    <a:pt x="138134" y="0"/>
                  </a:lnTo>
                  <a:lnTo>
                    <a:pt x="95104" y="0"/>
                  </a:lnTo>
                  <a:close/>
                </a:path>
              </a:pathLst>
            </a:custGeom>
            <a:solidFill>
              <a:srgbClr val="F095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44" name="任意多边形: 形状 34">
              <a:extLst>
                <a:ext uri="{FF2B5EF4-FFF2-40B4-BE49-F238E27FC236}">
                  <a16:creationId xmlns="" xmlns:a16="http://schemas.microsoft.com/office/drawing/2014/main" id="{142E5D27-BB09-457F-8830-6F8FBD53B8C5}"/>
                </a:ext>
              </a:extLst>
            </p:cNvPr>
            <p:cNvSpPr/>
            <p:nvPr/>
          </p:nvSpPr>
          <p:spPr>
            <a:xfrm flipH="1" flipV="1">
              <a:off x="10851011" y="6477583"/>
              <a:ext cx="138134" cy="380417"/>
            </a:xfrm>
            <a:custGeom>
              <a:avLst/>
              <a:gdLst>
                <a:gd name="connsiteX0" fmla="*/ 0 w 138134"/>
                <a:gd name="connsiteY0" fmla="*/ 380417 h 380417"/>
                <a:gd name="connsiteX1" fmla="*/ 43030 w 138134"/>
                <a:gd name="connsiteY1" fmla="*/ 380417 h 380417"/>
                <a:gd name="connsiteX2" fmla="*/ 138134 w 138134"/>
                <a:gd name="connsiteY2" fmla="*/ 0 h 380417"/>
                <a:gd name="connsiteX3" fmla="*/ 95104 w 138134"/>
                <a:gd name="connsiteY3" fmla="*/ 0 h 380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8134" h="380417">
                  <a:moveTo>
                    <a:pt x="0" y="380417"/>
                  </a:moveTo>
                  <a:lnTo>
                    <a:pt x="43030" y="380417"/>
                  </a:lnTo>
                  <a:lnTo>
                    <a:pt x="138134" y="0"/>
                  </a:lnTo>
                  <a:lnTo>
                    <a:pt x="95104" y="0"/>
                  </a:lnTo>
                  <a:close/>
                </a:path>
              </a:pathLst>
            </a:custGeom>
            <a:solidFill>
              <a:srgbClr val="F095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45" name="任意多边形: 形状 35">
              <a:extLst>
                <a:ext uri="{FF2B5EF4-FFF2-40B4-BE49-F238E27FC236}">
                  <a16:creationId xmlns="" xmlns:a16="http://schemas.microsoft.com/office/drawing/2014/main" id="{1DB9EFA9-038B-4F41-8196-BF3CD9CB8C1A}"/>
                </a:ext>
              </a:extLst>
            </p:cNvPr>
            <p:cNvSpPr/>
            <p:nvPr/>
          </p:nvSpPr>
          <p:spPr>
            <a:xfrm flipH="1" flipV="1">
              <a:off x="10757873" y="6477583"/>
              <a:ext cx="138134" cy="380417"/>
            </a:xfrm>
            <a:custGeom>
              <a:avLst/>
              <a:gdLst>
                <a:gd name="connsiteX0" fmla="*/ 0 w 138134"/>
                <a:gd name="connsiteY0" fmla="*/ 380417 h 380417"/>
                <a:gd name="connsiteX1" fmla="*/ 43030 w 138134"/>
                <a:gd name="connsiteY1" fmla="*/ 380417 h 380417"/>
                <a:gd name="connsiteX2" fmla="*/ 138134 w 138134"/>
                <a:gd name="connsiteY2" fmla="*/ 0 h 380417"/>
                <a:gd name="connsiteX3" fmla="*/ 95104 w 138134"/>
                <a:gd name="connsiteY3" fmla="*/ 0 h 380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8134" h="380417">
                  <a:moveTo>
                    <a:pt x="0" y="380417"/>
                  </a:moveTo>
                  <a:lnTo>
                    <a:pt x="43030" y="380417"/>
                  </a:lnTo>
                  <a:lnTo>
                    <a:pt x="138134" y="0"/>
                  </a:lnTo>
                  <a:lnTo>
                    <a:pt x="95104" y="0"/>
                  </a:lnTo>
                  <a:close/>
                </a:path>
              </a:pathLst>
            </a:custGeom>
            <a:solidFill>
              <a:srgbClr val="F095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46" name="任意多边形: 形状 30">
              <a:extLst>
                <a:ext uri="{FF2B5EF4-FFF2-40B4-BE49-F238E27FC236}">
                  <a16:creationId xmlns="" xmlns:a16="http://schemas.microsoft.com/office/drawing/2014/main" id="{19AD9626-74CE-4AC3-BFC6-57D38AE8DBC0}"/>
                </a:ext>
              </a:extLst>
            </p:cNvPr>
            <p:cNvSpPr/>
            <p:nvPr/>
          </p:nvSpPr>
          <p:spPr>
            <a:xfrm flipH="1" flipV="1">
              <a:off x="11819870" y="6477583"/>
              <a:ext cx="138134" cy="380417"/>
            </a:xfrm>
            <a:custGeom>
              <a:avLst/>
              <a:gdLst>
                <a:gd name="connsiteX0" fmla="*/ 0 w 138134"/>
                <a:gd name="connsiteY0" fmla="*/ 380417 h 380417"/>
                <a:gd name="connsiteX1" fmla="*/ 43030 w 138134"/>
                <a:gd name="connsiteY1" fmla="*/ 380417 h 380417"/>
                <a:gd name="connsiteX2" fmla="*/ 138134 w 138134"/>
                <a:gd name="connsiteY2" fmla="*/ 0 h 380417"/>
                <a:gd name="connsiteX3" fmla="*/ 95104 w 138134"/>
                <a:gd name="connsiteY3" fmla="*/ 0 h 380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8134" h="380417">
                  <a:moveTo>
                    <a:pt x="0" y="380417"/>
                  </a:moveTo>
                  <a:lnTo>
                    <a:pt x="43030" y="380417"/>
                  </a:lnTo>
                  <a:lnTo>
                    <a:pt x="138134" y="0"/>
                  </a:lnTo>
                  <a:lnTo>
                    <a:pt x="95104" y="0"/>
                  </a:lnTo>
                  <a:close/>
                </a:path>
              </a:pathLst>
            </a:custGeom>
            <a:solidFill>
              <a:srgbClr val="F095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47" name="任意多边形: 形状 31">
              <a:extLst>
                <a:ext uri="{FF2B5EF4-FFF2-40B4-BE49-F238E27FC236}">
                  <a16:creationId xmlns="" xmlns:a16="http://schemas.microsoft.com/office/drawing/2014/main" id="{9635CA15-EBEE-4F5B-B7CE-E5534AD64263}"/>
                </a:ext>
              </a:extLst>
            </p:cNvPr>
            <p:cNvSpPr/>
            <p:nvPr/>
          </p:nvSpPr>
          <p:spPr>
            <a:xfrm flipH="1" flipV="1">
              <a:off x="11726732" y="6477583"/>
              <a:ext cx="138134" cy="380417"/>
            </a:xfrm>
            <a:custGeom>
              <a:avLst/>
              <a:gdLst>
                <a:gd name="connsiteX0" fmla="*/ 0 w 138134"/>
                <a:gd name="connsiteY0" fmla="*/ 380417 h 380417"/>
                <a:gd name="connsiteX1" fmla="*/ 43030 w 138134"/>
                <a:gd name="connsiteY1" fmla="*/ 380417 h 380417"/>
                <a:gd name="connsiteX2" fmla="*/ 138134 w 138134"/>
                <a:gd name="connsiteY2" fmla="*/ 0 h 380417"/>
                <a:gd name="connsiteX3" fmla="*/ 95104 w 138134"/>
                <a:gd name="connsiteY3" fmla="*/ 0 h 380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8134" h="380417">
                  <a:moveTo>
                    <a:pt x="0" y="380417"/>
                  </a:moveTo>
                  <a:lnTo>
                    <a:pt x="43030" y="380417"/>
                  </a:lnTo>
                  <a:lnTo>
                    <a:pt x="138134" y="0"/>
                  </a:lnTo>
                  <a:lnTo>
                    <a:pt x="95104" y="0"/>
                  </a:lnTo>
                  <a:close/>
                </a:path>
              </a:pathLst>
            </a:custGeom>
            <a:solidFill>
              <a:srgbClr val="F095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48" name="任意多边形: 形状 32">
              <a:extLst>
                <a:ext uri="{FF2B5EF4-FFF2-40B4-BE49-F238E27FC236}">
                  <a16:creationId xmlns="" xmlns:a16="http://schemas.microsoft.com/office/drawing/2014/main" id="{C4033458-E5E7-4754-B7B1-F07D624F7436}"/>
                </a:ext>
              </a:extLst>
            </p:cNvPr>
            <p:cNvSpPr/>
            <p:nvPr/>
          </p:nvSpPr>
          <p:spPr>
            <a:xfrm flipH="1" flipV="1">
              <a:off x="11633594" y="6477583"/>
              <a:ext cx="138134" cy="380417"/>
            </a:xfrm>
            <a:custGeom>
              <a:avLst/>
              <a:gdLst>
                <a:gd name="connsiteX0" fmla="*/ 0 w 138134"/>
                <a:gd name="connsiteY0" fmla="*/ 380417 h 380417"/>
                <a:gd name="connsiteX1" fmla="*/ 43030 w 138134"/>
                <a:gd name="connsiteY1" fmla="*/ 380417 h 380417"/>
                <a:gd name="connsiteX2" fmla="*/ 138134 w 138134"/>
                <a:gd name="connsiteY2" fmla="*/ 0 h 380417"/>
                <a:gd name="connsiteX3" fmla="*/ 95104 w 138134"/>
                <a:gd name="connsiteY3" fmla="*/ 0 h 380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8134" h="380417">
                  <a:moveTo>
                    <a:pt x="0" y="380417"/>
                  </a:moveTo>
                  <a:lnTo>
                    <a:pt x="43030" y="380417"/>
                  </a:lnTo>
                  <a:lnTo>
                    <a:pt x="138134" y="0"/>
                  </a:lnTo>
                  <a:lnTo>
                    <a:pt x="95104" y="0"/>
                  </a:lnTo>
                  <a:close/>
                </a:path>
              </a:pathLst>
            </a:custGeom>
            <a:solidFill>
              <a:srgbClr val="F095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49" name="任意多边形: 形状 33">
              <a:extLst>
                <a:ext uri="{FF2B5EF4-FFF2-40B4-BE49-F238E27FC236}">
                  <a16:creationId xmlns="" xmlns:a16="http://schemas.microsoft.com/office/drawing/2014/main" id="{647E74D9-65F6-4FE1-A32E-E77A166B993F}"/>
                </a:ext>
              </a:extLst>
            </p:cNvPr>
            <p:cNvSpPr/>
            <p:nvPr/>
          </p:nvSpPr>
          <p:spPr>
            <a:xfrm flipH="1" flipV="1">
              <a:off x="11540456" y="6477583"/>
              <a:ext cx="138134" cy="380417"/>
            </a:xfrm>
            <a:custGeom>
              <a:avLst/>
              <a:gdLst>
                <a:gd name="connsiteX0" fmla="*/ 0 w 138134"/>
                <a:gd name="connsiteY0" fmla="*/ 380417 h 380417"/>
                <a:gd name="connsiteX1" fmla="*/ 43030 w 138134"/>
                <a:gd name="connsiteY1" fmla="*/ 380417 h 380417"/>
                <a:gd name="connsiteX2" fmla="*/ 138134 w 138134"/>
                <a:gd name="connsiteY2" fmla="*/ 0 h 380417"/>
                <a:gd name="connsiteX3" fmla="*/ 95104 w 138134"/>
                <a:gd name="connsiteY3" fmla="*/ 0 h 380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8134" h="380417">
                  <a:moveTo>
                    <a:pt x="0" y="380417"/>
                  </a:moveTo>
                  <a:lnTo>
                    <a:pt x="43030" y="380417"/>
                  </a:lnTo>
                  <a:lnTo>
                    <a:pt x="138134" y="0"/>
                  </a:lnTo>
                  <a:lnTo>
                    <a:pt x="95104" y="0"/>
                  </a:lnTo>
                  <a:close/>
                </a:path>
              </a:pathLst>
            </a:custGeom>
            <a:solidFill>
              <a:srgbClr val="F095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50" name="任意多边形: 形状 34">
              <a:extLst>
                <a:ext uri="{FF2B5EF4-FFF2-40B4-BE49-F238E27FC236}">
                  <a16:creationId xmlns="" xmlns:a16="http://schemas.microsoft.com/office/drawing/2014/main" id="{142E5D27-BB09-457F-8830-6F8FBD53B8C5}"/>
                </a:ext>
              </a:extLst>
            </p:cNvPr>
            <p:cNvSpPr/>
            <p:nvPr/>
          </p:nvSpPr>
          <p:spPr>
            <a:xfrm flipH="1" flipV="1">
              <a:off x="11447318" y="6477583"/>
              <a:ext cx="138134" cy="380417"/>
            </a:xfrm>
            <a:custGeom>
              <a:avLst/>
              <a:gdLst>
                <a:gd name="connsiteX0" fmla="*/ 0 w 138134"/>
                <a:gd name="connsiteY0" fmla="*/ 380417 h 380417"/>
                <a:gd name="connsiteX1" fmla="*/ 43030 w 138134"/>
                <a:gd name="connsiteY1" fmla="*/ 380417 h 380417"/>
                <a:gd name="connsiteX2" fmla="*/ 138134 w 138134"/>
                <a:gd name="connsiteY2" fmla="*/ 0 h 380417"/>
                <a:gd name="connsiteX3" fmla="*/ 95104 w 138134"/>
                <a:gd name="connsiteY3" fmla="*/ 0 h 380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8134" h="380417">
                  <a:moveTo>
                    <a:pt x="0" y="380417"/>
                  </a:moveTo>
                  <a:lnTo>
                    <a:pt x="43030" y="380417"/>
                  </a:lnTo>
                  <a:lnTo>
                    <a:pt x="138134" y="0"/>
                  </a:lnTo>
                  <a:lnTo>
                    <a:pt x="95104" y="0"/>
                  </a:lnTo>
                  <a:close/>
                </a:path>
              </a:pathLst>
            </a:custGeom>
            <a:solidFill>
              <a:srgbClr val="F095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51" name="任意多边形: 形状 35">
              <a:extLst>
                <a:ext uri="{FF2B5EF4-FFF2-40B4-BE49-F238E27FC236}">
                  <a16:creationId xmlns="" xmlns:a16="http://schemas.microsoft.com/office/drawing/2014/main" id="{1DB9EFA9-038B-4F41-8196-BF3CD9CB8C1A}"/>
                </a:ext>
              </a:extLst>
            </p:cNvPr>
            <p:cNvSpPr/>
            <p:nvPr/>
          </p:nvSpPr>
          <p:spPr>
            <a:xfrm flipH="1" flipV="1">
              <a:off x="11354180" y="6477583"/>
              <a:ext cx="138134" cy="380417"/>
            </a:xfrm>
            <a:custGeom>
              <a:avLst/>
              <a:gdLst>
                <a:gd name="connsiteX0" fmla="*/ 0 w 138134"/>
                <a:gd name="connsiteY0" fmla="*/ 380417 h 380417"/>
                <a:gd name="connsiteX1" fmla="*/ 43030 w 138134"/>
                <a:gd name="connsiteY1" fmla="*/ 380417 h 380417"/>
                <a:gd name="connsiteX2" fmla="*/ 138134 w 138134"/>
                <a:gd name="connsiteY2" fmla="*/ 0 h 380417"/>
                <a:gd name="connsiteX3" fmla="*/ 95104 w 138134"/>
                <a:gd name="connsiteY3" fmla="*/ 0 h 380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8134" h="380417">
                  <a:moveTo>
                    <a:pt x="0" y="380417"/>
                  </a:moveTo>
                  <a:lnTo>
                    <a:pt x="43030" y="380417"/>
                  </a:lnTo>
                  <a:lnTo>
                    <a:pt x="138134" y="0"/>
                  </a:lnTo>
                  <a:lnTo>
                    <a:pt x="95104" y="0"/>
                  </a:lnTo>
                  <a:close/>
                </a:path>
              </a:pathLst>
            </a:custGeom>
            <a:solidFill>
              <a:srgbClr val="F095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53" name="任意多边形: 形状 31">
              <a:extLst>
                <a:ext uri="{FF2B5EF4-FFF2-40B4-BE49-F238E27FC236}">
                  <a16:creationId xmlns="" xmlns:a16="http://schemas.microsoft.com/office/drawing/2014/main" id="{9635CA15-EBEE-4F5B-B7CE-E5534AD64263}"/>
                </a:ext>
              </a:extLst>
            </p:cNvPr>
            <p:cNvSpPr/>
            <p:nvPr/>
          </p:nvSpPr>
          <p:spPr>
            <a:xfrm flipH="1" flipV="1">
              <a:off x="12013042" y="6477583"/>
              <a:ext cx="138134" cy="380417"/>
            </a:xfrm>
            <a:custGeom>
              <a:avLst/>
              <a:gdLst>
                <a:gd name="connsiteX0" fmla="*/ 0 w 138134"/>
                <a:gd name="connsiteY0" fmla="*/ 380417 h 380417"/>
                <a:gd name="connsiteX1" fmla="*/ 43030 w 138134"/>
                <a:gd name="connsiteY1" fmla="*/ 380417 h 380417"/>
                <a:gd name="connsiteX2" fmla="*/ 138134 w 138134"/>
                <a:gd name="connsiteY2" fmla="*/ 0 h 380417"/>
                <a:gd name="connsiteX3" fmla="*/ 95104 w 138134"/>
                <a:gd name="connsiteY3" fmla="*/ 0 h 380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8134" h="380417">
                  <a:moveTo>
                    <a:pt x="0" y="380417"/>
                  </a:moveTo>
                  <a:lnTo>
                    <a:pt x="43030" y="380417"/>
                  </a:lnTo>
                  <a:lnTo>
                    <a:pt x="138134" y="0"/>
                  </a:lnTo>
                  <a:lnTo>
                    <a:pt x="95104" y="0"/>
                  </a:lnTo>
                  <a:close/>
                </a:path>
              </a:pathLst>
            </a:custGeom>
            <a:solidFill>
              <a:srgbClr val="F095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54" name="任意多边形: 形状 32">
              <a:extLst>
                <a:ext uri="{FF2B5EF4-FFF2-40B4-BE49-F238E27FC236}">
                  <a16:creationId xmlns="" xmlns:a16="http://schemas.microsoft.com/office/drawing/2014/main" id="{C4033458-E5E7-4754-B7B1-F07D624F7436}"/>
                </a:ext>
              </a:extLst>
            </p:cNvPr>
            <p:cNvSpPr/>
            <p:nvPr/>
          </p:nvSpPr>
          <p:spPr>
            <a:xfrm flipH="1" flipV="1">
              <a:off x="11919904" y="6477583"/>
              <a:ext cx="138134" cy="380417"/>
            </a:xfrm>
            <a:custGeom>
              <a:avLst/>
              <a:gdLst>
                <a:gd name="connsiteX0" fmla="*/ 0 w 138134"/>
                <a:gd name="connsiteY0" fmla="*/ 380417 h 380417"/>
                <a:gd name="connsiteX1" fmla="*/ 43030 w 138134"/>
                <a:gd name="connsiteY1" fmla="*/ 380417 h 380417"/>
                <a:gd name="connsiteX2" fmla="*/ 138134 w 138134"/>
                <a:gd name="connsiteY2" fmla="*/ 0 h 380417"/>
                <a:gd name="connsiteX3" fmla="*/ 95104 w 138134"/>
                <a:gd name="connsiteY3" fmla="*/ 0 h 380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8134" h="380417">
                  <a:moveTo>
                    <a:pt x="0" y="380417"/>
                  </a:moveTo>
                  <a:lnTo>
                    <a:pt x="43030" y="380417"/>
                  </a:lnTo>
                  <a:lnTo>
                    <a:pt x="138134" y="0"/>
                  </a:lnTo>
                  <a:lnTo>
                    <a:pt x="95104" y="0"/>
                  </a:lnTo>
                  <a:close/>
                </a:path>
              </a:pathLst>
            </a:custGeom>
            <a:solidFill>
              <a:srgbClr val="F095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87" name="组合 86"/>
          <p:cNvGrpSpPr/>
          <p:nvPr/>
        </p:nvGrpSpPr>
        <p:grpSpPr>
          <a:xfrm>
            <a:off x="244017" y="210854"/>
            <a:ext cx="4112453" cy="651075"/>
            <a:chOff x="301587" y="432453"/>
            <a:chExt cx="4112453" cy="651075"/>
          </a:xfrm>
        </p:grpSpPr>
        <p:grpSp>
          <p:nvGrpSpPr>
            <p:cNvPr id="64" name="组合 63">
              <a:extLst>
                <a:ext uri="{FF2B5EF4-FFF2-40B4-BE49-F238E27FC236}">
                  <a16:creationId xmlns="" xmlns:a16="http://schemas.microsoft.com/office/drawing/2014/main" id="{596F35C4-46E9-40FF-9A7D-CBF6898AA91C}"/>
                </a:ext>
              </a:extLst>
            </p:cNvPr>
            <p:cNvGrpSpPr/>
            <p:nvPr/>
          </p:nvGrpSpPr>
          <p:grpSpPr>
            <a:xfrm>
              <a:off x="2310572" y="434097"/>
              <a:ext cx="2103468" cy="649431"/>
              <a:chOff x="734816" y="231315"/>
              <a:chExt cx="2103468" cy="649431"/>
            </a:xfrm>
          </p:grpSpPr>
          <p:sp>
            <p:nvSpPr>
              <p:cNvPr id="65" name="文本框 64">
                <a:extLst>
                  <a:ext uri="{FF2B5EF4-FFF2-40B4-BE49-F238E27FC236}">
                    <a16:creationId xmlns="" xmlns:a16="http://schemas.microsoft.com/office/drawing/2014/main" id="{5A24502D-9ED8-40BF-8D0A-E76AF956509C}"/>
                  </a:ext>
                </a:extLst>
              </p:cNvPr>
              <p:cNvSpPr txBox="1"/>
              <p:nvPr/>
            </p:nvSpPr>
            <p:spPr>
              <a:xfrm>
                <a:off x="734816" y="231315"/>
                <a:ext cx="2103468" cy="45140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ts val="2800"/>
                  </a:lnSpc>
                </a:pPr>
                <a:r>
                  <a:rPr lang="en-US" altLang="zh-CN" sz="2400" b="1" dirty="0">
                    <a:latin typeface="微软雅黑" panose="020B0503020204020204" pitchFamily="34" charset="-122"/>
                    <a:ea typeface="微软雅黑" panose="020B0503020204020204" pitchFamily="34" charset="-122"/>
                    <a:cs typeface="字魂105号-简雅黑" panose="00000500000000000000" pitchFamily="2" charset="-122"/>
                  </a:rPr>
                  <a:t>YOUR LOGO</a:t>
                </a:r>
                <a:endParaRPr lang="zh-CN" altLang="en-US" sz="2400" b="1" dirty="0">
                  <a:latin typeface="微软雅黑" panose="020B0503020204020204" pitchFamily="34" charset="-122"/>
                  <a:ea typeface="微软雅黑" panose="020B0503020204020204" pitchFamily="34" charset="-122"/>
                  <a:cs typeface="字魂105号-简雅黑" panose="00000500000000000000" pitchFamily="2" charset="-122"/>
                </a:endParaRPr>
              </a:p>
            </p:txBody>
          </p:sp>
          <p:sp>
            <p:nvSpPr>
              <p:cNvPr id="66" name="文本框 65">
                <a:extLst>
                  <a:ext uri="{FF2B5EF4-FFF2-40B4-BE49-F238E27FC236}">
                    <a16:creationId xmlns="" xmlns:a16="http://schemas.microsoft.com/office/drawing/2014/main" id="{0202C620-F1CB-4E89-BCA8-230F6C3EFFED}"/>
                  </a:ext>
                </a:extLst>
              </p:cNvPr>
              <p:cNvSpPr txBox="1"/>
              <p:nvPr/>
            </p:nvSpPr>
            <p:spPr>
              <a:xfrm>
                <a:off x="783132" y="583229"/>
                <a:ext cx="2055152" cy="29751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ts val="1600"/>
                  </a:lnSpc>
                </a:pPr>
                <a:r>
                  <a:rPr lang="en-US" altLang="zh-CN" sz="900" spc="100" dirty="0">
                    <a:latin typeface="微软雅黑" panose="020B0503020204020204" pitchFamily="34" charset="-122"/>
                    <a:ea typeface="微软雅黑" panose="020B0503020204020204" pitchFamily="34" charset="-122"/>
                    <a:cs typeface="字魂105号-简雅黑" panose="00000500000000000000" pitchFamily="2" charset="-122"/>
                  </a:rPr>
                  <a:t>PLEASE ENTER YOUR NAME</a:t>
                </a:r>
                <a:endParaRPr lang="zh-CN" altLang="en-US" sz="900" spc="100" dirty="0">
                  <a:latin typeface="微软雅黑" panose="020B0503020204020204" pitchFamily="34" charset="-122"/>
                  <a:ea typeface="微软雅黑" panose="020B0503020204020204" pitchFamily="34" charset="-122"/>
                  <a:cs typeface="字魂105号-简雅黑" panose="00000500000000000000" pitchFamily="2" charset="-122"/>
                </a:endParaRPr>
              </a:p>
            </p:txBody>
          </p:sp>
        </p:grpSp>
        <p:grpSp>
          <p:nvGrpSpPr>
            <p:cNvPr id="86" name="组合 85"/>
            <p:cNvGrpSpPr/>
            <p:nvPr/>
          </p:nvGrpSpPr>
          <p:grpSpPr>
            <a:xfrm>
              <a:off x="301587" y="432453"/>
              <a:ext cx="1878112" cy="559189"/>
              <a:chOff x="166589" y="352037"/>
              <a:chExt cx="2356815" cy="697908"/>
            </a:xfrm>
          </p:grpSpPr>
          <p:sp>
            <p:nvSpPr>
              <p:cNvPr id="70" name="椭圆 69">
                <a:extLst>
                  <a:ext uri="{FF2B5EF4-FFF2-40B4-BE49-F238E27FC236}">
                    <a16:creationId xmlns="" xmlns:a16="http://schemas.microsoft.com/office/drawing/2014/main" id="{9D7AB18A-D5B0-475B-95C7-82C2CDF89A98}"/>
                  </a:ext>
                </a:extLst>
              </p:cNvPr>
              <p:cNvSpPr/>
              <p:nvPr/>
            </p:nvSpPr>
            <p:spPr>
              <a:xfrm>
                <a:off x="166589" y="361577"/>
                <a:ext cx="688368" cy="688368"/>
              </a:xfrm>
              <a:prstGeom prst="ellipse">
                <a:avLst/>
              </a:prstGeom>
              <a:solidFill>
                <a:srgbClr val="EE8A1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solidFill>
                    <a:prstClr val="white"/>
                  </a:solidFill>
                </a:endParaRPr>
              </a:p>
            </p:txBody>
          </p:sp>
          <p:sp>
            <p:nvSpPr>
              <p:cNvPr id="71" name="椭圆 70">
                <a:extLst>
                  <a:ext uri="{FF2B5EF4-FFF2-40B4-BE49-F238E27FC236}">
                    <a16:creationId xmlns="" xmlns:a16="http://schemas.microsoft.com/office/drawing/2014/main" id="{9FB44E94-E2B5-4AC7-9183-EACCF0B3E9C2}"/>
                  </a:ext>
                </a:extLst>
              </p:cNvPr>
              <p:cNvSpPr/>
              <p:nvPr/>
            </p:nvSpPr>
            <p:spPr>
              <a:xfrm>
                <a:off x="1835035" y="361577"/>
                <a:ext cx="688369" cy="688368"/>
              </a:xfrm>
              <a:prstGeom prst="ellipse">
                <a:avLst/>
              </a:prstGeom>
              <a:solidFill>
                <a:srgbClr val="EE8A1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solidFill>
                    <a:prstClr val="white"/>
                  </a:solidFill>
                </a:endParaRPr>
              </a:p>
            </p:txBody>
          </p:sp>
          <p:grpSp>
            <p:nvGrpSpPr>
              <p:cNvPr id="72" name="组合 71">
                <a:extLst>
                  <a:ext uri="{FF2B5EF4-FFF2-40B4-BE49-F238E27FC236}">
                    <a16:creationId xmlns="" xmlns:a16="http://schemas.microsoft.com/office/drawing/2014/main" id="{8753CACF-C9CA-48C1-BF76-BC3D9C5CE730}"/>
                  </a:ext>
                </a:extLst>
              </p:cNvPr>
              <p:cNvGrpSpPr/>
              <p:nvPr/>
            </p:nvGrpSpPr>
            <p:grpSpPr>
              <a:xfrm>
                <a:off x="334908" y="524414"/>
                <a:ext cx="369488" cy="372593"/>
                <a:chOff x="5216526" y="1358901"/>
                <a:chExt cx="566738" cy="571500"/>
              </a:xfrm>
              <a:solidFill>
                <a:schemeClr val="bg1"/>
              </a:solidFill>
            </p:grpSpPr>
            <p:sp>
              <p:nvSpPr>
                <p:cNvPr id="73" name="Freeform 78">
                  <a:extLst>
                    <a:ext uri="{FF2B5EF4-FFF2-40B4-BE49-F238E27FC236}">
                      <a16:creationId xmlns="" xmlns:a16="http://schemas.microsoft.com/office/drawing/2014/main" id="{7F5B4989-B52F-453D-A925-D41A093498B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416551" y="1562101"/>
                  <a:ext cx="366713" cy="368300"/>
                </a:xfrm>
                <a:custGeom>
                  <a:avLst/>
                  <a:gdLst>
                    <a:gd name="T0" fmla="*/ 27 w 97"/>
                    <a:gd name="T1" fmla="*/ 26 h 98"/>
                    <a:gd name="T2" fmla="*/ 26 w 97"/>
                    <a:gd name="T3" fmla="*/ 27 h 98"/>
                    <a:gd name="T4" fmla="*/ 0 w 97"/>
                    <a:gd name="T5" fmla="*/ 90 h 98"/>
                    <a:gd name="T6" fmla="*/ 0 w 97"/>
                    <a:gd name="T7" fmla="*/ 91 h 98"/>
                    <a:gd name="T8" fmla="*/ 1 w 97"/>
                    <a:gd name="T9" fmla="*/ 93 h 98"/>
                    <a:gd name="T10" fmla="*/ 53 w 97"/>
                    <a:gd name="T11" fmla="*/ 89 h 98"/>
                    <a:gd name="T12" fmla="*/ 89 w 97"/>
                    <a:gd name="T13" fmla="*/ 51 h 98"/>
                    <a:gd name="T14" fmla="*/ 92 w 97"/>
                    <a:gd name="T15" fmla="*/ 2 h 98"/>
                    <a:gd name="T16" fmla="*/ 91 w 97"/>
                    <a:gd name="T17" fmla="*/ 1 h 98"/>
                    <a:gd name="T18" fmla="*/ 89 w 97"/>
                    <a:gd name="T19" fmla="*/ 1 h 98"/>
                    <a:gd name="T20" fmla="*/ 27 w 97"/>
                    <a:gd name="T21" fmla="*/ 26 h 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97" h="98">
                      <a:moveTo>
                        <a:pt x="27" y="26"/>
                      </a:moveTo>
                      <a:cubicBezTo>
                        <a:pt x="26" y="26"/>
                        <a:pt x="26" y="27"/>
                        <a:pt x="26" y="27"/>
                      </a:cubicBezTo>
                      <a:cubicBezTo>
                        <a:pt x="0" y="90"/>
                        <a:pt x="0" y="90"/>
                        <a:pt x="0" y="90"/>
                      </a:cubicBezTo>
                      <a:cubicBezTo>
                        <a:pt x="0" y="90"/>
                        <a:pt x="0" y="91"/>
                        <a:pt x="0" y="91"/>
                      </a:cubicBezTo>
                      <a:cubicBezTo>
                        <a:pt x="0" y="92"/>
                        <a:pt x="1" y="92"/>
                        <a:pt x="1" y="93"/>
                      </a:cubicBezTo>
                      <a:cubicBezTo>
                        <a:pt x="19" y="98"/>
                        <a:pt x="37" y="96"/>
                        <a:pt x="53" y="89"/>
                      </a:cubicBezTo>
                      <a:cubicBezTo>
                        <a:pt x="70" y="81"/>
                        <a:pt x="82" y="67"/>
                        <a:pt x="89" y="51"/>
                      </a:cubicBezTo>
                      <a:cubicBezTo>
                        <a:pt x="96" y="35"/>
                        <a:pt x="97" y="18"/>
                        <a:pt x="92" y="2"/>
                      </a:cubicBezTo>
                      <a:cubicBezTo>
                        <a:pt x="92" y="2"/>
                        <a:pt x="92" y="1"/>
                        <a:pt x="91" y="1"/>
                      </a:cubicBezTo>
                      <a:cubicBezTo>
                        <a:pt x="90" y="0"/>
                        <a:pt x="90" y="0"/>
                        <a:pt x="89" y="1"/>
                      </a:cubicBezTo>
                      <a:lnTo>
                        <a:pt x="27" y="2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dirty="0">
                    <a:latin typeface="Agency FB" panose="020B0503020202020204" pitchFamily="34" charset="0"/>
                  </a:endParaRPr>
                </a:p>
              </p:txBody>
            </p:sp>
            <p:sp>
              <p:nvSpPr>
                <p:cNvPr id="74" name="Freeform 79">
                  <a:extLst>
                    <a:ext uri="{FF2B5EF4-FFF2-40B4-BE49-F238E27FC236}">
                      <a16:creationId xmlns="" xmlns:a16="http://schemas.microsoft.com/office/drawing/2014/main" id="{BD4CC2CB-EFDE-4197-AE92-714F35727999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5359401" y="1358901"/>
                  <a:ext cx="385763" cy="263525"/>
                </a:xfrm>
                <a:custGeom>
                  <a:avLst/>
                  <a:gdLst>
                    <a:gd name="T0" fmla="*/ 41 w 102"/>
                    <a:gd name="T1" fmla="*/ 69 h 70"/>
                    <a:gd name="T2" fmla="*/ 100 w 102"/>
                    <a:gd name="T3" fmla="*/ 45 h 70"/>
                    <a:gd name="T4" fmla="*/ 101 w 102"/>
                    <a:gd name="T5" fmla="*/ 43 h 70"/>
                    <a:gd name="T6" fmla="*/ 101 w 102"/>
                    <a:gd name="T7" fmla="*/ 42 h 70"/>
                    <a:gd name="T8" fmla="*/ 65 w 102"/>
                    <a:gd name="T9" fmla="*/ 9 h 70"/>
                    <a:gd name="T10" fmla="*/ 1 w 102"/>
                    <a:gd name="T11" fmla="*/ 13 h 70"/>
                    <a:gd name="T12" fmla="*/ 0 w 102"/>
                    <a:gd name="T13" fmla="*/ 14 h 70"/>
                    <a:gd name="T14" fmla="*/ 0 w 102"/>
                    <a:gd name="T15" fmla="*/ 14 h 70"/>
                    <a:gd name="T16" fmla="*/ 0 w 102"/>
                    <a:gd name="T17" fmla="*/ 16 h 70"/>
                    <a:gd name="T18" fmla="*/ 38 w 102"/>
                    <a:gd name="T19" fmla="*/ 68 h 70"/>
                    <a:gd name="T20" fmla="*/ 41 w 102"/>
                    <a:gd name="T21" fmla="*/ 69 h 70"/>
                    <a:gd name="T22" fmla="*/ 43 w 102"/>
                    <a:gd name="T23" fmla="*/ 56 h 70"/>
                    <a:gd name="T24" fmla="*/ 16 w 102"/>
                    <a:gd name="T25" fmla="*/ 19 h 70"/>
                    <a:gd name="T26" fmla="*/ 32 w 102"/>
                    <a:gd name="T27" fmla="*/ 15 h 70"/>
                    <a:gd name="T28" fmla="*/ 61 w 102"/>
                    <a:gd name="T29" fmla="*/ 20 h 70"/>
                    <a:gd name="T30" fmla="*/ 79 w 102"/>
                    <a:gd name="T31" fmla="*/ 31 h 70"/>
                    <a:gd name="T32" fmla="*/ 85 w 102"/>
                    <a:gd name="T33" fmla="*/ 38 h 70"/>
                    <a:gd name="T34" fmla="*/ 43 w 102"/>
                    <a:gd name="T35" fmla="*/ 56 h 70"/>
                    <a:gd name="T36" fmla="*/ 43 w 102"/>
                    <a:gd name="T37" fmla="*/ 56 h 70"/>
                    <a:gd name="T38" fmla="*/ 43 w 102"/>
                    <a:gd name="T39" fmla="*/ 56 h 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102" h="70">
                      <a:moveTo>
                        <a:pt x="41" y="69"/>
                      </a:moveTo>
                      <a:cubicBezTo>
                        <a:pt x="100" y="45"/>
                        <a:pt x="100" y="45"/>
                        <a:pt x="100" y="45"/>
                      </a:cubicBezTo>
                      <a:cubicBezTo>
                        <a:pt x="101" y="44"/>
                        <a:pt x="101" y="44"/>
                        <a:pt x="101" y="43"/>
                      </a:cubicBezTo>
                      <a:cubicBezTo>
                        <a:pt x="102" y="43"/>
                        <a:pt x="102" y="42"/>
                        <a:pt x="101" y="42"/>
                      </a:cubicBezTo>
                      <a:cubicBezTo>
                        <a:pt x="93" y="27"/>
                        <a:pt x="81" y="15"/>
                        <a:pt x="65" y="9"/>
                      </a:cubicBezTo>
                      <a:cubicBezTo>
                        <a:pt x="44" y="0"/>
                        <a:pt x="21" y="2"/>
                        <a:pt x="1" y="13"/>
                      </a:cubicBezTo>
                      <a:cubicBezTo>
                        <a:pt x="1" y="13"/>
                        <a:pt x="0" y="13"/>
                        <a:pt x="0" y="14"/>
                      </a:cubicBezTo>
                      <a:cubicBezTo>
                        <a:pt x="0" y="14"/>
                        <a:pt x="0" y="14"/>
                        <a:pt x="0" y="14"/>
                      </a:cubicBezTo>
                      <a:cubicBezTo>
                        <a:pt x="0" y="15"/>
                        <a:pt x="0" y="16"/>
                        <a:pt x="0" y="16"/>
                      </a:cubicBezTo>
                      <a:cubicBezTo>
                        <a:pt x="38" y="68"/>
                        <a:pt x="38" y="68"/>
                        <a:pt x="38" y="68"/>
                      </a:cubicBezTo>
                      <a:cubicBezTo>
                        <a:pt x="38" y="69"/>
                        <a:pt x="40" y="70"/>
                        <a:pt x="41" y="69"/>
                      </a:cubicBezTo>
                      <a:close/>
                      <a:moveTo>
                        <a:pt x="43" y="56"/>
                      </a:moveTo>
                      <a:cubicBezTo>
                        <a:pt x="16" y="19"/>
                        <a:pt x="16" y="19"/>
                        <a:pt x="16" y="19"/>
                      </a:cubicBezTo>
                      <a:cubicBezTo>
                        <a:pt x="22" y="17"/>
                        <a:pt x="27" y="16"/>
                        <a:pt x="32" y="15"/>
                      </a:cubicBezTo>
                      <a:cubicBezTo>
                        <a:pt x="42" y="14"/>
                        <a:pt x="52" y="16"/>
                        <a:pt x="61" y="20"/>
                      </a:cubicBezTo>
                      <a:cubicBezTo>
                        <a:pt x="67" y="23"/>
                        <a:pt x="74" y="26"/>
                        <a:pt x="79" y="31"/>
                      </a:cubicBezTo>
                      <a:cubicBezTo>
                        <a:pt x="81" y="34"/>
                        <a:pt x="83" y="36"/>
                        <a:pt x="85" y="38"/>
                      </a:cubicBezTo>
                      <a:lnTo>
                        <a:pt x="43" y="56"/>
                      </a:lnTo>
                      <a:close/>
                      <a:moveTo>
                        <a:pt x="43" y="56"/>
                      </a:moveTo>
                      <a:cubicBezTo>
                        <a:pt x="43" y="56"/>
                        <a:pt x="43" y="56"/>
                        <a:pt x="43" y="56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dirty="0">
                    <a:latin typeface="Agency FB" panose="020B0503020202020204" pitchFamily="34" charset="0"/>
                  </a:endParaRPr>
                </a:p>
              </p:txBody>
            </p:sp>
            <p:sp>
              <p:nvSpPr>
                <p:cNvPr id="75" name="Freeform 80">
                  <a:extLst>
                    <a:ext uri="{FF2B5EF4-FFF2-40B4-BE49-F238E27FC236}">
                      <a16:creationId xmlns="" xmlns:a16="http://schemas.microsoft.com/office/drawing/2014/main" id="{5BAF9C15-172B-48B9-84B0-C7EA97D20921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5216526" y="1438276"/>
                  <a:ext cx="260350" cy="450850"/>
                </a:xfrm>
                <a:custGeom>
                  <a:avLst/>
                  <a:gdLst>
                    <a:gd name="T0" fmla="*/ 43 w 69"/>
                    <a:gd name="T1" fmla="*/ 118 h 120"/>
                    <a:gd name="T2" fmla="*/ 68 w 69"/>
                    <a:gd name="T3" fmla="*/ 57 h 120"/>
                    <a:gd name="T4" fmla="*/ 68 w 69"/>
                    <a:gd name="T5" fmla="*/ 55 h 120"/>
                    <a:gd name="T6" fmla="*/ 29 w 69"/>
                    <a:gd name="T7" fmla="*/ 1 h 120"/>
                    <a:gd name="T8" fmla="*/ 28 w 69"/>
                    <a:gd name="T9" fmla="*/ 0 h 120"/>
                    <a:gd name="T10" fmla="*/ 26 w 69"/>
                    <a:gd name="T11" fmla="*/ 1 h 120"/>
                    <a:gd name="T12" fmla="*/ 8 w 69"/>
                    <a:gd name="T13" fmla="*/ 27 h 120"/>
                    <a:gd name="T14" fmla="*/ 6 w 69"/>
                    <a:gd name="T15" fmla="*/ 80 h 120"/>
                    <a:gd name="T16" fmla="*/ 40 w 69"/>
                    <a:gd name="T17" fmla="*/ 119 h 120"/>
                    <a:gd name="T18" fmla="*/ 42 w 69"/>
                    <a:gd name="T19" fmla="*/ 120 h 120"/>
                    <a:gd name="T20" fmla="*/ 43 w 69"/>
                    <a:gd name="T21" fmla="*/ 118 h 120"/>
                    <a:gd name="T22" fmla="*/ 43 w 69"/>
                    <a:gd name="T23" fmla="*/ 118 h 120"/>
                    <a:gd name="T24" fmla="*/ 43 w 69"/>
                    <a:gd name="T25" fmla="*/ 118 h 1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69" h="120">
                      <a:moveTo>
                        <a:pt x="43" y="118"/>
                      </a:moveTo>
                      <a:cubicBezTo>
                        <a:pt x="68" y="57"/>
                        <a:pt x="68" y="57"/>
                        <a:pt x="68" y="57"/>
                      </a:cubicBezTo>
                      <a:cubicBezTo>
                        <a:pt x="69" y="57"/>
                        <a:pt x="69" y="56"/>
                        <a:pt x="68" y="55"/>
                      </a:cubicBezTo>
                      <a:cubicBezTo>
                        <a:pt x="29" y="1"/>
                        <a:pt x="29" y="1"/>
                        <a:pt x="29" y="1"/>
                      </a:cubicBezTo>
                      <a:cubicBezTo>
                        <a:pt x="29" y="1"/>
                        <a:pt x="29" y="1"/>
                        <a:pt x="28" y="0"/>
                      </a:cubicBezTo>
                      <a:cubicBezTo>
                        <a:pt x="27" y="0"/>
                        <a:pt x="27" y="1"/>
                        <a:pt x="26" y="1"/>
                      </a:cubicBezTo>
                      <a:cubicBezTo>
                        <a:pt x="18" y="8"/>
                        <a:pt x="12" y="17"/>
                        <a:pt x="8" y="27"/>
                      </a:cubicBezTo>
                      <a:cubicBezTo>
                        <a:pt x="1" y="44"/>
                        <a:pt x="0" y="63"/>
                        <a:pt x="6" y="80"/>
                      </a:cubicBezTo>
                      <a:cubicBezTo>
                        <a:pt x="12" y="97"/>
                        <a:pt x="24" y="111"/>
                        <a:pt x="40" y="119"/>
                      </a:cubicBezTo>
                      <a:cubicBezTo>
                        <a:pt x="40" y="120"/>
                        <a:pt x="41" y="120"/>
                        <a:pt x="42" y="120"/>
                      </a:cubicBezTo>
                      <a:cubicBezTo>
                        <a:pt x="42" y="119"/>
                        <a:pt x="43" y="119"/>
                        <a:pt x="43" y="118"/>
                      </a:cubicBezTo>
                      <a:close/>
                      <a:moveTo>
                        <a:pt x="43" y="118"/>
                      </a:moveTo>
                      <a:cubicBezTo>
                        <a:pt x="43" y="118"/>
                        <a:pt x="43" y="118"/>
                        <a:pt x="43" y="118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dirty="0">
                    <a:latin typeface="Agency FB" panose="020B0503020202020204" pitchFamily="34" charset="0"/>
                  </a:endParaRPr>
                </a:p>
              </p:txBody>
            </p:sp>
          </p:grpSp>
          <p:grpSp>
            <p:nvGrpSpPr>
              <p:cNvPr id="76" name="组合 75">
                <a:extLst>
                  <a:ext uri="{FF2B5EF4-FFF2-40B4-BE49-F238E27FC236}">
                    <a16:creationId xmlns="" xmlns:a16="http://schemas.microsoft.com/office/drawing/2014/main" id="{E2F0651B-3F7E-48D9-9A57-F5E5AAB96BCC}"/>
                  </a:ext>
                </a:extLst>
              </p:cNvPr>
              <p:cNvGrpSpPr/>
              <p:nvPr/>
            </p:nvGrpSpPr>
            <p:grpSpPr>
              <a:xfrm>
                <a:off x="1960402" y="512798"/>
                <a:ext cx="425378" cy="404678"/>
                <a:chOff x="6323014" y="4870451"/>
                <a:chExt cx="652463" cy="620713"/>
              </a:xfrm>
              <a:solidFill>
                <a:schemeClr val="bg1"/>
              </a:solidFill>
            </p:grpSpPr>
            <p:sp>
              <p:nvSpPr>
                <p:cNvPr id="77" name="Freeform 81">
                  <a:extLst>
                    <a:ext uri="{FF2B5EF4-FFF2-40B4-BE49-F238E27FC236}">
                      <a16:creationId xmlns="" xmlns:a16="http://schemas.microsoft.com/office/drawing/2014/main" id="{5861A971-19EB-46C1-8AB7-828C5404D9D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789739" y="4870451"/>
                  <a:ext cx="185738" cy="185738"/>
                </a:xfrm>
                <a:custGeom>
                  <a:avLst/>
                  <a:gdLst>
                    <a:gd name="T0" fmla="*/ 38 w 49"/>
                    <a:gd name="T1" fmla="*/ 11 h 49"/>
                    <a:gd name="T2" fmla="*/ 3 w 49"/>
                    <a:gd name="T3" fmla="*/ 7 h 49"/>
                    <a:gd name="T4" fmla="*/ 2 w 49"/>
                    <a:gd name="T5" fmla="*/ 15 h 49"/>
                    <a:gd name="T6" fmla="*/ 34 w 49"/>
                    <a:gd name="T7" fmla="*/ 47 h 49"/>
                    <a:gd name="T8" fmla="*/ 42 w 49"/>
                    <a:gd name="T9" fmla="*/ 46 h 49"/>
                    <a:gd name="T10" fmla="*/ 38 w 49"/>
                    <a:gd name="T11" fmla="*/ 11 h 4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49" h="49">
                      <a:moveTo>
                        <a:pt x="38" y="11"/>
                      </a:moveTo>
                      <a:cubicBezTo>
                        <a:pt x="28" y="2"/>
                        <a:pt x="14" y="0"/>
                        <a:pt x="3" y="7"/>
                      </a:cubicBezTo>
                      <a:cubicBezTo>
                        <a:pt x="0" y="9"/>
                        <a:pt x="0" y="13"/>
                        <a:pt x="2" y="15"/>
                      </a:cubicBezTo>
                      <a:cubicBezTo>
                        <a:pt x="34" y="47"/>
                        <a:pt x="34" y="47"/>
                        <a:pt x="34" y="47"/>
                      </a:cubicBezTo>
                      <a:cubicBezTo>
                        <a:pt x="36" y="49"/>
                        <a:pt x="40" y="49"/>
                        <a:pt x="42" y="46"/>
                      </a:cubicBezTo>
                      <a:cubicBezTo>
                        <a:pt x="49" y="35"/>
                        <a:pt x="47" y="21"/>
                        <a:pt x="38" y="1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dirty="0">
                    <a:latin typeface="Agency FB" panose="020B0503020202020204" pitchFamily="34" charset="0"/>
                  </a:endParaRPr>
                </a:p>
              </p:txBody>
            </p:sp>
            <p:sp>
              <p:nvSpPr>
                <p:cNvPr id="78" name="Freeform 82">
                  <a:extLst>
                    <a:ext uri="{FF2B5EF4-FFF2-40B4-BE49-F238E27FC236}">
                      <a16:creationId xmlns="" xmlns:a16="http://schemas.microsoft.com/office/drawing/2014/main" id="{43793BBA-180C-4069-B3DA-9B72382DF7EB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6364289" y="4924426"/>
                  <a:ext cx="554038" cy="566738"/>
                </a:xfrm>
                <a:custGeom>
                  <a:avLst/>
                  <a:gdLst>
                    <a:gd name="T0" fmla="*/ 134 w 147"/>
                    <a:gd name="T1" fmla="*/ 115 h 151"/>
                    <a:gd name="T2" fmla="*/ 147 w 147"/>
                    <a:gd name="T3" fmla="*/ 72 h 151"/>
                    <a:gd name="T4" fmla="*/ 75 w 147"/>
                    <a:gd name="T5" fmla="*/ 0 h 151"/>
                    <a:gd name="T6" fmla="*/ 74 w 147"/>
                    <a:gd name="T7" fmla="*/ 0 h 151"/>
                    <a:gd name="T8" fmla="*/ 3 w 147"/>
                    <a:gd name="T9" fmla="*/ 72 h 151"/>
                    <a:gd name="T10" fmla="*/ 15 w 147"/>
                    <a:gd name="T11" fmla="*/ 112 h 151"/>
                    <a:gd name="T12" fmla="*/ 2 w 147"/>
                    <a:gd name="T13" fmla="*/ 137 h 151"/>
                    <a:gd name="T14" fmla="*/ 6 w 147"/>
                    <a:gd name="T15" fmla="*/ 150 h 151"/>
                    <a:gd name="T16" fmla="*/ 11 w 147"/>
                    <a:gd name="T17" fmla="*/ 151 h 151"/>
                    <a:gd name="T18" fmla="*/ 20 w 147"/>
                    <a:gd name="T19" fmla="*/ 146 h 151"/>
                    <a:gd name="T20" fmla="*/ 29 w 147"/>
                    <a:gd name="T21" fmla="*/ 128 h 151"/>
                    <a:gd name="T22" fmla="*/ 74 w 147"/>
                    <a:gd name="T23" fmla="*/ 145 h 151"/>
                    <a:gd name="T24" fmla="*/ 75 w 147"/>
                    <a:gd name="T25" fmla="*/ 145 h 151"/>
                    <a:gd name="T26" fmla="*/ 119 w 147"/>
                    <a:gd name="T27" fmla="*/ 129 h 151"/>
                    <a:gd name="T28" fmla="*/ 127 w 147"/>
                    <a:gd name="T29" fmla="*/ 146 h 151"/>
                    <a:gd name="T30" fmla="*/ 136 w 147"/>
                    <a:gd name="T31" fmla="*/ 151 h 151"/>
                    <a:gd name="T32" fmla="*/ 141 w 147"/>
                    <a:gd name="T33" fmla="*/ 150 h 151"/>
                    <a:gd name="T34" fmla="*/ 145 w 147"/>
                    <a:gd name="T35" fmla="*/ 137 h 151"/>
                    <a:gd name="T36" fmla="*/ 134 w 147"/>
                    <a:gd name="T37" fmla="*/ 115 h 151"/>
                    <a:gd name="T38" fmla="*/ 75 w 147"/>
                    <a:gd name="T39" fmla="*/ 125 h 151"/>
                    <a:gd name="T40" fmla="*/ 74 w 147"/>
                    <a:gd name="T41" fmla="*/ 125 h 151"/>
                    <a:gd name="T42" fmla="*/ 22 w 147"/>
                    <a:gd name="T43" fmla="*/ 72 h 151"/>
                    <a:gd name="T44" fmla="*/ 74 w 147"/>
                    <a:gd name="T45" fmla="*/ 20 h 151"/>
                    <a:gd name="T46" fmla="*/ 75 w 147"/>
                    <a:gd name="T47" fmla="*/ 19 h 151"/>
                    <a:gd name="T48" fmla="*/ 128 w 147"/>
                    <a:gd name="T49" fmla="*/ 72 h 151"/>
                    <a:gd name="T50" fmla="*/ 75 w 147"/>
                    <a:gd name="T51" fmla="*/ 125 h 1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147" h="151">
                      <a:moveTo>
                        <a:pt x="134" y="115"/>
                      </a:moveTo>
                      <a:cubicBezTo>
                        <a:pt x="142" y="103"/>
                        <a:pt x="147" y="88"/>
                        <a:pt x="147" y="72"/>
                      </a:cubicBezTo>
                      <a:cubicBezTo>
                        <a:pt x="147" y="32"/>
                        <a:pt x="115" y="0"/>
                        <a:pt x="75" y="0"/>
                      </a:cubicBezTo>
                      <a:cubicBezTo>
                        <a:pt x="75" y="0"/>
                        <a:pt x="74" y="0"/>
                        <a:pt x="74" y="0"/>
                      </a:cubicBezTo>
                      <a:cubicBezTo>
                        <a:pt x="35" y="0"/>
                        <a:pt x="3" y="33"/>
                        <a:pt x="3" y="72"/>
                      </a:cubicBezTo>
                      <a:cubicBezTo>
                        <a:pt x="3" y="87"/>
                        <a:pt x="7" y="101"/>
                        <a:pt x="15" y="112"/>
                      </a:cubicBezTo>
                      <a:cubicBezTo>
                        <a:pt x="2" y="137"/>
                        <a:pt x="2" y="137"/>
                        <a:pt x="2" y="137"/>
                      </a:cubicBezTo>
                      <a:cubicBezTo>
                        <a:pt x="0" y="142"/>
                        <a:pt x="2" y="148"/>
                        <a:pt x="6" y="150"/>
                      </a:cubicBezTo>
                      <a:cubicBezTo>
                        <a:pt x="8" y="151"/>
                        <a:pt x="9" y="151"/>
                        <a:pt x="11" y="151"/>
                      </a:cubicBezTo>
                      <a:cubicBezTo>
                        <a:pt x="14" y="151"/>
                        <a:pt x="18" y="149"/>
                        <a:pt x="20" y="146"/>
                      </a:cubicBezTo>
                      <a:cubicBezTo>
                        <a:pt x="29" y="128"/>
                        <a:pt x="29" y="128"/>
                        <a:pt x="29" y="128"/>
                      </a:cubicBezTo>
                      <a:cubicBezTo>
                        <a:pt x="41" y="138"/>
                        <a:pt x="57" y="145"/>
                        <a:pt x="74" y="145"/>
                      </a:cubicBezTo>
                      <a:cubicBezTo>
                        <a:pt x="74" y="145"/>
                        <a:pt x="75" y="145"/>
                        <a:pt x="75" y="145"/>
                      </a:cubicBezTo>
                      <a:cubicBezTo>
                        <a:pt x="92" y="145"/>
                        <a:pt x="107" y="139"/>
                        <a:pt x="119" y="129"/>
                      </a:cubicBezTo>
                      <a:cubicBezTo>
                        <a:pt x="127" y="146"/>
                        <a:pt x="127" y="146"/>
                        <a:pt x="127" y="146"/>
                      </a:cubicBezTo>
                      <a:cubicBezTo>
                        <a:pt x="129" y="149"/>
                        <a:pt x="133" y="151"/>
                        <a:pt x="136" y="151"/>
                      </a:cubicBezTo>
                      <a:cubicBezTo>
                        <a:pt x="138" y="151"/>
                        <a:pt x="139" y="151"/>
                        <a:pt x="141" y="150"/>
                      </a:cubicBezTo>
                      <a:cubicBezTo>
                        <a:pt x="145" y="148"/>
                        <a:pt x="147" y="142"/>
                        <a:pt x="145" y="137"/>
                      </a:cubicBezTo>
                      <a:lnTo>
                        <a:pt x="134" y="115"/>
                      </a:lnTo>
                      <a:close/>
                      <a:moveTo>
                        <a:pt x="75" y="125"/>
                      </a:moveTo>
                      <a:cubicBezTo>
                        <a:pt x="75" y="125"/>
                        <a:pt x="74" y="125"/>
                        <a:pt x="74" y="125"/>
                      </a:cubicBezTo>
                      <a:cubicBezTo>
                        <a:pt x="45" y="125"/>
                        <a:pt x="22" y="101"/>
                        <a:pt x="22" y="72"/>
                      </a:cubicBezTo>
                      <a:cubicBezTo>
                        <a:pt x="22" y="43"/>
                        <a:pt x="45" y="20"/>
                        <a:pt x="74" y="20"/>
                      </a:cubicBezTo>
                      <a:cubicBezTo>
                        <a:pt x="74" y="20"/>
                        <a:pt x="75" y="19"/>
                        <a:pt x="75" y="19"/>
                      </a:cubicBezTo>
                      <a:cubicBezTo>
                        <a:pt x="104" y="19"/>
                        <a:pt x="128" y="43"/>
                        <a:pt x="128" y="72"/>
                      </a:cubicBezTo>
                      <a:cubicBezTo>
                        <a:pt x="128" y="102"/>
                        <a:pt x="104" y="125"/>
                        <a:pt x="75" y="12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dirty="0">
                    <a:latin typeface="Agency FB" panose="020B0503020202020204" pitchFamily="34" charset="0"/>
                  </a:endParaRPr>
                </a:p>
              </p:txBody>
            </p:sp>
            <p:sp>
              <p:nvSpPr>
                <p:cNvPr id="79" name="Freeform 83">
                  <a:extLst>
                    <a:ext uri="{FF2B5EF4-FFF2-40B4-BE49-F238E27FC236}">
                      <a16:creationId xmlns="" xmlns:a16="http://schemas.microsoft.com/office/drawing/2014/main" id="{5B537525-06D0-4886-BC95-DA37C034AC9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534151" y="5092701"/>
                  <a:ext cx="131763" cy="236538"/>
                </a:xfrm>
                <a:custGeom>
                  <a:avLst/>
                  <a:gdLst>
                    <a:gd name="T0" fmla="*/ 30 w 35"/>
                    <a:gd name="T1" fmla="*/ 0 h 63"/>
                    <a:gd name="T2" fmla="*/ 29 w 35"/>
                    <a:gd name="T3" fmla="*/ 0 h 63"/>
                    <a:gd name="T4" fmla="*/ 24 w 35"/>
                    <a:gd name="T5" fmla="*/ 6 h 63"/>
                    <a:gd name="T6" fmla="*/ 24 w 35"/>
                    <a:gd name="T7" fmla="*/ 27 h 63"/>
                    <a:gd name="T8" fmla="*/ 2 w 35"/>
                    <a:gd name="T9" fmla="*/ 54 h 63"/>
                    <a:gd name="T10" fmla="*/ 3 w 35"/>
                    <a:gd name="T11" fmla="*/ 61 h 63"/>
                    <a:gd name="T12" fmla="*/ 6 w 35"/>
                    <a:gd name="T13" fmla="*/ 63 h 63"/>
                    <a:gd name="T14" fmla="*/ 10 w 35"/>
                    <a:gd name="T15" fmla="*/ 61 h 63"/>
                    <a:gd name="T16" fmla="*/ 29 w 35"/>
                    <a:gd name="T17" fmla="*/ 39 h 63"/>
                    <a:gd name="T18" fmla="*/ 33 w 35"/>
                    <a:gd name="T19" fmla="*/ 34 h 63"/>
                    <a:gd name="T20" fmla="*/ 35 w 35"/>
                    <a:gd name="T21" fmla="*/ 29 h 63"/>
                    <a:gd name="T22" fmla="*/ 35 w 35"/>
                    <a:gd name="T23" fmla="*/ 6 h 63"/>
                    <a:gd name="T24" fmla="*/ 30 w 35"/>
                    <a:gd name="T25" fmla="*/ 0 h 6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35" h="63">
                      <a:moveTo>
                        <a:pt x="30" y="0"/>
                      </a:moveTo>
                      <a:cubicBezTo>
                        <a:pt x="30" y="0"/>
                        <a:pt x="29" y="0"/>
                        <a:pt x="29" y="0"/>
                      </a:cubicBezTo>
                      <a:cubicBezTo>
                        <a:pt x="26" y="1"/>
                        <a:pt x="24" y="3"/>
                        <a:pt x="24" y="6"/>
                      </a:cubicBezTo>
                      <a:cubicBezTo>
                        <a:pt x="24" y="27"/>
                        <a:pt x="24" y="27"/>
                        <a:pt x="24" y="27"/>
                      </a:cubicBezTo>
                      <a:cubicBezTo>
                        <a:pt x="2" y="54"/>
                        <a:pt x="2" y="54"/>
                        <a:pt x="2" y="54"/>
                      </a:cubicBezTo>
                      <a:cubicBezTo>
                        <a:pt x="0" y="56"/>
                        <a:pt x="0" y="59"/>
                        <a:pt x="3" y="61"/>
                      </a:cubicBezTo>
                      <a:cubicBezTo>
                        <a:pt x="4" y="62"/>
                        <a:pt x="5" y="63"/>
                        <a:pt x="6" y="63"/>
                      </a:cubicBezTo>
                      <a:cubicBezTo>
                        <a:pt x="8" y="63"/>
                        <a:pt x="9" y="62"/>
                        <a:pt x="10" y="61"/>
                      </a:cubicBezTo>
                      <a:cubicBezTo>
                        <a:pt x="29" y="39"/>
                        <a:pt x="29" y="39"/>
                        <a:pt x="29" y="39"/>
                      </a:cubicBezTo>
                      <a:cubicBezTo>
                        <a:pt x="33" y="34"/>
                        <a:pt x="33" y="34"/>
                        <a:pt x="33" y="34"/>
                      </a:cubicBezTo>
                      <a:cubicBezTo>
                        <a:pt x="35" y="33"/>
                        <a:pt x="35" y="31"/>
                        <a:pt x="35" y="29"/>
                      </a:cubicBezTo>
                      <a:cubicBezTo>
                        <a:pt x="35" y="6"/>
                        <a:pt x="35" y="6"/>
                        <a:pt x="35" y="6"/>
                      </a:cubicBezTo>
                      <a:cubicBezTo>
                        <a:pt x="35" y="3"/>
                        <a:pt x="33" y="0"/>
                        <a:pt x="3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dirty="0">
                    <a:latin typeface="Agency FB" panose="020B0503020202020204" pitchFamily="34" charset="0"/>
                  </a:endParaRPr>
                </a:p>
              </p:txBody>
            </p:sp>
            <p:sp>
              <p:nvSpPr>
                <p:cNvPr id="80" name="Freeform 84">
                  <a:extLst>
                    <a:ext uri="{FF2B5EF4-FFF2-40B4-BE49-F238E27FC236}">
                      <a16:creationId xmlns="" xmlns:a16="http://schemas.microsoft.com/office/drawing/2014/main" id="{4D369118-8134-48B9-9AE9-2CA40ECC051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323014" y="4870451"/>
                  <a:ext cx="184150" cy="185738"/>
                </a:xfrm>
                <a:custGeom>
                  <a:avLst/>
                  <a:gdLst>
                    <a:gd name="T0" fmla="*/ 11 w 49"/>
                    <a:gd name="T1" fmla="*/ 11 h 49"/>
                    <a:gd name="T2" fmla="*/ 7 w 49"/>
                    <a:gd name="T3" fmla="*/ 46 h 49"/>
                    <a:gd name="T4" fmla="*/ 14 w 49"/>
                    <a:gd name="T5" fmla="*/ 47 h 49"/>
                    <a:gd name="T6" fmla="*/ 46 w 49"/>
                    <a:gd name="T7" fmla="*/ 15 h 49"/>
                    <a:gd name="T8" fmla="*/ 45 w 49"/>
                    <a:gd name="T9" fmla="*/ 7 h 49"/>
                    <a:gd name="T10" fmla="*/ 11 w 49"/>
                    <a:gd name="T11" fmla="*/ 11 h 4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49" h="49">
                      <a:moveTo>
                        <a:pt x="11" y="11"/>
                      </a:moveTo>
                      <a:cubicBezTo>
                        <a:pt x="1" y="21"/>
                        <a:pt x="0" y="35"/>
                        <a:pt x="7" y="46"/>
                      </a:cubicBezTo>
                      <a:cubicBezTo>
                        <a:pt x="9" y="49"/>
                        <a:pt x="12" y="49"/>
                        <a:pt x="14" y="47"/>
                      </a:cubicBezTo>
                      <a:cubicBezTo>
                        <a:pt x="46" y="15"/>
                        <a:pt x="46" y="15"/>
                        <a:pt x="46" y="15"/>
                      </a:cubicBezTo>
                      <a:cubicBezTo>
                        <a:pt x="49" y="13"/>
                        <a:pt x="48" y="9"/>
                        <a:pt x="45" y="7"/>
                      </a:cubicBezTo>
                      <a:cubicBezTo>
                        <a:pt x="35" y="0"/>
                        <a:pt x="20" y="2"/>
                        <a:pt x="11" y="1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dirty="0">
                    <a:latin typeface="Agency FB" panose="020B0503020202020204" pitchFamily="34" charset="0"/>
                  </a:endParaRPr>
                </a:p>
              </p:txBody>
            </p:sp>
          </p:grpSp>
          <p:sp>
            <p:nvSpPr>
              <p:cNvPr id="81" name="椭圆 80">
                <a:extLst>
                  <a:ext uri="{FF2B5EF4-FFF2-40B4-BE49-F238E27FC236}">
                    <a16:creationId xmlns="" xmlns:a16="http://schemas.microsoft.com/office/drawing/2014/main" id="{60159DA2-608F-4A43-A72A-4B7392B0FD16}"/>
                  </a:ext>
                </a:extLst>
              </p:cNvPr>
              <p:cNvSpPr/>
              <p:nvPr/>
            </p:nvSpPr>
            <p:spPr>
              <a:xfrm>
                <a:off x="1007162" y="352037"/>
                <a:ext cx="688368" cy="688368"/>
              </a:xfrm>
              <a:prstGeom prst="ellipse">
                <a:avLst/>
              </a:prstGeom>
              <a:solidFill>
                <a:srgbClr val="EE8A1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solidFill>
                    <a:prstClr val="white"/>
                  </a:solidFill>
                </a:endParaRPr>
              </a:p>
            </p:txBody>
          </p:sp>
          <p:grpSp>
            <p:nvGrpSpPr>
              <p:cNvPr id="82" name="Group 4">
                <a:extLst>
                  <a:ext uri="{FF2B5EF4-FFF2-40B4-BE49-F238E27FC236}">
                    <a16:creationId xmlns="" xmlns:a16="http://schemas.microsoft.com/office/drawing/2014/main" id="{95383651-D80C-4363-94C0-F4F425D29F63}"/>
                  </a:ext>
                </a:extLst>
              </p:cNvPr>
              <p:cNvGrpSpPr>
                <a:grpSpLocks noChangeAspect="1"/>
              </p:cNvGrpSpPr>
              <p:nvPr/>
            </p:nvGrpSpPr>
            <p:grpSpPr bwMode="auto">
              <a:xfrm>
                <a:off x="1140740" y="512071"/>
                <a:ext cx="374650" cy="368300"/>
                <a:chOff x="3722" y="2043"/>
                <a:chExt cx="236" cy="232"/>
              </a:xfrm>
              <a:solidFill>
                <a:schemeClr val="bg1"/>
              </a:solidFill>
            </p:grpSpPr>
            <p:sp>
              <p:nvSpPr>
                <p:cNvPr id="83" name="Freeform 5">
                  <a:extLst>
                    <a:ext uri="{FF2B5EF4-FFF2-40B4-BE49-F238E27FC236}">
                      <a16:creationId xmlns="" xmlns:a16="http://schemas.microsoft.com/office/drawing/2014/main" id="{47A2C8DE-D03E-4232-AD02-5659DC98C0C1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3810" y="2089"/>
                  <a:ext cx="14" cy="32"/>
                </a:xfrm>
                <a:custGeom>
                  <a:avLst/>
                  <a:gdLst>
                    <a:gd name="T0" fmla="*/ 4 w 6"/>
                    <a:gd name="T1" fmla="*/ 0 h 13"/>
                    <a:gd name="T2" fmla="*/ 2 w 6"/>
                    <a:gd name="T3" fmla="*/ 0 h 13"/>
                    <a:gd name="T4" fmla="*/ 0 w 6"/>
                    <a:gd name="T5" fmla="*/ 2 h 13"/>
                    <a:gd name="T6" fmla="*/ 0 w 6"/>
                    <a:gd name="T7" fmla="*/ 13 h 13"/>
                    <a:gd name="T8" fmla="*/ 6 w 6"/>
                    <a:gd name="T9" fmla="*/ 13 h 13"/>
                    <a:gd name="T10" fmla="*/ 6 w 6"/>
                    <a:gd name="T11" fmla="*/ 2 h 13"/>
                    <a:gd name="T12" fmla="*/ 4 w 6"/>
                    <a:gd name="T13" fmla="*/ 0 h 13"/>
                    <a:gd name="T14" fmla="*/ 4 w 6"/>
                    <a:gd name="T15" fmla="*/ 0 h 13"/>
                    <a:gd name="T16" fmla="*/ 4 w 6"/>
                    <a:gd name="T17" fmla="*/ 0 h 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6" h="13">
                      <a:moveTo>
                        <a:pt x="4" y="0"/>
                      </a:move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0"/>
                        <a:pt x="0" y="1"/>
                        <a:pt x="0" y="2"/>
                      </a:cubicBezTo>
                      <a:cubicBezTo>
                        <a:pt x="0" y="13"/>
                        <a:pt x="0" y="13"/>
                        <a:pt x="0" y="13"/>
                      </a:cubicBezTo>
                      <a:cubicBezTo>
                        <a:pt x="6" y="13"/>
                        <a:pt x="6" y="13"/>
                        <a:pt x="6" y="13"/>
                      </a:cubicBezTo>
                      <a:cubicBezTo>
                        <a:pt x="6" y="2"/>
                        <a:pt x="6" y="2"/>
                        <a:pt x="6" y="2"/>
                      </a:cubicBezTo>
                      <a:cubicBezTo>
                        <a:pt x="6" y="1"/>
                        <a:pt x="5" y="0"/>
                        <a:pt x="4" y="0"/>
                      </a:cubicBezTo>
                      <a:close/>
                      <a:moveTo>
                        <a:pt x="4" y="0"/>
                      </a:moveTo>
                      <a:cubicBezTo>
                        <a:pt x="4" y="0"/>
                        <a:pt x="4" y="0"/>
                        <a:pt x="4" y="0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dirty="0">
                    <a:latin typeface="Agency FB" panose="020B0503020202020204" pitchFamily="34" charset="0"/>
                  </a:endParaRPr>
                </a:p>
              </p:txBody>
            </p:sp>
            <p:sp>
              <p:nvSpPr>
                <p:cNvPr id="84" name="Freeform 6">
                  <a:extLst>
                    <a:ext uri="{FF2B5EF4-FFF2-40B4-BE49-F238E27FC236}">
                      <a16:creationId xmlns="" xmlns:a16="http://schemas.microsoft.com/office/drawing/2014/main" id="{A1BCF504-DD15-458A-B1D2-35789AE1DE52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3853" y="2089"/>
                  <a:ext cx="17" cy="32"/>
                </a:xfrm>
                <a:custGeom>
                  <a:avLst/>
                  <a:gdLst>
                    <a:gd name="T0" fmla="*/ 4 w 7"/>
                    <a:gd name="T1" fmla="*/ 0 h 13"/>
                    <a:gd name="T2" fmla="*/ 3 w 7"/>
                    <a:gd name="T3" fmla="*/ 0 h 13"/>
                    <a:gd name="T4" fmla="*/ 0 w 7"/>
                    <a:gd name="T5" fmla="*/ 2 h 13"/>
                    <a:gd name="T6" fmla="*/ 0 w 7"/>
                    <a:gd name="T7" fmla="*/ 13 h 13"/>
                    <a:gd name="T8" fmla="*/ 7 w 7"/>
                    <a:gd name="T9" fmla="*/ 13 h 13"/>
                    <a:gd name="T10" fmla="*/ 7 w 7"/>
                    <a:gd name="T11" fmla="*/ 2 h 13"/>
                    <a:gd name="T12" fmla="*/ 4 w 7"/>
                    <a:gd name="T13" fmla="*/ 0 h 13"/>
                    <a:gd name="T14" fmla="*/ 4 w 7"/>
                    <a:gd name="T15" fmla="*/ 0 h 13"/>
                    <a:gd name="T16" fmla="*/ 4 w 7"/>
                    <a:gd name="T17" fmla="*/ 0 h 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7" h="13">
                      <a:moveTo>
                        <a:pt x="4" y="0"/>
                      </a:moveTo>
                      <a:cubicBezTo>
                        <a:pt x="3" y="0"/>
                        <a:pt x="3" y="0"/>
                        <a:pt x="3" y="0"/>
                      </a:cubicBezTo>
                      <a:cubicBezTo>
                        <a:pt x="1" y="0"/>
                        <a:pt x="0" y="1"/>
                        <a:pt x="0" y="2"/>
                      </a:cubicBezTo>
                      <a:cubicBezTo>
                        <a:pt x="0" y="13"/>
                        <a:pt x="0" y="13"/>
                        <a:pt x="0" y="13"/>
                      </a:cubicBezTo>
                      <a:cubicBezTo>
                        <a:pt x="7" y="13"/>
                        <a:pt x="7" y="13"/>
                        <a:pt x="7" y="13"/>
                      </a:cubicBezTo>
                      <a:cubicBezTo>
                        <a:pt x="7" y="2"/>
                        <a:pt x="7" y="2"/>
                        <a:pt x="7" y="2"/>
                      </a:cubicBezTo>
                      <a:cubicBezTo>
                        <a:pt x="7" y="1"/>
                        <a:pt x="6" y="0"/>
                        <a:pt x="4" y="0"/>
                      </a:cubicBezTo>
                      <a:close/>
                      <a:moveTo>
                        <a:pt x="4" y="0"/>
                      </a:moveTo>
                      <a:cubicBezTo>
                        <a:pt x="4" y="0"/>
                        <a:pt x="4" y="0"/>
                        <a:pt x="4" y="0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dirty="0">
                    <a:latin typeface="Agency FB" panose="020B0503020202020204" pitchFamily="34" charset="0"/>
                  </a:endParaRPr>
                </a:p>
              </p:txBody>
            </p:sp>
            <p:sp>
              <p:nvSpPr>
                <p:cNvPr id="85" name="Freeform 7">
                  <a:extLst>
                    <a:ext uri="{FF2B5EF4-FFF2-40B4-BE49-F238E27FC236}">
                      <a16:creationId xmlns="" xmlns:a16="http://schemas.microsoft.com/office/drawing/2014/main" id="{FE3904F2-949B-41FB-8F3C-B0DB18C6613D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3722" y="2043"/>
                  <a:ext cx="236" cy="232"/>
                </a:xfrm>
                <a:custGeom>
                  <a:avLst/>
                  <a:gdLst>
                    <a:gd name="T0" fmla="*/ 48 w 97"/>
                    <a:gd name="T1" fmla="*/ 0 h 95"/>
                    <a:gd name="T2" fmla="*/ 0 w 97"/>
                    <a:gd name="T3" fmla="*/ 49 h 95"/>
                    <a:gd name="T4" fmla="*/ 14 w 97"/>
                    <a:gd name="T5" fmla="*/ 83 h 95"/>
                    <a:gd name="T6" fmla="*/ 33 w 97"/>
                    <a:gd name="T7" fmla="*/ 95 h 95"/>
                    <a:gd name="T8" fmla="*/ 35 w 97"/>
                    <a:gd name="T9" fmla="*/ 95 h 95"/>
                    <a:gd name="T10" fmla="*/ 39 w 97"/>
                    <a:gd name="T11" fmla="*/ 92 h 95"/>
                    <a:gd name="T12" fmla="*/ 36 w 97"/>
                    <a:gd name="T13" fmla="*/ 86 h 95"/>
                    <a:gd name="T14" fmla="*/ 20 w 97"/>
                    <a:gd name="T15" fmla="*/ 76 h 95"/>
                    <a:gd name="T16" fmla="*/ 9 w 97"/>
                    <a:gd name="T17" fmla="*/ 49 h 95"/>
                    <a:gd name="T18" fmla="*/ 48 w 97"/>
                    <a:gd name="T19" fmla="*/ 9 h 95"/>
                    <a:gd name="T20" fmla="*/ 87 w 97"/>
                    <a:gd name="T21" fmla="*/ 49 h 95"/>
                    <a:gd name="T22" fmla="*/ 76 w 97"/>
                    <a:gd name="T23" fmla="*/ 76 h 95"/>
                    <a:gd name="T24" fmla="*/ 62 w 97"/>
                    <a:gd name="T25" fmla="*/ 84 h 95"/>
                    <a:gd name="T26" fmla="*/ 57 w 97"/>
                    <a:gd name="T27" fmla="*/ 82 h 95"/>
                    <a:gd name="T28" fmla="*/ 53 w 97"/>
                    <a:gd name="T29" fmla="*/ 65 h 95"/>
                    <a:gd name="T30" fmla="*/ 67 w 97"/>
                    <a:gd name="T31" fmla="*/ 50 h 95"/>
                    <a:gd name="T32" fmla="*/ 67 w 97"/>
                    <a:gd name="T33" fmla="*/ 35 h 95"/>
                    <a:gd name="T34" fmla="*/ 29 w 97"/>
                    <a:gd name="T35" fmla="*/ 35 h 95"/>
                    <a:gd name="T36" fmla="*/ 29 w 97"/>
                    <a:gd name="T37" fmla="*/ 50 h 95"/>
                    <a:gd name="T38" fmla="*/ 43 w 97"/>
                    <a:gd name="T39" fmla="*/ 65 h 95"/>
                    <a:gd name="T40" fmla="*/ 50 w 97"/>
                    <a:gd name="T41" fmla="*/ 88 h 95"/>
                    <a:gd name="T42" fmla="*/ 62 w 97"/>
                    <a:gd name="T43" fmla="*/ 93 h 95"/>
                    <a:gd name="T44" fmla="*/ 82 w 97"/>
                    <a:gd name="T45" fmla="*/ 83 h 95"/>
                    <a:gd name="T46" fmla="*/ 83 w 97"/>
                    <a:gd name="T47" fmla="*/ 83 h 95"/>
                    <a:gd name="T48" fmla="*/ 97 w 97"/>
                    <a:gd name="T49" fmla="*/ 49 h 95"/>
                    <a:gd name="T50" fmla="*/ 48 w 97"/>
                    <a:gd name="T51" fmla="*/ 0 h 95"/>
                    <a:gd name="T52" fmla="*/ 48 w 97"/>
                    <a:gd name="T53" fmla="*/ 0 h 95"/>
                    <a:gd name="T54" fmla="*/ 48 w 97"/>
                    <a:gd name="T55" fmla="*/ 0 h 9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97" h="95">
                      <a:moveTo>
                        <a:pt x="48" y="0"/>
                      </a:moveTo>
                      <a:cubicBezTo>
                        <a:pt x="21" y="0"/>
                        <a:pt x="0" y="22"/>
                        <a:pt x="0" y="49"/>
                      </a:cubicBezTo>
                      <a:cubicBezTo>
                        <a:pt x="0" y="61"/>
                        <a:pt x="5" y="74"/>
                        <a:pt x="14" y="83"/>
                      </a:cubicBezTo>
                      <a:cubicBezTo>
                        <a:pt x="19" y="88"/>
                        <a:pt x="26" y="92"/>
                        <a:pt x="33" y="95"/>
                      </a:cubicBezTo>
                      <a:cubicBezTo>
                        <a:pt x="34" y="95"/>
                        <a:pt x="34" y="95"/>
                        <a:pt x="35" y="95"/>
                      </a:cubicBezTo>
                      <a:cubicBezTo>
                        <a:pt x="37" y="95"/>
                        <a:pt x="38" y="94"/>
                        <a:pt x="39" y="92"/>
                      </a:cubicBezTo>
                      <a:cubicBezTo>
                        <a:pt x="40" y="89"/>
                        <a:pt x="39" y="87"/>
                        <a:pt x="36" y="86"/>
                      </a:cubicBezTo>
                      <a:cubicBezTo>
                        <a:pt x="30" y="84"/>
                        <a:pt x="25" y="81"/>
                        <a:pt x="20" y="76"/>
                      </a:cubicBezTo>
                      <a:cubicBezTo>
                        <a:pt x="13" y="69"/>
                        <a:pt x="9" y="59"/>
                        <a:pt x="9" y="49"/>
                      </a:cubicBezTo>
                      <a:cubicBezTo>
                        <a:pt x="9" y="27"/>
                        <a:pt x="27" y="9"/>
                        <a:pt x="48" y="9"/>
                      </a:cubicBezTo>
                      <a:cubicBezTo>
                        <a:pt x="70" y="9"/>
                        <a:pt x="87" y="27"/>
                        <a:pt x="87" y="49"/>
                      </a:cubicBezTo>
                      <a:cubicBezTo>
                        <a:pt x="87" y="59"/>
                        <a:pt x="83" y="69"/>
                        <a:pt x="76" y="76"/>
                      </a:cubicBezTo>
                      <a:cubicBezTo>
                        <a:pt x="73" y="79"/>
                        <a:pt x="66" y="84"/>
                        <a:pt x="62" y="84"/>
                      </a:cubicBezTo>
                      <a:cubicBezTo>
                        <a:pt x="60" y="84"/>
                        <a:pt x="58" y="83"/>
                        <a:pt x="57" y="82"/>
                      </a:cubicBezTo>
                      <a:cubicBezTo>
                        <a:pt x="53" y="78"/>
                        <a:pt x="53" y="70"/>
                        <a:pt x="53" y="65"/>
                      </a:cubicBezTo>
                      <a:cubicBezTo>
                        <a:pt x="61" y="65"/>
                        <a:pt x="67" y="58"/>
                        <a:pt x="67" y="50"/>
                      </a:cubicBezTo>
                      <a:cubicBezTo>
                        <a:pt x="67" y="35"/>
                        <a:pt x="67" y="35"/>
                        <a:pt x="67" y="35"/>
                      </a:cubicBezTo>
                      <a:cubicBezTo>
                        <a:pt x="29" y="35"/>
                        <a:pt x="29" y="35"/>
                        <a:pt x="29" y="35"/>
                      </a:cubicBezTo>
                      <a:cubicBezTo>
                        <a:pt x="29" y="50"/>
                        <a:pt x="29" y="50"/>
                        <a:pt x="29" y="50"/>
                      </a:cubicBezTo>
                      <a:cubicBezTo>
                        <a:pt x="29" y="58"/>
                        <a:pt x="35" y="65"/>
                        <a:pt x="43" y="65"/>
                      </a:cubicBezTo>
                      <a:cubicBezTo>
                        <a:pt x="43" y="71"/>
                        <a:pt x="44" y="82"/>
                        <a:pt x="50" y="88"/>
                      </a:cubicBezTo>
                      <a:cubicBezTo>
                        <a:pt x="53" y="91"/>
                        <a:pt x="57" y="93"/>
                        <a:pt x="62" y="93"/>
                      </a:cubicBezTo>
                      <a:cubicBezTo>
                        <a:pt x="71" y="93"/>
                        <a:pt x="81" y="84"/>
                        <a:pt x="82" y="83"/>
                      </a:cubicBezTo>
                      <a:cubicBezTo>
                        <a:pt x="83" y="83"/>
                        <a:pt x="83" y="83"/>
                        <a:pt x="83" y="83"/>
                      </a:cubicBezTo>
                      <a:cubicBezTo>
                        <a:pt x="92" y="74"/>
                        <a:pt x="97" y="62"/>
                        <a:pt x="97" y="49"/>
                      </a:cubicBezTo>
                      <a:cubicBezTo>
                        <a:pt x="97" y="22"/>
                        <a:pt x="75" y="0"/>
                        <a:pt x="48" y="0"/>
                      </a:cubicBezTo>
                      <a:close/>
                      <a:moveTo>
                        <a:pt x="48" y="0"/>
                      </a:moveTo>
                      <a:cubicBezTo>
                        <a:pt x="48" y="0"/>
                        <a:pt x="48" y="0"/>
                        <a:pt x="48" y="0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dirty="0">
                    <a:latin typeface="Agency FB" panose="020B0503020202020204" pitchFamily="34" charset="0"/>
                  </a:endParaRPr>
                </a:p>
              </p:txBody>
            </p:sp>
          </p:grpSp>
        </p:grpSp>
      </p:grpSp>
      <p:grpSp>
        <p:nvGrpSpPr>
          <p:cNvPr id="15" name="组合 14"/>
          <p:cNvGrpSpPr/>
          <p:nvPr/>
        </p:nvGrpSpPr>
        <p:grpSpPr>
          <a:xfrm>
            <a:off x="0" y="4358377"/>
            <a:ext cx="12192001" cy="2499623"/>
            <a:chOff x="0" y="4358377"/>
            <a:chExt cx="12192001" cy="2499623"/>
          </a:xfrm>
        </p:grpSpPr>
        <p:sp>
          <p:nvSpPr>
            <p:cNvPr id="8" name="等腰三角形 7"/>
            <p:cNvSpPr/>
            <p:nvPr/>
          </p:nvSpPr>
          <p:spPr>
            <a:xfrm>
              <a:off x="8043517" y="4358377"/>
              <a:ext cx="932208" cy="408814"/>
            </a:xfrm>
            <a:prstGeom prst="triangle">
              <a:avLst>
                <a:gd name="adj" fmla="val 38316"/>
              </a:avLst>
            </a:prstGeom>
            <a:solidFill>
              <a:srgbClr val="EE8A1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8" name="矩形 67"/>
            <p:cNvSpPr/>
            <p:nvPr/>
          </p:nvSpPr>
          <p:spPr>
            <a:xfrm>
              <a:off x="0" y="4760636"/>
              <a:ext cx="12192000" cy="1618063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>
                    <a:lumMod val="85000"/>
                  </a:schemeClr>
                </a:solidFill>
              </a:endParaRPr>
            </a:p>
          </p:txBody>
        </p:sp>
        <p:sp>
          <p:nvSpPr>
            <p:cNvPr id="103" name="任意多边形 102"/>
            <p:cNvSpPr/>
            <p:nvPr/>
          </p:nvSpPr>
          <p:spPr>
            <a:xfrm>
              <a:off x="7581900" y="5086350"/>
              <a:ext cx="4610101" cy="1292352"/>
            </a:xfrm>
            <a:custGeom>
              <a:avLst/>
              <a:gdLst>
                <a:gd name="connsiteX0" fmla="*/ 1112586 w 4725415"/>
                <a:gd name="connsiteY0" fmla="*/ 0 h 1292352"/>
                <a:gd name="connsiteX1" fmla="*/ 4725415 w 4725415"/>
                <a:gd name="connsiteY1" fmla="*/ 0 h 1292352"/>
                <a:gd name="connsiteX2" fmla="*/ 4725415 w 4725415"/>
                <a:gd name="connsiteY2" fmla="*/ 1292352 h 1292352"/>
                <a:gd name="connsiteX3" fmla="*/ 0 w 4725415"/>
                <a:gd name="connsiteY3" fmla="*/ 1292352 h 12923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25415" h="1292352">
                  <a:moveTo>
                    <a:pt x="1112586" y="0"/>
                  </a:moveTo>
                  <a:lnTo>
                    <a:pt x="4725415" y="0"/>
                  </a:lnTo>
                  <a:lnTo>
                    <a:pt x="4725415" y="1292352"/>
                  </a:lnTo>
                  <a:lnTo>
                    <a:pt x="0" y="1292352"/>
                  </a:lnTo>
                  <a:close/>
                </a:path>
              </a:pathLst>
            </a:custGeom>
            <a:solidFill>
              <a:srgbClr val="EE8A1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" name="矩形 2"/>
            <p:cNvSpPr/>
            <p:nvPr/>
          </p:nvSpPr>
          <p:spPr>
            <a:xfrm>
              <a:off x="0" y="6378702"/>
              <a:ext cx="12192000" cy="479298"/>
            </a:xfrm>
            <a:prstGeom prst="rect">
              <a:avLst/>
            </a:prstGeom>
            <a:solidFill>
              <a:srgbClr val="EE8A1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2" name="任意多边形 101"/>
            <p:cNvSpPr/>
            <p:nvPr/>
          </p:nvSpPr>
          <p:spPr>
            <a:xfrm flipV="1">
              <a:off x="0" y="4358379"/>
              <a:ext cx="8401050" cy="1585219"/>
            </a:xfrm>
            <a:custGeom>
              <a:avLst/>
              <a:gdLst>
                <a:gd name="connsiteX0" fmla="*/ 0 w 8401050"/>
                <a:gd name="connsiteY0" fmla="*/ 1585219 h 1585219"/>
                <a:gd name="connsiteX1" fmla="*/ 8401050 w 8401050"/>
                <a:gd name="connsiteY1" fmla="*/ 1585219 h 1585219"/>
                <a:gd name="connsiteX2" fmla="*/ 7036335 w 8401050"/>
                <a:gd name="connsiteY2" fmla="*/ 0 h 1585219"/>
                <a:gd name="connsiteX3" fmla="*/ 0 w 8401050"/>
                <a:gd name="connsiteY3" fmla="*/ 0 h 15852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401050" h="1585219">
                  <a:moveTo>
                    <a:pt x="0" y="1585219"/>
                  </a:moveTo>
                  <a:lnTo>
                    <a:pt x="8401050" y="1585219"/>
                  </a:lnTo>
                  <a:lnTo>
                    <a:pt x="7036335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E8A10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04" name="文本框 103">
            <a:extLst>
              <a:ext uri="{FF2B5EF4-FFF2-40B4-BE49-F238E27FC236}">
                <a16:creationId xmlns="" xmlns:a16="http://schemas.microsoft.com/office/drawing/2014/main" id="{285B7AE6-7C8E-483C-8C3D-0B0F814F1B82}"/>
              </a:ext>
            </a:extLst>
          </p:cNvPr>
          <p:cNvSpPr txBox="1"/>
          <p:nvPr/>
        </p:nvSpPr>
        <p:spPr>
          <a:xfrm>
            <a:off x="1982768" y="1467382"/>
            <a:ext cx="49936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3200" dirty="0">
                <a:latin typeface="+mn-ea"/>
                <a:cs typeface="+mn-ea"/>
                <a:sym typeface="+mn-lt"/>
              </a:rPr>
              <a:t>学习</a:t>
            </a:r>
            <a:r>
              <a:rPr lang="zh-CN" altLang="en-US" sz="3200" b="1" dirty="0">
                <a:solidFill>
                  <a:srgbClr val="EE8A10"/>
                </a:solidFill>
                <a:latin typeface="+mn-ea"/>
                <a:cs typeface="+mn-ea"/>
                <a:sym typeface="+mn-lt"/>
              </a:rPr>
              <a:t>心理</a:t>
            </a:r>
            <a:r>
              <a:rPr lang="en-US" altLang="zh-CN" sz="3200" dirty="0">
                <a:latin typeface="+mn-ea"/>
                <a:cs typeface="+mn-ea"/>
                <a:sym typeface="+mn-lt"/>
              </a:rPr>
              <a:t>·</a:t>
            </a:r>
            <a:r>
              <a:rPr lang="zh-CN" altLang="en-US" sz="3200" dirty="0">
                <a:latin typeface="+mn-ea"/>
                <a:cs typeface="+mn-ea"/>
                <a:sym typeface="+mn-lt"/>
              </a:rPr>
              <a:t>应用</a:t>
            </a:r>
            <a:r>
              <a:rPr lang="zh-CN" altLang="en-US" sz="3200" b="1" dirty="0">
                <a:solidFill>
                  <a:srgbClr val="EE8A10"/>
                </a:solidFill>
                <a:latin typeface="+mn-ea"/>
                <a:cs typeface="+mn-ea"/>
                <a:sym typeface="+mn-lt"/>
              </a:rPr>
              <a:t>心理</a:t>
            </a:r>
          </a:p>
        </p:txBody>
      </p:sp>
      <p:sp>
        <p:nvSpPr>
          <p:cNvPr id="105" name="笑脸 104"/>
          <p:cNvSpPr/>
          <p:nvPr/>
        </p:nvSpPr>
        <p:spPr>
          <a:xfrm>
            <a:off x="1232263" y="1483129"/>
            <a:ext cx="540000" cy="540000"/>
          </a:xfrm>
          <a:prstGeom prst="smileyFace">
            <a:avLst/>
          </a:prstGeom>
          <a:noFill/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6" name="矩形 105">
            <a:extLst>
              <a:ext uri="{FF2B5EF4-FFF2-40B4-BE49-F238E27FC236}">
                <a16:creationId xmlns="" xmlns:a16="http://schemas.microsoft.com/office/drawing/2014/main" id="{1AA59E97-51D8-4B20-A31D-9F66DC7A5644}"/>
              </a:ext>
            </a:extLst>
          </p:cNvPr>
          <p:cNvSpPr/>
          <p:nvPr/>
        </p:nvSpPr>
        <p:spPr>
          <a:xfrm>
            <a:off x="577328" y="2340054"/>
            <a:ext cx="7347472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10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汉仪雅酷黑 75W" panose="020B0804020202020204" pitchFamily="34" charset="-122"/>
                <a:ea typeface="汉仪雅酷黑 75W" panose="020B0804020202020204" pitchFamily="34" charset="-122"/>
                <a:cs typeface="+mn-ea"/>
                <a:sym typeface="+mn-lt"/>
              </a:rPr>
              <a:t>职</a:t>
            </a:r>
            <a:r>
              <a:rPr lang="zh-CN" altLang="en-US" sz="10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汉仪雅酷黑 75W" panose="020B0804020202020204" pitchFamily="34" charset="-122"/>
                <a:ea typeface="汉仪雅酷黑 75W" panose="020B0804020202020204" pitchFamily="34" charset="-122"/>
                <a:cs typeface="+mn-ea"/>
                <a:sym typeface="+mn-lt"/>
              </a:rPr>
              <a:t>场</a:t>
            </a:r>
            <a:r>
              <a:rPr lang="zh-CN" altLang="en-US" sz="10000" b="1" dirty="0" smtClean="0">
                <a:solidFill>
                  <a:srgbClr val="EE8A10"/>
                </a:solidFill>
                <a:latin typeface="汉仪雅酷黑 75W" panose="020B0804020202020204" pitchFamily="34" charset="-122"/>
                <a:ea typeface="汉仪雅酷黑 75W" panose="020B0804020202020204" pitchFamily="34" charset="-122"/>
                <a:cs typeface="+mn-ea"/>
                <a:sym typeface="+mn-lt"/>
              </a:rPr>
              <a:t>心理学</a:t>
            </a:r>
            <a:endParaRPr lang="zh-CN" altLang="en-US" sz="10000" b="1" dirty="0">
              <a:solidFill>
                <a:srgbClr val="EE8A10"/>
              </a:solidFill>
              <a:latin typeface="汉仪雅酷黑 75W" panose="020B0804020202020204" pitchFamily="34" charset="-122"/>
              <a:ea typeface="汉仪雅酷黑 75W" panose="020B0804020202020204" pitchFamily="34" charset="-122"/>
              <a:cs typeface="+mn-ea"/>
              <a:sym typeface="+mn-lt"/>
            </a:endParaRPr>
          </a:p>
        </p:txBody>
      </p:sp>
      <p:grpSp>
        <p:nvGrpSpPr>
          <p:cNvPr id="107" name="组合 106"/>
          <p:cNvGrpSpPr/>
          <p:nvPr/>
        </p:nvGrpSpPr>
        <p:grpSpPr>
          <a:xfrm>
            <a:off x="1207532" y="4549805"/>
            <a:ext cx="4733935" cy="523220"/>
            <a:chOff x="8445887" y="5019585"/>
            <a:chExt cx="4733935" cy="523220"/>
          </a:xfrm>
        </p:grpSpPr>
        <p:sp>
          <p:nvSpPr>
            <p:cNvPr id="108" name="文本框 107">
              <a:extLst>
                <a:ext uri="{FF2B5EF4-FFF2-40B4-BE49-F238E27FC236}">
                  <a16:creationId xmlns="" xmlns:a16="http://schemas.microsoft.com/office/drawing/2014/main" id="{285B7AE6-7C8E-483C-8C3D-0B0F814F1B82}"/>
                </a:ext>
              </a:extLst>
            </p:cNvPr>
            <p:cNvSpPr txBox="1"/>
            <p:nvPr/>
          </p:nvSpPr>
          <p:spPr>
            <a:xfrm>
              <a:off x="9040892" y="5019585"/>
              <a:ext cx="413893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2800" b="1" dirty="0" smtClean="0">
                  <a:solidFill>
                    <a:schemeClr val="bg1"/>
                  </a:solidFill>
                  <a:latin typeface="+mn-ea"/>
                  <a:cs typeface="+mn-ea"/>
                  <a:sym typeface="+mn-lt"/>
                </a:rPr>
                <a:t>汇报人：</a:t>
              </a:r>
              <a:r>
                <a:rPr lang="zh-CN" altLang="en-US" sz="2800" b="1" dirty="0">
                  <a:solidFill>
                    <a:schemeClr val="bg1"/>
                  </a:solidFill>
                  <a:latin typeface="+mn-ea"/>
                  <a:cs typeface="+mn-ea"/>
                  <a:sym typeface="+mn-lt"/>
                </a:rPr>
                <a:t>优</a:t>
              </a:r>
              <a:r>
                <a:rPr lang="zh-CN" altLang="en-US" sz="2800" b="1" dirty="0" smtClean="0">
                  <a:solidFill>
                    <a:schemeClr val="bg1"/>
                  </a:solidFill>
                  <a:latin typeface="+mn-ea"/>
                  <a:cs typeface="+mn-ea"/>
                  <a:sym typeface="+mn-lt"/>
                </a:rPr>
                <a:t>品</a:t>
              </a:r>
              <a:r>
                <a:rPr lang="en-US" altLang="zh-CN" sz="2800" b="1" dirty="0" smtClean="0">
                  <a:solidFill>
                    <a:schemeClr val="bg1"/>
                  </a:solidFill>
                  <a:latin typeface="+mn-ea"/>
                  <a:cs typeface="+mn-ea"/>
                  <a:sym typeface="+mn-lt"/>
                </a:rPr>
                <a:t>PPT</a:t>
              </a:r>
              <a:endParaRPr lang="zh-CN" altLang="en-US" sz="2800" b="1" dirty="0">
                <a:solidFill>
                  <a:schemeClr val="bg1"/>
                </a:solidFill>
                <a:latin typeface="+mn-ea"/>
                <a:cs typeface="+mn-ea"/>
                <a:sym typeface="+mn-lt"/>
              </a:endParaRPr>
            </a:p>
          </p:txBody>
        </p:sp>
        <p:grpSp>
          <p:nvGrpSpPr>
            <p:cNvPr id="109" name="组合 108"/>
            <p:cNvGrpSpPr/>
            <p:nvPr/>
          </p:nvGrpSpPr>
          <p:grpSpPr>
            <a:xfrm>
              <a:off x="8445887" y="5061764"/>
              <a:ext cx="449885" cy="420928"/>
              <a:chOff x="7970215" y="4964769"/>
              <a:chExt cx="1383619" cy="1238078"/>
            </a:xfrm>
          </p:grpSpPr>
          <p:sp>
            <p:nvSpPr>
              <p:cNvPr id="110" name="矩形 109"/>
              <p:cNvSpPr/>
              <p:nvPr/>
            </p:nvSpPr>
            <p:spPr>
              <a:xfrm>
                <a:off x="7970215" y="4964769"/>
                <a:ext cx="1383619" cy="1238078"/>
              </a:xfrm>
              <a:prstGeom prst="rect">
                <a:avLst/>
              </a:prstGeom>
              <a:solidFill>
                <a:srgbClr val="EE8A1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grpSp>
            <p:nvGrpSpPr>
              <p:cNvPr id="111" name="组合 110"/>
              <p:cNvGrpSpPr/>
              <p:nvPr/>
            </p:nvGrpSpPr>
            <p:grpSpPr>
              <a:xfrm>
                <a:off x="8247262" y="5173158"/>
                <a:ext cx="829524" cy="797740"/>
                <a:chOff x="4024249" y="3840783"/>
                <a:chExt cx="309272" cy="297422"/>
              </a:xfrm>
              <a:solidFill>
                <a:schemeClr val="bg1"/>
              </a:solidFill>
              <a:effectLst/>
            </p:grpSpPr>
            <p:sp>
              <p:nvSpPr>
                <p:cNvPr id="112" name="Oval 131"/>
                <p:cNvSpPr>
                  <a:spLocks noChangeArrowheads="1"/>
                </p:cNvSpPr>
                <p:nvPr/>
              </p:nvSpPr>
              <p:spPr bwMode="auto">
                <a:xfrm>
                  <a:off x="4109299" y="3840783"/>
                  <a:ext cx="139172" cy="140953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2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113" name="Freeform 134"/>
                <p:cNvSpPr>
                  <a:spLocks/>
                </p:cNvSpPr>
                <p:nvPr/>
              </p:nvSpPr>
              <p:spPr bwMode="auto">
                <a:xfrm>
                  <a:off x="4024249" y="4003719"/>
                  <a:ext cx="309272" cy="134486"/>
                </a:xfrm>
                <a:custGeom>
                  <a:avLst/>
                  <a:gdLst>
                    <a:gd name="T0" fmla="*/ 35 w 200"/>
                    <a:gd name="T1" fmla="*/ 87 h 87"/>
                    <a:gd name="T2" fmla="*/ 35 w 200"/>
                    <a:gd name="T3" fmla="*/ 72 h 87"/>
                    <a:gd name="T4" fmla="*/ 46 w 200"/>
                    <a:gd name="T5" fmla="*/ 72 h 87"/>
                    <a:gd name="T6" fmla="*/ 46 w 200"/>
                    <a:gd name="T7" fmla="*/ 87 h 87"/>
                    <a:gd name="T8" fmla="*/ 155 w 200"/>
                    <a:gd name="T9" fmla="*/ 87 h 87"/>
                    <a:gd name="T10" fmla="*/ 155 w 200"/>
                    <a:gd name="T11" fmla="*/ 72 h 87"/>
                    <a:gd name="T12" fmla="*/ 166 w 200"/>
                    <a:gd name="T13" fmla="*/ 72 h 87"/>
                    <a:gd name="T14" fmla="*/ 166 w 200"/>
                    <a:gd name="T15" fmla="*/ 87 h 87"/>
                    <a:gd name="T16" fmla="*/ 199 w 200"/>
                    <a:gd name="T17" fmla="*/ 87 h 87"/>
                    <a:gd name="T18" fmla="*/ 200 w 200"/>
                    <a:gd name="T19" fmla="*/ 43 h 87"/>
                    <a:gd name="T20" fmla="*/ 156 w 200"/>
                    <a:gd name="T21" fmla="*/ 0 h 87"/>
                    <a:gd name="T22" fmla="*/ 156 w 200"/>
                    <a:gd name="T23" fmla="*/ 0 h 87"/>
                    <a:gd name="T24" fmla="*/ 156 w 200"/>
                    <a:gd name="T25" fmla="*/ 0 h 87"/>
                    <a:gd name="T26" fmla="*/ 140 w 200"/>
                    <a:gd name="T27" fmla="*/ 0 h 87"/>
                    <a:gd name="T28" fmla="*/ 100 w 200"/>
                    <a:gd name="T29" fmla="*/ 80 h 87"/>
                    <a:gd name="T30" fmla="*/ 60 w 200"/>
                    <a:gd name="T31" fmla="*/ 0 h 87"/>
                    <a:gd name="T32" fmla="*/ 45 w 200"/>
                    <a:gd name="T33" fmla="*/ 0 h 87"/>
                    <a:gd name="T34" fmla="*/ 45 w 200"/>
                    <a:gd name="T35" fmla="*/ 0 h 87"/>
                    <a:gd name="T36" fmla="*/ 44 w 200"/>
                    <a:gd name="T37" fmla="*/ 0 h 87"/>
                    <a:gd name="T38" fmla="*/ 1 w 200"/>
                    <a:gd name="T39" fmla="*/ 43 h 87"/>
                    <a:gd name="T40" fmla="*/ 0 w 200"/>
                    <a:gd name="T41" fmla="*/ 87 h 87"/>
                    <a:gd name="T42" fmla="*/ 35 w 200"/>
                    <a:gd name="T43" fmla="*/ 87 h 8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200" h="87">
                      <a:moveTo>
                        <a:pt x="35" y="87"/>
                      </a:moveTo>
                      <a:cubicBezTo>
                        <a:pt x="35" y="72"/>
                        <a:pt x="35" y="72"/>
                        <a:pt x="35" y="72"/>
                      </a:cubicBezTo>
                      <a:cubicBezTo>
                        <a:pt x="46" y="72"/>
                        <a:pt x="46" y="72"/>
                        <a:pt x="46" y="72"/>
                      </a:cubicBezTo>
                      <a:cubicBezTo>
                        <a:pt x="46" y="87"/>
                        <a:pt x="46" y="87"/>
                        <a:pt x="46" y="87"/>
                      </a:cubicBezTo>
                      <a:cubicBezTo>
                        <a:pt x="155" y="87"/>
                        <a:pt x="155" y="87"/>
                        <a:pt x="155" y="87"/>
                      </a:cubicBezTo>
                      <a:cubicBezTo>
                        <a:pt x="155" y="72"/>
                        <a:pt x="155" y="72"/>
                        <a:pt x="155" y="72"/>
                      </a:cubicBezTo>
                      <a:cubicBezTo>
                        <a:pt x="166" y="72"/>
                        <a:pt x="166" y="72"/>
                        <a:pt x="166" y="72"/>
                      </a:cubicBezTo>
                      <a:cubicBezTo>
                        <a:pt x="166" y="87"/>
                        <a:pt x="166" y="87"/>
                        <a:pt x="166" y="87"/>
                      </a:cubicBezTo>
                      <a:cubicBezTo>
                        <a:pt x="199" y="87"/>
                        <a:pt x="199" y="87"/>
                        <a:pt x="199" y="87"/>
                      </a:cubicBezTo>
                      <a:cubicBezTo>
                        <a:pt x="199" y="47"/>
                        <a:pt x="200" y="43"/>
                        <a:pt x="200" y="43"/>
                      </a:cubicBezTo>
                      <a:cubicBezTo>
                        <a:pt x="200" y="19"/>
                        <a:pt x="180" y="0"/>
                        <a:pt x="156" y="0"/>
                      </a:cubicBezTo>
                      <a:cubicBezTo>
                        <a:pt x="156" y="0"/>
                        <a:pt x="156" y="0"/>
                        <a:pt x="156" y="0"/>
                      </a:cubicBezTo>
                      <a:cubicBezTo>
                        <a:pt x="156" y="0"/>
                        <a:pt x="156" y="0"/>
                        <a:pt x="156" y="0"/>
                      </a:cubicBezTo>
                      <a:cubicBezTo>
                        <a:pt x="140" y="0"/>
                        <a:pt x="140" y="0"/>
                        <a:pt x="140" y="0"/>
                      </a:cubicBezTo>
                      <a:cubicBezTo>
                        <a:pt x="100" y="80"/>
                        <a:pt x="100" y="80"/>
                        <a:pt x="100" y="80"/>
                      </a:cubicBezTo>
                      <a:cubicBezTo>
                        <a:pt x="60" y="0"/>
                        <a:pt x="60" y="0"/>
                        <a:pt x="60" y="0"/>
                      </a:cubicBezTo>
                      <a:cubicBezTo>
                        <a:pt x="45" y="0"/>
                        <a:pt x="45" y="0"/>
                        <a:pt x="45" y="0"/>
                      </a:cubicBezTo>
                      <a:cubicBezTo>
                        <a:pt x="45" y="0"/>
                        <a:pt x="45" y="0"/>
                        <a:pt x="45" y="0"/>
                      </a:cubicBezTo>
                      <a:cubicBezTo>
                        <a:pt x="45" y="0"/>
                        <a:pt x="44" y="0"/>
                        <a:pt x="44" y="0"/>
                      </a:cubicBezTo>
                      <a:cubicBezTo>
                        <a:pt x="20" y="0"/>
                        <a:pt x="1" y="19"/>
                        <a:pt x="1" y="43"/>
                      </a:cubicBezTo>
                      <a:cubicBezTo>
                        <a:pt x="1" y="43"/>
                        <a:pt x="0" y="47"/>
                        <a:pt x="0" y="87"/>
                      </a:cubicBezTo>
                      <a:lnTo>
                        <a:pt x="35" y="87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2800">
                    <a:solidFill>
                      <a:prstClr val="black"/>
                    </a:solidFill>
                  </a:endParaRPr>
                </a:p>
              </p:txBody>
            </p:sp>
          </p:grpSp>
        </p:grpSp>
      </p:grpSp>
      <p:grpSp>
        <p:nvGrpSpPr>
          <p:cNvPr id="114" name="组合 113"/>
          <p:cNvGrpSpPr/>
          <p:nvPr/>
        </p:nvGrpSpPr>
        <p:grpSpPr>
          <a:xfrm>
            <a:off x="1211610" y="5241677"/>
            <a:ext cx="4729857" cy="523220"/>
            <a:chOff x="8449965" y="5629066"/>
            <a:chExt cx="4729857" cy="523220"/>
          </a:xfrm>
        </p:grpSpPr>
        <p:grpSp>
          <p:nvGrpSpPr>
            <p:cNvPr id="115" name="组合 114"/>
            <p:cNvGrpSpPr/>
            <p:nvPr/>
          </p:nvGrpSpPr>
          <p:grpSpPr>
            <a:xfrm>
              <a:off x="8449965" y="5723738"/>
              <a:ext cx="445807" cy="392087"/>
              <a:chOff x="8431493" y="5517516"/>
              <a:chExt cx="445807" cy="392087"/>
            </a:xfrm>
          </p:grpSpPr>
          <p:sp>
            <p:nvSpPr>
              <p:cNvPr id="117" name="矩形 116"/>
              <p:cNvSpPr/>
              <p:nvPr/>
            </p:nvSpPr>
            <p:spPr>
              <a:xfrm>
                <a:off x="8431493" y="5517516"/>
                <a:ext cx="445807" cy="392087"/>
              </a:xfrm>
              <a:prstGeom prst="rect">
                <a:avLst/>
              </a:prstGeom>
              <a:solidFill>
                <a:srgbClr val="EE8A1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18" name="Freeform 18"/>
              <p:cNvSpPr>
                <a:spLocks noEditPoints="1"/>
              </p:cNvSpPr>
              <p:nvPr/>
            </p:nvSpPr>
            <p:spPr bwMode="auto">
              <a:xfrm>
                <a:off x="8532613" y="5602788"/>
                <a:ext cx="231744" cy="220325"/>
              </a:xfrm>
              <a:custGeom>
                <a:avLst/>
                <a:gdLst>
                  <a:gd name="T0" fmla="*/ 52 w 341"/>
                  <a:gd name="T1" fmla="*/ 0 h 340"/>
                  <a:gd name="T2" fmla="*/ 289 w 341"/>
                  <a:gd name="T3" fmla="*/ 0 h 340"/>
                  <a:gd name="T4" fmla="*/ 341 w 341"/>
                  <a:gd name="T5" fmla="*/ 51 h 340"/>
                  <a:gd name="T6" fmla="*/ 341 w 341"/>
                  <a:gd name="T7" fmla="*/ 289 h 340"/>
                  <a:gd name="T8" fmla="*/ 289 w 341"/>
                  <a:gd name="T9" fmla="*/ 340 h 340"/>
                  <a:gd name="T10" fmla="*/ 52 w 341"/>
                  <a:gd name="T11" fmla="*/ 340 h 340"/>
                  <a:gd name="T12" fmla="*/ 0 w 341"/>
                  <a:gd name="T13" fmla="*/ 289 h 340"/>
                  <a:gd name="T14" fmla="*/ 0 w 341"/>
                  <a:gd name="T15" fmla="*/ 51 h 340"/>
                  <a:gd name="T16" fmla="*/ 52 w 341"/>
                  <a:gd name="T17" fmla="*/ 0 h 340"/>
                  <a:gd name="T18" fmla="*/ 71 w 341"/>
                  <a:gd name="T19" fmla="*/ 37 h 340"/>
                  <a:gd name="T20" fmla="*/ 38 w 341"/>
                  <a:gd name="T21" fmla="*/ 70 h 340"/>
                  <a:gd name="T22" fmla="*/ 38 w 341"/>
                  <a:gd name="T23" fmla="*/ 269 h 340"/>
                  <a:gd name="T24" fmla="*/ 71 w 341"/>
                  <a:gd name="T25" fmla="*/ 302 h 340"/>
                  <a:gd name="T26" fmla="*/ 270 w 341"/>
                  <a:gd name="T27" fmla="*/ 302 h 340"/>
                  <a:gd name="T28" fmla="*/ 303 w 341"/>
                  <a:gd name="T29" fmla="*/ 269 h 340"/>
                  <a:gd name="T30" fmla="*/ 303 w 341"/>
                  <a:gd name="T31" fmla="*/ 70 h 340"/>
                  <a:gd name="T32" fmla="*/ 270 w 341"/>
                  <a:gd name="T33" fmla="*/ 37 h 340"/>
                  <a:gd name="T34" fmla="*/ 71 w 341"/>
                  <a:gd name="T35" fmla="*/ 37 h 340"/>
                  <a:gd name="T36" fmla="*/ 170 w 341"/>
                  <a:gd name="T37" fmla="*/ 244 h 340"/>
                  <a:gd name="T38" fmla="*/ 157 w 341"/>
                  <a:gd name="T39" fmla="*/ 258 h 340"/>
                  <a:gd name="T40" fmla="*/ 157 w 341"/>
                  <a:gd name="T41" fmla="*/ 283 h 340"/>
                  <a:gd name="T42" fmla="*/ 170 w 341"/>
                  <a:gd name="T43" fmla="*/ 296 h 340"/>
                  <a:gd name="T44" fmla="*/ 184 w 341"/>
                  <a:gd name="T45" fmla="*/ 283 h 340"/>
                  <a:gd name="T46" fmla="*/ 184 w 341"/>
                  <a:gd name="T47" fmla="*/ 258 h 340"/>
                  <a:gd name="T48" fmla="*/ 170 w 341"/>
                  <a:gd name="T49" fmla="*/ 244 h 340"/>
                  <a:gd name="T50" fmla="*/ 245 w 341"/>
                  <a:gd name="T51" fmla="*/ 170 h 340"/>
                  <a:gd name="T52" fmla="*/ 259 w 341"/>
                  <a:gd name="T53" fmla="*/ 183 h 340"/>
                  <a:gd name="T54" fmla="*/ 284 w 341"/>
                  <a:gd name="T55" fmla="*/ 183 h 340"/>
                  <a:gd name="T56" fmla="*/ 297 w 341"/>
                  <a:gd name="T57" fmla="*/ 170 h 340"/>
                  <a:gd name="T58" fmla="*/ 284 w 341"/>
                  <a:gd name="T59" fmla="*/ 156 h 340"/>
                  <a:gd name="T60" fmla="*/ 259 w 341"/>
                  <a:gd name="T61" fmla="*/ 156 h 340"/>
                  <a:gd name="T62" fmla="*/ 245 w 341"/>
                  <a:gd name="T63" fmla="*/ 170 h 340"/>
                  <a:gd name="T64" fmla="*/ 170 w 341"/>
                  <a:gd name="T65" fmla="*/ 43 h 340"/>
                  <a:gd name="T66" fmla="*/ 157 w 341"/>
                  <a:gd name="T67" fmla="*/ 57 h 340"/>
                  <a:gd name="T68" fmla="*/ 157 w 341"/>
                  <a:gd name="T69" fmla="*/ 82 h 340"/>
                  <a:gd name="T70" fmla="*/ 170 w 341"/>
                  <a:gd name="T71" fmla="*/ 95 h 340"/>
                  <a:gd name="T72" fmla="*/ 184 w 341"/>
                  <a:gd name="T73" fmla="*/ 82 h 340"/>
                  <a:gd name="T74" fmla="*/ 184 w 341"/>
                  <a:gd name="T75" fmla="*/ 57 h 340"/>
                  <a:gd name="T76" fmla="*/ 170 w 341"/>
                  <a:gd name="T77" fmla="*/ 43 h 340"/>
                  <a:gd name="T78" fmla="*/ 189 w 341"/>
                  <a:gd name="T79" fmla="*/ 172 h 340"/>
                  <a:gd name="T80" fmla="*/ 217 w 341"/>
                  <a:gd name="T81" fmla="*/ 143 h 340"/>
                  <a:gd name="T82" fmla="*/ 217 w 341"/>
                  <a:gd name="T83" fmla="*/ 125 h 340"/>
                  <a:gd name="T84" fmla="*/ 199 w 341"/>
                  <a:gd name="T85" fmla="*/ 125 h 340"/>
                  <a:gd name="T86" fmla="*/ 173 w 341"/>
                  <a:gd name="T87" fmla="*/ 152 h 340"/>
                  <a:gd name="T88" fmla="*/ 170 w 341"/>
                  <a:gd name="T89" fmla="*/ 152 h 340"/>
                  <a:gd name="T90" fmla="*/ 166 w 341"/>
                  <a:gd name="T91" fmla="*/ 152 h 340"/>
                  <a:gd name="T92" fmla="*/ 114 w 341"/>
                  <a:gd name="T93" fmla="*/ 98 h 340"/>
                  <a:gd name="T94" fmla="*/ 101 w 341"/>
                  <a:gd name="T95" fmla="*/ 98 h 340"/>
                  <a:gd name="T96" fmla="*/ 100 w 341"/>
                  <a:gd name="T97" fmla="*/ 111 h 340"/>
                  <a:gd name="T98" fmla="*/ 153 w 341"/>
                  <a:gd name="T99" fmla="*/ 165 h 340"/>
                  <a:gd name="T100" fmla="*/ 152 w 341"/>
                  <a:gd name="T101" fmla="*/ 170 h 340"/>
                  <a:gd name="T102" fmla="*/ 170 w 341"/>
                  <a:gd name="T103" fmla="*/ 188 h 340"/>
                  <a:gd name="T104" fmla="*/ 189 w 341"/>
                  <a:gd name="T105" fmla="*/ 172 h 340"/>
                  <a:gd name="T106" fmla="*/ 44 w 341"/>
                  <a:gd name="T107" fmla="*/ 170 h 340"/>
                  <a:gd name="T108" fmla="*/ 57 w 341"/>
                  <a:gd name="T109" fmla="*/ 183 h 340"/>
                  <a:gd name="T110" fmla="*/ 82 w 341"/>
                  <a:gd name="T111" fmla="*/ 183 h 340"/>
                  <a:gd name="T112" fmla="*/ 96 w 341"/>
                  <a:gd name="T113" fmla="*/ 170 h 340"/>
                  <a:gd name="T114" fmla="*/ 82 w 341"/>
                  <a:gd name="T115" fmla="*/ 156 h 340"/>
                  <a:gd name="T116" fmla="*/ 57 w 341"/>
                  <a:gd name="T117" fmla="*/ 156 h 340"/>
                  <a:gd name="T118" fmla="*/ 44 w 341"/>
                  <a:gd name="T119" fmla="*/ 170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341" h="340">
                    <a:moveTo>
                      <a:pt x="52" y="0"/>
                    </a:moveTo>
                    <a:cubicBezTo>
                      <a:pt x="289" y="0"/>
                      <a:pt x="289" y="0"/>
                      <a:pt x="289" y="0"/>
                    </a:cubicBezTo>
                    <a:cubicBezTo>
                      <a:pt x="318" y="0"/>
                      <a:pt x="341" y="23"/>
                      <a:pt x="341" y="51"/>
                    </a:cubicBezTo>
                    <a:cubicBezTo>
                      <a:pt x="341" y="289"/>
                      <a:pt x="341" y="289"/>
                      <a:pt x="341" y="289"/>
                    </a:cubicBezTo>
                    <a:cubicBezTo>
                      <a:pt x="341" y="317"/>
                      <a:pt x="318" y="340"/>
                      <a:pt x="289" y="340"/>
                    </a:cubicBezTo>
                    <a:cubicBezTo>
                      <a:pt x="52" y="340"/>
                      <a:pt x="52" y="340"/>
                      <a:pt x="52" y="340"/>
                    </a:cubicBezTo>
                    <a:cubicBezTo>
                      <a:pt x="23" y="340"/>
                      <a:pt x="0" y="317"/>
                      <a:pt x="0" y="289"/>
                    </a:cubicBezTo>
                    <a:cubicBezTo>
                      <a:pt x="0" y="51"/>
                      <a:pt x="0" y="51"/>
                      <a:pt x="0" y="51"/>
                    </a:cubicBezTo>
                    <a:cubicBezTo>
                      <a:pt x="0" y="23"/>
                      <a:pt x="23" y="0"/>
                      <a:pt x="52" y="0"/>
                    </a:cubicBezTo>
                    <a:close/>
                    <a:moveTo>
                      <a:pt x="71" y="37"/>
                    </a:moveTo>
                    <a:cubicBezTo>
                      <a:pt x="53" y="37"/>
                      <a:pt x="38" y="52"/>
                      <a:pt x="38" y="70"/>
                    </a:cubicBezTo>
                    <a:cubicBezTo>
                      <a:pt x="38" y="269"/>
                      <a:pt x="38" y="269"/>
                      <a:pt x="38" y="269"/>
                    </a:cubicBezTo>
                    <a:cubicBezTo>
                      <a:pt x="38" y="288"/>
                      <a:pt x="53" y="302"/>
                      <a:pt x="71" y="302"/>
                    </a:cubicBezTo>
                    <a:cubicBezTo>
                      <a:pt x="270" y="302"/>
                      <a:pt x="270" y="302"/>
                      <a:pt x="270" y="302"/>
                    </a:cubicBezTo>
                    <a:cubicBezTo>
                      <a:pt x="288" y="302"/>
                      <a:pt x="303" y="288"/>
                      <a:pt x="303" y="269"/>
                    </a:cubicBezTo>
                    <a:cubicBezTo>
                      <a:pt x="303" y="70"/>
                      <a:pt x="303" y="70"/>
                      <a:pt x="303" y="70"/>
                    </a:cubicBezTo>
                    <a:cubicBezTo>
                      <a:pt x="303" y="52"/>
                      <a:pt x="288" y="37"/>
                      <a:pt x="270" y="37"/>
                    </a:cubicBezTo>
                    <a:cubicBezTo>
                      <a:pt x="71" y="37"/>
                      <a:pt x="71" y="37"/>
                      <a:pt x="71" y="37"/>
                    </a:cubicBezTo>
                    <a:close/>
                    <a:moveTo>
                      <a:pt x="170" y="244"/>
                    </a:moveTo>
                    <a:cubicBezTo>
                      <a:pt x="163" y="244"/>
                      <a:pt x="157" y="251"/>
                      <a:pt x="157" y="258"/>
                    </a:cubicBezTo>
                    <a:cubicBezTo>
                      <a:pt x="157" y="283"/>
                      <a:pt x="157" y="283"/>
                      <a:pt x="157" y="283"/>
                    </a:cubicBezTo>
                    <a:cubicBezTo>
                      <a:pt x="157" y="290"/>
                      <a:pt x="163" y="296"/>
                      <a:pt x="170" y="296"/>
                    </a:cubicBezTo>
                    <a:cubicBezTo>
                      <a:pt x="178" y="296"/>
                      <a:pt x="184" y="290"/>
                      <a:pt x="184" y="283"/>
                    </a:cubicBezTo>
                    <a:cubicBezTo>
                      <a:pt x="184" y="258"/>
                      <a:pt x="184" y="258"/>
                      <a:pt x="184" y="258"/>
                    </a:cubicBezTo>
                    <a:cubicBezTo>
                      <a:pt x="184" y="251"/>
                      <a:pt x="178" y="244"/>
                      <a:pt x="170" y="244"/>
                    </a:cubicBezTo>
                    <a:close/>
                    <a:moveTo>
                      <a:pt x="245" y="170"/>
                    </a:moveTo>
                    <a:cubicBezTo>
                      <a:pt x="245" y="177"/>
                      <a:pt x="251" y="183"/>
                      <a:pt x="259" y="183"/>
                    </a:cubicBezTo>
                    <a:cubicBezTo>
                      <a:pt x="284" y="183"/>
                      <a:pt x="284" y="183"/>
                      <a:pt x="284" y="183"/>
                    </a:cubicBezTo>
                    <a:cubicBezTo>
                      <a:pt x="291" y="183"/>
                      <a:pt x="297" y="177"/>
                      <a:pt x="297" y="170"/>
                    </a:cubicBezTo>
                    <a:cubicBezTo>
                      <a:pt x="297" y="162"/>
                      <a:pt x="291" y="156"/>
                      <a:pt x="284" y="156"/>
                    </a:cubicBezTo>
                    <a:cubicBezTo>
                      <a:pt x="259" y="156"/>
                      <a:pt x="259" y="156"/>
                      <a:pt x="259" y="156"/>
                    </a:cubicBezTo>
                    <a:cubicBezTo>
                      <a:pt x="251" y="156"/>
                      <a:pt x="245" y="162"/>
                      <a:pt x="245" y="170"/>
                    </a:cubicBezTo>
                    <a:close/>
                    <a:moveTo>
                      <a:pt x="170" y="43"/>
                    </a:moveTo>
                    <a:cubicBezTo>
                      <a:pt x="163" y="43"/>
                      <a:pt x="157" y="49"/>
                      <a:pt x="157" y="57"/>
                    </a:cubicBezTo>
                    <a:cubicBezTo>
                      <a:pt x="157" y="82"/>
                      <a:pt x="157" y="82"/>
                      <a:pt x="157" y="82"/>
                    </a:cubicBezTo>
                    <a:cubicBezTo>
                      <a:pt x="157" y="89"/>
                      <a:pt x="163" y="95"/>
                      <a:pt x="170" y="95"/>
                    </a:cubicBezTo>
                    <a:cubicBezTo>
                      <a:pt x="178" y="95"/>
                      <a:pt x="184" y="89"/>
                      <a:pt x="184" y="82"/>
                    </a:cubicBezTo>
                    <a:cubicBezTo>
                      <a:pt x="184" y="57"/>
                      <a:pt x="184" y="57"/>
                      <a:pt x="184" y="57"/>
                    </a:cubicBezTo>
                    <a:cubicBezTo>
                      <a:pt x="184" y="49"/>
                      <a:pt x="178" y="43"/>
                      <a:pt x="170" y="43"/>
                    </a:cubicBezTo>
                    <a:close/>
                    <a:moveTo>
                      <a:pt x="189" y="172"/>
                    </a:moveTo>
                    <a:cubicBezTo>
                      <a:pt x="217" y="143"/>
                      <a:pt x="217" y="143"/>
                      <a:pt x="217" y="143"/>
                    </a:cubicBezTo>
                    <a:cubicBezTo>
                      <a:pt x="222" y="138"/>
                      <a:pt x="222" y="130"/>
                      <a:pt x="217" y="125"/>
                    </a:cubicBezTo>
                    <a:cubicBezTo>
                      <a:pt x="212" y="120"/>
                      <a:pt x="204" y="120"/>
                      <a:pt x="199" y="125"/>
                    </a:cubicBezTo>
                    <a:cubicBezTo>
                      <a:pt x="173" y="152"/>
                      <a:pt x="173" y="152"/>
                      <a:pt x="173" y="152"/>
                    </a:cubicBezTo>
                    <a:cubicBezTo>
                      <a:pt x="172" y="152"/>
                      <a:pt x="171" y="152"/>
                      <a:pt x="170" y="152"/>
                    </a:cubicBezTo>
                    <a:cubicBezTo>
                      <a:pt x="169" y="152"/>
                      <a:pt x="168" y="152"/>
                      <a:pt x="166" y="152"/>
                    </a:cubicBezTo>
                    <a:cubicBezTo>
                      <a:pt x="114" y="98"/>
                      <a:pt x="114" y="98"/>
                      <a:pt x="114" y="98"/>
                    </a:cubicBezTo>
                    <a:cubicBezTo>
                      <a:pt x="110" y="94"/>
                      <a:pt x="104" y="94"/>
                      <a:pt x="101" y="98"/>
                    </a:cubicBezTo>
                    <a:cubicBezTo>
                      <a:pt x="97" y="101"/>
                      <a:pt x="97" y="107"/>
                      <a:pt x="100" y="111"/>
                    </a:cubicBezTo>
                    <a:cubicBezTo>
                      <a:pt x="153" y="165"/>
                      <a:pt x="153" y="165"/>
                      <a:pt x="153" y="165"/>
                    </a:cubicBezTo>
                    <a:cubicBezTo>
                      <a:pt x="152" y="167"/>
                      <a:pt x="152" y="168"/>
                      <a:pt x="152" y="170"/>
                    </a:cubicBezTo>
                    <a:cubicBezTo>
                      <a:pt x="152" y="180"/>
                      <a:pt x="160" y="188"/>
                      <a:pt x="170" y="188"/>
                    </a:cubicBezTo>
                    <a:cubicBezTo>
                      <a:pt x="180" y="188"/>
                      <a:pt x="188" y="181"/>
                      <a:pt x="189" y="172"/>
                    </a:cubicBezTo>
                    <a:close/>
                    <a:moveTo>
                      <a:pt x="44" y="170"/>
                    </a:moveTo>
                    <a:cubicBezTo>
                      <a:pt x="44" y="177"/>
                      <a:pt x="50" y="183"/>
                      <a:pt x="57" y="183"/>
                    </a:cubicBezTo>
                    <a:cubicBezTo>
                      <a:pt x="82" y="183"/>
                      <a:pt x="82" y="183"/>
                      <a:pt x="82" y="183"/>
                    </a:cubicBezTo>
                    <a:cubicBezTo>
                      <a:pt x="90" y="183"/>
                      <a:pt x="96" y="177"/>
                      <a:pt x="96" y="170"/>
                    </a:cubicBezTo>
                    <a:cubicBezTo>
                      <a:pt x="96" y="162"/>
                      <a:pt x="90" y="156"/>
                      <a:pt x="82" y="156"/>
                    </a:cubicBezTo>
                    <a:cubicBezTo>
                      <a:pt x="57" y="156"/>
                      <a:pt x="57" y="156"/>
                      <a:pt x="57" y="156"/>
                    </a:cubicBezTo>
                    <a:cubicBezTo>
                      <a:pt x="50" y="156"/>
                      <a:pt x="44" y="162"/>
                      <a:pt x="44" y="17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</p:grpSp>
        <p:sp>
          <p:nvSpPr>
            <p:cNvPr id="116" name="文本框 115">
              <a:extLst>
                <a:ext uri="{FF2B5EF4-FFF2-40B4-BE49-F238E27FC236}">
                  <a16:creationId xmlns="" xmlns:a16="http://schemas.microsoft.com/office/drawing/2014/main" id="{285B7AE6-7C8E-483C-8C3D-0B0F814F1B82}"/>
                </a:ext>
              </a:extLst>
            </p:cNvPr>
            <p:cNvSpPr txBox="1"/>
            <p:nvPr/>
          </p:nvSpPr>
          <p:spPr>
            <a:xfrm>
              <a:off x="9085566" y="5629066"/>
              <a:ext cx="4094256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2800" b="1" dirty="0" smtClean="0">
                  <a:solidFill>
                    <a:schemeClr val="bg1"/>
                  </a:solidFill>
                  <a:latin typeface="+mn-ea"/>
                  <a:cs typeface="+mn-ea"/>
                  <a:sym typeface="+mn-lt"/>
                </a:rPr>
                <a:t>时间：</a:t>
              </a:r>
              <a:r>
                <a:rPr lang="en-US" altLang="zh-CN" sz="2800" b="1" dirty="0" smtClean="0">
                  <a:solidFill>
                    <a:schemeClr val="bg1"/>
                  </a:solidFill>
                  <a:latin typeface="+mn-ea"/>
                  <a:cs typeface="+mn-ea"/>
                  <a:sym typeface="+mn-lt"/>
                </a:rPr>
                <a:t>202X.XX.XX</a:t>
              </a:r>
              <a:endParaRPr lang="zh-CN" altLang="en-US" sz="2800" b="1" dirty="0">
                <a:solidFill>
                  <a:schemeClr val="bg1"/>
                </a:solidFill>
                <a:latin typeface="+mn-ea"/>
                <a:cs typeface="+mn-ea"/>
                <a:sym typeface="+mn-lt"/>
              </a:endParaRPr>
            </a:p>
          </p:txBody>
        </p:sp>
      </p:grpSp>
      <p:pic>
        <p:nvPicPr>
          <p:cNvPr id="14" name="图片 1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73999" y="1306535"/>
            <a:ext cx="3510653" cy="38791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29545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:random/>
      </p:transition>
    </mc:Choice>
    <mc:Fallback xmlns="">
      <p:transition spd="slow" advTm="2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" grpId="0"/>
      <p:bldP spid="105" grpId="0" animBg="1"/>
      <p:bldP spid="10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10">
            <a:extLst>
              <a:ext uri="{FF2B5EF4-FFF2-40B4-BE49-F238E27FC236}">
                <a16:creationId xmlns="" xmlns:a16="http://schemas.microsoft.com/office/drawing/2014/main" id="{98E93BD5-24A2-42E0-B661-8F84B34E5E19}"/>
              </a:ext>
            </a:extLst>
          </p:cNvPr>
          <p:cNvSpPr txBox="1"/>
          <p:nvPr/>
        </p:nvSpPr>
        <p:spPr>
          <a:xfrm>
            <a:off x="452502" y="1763748"/>
            <a:ext cx="1150293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cs typeface="+mn-ea"/>
                <a:sym typeface="+mn-lt"/>
              </a:rPr>
              <a:t>刚踏入社会的人常感不受重视，需要打杂跑腿</a:t>
            </a:r>
            <a:r>
              <a:rPr lang="en-US" altLang="zh-CN" dirty="0">
                <a:cs typeface="+mn-ea"/>
                <a:sym typeface="+mn-lt"/>
              </a:rPr>
              <a:t>,</a:t>
            </a:r>
            <a:r>
              <a:rPr lang="zh-CN" altLang="en-US" dirty="0">
                <a:cs typeface="+mn-ea"/>
                <a:sym typeface="+mn-lt"/>
              </a:rPr>
              <a:t>或者面对批评指责。有人将之与蘑菇的生长相比拟</a:t>
            </a:r>
            <a:r>
              <a:rPr lang="en-US" altLang="zh-CN" dirty="0">
                <a:cs typeface="+mn-ea"/>
                <a:sym typeface="+mn-lt"/>
              </a:rPr>
              <a:t>,</a:t>
            </a:r>
            <a:r>
              <a:rPr lang="zh-CN" altLang="en-US" dirty="0">
                <a:cs typeface="+mn-ea"/>
                <a:sym typeface="+mn-lt"/>
              </a:rPr>
              <a:t>认为大多数人都有一段“蘑菇”的经历</a:t>
            </a:r>
            <a:r>
              <a:rPr lang="en-US" altLang="zh-CN" dirty="0">
                <a:cs typeface="+mn-ea"/>
                <a:sym typeface="+mn-lt"/>
              </a:rPr>
              <a:t>,</a:t>
            </a:r>
            <a:r>
              <a:rPr lang="zh-CN" altLang="en-US" dirty="0">
                <a:cs typeface="+mn-ea"/>
                <a:sym typeface="+mn-lt"/>
              </a:rPr>
              <a:t>尤其是当</a:t>
            </a:r>
            <a:r>
              <a:rPr lang="en-US" altLang="zh-CN" dirty="0">
                <a:cs typeface="+mn-ea"/>
                <a:sym typeface="+mn-lt"/>
              </a:rPr>
              <a:t>-</a:t>
            </a:r>
            <a:r>
              <a:rPr lang="zh-CN" altLang="en-US" dirty="0">
                <a:cs typeface="+mn-ea"/>
                <a:sym typeface="+mn-lt"/>
              </a:rPr>
              <a:t>切都刚刚开始的时候。</a:t>
            </a:r>
          </a:p>
        </p:txBody>
      </p:sp>
      <p:sp>
        <p:nvSpPr>
          <p:cNvPr id="26" name="TextBox 6">
            <a:extLst>
              <a:ext uri="{FF2B5EF4-FFF2-40B4-BE49-F238E27FC236}">
                <a16:creationId xmlns="" xmlns:a16="http://schemas.microsoft.com/office/drawing/2014/main" id="{927406AA-94E2-42BB-AC4A-FAC98BAFD706}"/>
              </a:ext>
            </a:extLst>
          </p:cNvPr>
          <p:cNvSpPr txBox="1"/>
          <p:nvPr/>
        </p:nvSpPr>
        <p:spPr>
          <a:xfrm>
            <a:off x="1772252" y="2779381"/>
            <a:ext cx="7849420" cy="5538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just">
              <a:defRPr sz="200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>
              <a:lnSpc>
                <a:spcPct val="150000"/>
              </a:lnSpc>
            </a:pPr>
            <a:r>
              <a:rPr lang="zh-CN" altLang="en-US" sz="1999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当几天</a:t>
            </a:r>
            <a:r>
              <a:rPr lang="en-US" altLang="zh-CN" sz="1999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"</a:t>
            </a:r>
            <a:r>
              <a:rPr lang="zh-CN" altLang="en-US" sz="1999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蘑菇”， 能消除很多不切实际的幻想</a:t>
            </a:r>
            <a:r>
              <a:rPr lang="en-US" altLang="zh-CN" sz="1999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,</a:t>
            </a:r>
            <a:r>
              <a:rPr lang="zh-CN" altLang="en-US" sz="1999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让我们更加接近现实。</a:t>
            </a:r>
          </a:p>
        </p:txBody>
      </p:sp>
      <p:grpSp>
        <p:nvGrpSpPr>
          <p:cNvPr id="27" name="组合 26">
            <a:extLst>
              <a:ext uri="{FF2B5EF4-FFF2-40B4-BE49-F238E27FC236}">
                <a16:creationId xmlns="" xmlns:a16="http://schemas.microsoft.com/office/drawing/2014/main" id="{EA011D38-062B-46E1-916E-33BE1406286F}"/>
              </a:ext>
            </a:extLst>
          </p:cNvPr>
          <p:cNvGrpSpPr/>
          <p:nvPr/>
        </p:nvGrpSpPr>
        <p:grpSpPr>
          <a:xfrm>
            <a:off x="0" y="165767"/>
            <a:ext cx="2476500" cy="422214"/>
            <a:chOff x="-3305" y="344402"/>
            <a:chExt cx="4156217" cy="754174"/>
          </a:xfrm>
        </p:grpSpPr>
        <p:sp>
          <p:nvSpPr>
            <p:cNvPr id="28" name="任意多边形: 形状 30">
              <a:extLst>
                <a:ext uri="{FF2B5EF4-FFF2-40B4-BE49-F238E27FC236}">
                  <a16:creationId xmlns="" xmlns:a16="http://schemas.microsoft.com/office/drawing/2014/main" id="{E3183C62-F7F1-4AC0-8836-21A4E016593E}"/>
                </a:ext>
              </a:extLst>
            </p:cNvPr>
            <p:cNvSpPr/>
            <p:nvPr/>
          </p:nvSpPr>
          <p:spPr>
            <a:xfrm flipH="1" flipV="1">
              <a:off x="560461" y="362710"/>
              <a:ext cx="571911" cy="734570"/>
            </a:xfrm>
            <a:custGeom>
              <a:avLst/>
              <a:gdLst>
                <a:gd name="connsiteX0" fmla="*/ 76725 w 571911"/>
                <a:gd name="connsiteY0" fmla="*/ 734570 h 734570"/>
                <a:gd name="connsiteX1" fmla="*/ 0 w 571911"/>
                <a:gd name="connsiteY1" fmla="*/ 734570 h 734570"/>
                <a:gd name="connsiteX2" fmla="*/ 495186 w 571911"/>
                <a:gd name="connsiteY2" fmla="*/ 0 h 734570"/>
                <a:gd name="connsiteX3" fmla="*/ 571911 w 571911"/>
                <a:gd name="connsiteY3" fmla="*/ 0 h 7345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71911" h="734570">
                  <a:moveTo>
                    <a:pt x="76725" y="734570"/>
                  </a:moveTo>
                  <a:lnTo>
                    <a:pt x="0" y="734570"/>
                  </a:lnTo>
                  <a:lnTo>
                    <a:pt x="495186" y="0"/>
                  </a:lnTo>
                  <a:lnTo>
                    <a:pt x="571911" y="0"/>
                  </a:lnTo>
                  <a:close/>
                </a:path>
              </a:pathLst>
            </a:custGeom>
            <a:solidFill>
              <a:srgbClr val="F095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9" name="任意多边形: 形状 54">
              <a:extLst>
                <a:ext uri="{FF2B5EF4-FFF2-40B4-BE49-F238E27FC236}">
                  <a16:creationId xmlns="" xmlns:a16="http://schemas.microsoft.com/office/drawing/2014/main" id="{F4576C96-2FEF-42CC-B6C1-CBAF2AF48B75}"/>
                </a:ext>
              </a:extLst>
            </p:cNvPr>
            <p:cNvSpPr/>
            <p:nvPr/>
          </p:nvSpPr>
          <p:spPr>
            <a:xfrm>
              <a:off x="811307" y="361416"/>
              <a:ext cx="3341605" cy="714691"/>
            </a:xfrm>
            <a:custGeom>
              <a:avLst/>
              <a:gdLst>
                <a:gd name="connsiteX0" fmla="*/ 494312 w 4010666"/>
                <a:gd name="connsiteY0" fmla="*/ 0 h 733274"/>
                <a:gd name="connsiteX1" fmla="*/ 3668445 w 4010666"/>
                <a:gd name="connsiteY1" fmla="*/ 0 h 733274"/>
                <a:gd name="connsiteX2" fmla="*/ 3716885 w 4010666"/>
                <a:gd name="connsiteY2" fmla="*/ 4883 h 733274"/>
                <a:gd name="connsiteX3" fmla="*/ 4010666 w 4010666"/>
                <a:gd name="connsiteY3" fmla="*/ 365341 h 733274"/>
                <a:gd name="connsiteX4" fmla="*/ 3642733 w 4010666"/>
                <a:gd name="connsiteY4" fmla="*/ 733274 h 733274"/>
                <a:gd name="connsiteX5" fmla="*/ 0 w 4010666"/>
                <a:gd name="connsiteY5" fmla="*/ 733274 h 7332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010666" h="733274">
                  <a:moveTo>
                    <a:pt x="494312" y="0"/>
                  </a:moveTo>
                  <a:lnTo>
                    <a:pt x="3668445" y="0"/>
                  </a:lnTo>
                  <a:lnTo>
                    <a:pt x="3716885" y="4883"/>
                  </a:lnTo>
                  <a:cubicBezTo>
                    <a:pt x="3884546" y="39191"/>
                    <a:pt x="4010666" y="187538"/>
                    <a:pt x="4010666" y="365341"/>
                  </a:cubicBezTo>
                  <a:cubicBezTo>
                    <a:pt x="4010666" y="568545"/>
                    <a:pt x="3845937" y="733274"/>
                    <a:pt x="3642733" y="733274"/>
                  </a:cubicBezTo>
                  <a:lnTo>
                    <a:pt x="0" y="733274"/>
                  </a:lnTo>
                  <a:close/>
                </a:path>
              </a:pathLst>
            </a:custGeom>
            <a:solidFill>
              <a:srgbClr val="F095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0" name="任意多边形: 形状 32">
              <a:extLst>
                <a:ext uri="{FF2B5EF4-FFF2-40B4-BE49-F238E27FC236}">
                  <a16:creationId xmlns="" xmlns:a16="http://schemas.microsoft.com/office/drawing/2014/main" id="{CB781C22-B620-411E-9042-3828327669DD}"/>
                </a:ext>
              </a:extLst>
            </p:cNvPr>
            <p:cNvSpPr/>
            <p:nvPr/>
          </p:nvSpPr>
          <p:spPr>
            <a:xfrm flipH="1" flipV="1">
              <a:off x="389638" y="362710"/>
              <a:ext cx="571911" cy="734570"/>
            </a:xfrm>
            <a:custGeom>
              <a:avLst/>
              <a:gdLst>
                <a:gd name="connsiteX0" fmla="*/ 76725 w 571911"/>
                <a:gd name="connsiteY0" fmla="*/ 734570 h 734570"/>
                <a:gd name="connsiteX1" fmla="*/ 0 w 571911"/>
                <a:gd name="connsiteY1" fmla="*/ 734570 h 734570"/>
                <a:gd name="connsiteX2" fmla="*/ 495186 w 571911"/>
                <a:gd name="connsiteY2" fmla="*/ 0 h 734570"/>
                <a:gd name="connsiteX3" fmla="*/ 571911 w 571911"/>
                <a:gd name="connsiteY3" fmla="*/ 0 h 7345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71911" h="734570">
                  <a:moveTo>
                    <a:pt x="76725" y="734570"/>
                  </a:moveTo>
                  <a:lnTo>
                    <a:pt x="0" y="734570"/>
                  </a:lnTo>
                  <a:lnTo>
                    <a:pt x="495186" y="0"/>
                  </a:lnTo>
                  <a:lnTo>
                    <a:pt x="571911" y="0"/>
                  </a:lnTo>
                  <a:close/>
                </a:path>
              </a:pathLst>
            </a:custGeom>
            <a:solidFill>
              <a:srgbClr val="F095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1" name="任意多边形: 形状 33">
              <a:extLst>
                <a:ext uri="{FF2B5EF4-FFF2-40B4-BE49-F238E27FC236}">
                  <a16:creationId xmlns="" xmlns:a16="http://schemas.microsoft.com/office/drawing/2014/main" id="{2CC9D8C9-0F25-466A-81E4-2B5EFF8B4068}"/>
                </a:ext>
              </a:extLst>
            </p:cNvPr>
            <p:cNvSpPr/>
            <p:nvPr/>
          </p:nvSpPr>
          <p:spPr>
            <a:xfrm flipH="1" flipV="1">
              <a:off x="217341" y="362710"/>
              <a:ext cx="571911" cy="734570"/>
            </a:xfrm>
            <a:custGeom>
              <a:avLst/>
              <a:gdLst>
                <a:gd name="connsiteX0" fmla="*/ 76725 w 571911"/>
                <a:gd name="connsiteY0" fmla="*/ 734570 h 734570"/>
                <a:gd name="connsiteX1" fmla="*/ 0 w 571911"/>
                <a:gd name="connsiteY1" fmla="*/ 734570 h 734570"/>
                <a:gd name="connsiteX2" fmla="*/ 495186 w 571911"/>
                <a:gd name="connsiteY2" fmla="*/ 0 h 734570"/>
                <a:gd name="connsiteX3" fmla="*/ 571911 w 571911"/>
                <a:gd name="connsiteY3" fmla="*/ 0 h 7345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71911" h="734570">
                  <a:moveTo>
                    <a:pt x="76725" y="734570"/>
                  </a:moveTo>
                  <a:lnTo>
                    <a:pt x="0" y="734570"/>
                  </a:lnTo>
                  <a:lnTo>
                    <a:pt x="495186" y="0"/>
                  </a:lnTo>
                  <a:lnTo>
                    <a:pt x="571911" y="0"/>
                  </a:lnTo>
                  <a:close/>
                </a:path>
              </a:pathLst>
            </a:custGeom>
            <a:solidFill>
              <a:srgbClr val="F095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2" name="任意多边形: 形状 53">
              <a:extLst>
                <a:ext uri="{FF2B5EF4-FFF2-40B4-BE49-F238E27FC236}">
                  <a16:creationId xmlns="" xmlns:a16="http://schemas.microsoft.com/office/drawing/2014/main" id="{7DCA88B6-FBCD-49F9-9FC1-9F9B36775C29}"/>
                </a:ext>
              </a:extLst>
            </p:cNvPr>
            <p:cNvSpPr/>
            <p:nvPr/>
          </p:nvSpPr>
          <p:spPr>
            <a:xfrm flipH="1" flipV="1">
              <a:off x="-3305" y="364006"/>
              <a:ext cx="593966" cy="734570"/>
            </a:xfrm>
            <a:custGeom>
              <a:avLst/>
              <a:gdLst>
                <a:gd name="connsiteX0" fmla="*/ 593966 w 593966"/>
                <a:gd name="connsiteY0" fmla="*/ 734570 h 734570"/>
                <a:gd name="connsiteX1" fmla="*/ 0 w 593966"/>
                <a:gd name="connsiteY1" fmla="*/ 734570 h 734570"/>
                <a:gd name="connsiteX2" fmla="*/ 495186 w 593966"/>
                <a:gd name="connsiteY2" fmla="*/ 0 h 734570"/>
                <a:gd name="connsiteX3" fmla="*/ 593966 w 593966"/>
                <a:gd name="connsiteY3" fmla="*/ 0 h 7345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93966" h="734570">
                  <a:moveTo>
                    <a:pt x="593966" y="734570"/>
                  </a:moveTo>
                  <a:lnTo>
                    <a:pt x="0" y="734570"/>
                  </a:lnTo>
                  <a:lnTo>
                    <a:pt x="495186" y="0"/>
                  </a:lnTo>
                  <a:lnTo>
                    <a:pt x="593966" y="0"/>
                  </a:lnTo>
                  <a:close/>
                </a:path>
              </a:pathLst>
            </a:custGeom>
            <a:solidFill>
              <a:srgbClr val="F095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3" name="文本框 32">
              <a:extLst>
                <a:ext uri="{FF2B5EF4-FFF2-40B4-BE49-F238E27FC236}">
                  <a16:creationId xmlns="" xmlns:a16="http://schemas.microsoft.com/office/drawing/2014/main" id="{59EE2A6E-5DF8-402A-8B36-B745BB0705B8}"/>
                </a:ext>
              </a:extLst>
            </p:cNvPr>
            <p:cNvSpPr txBox="1"/>
            <p:nvPr/>
          </p:nvSpPr>
          <p:spPr>
            <a:xfrm>
              <a:off x="1287208" y="344402"/>
              <a:ext cx="2688108" cy="71469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cs typeface="字魂105号-简雅黑" panose="00000500000000000000" pitchFamily="2" charset="-122"/>
                </a:rPr>
                <a:t>03.</a:t>
              </a:r>
              <a:r>
                <a:rPr lang="zh-CN" altLang="en-US" sz="20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cs typeface="字魂105号-简雅黑" panose="00000500000000000000" pitchFamily="2" charset="-122"/>
                </a:rPr>
                <a:t>十八定律</a:t>
              </a:r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452502" y="1210674"/>
            <a:ext cx="2639500" cy="428943"/>
            <a:chOff x="3099904" y="1452479"/>
            <a:chExt cx="3520148" cy="572057"/>
          </a:xfrm>
        </p:grpSpPr>
        <p:sp>
          <p:nvSpPr>
            <p:cNvPr id="35" name="矩形 1"/>
            <p:cNvSpPr/>
            <p:nvPr/>
          </p:nvSpPr>
          <p:spPr>
            <a:xfrm>
              <a:off x="3099904" y="1452479"/>
              <a:ext cx="3520148" cy="568048"/>
            </a:xfrm>
            <a:custGeom>
              <a:avLst/>
              <a:gdLst>
                <a:gd name="connsiteX0" fmla="*/ 0 w 6840760"/>
                <a:gd name="connsiteY0" fmla="*/ 0 h 888468"/>
                <a:gd name="connsiteX1" fmla="*/ 6840760 w 6840760"/>
                <a:gd name="connsiteY1" fmla="*/ 0 h 888468"/>
                <a:gd name="connsiteX2" fmla="*/ 6840760 w 6840760"/>
                <a:gd name="connsiteY2" fmla="*/ 888468 h 888468"/>
                <a:gd name="connsiteX3" fmla="*/ 0 w 6840760"/>
                <a:gd name="connsiteY3" fmla="*/ 888468 h 888468"/>
                <a:gd name="connsiteX4" fmla="*/ 0 w 6840760"/>
                <a:gd name="connsiteY4" fmla="*/ 0 h 888468"/>
                <a:gd name="connsiteX0" fmla="*/ 0 w 6840760"/>
                <a:gd name="connsiteY0" fmla="*/ 0 h 888468"/>
                <a:gd name="connsiteX1" fmla="*/ 6465622 w 6840760"/>
                <a:gd name="connsiteY1" fmla="*/ 35169 h 888468"/>
                <a:gd name="connsiteX2" fmla="*/ 6840760 w 6840760"/>
                <a:gd name="connsiteY2" fmla="*/ 888468 h 888468"/>
                <a:gd name="connsiteX3" fmla="*/ 0 w 6840760"/>
                <a:gd name="connsiteY3" fmla="*/ 888468 h 888468"/>
                <a:gd name="connsiteX4" fmla="*/ 0 w 6840760"/>
                <a:gd name="connsiteY4" fmla="*/ 0 h 888468"/>
                <a:gd name="connsiteX0" fmla="*/ 351693 w 6840760"/>
                <a:gd name="connsiteY0" fmla="*/ 0 h 888468"/>
                <a:gd name="connsiteX1" fmla="*/ 6465622 w 6840760"/>
                <a:gd name="connsiteY1" fmla="*/ 35169 h 888468"/>
                <a:gd name="connsiteX2" fmla="*/ 6840760 w 6840760"/>
                <a:gd name="connsiteY2" fmla="*/ 888468 h 888468"/>
                <a:gd name="connsiteX3" fmla="*/ 0 w 6840760"/>
                <a:gd name="connsiteY3" fmla="*/ 888468 h 888468"/>
                <a:gd name="connsiteX4" fmla="*/ 351693 w 6840760"/>
                <a:gd name="connsiteY4" fmla="*/ 0 h 8884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840760" h="888468">
                  <a:moveTo>
                    <a:pt x="351693" y="0"/>
                  </a:moveTo>
                  <a:lnTo>
                    <a:pt x="6465622" y="35169"/>
                  </a:lnTo>
                  <a:lnTo>
                    <a:pt x="6840760" y="888468"/>
                  </a:lnTo>
                  <a:lnTo>
                    <a:pt x="0" y="888468"/>
                  </a:lnTo>
                  <a:lnTo>
                    <a:pt x="351693" y="0"/>
                  </a:lnTo>
                  <a:close/>
                </a:path>
              </a:pathLst>
            </a:custGeom>
            <a:solidFill>
              <a:srgbClr val="EE8A1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64" tIns="34282" rIns="68564" bIns="34282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sz="1012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6" name="TextBox 61"/>
            <p:cNvSpPr txBox="1"/>
            <p:nvPr/>
          </p:nvSpPr>
          <p:spPr>
            <a:xfrm>
              <a:off x="4314341" y="1490932"/>
              <a:ext cx="1828375" cy="53360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20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rPr>
                <a:t>蘑菇定律</a:t>
              </a: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722472" y="965525"/>
            <a:ext cx="640647" cy="677097"/>
            <a:chOff x="3459946" y="1125538"/>
            <a:chExt cx="854394" cy="903005"/>
          </a:xfrm>
        </p:grpSpPr>
        <p:sp>
          <p:nvSpPr>
            <p:cNvPr id="38" name="等腰三角形 37"/>
            <p:cNvSpPr/>
            <p:nvPr/>
          </p:nvSpPr>
          <p:spPr>
            <a:xfrm flipV="1">
              <a:off x="3459946" y="1207397"/>
              <a:ext cx="854394" cy="821146"/>
            </a:xfrm>
            <a:prstGeom prst="triangle">
              <a:avLst/>
            </a:prstGeom>
            <a:solidFill>
              <a:srgbClr val="EE8A1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64" tIns="34282" rIns="68564" bIns="34282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altLang="zh-CN" sz="1012" dirty="0">
                <a:latin typeface="印品黑体" panose="00000500000000000000" pitchFamily="2" charset="-122"/>
                <a:ea typeface="印品黑体" panose="00000500000000000000" pitchFamily="2" charset="-122"/>
              </a:endParaRPr>
            </a:p>
          </p:txBody>
        </p:sp>
        <p:sp>
          <p:nvSpPr>
            <p:cNvPr id="39" name="TextBox 62"/>
            <p:cNvSpPr txBox="1"/>
            <p:nvPr/>
          </p:nvSpPr>
          <p:spPr>
            <a:xfrm>
              <a:off x="3615683" y="1125538"/>
              <a:ext cx="562677" cy="7386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999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" pitchFamily="34" charset="0"/>
                </a:rPr>
                <a:t>1</a:t>
              </a:r>
              <a:endParaRPr lang="zh-CN" altLang="en-US" sz="2999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itchFamily="34" charset="0"/>
              </a:endParaRPr>
            </a:p>
          </p:txBody>
        </p:sp>
      </p:grpSp>
      <p:sp>
        <p:nvSpPr>
          <p:cNvPr id="40" name="文本框 39">
            <a:extLst>
              <a:ext uri="{FF2B5EF4-FFF2-40B4-BE49-F238E27FC236}">
                <a16:creationId xmlns="" xmlns:a16="http://schemas.microsoft.com/office/drawing/2014/main" id="{B5001539-E82C-4346-9DBF-A96A8986DB48}"/>
              </a:ext>
            </a:extLst>
          </p:cNvPr>
          <p:cNvSpPr txBox="1"/>
          <p:nvPr/>
        </p:nvSpPr>
        <p:spPr>
          <a:xfrm>
            <a:off x="485390" y="2824297"/>
            <a:ext cx="1056807" cy="523220"/>
          </a:xfrm>
          <a:prstGeom prst="rect">
            <a:avLst/>
          </a:prstGeom>
          <a:solidFill>
            <a:srgbClr val="EE8A10"/>
          </a:solidFill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启迪</a:t>
            </a:r>
          </a:p>
        </p:txBody>
      </p:sp>
      <p:sp>
        <p:nvSpPr>
          <p:cNvPr id="50" name="TextBox 10">
            <a:extLst>
              <a:ext uri="{FF2B5EF4-FFF2-40B4-BE49-F238E27FC236}">
                <a16:creationId xmlns="" xmlns:a16="http://schemas.microsoft.com/office/drawing/2014/main" id="{98E93BD5-24A2-42E0-B661-8F84B34E5E19}"/>
              </a:ext>
            </a:extLst>
          </p:cNvPr>
          <p:cNvSpPr txBox="1"/>
          <p:nvPr/>
        </p:nvSpPr>
        <p:spPr>
          <a:xfrm>
            <a:off x="452502" y="4618404"/>
            <a:ext cx="11502937" cy="8790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cs typeface="+mn-ea"/>
                <a:sym typeface="+mn-lt"/>
              </a:rPr>
              <a:t>为使静止的飞轮转动起来，一开始你必须使很大的力气，飞轮转得越来越快，达到某一临界点后，你无需再费更大的力气，飞轮依旧会快速转动</a:t>
            </a:r>
            <a:r>
              <a:rPr lang="en-US" altLang="zh-CN" dirty="0">
                <a:cs typeface="+mn-ea"/>
                <a:sym typeface="+mn-lt"/>
              </a:rPr>
              <a:t>,</a:t>
            </a:r>
            <a:r>
              <a:rPr lang="zh-CN" altLang="en-US" dirty="0">
                <a:cs typeface="+mn-ea"/>
                <a:sym typeface="+mn-lt"/>
              </a:rPr>
              <a:t>而且不停地转动。</a:t>
            </a:r>
          </a:p>
        </p:txBody>
      </p:sp>
      <p:sp>
        <p:nvSpPr>
          <p:cNvPr id="51" name="TextBox 6">
            <a:extLst>
              <a:ext uri="{FF2B5EF4-FFF2-40B4-BE49-F238E27FC236}">
                <a16:creationId xmlns="" xmlns:a16="http://schemas.microsoft.com/office/drawing/2014/main" id="{927406AA-94E2-42BB-AC4A-FAC98BAFD706}"/>
              </a:ext>
            </a:extLst>
          </p:cNvPr>
          <p:cNvSpPr txBox="1"/>
          <p:nvPr/>
        </p:nvSpPr>
        <p:spPr>
          <a:xfrm>
            <a:off x="1772251" y="5634037"/>
            <a:ext cx="10033061" cy="5538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just">
              <a:defRPr sz="200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>
              <a:lnSpc>
                <a:spcPct val="150000"/>
              </a:lnSpc>
            </a:pPr>
            <a:r>
              <a:rPr lang="zh-CN" altLang="en-US" sz="1999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有时候你可能觉得做一件事很困难，但再坚持下，过了临界点，就会变得轻松。</a:t>
            </a:r>
          </a:p>
        </p:txBody>
      </p:sp>
      <p:grpSp>
        <p:nvGrpSpPr>
          <p:cNvPr id="52" name="组合 51"/>
          <p:cNvGrpSpPr/>
          <p:nvPr/>
        </p:nvGrpSpPr>
        <p:grpSpPr>
          <a:xfrm>
            <a:off x="452502" y="4065330"/>
            <a:ext cx="2639500" cy="428943"/>
            <a:chOff x="3099904" y="1452479"/>
            <a:chExt cx="3520148" cy="572057"/>
          </a:xfrm>
        </p:grpSpPr>
        <p:sp>
          <p:nvSpPr>
            <p:cNvPr id="53" name="矩形 1"/>
            <p:cNvSpPr/>
            <p:nvPr/>
          </p:nvSpPr>
          <p:spPr>
            <a:xfrm>
              <a:off x="3099904" y="1452479"/>
              <a:ext cx="3520148" cy="568048"/>
            </a:xfrm>
            <a:custGeom>
              <a:avLst/>
              <a:gdLst>
                <a:gd name="connsiteX0" fmla="*/ 0 w 6840760"/>
                <a:gd name="connsiteY0" fmla="*/ 0 h 888468"/>
                <a:gd name="connsiteX1" fmla="*/ 6840760 w 6840760"/>
                <a:gd name="connsiteY1" fmla="*/ 0 h 888468"/>
                <a:gd name="connsiteX2" fmla="*/ 6840760 w 6840760"/>
                <a:gd name="connsiteY2" fmla="*/ 888468 h 888468"/>
                <a:gd name="connsiteX3" fmla="*/ 0 w 6840760"/>
                <a:gd name="connsiteY3" fmla="*/ 888468 h 888468"/>
                <a:gd name="connsiteX4" fmla="*/ 0 w 6840760"/>
                <a:gd name="connsiteY4" fmla="*/ 0 h 888468"/>
                <a:gd name="connsiteX0" fmla="*/ 0 w 6840760"/>
                <a:gd name="connsiteY0" fmla="*/ 0 h 888468"/>
                <a:gd name="connsiteX1" fmla="*/ 6465622 w 6840760"/>
                <a:gd name="connsiteY1" fmla="*/ 35169 h 888468"/>
                <a:gd name="connsiteX2" fmla="*/ 6840760 w 6840760"/>
                <a:gd name="connsiteY2" fmla="*/ 888468 h 888468"/>
                <a:gd name="connsiteX3" fmla="*/ 0 w 6840760"/>
                <a:gd name="connsiteY3" fmla="*/ 888468 h 888468"/>
                <a:gd name="connsiteX4" fmla="*/ 0 w 6840760"/>
                <a:gd name="connsiteY4" fmla="*/ 0 h 888468"/>
                <a:gd name="connsiteX0" fmla="*/ 351693 w 6840760"/>
                <a:gd name="connsiteY0" fmla="*/ 0 h 888468"/>
                <a:gd name="connsiteX1" fmla="*/ 6465622 w 6840760"/>
                <a:gd name="connsiteY1" fmla="*/ 35169 h 888468"/>
                <a:gd name="connsiteX2" fmla="*/ 6840760 w 6840760"/>
                <a:gd name="connsiteY2" fmla="*/ 888468 h 888468"/>
                <a:gd name="connsiteX3" fmla="*/ 0 w 6840760"/>
                <a:gd name="connsiteY3" fmla="*/ 888468 h 888468"/>
                <a:gd name="connsiteX4" fmla="*/ 351693 w 6840760"/>
                <a:gd name="connsiteY4" fmla="*/ 0 h 8884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840760" h="888468">
                  <a:moveTo>
                    <a:pt x="351693" y="0"/>
                  </a:moveTo>
                  <a:lnTo>
                    <a:pt x="6465622" y="35169"/>
                  </a:lnTo>
                  <a:lnTo>
                    <a:pt x="6840760" y="888468"/>
                  </a:lnTo>
                  <a:lnTo>
                    <a:pt x="0" y="888468"/>
                  </a:lnTo>
                  <a:lnTo>
                    <a:pt x="351693" y="0"/>
                  </a:lnTo>
                  <a:close/>
                </a:path>
              </a:pathLst>
            </a:custGeom>
            <a:solidFill>
              <a:srgbClr val="EE8A1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64" tIns="34282" rIns="68564" bIns="34282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sz="1012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4" name="TextBox 61"/>
            <p:cNvSpPr txBox="1"/>
            <p:nvPr/>
          </p:nvSpPr>
          <p:spPr>
            <a:xfrm>
              <a:off x="4314341" y="1490932"/>
              <a:ext cx="1828375" cy="53360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20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rPr>
                <a:t>飞轮效应</a:t>
              </a:r>
            </a:p>
          </p:txBody>
        </p:sp>
      </p:grpSp>
      <p:grpSp>
        <p:nvGrpSpPr>
          <p:cNvPr id="55" name="组合 54"/>
          <p:cNvGrpSpPr/>
          <p:nvPr/>
        </p:nvGrpSpPr>
        <p:grpSpPr>
          <a:xfrm>
            <a:off x="722472" y="3820181"/>
            <a:ext cx="640647" cy="677097"/>
            <a:chOff x="3459946" y="1125538"/>
            <a:chExt cx="854394" cy="903005"/>
          </a:xfrm>
        </p:grpSpPr>
        <p:sp>
          <p:nvSpPr>
            <p:cNvPr id="56" name="等腰三角形 55"/>
            <p:cNvSpPr/>
            <p:nvPr/>
          </p:nvSpPr>
          <p:spPr>
            <a:xfrm flipV="1">
              <a:off x="3459946" y="1207397"/>
              <a:ext cx="854394" cy="821146"/>
            </a:xfrm>
            <a:prstGeom prst="triangle">
              <a:avLst/>
            </a:prstGeom>
            <a:solidFill>
              <a:srgbClr val="EE8A1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64" tIns="34282" rIns="68564" bIns="34282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altLang="zh-CN" sz="1012" dirty="0">
                <a:latin typeface="印品黑体" panose="00000500000000000000" pitchFamily="2" charset="-122"/>
                <a:ea typeface="印品黑体" panose="00000500000000000000" pitchFamily="2" charset="-122"/>
              </a:endParaRPr>
            </a:p>
          </p:txBody>
        </p:sp>
        <p:sp>
          <p:nvSpPr>
            <p:cNvPr id="57" name="TextBox 62"/>
            <p:cNvSpPr txBox="1"/>
            <p:nvPr/>
          </p:nvSpPr>
          <p:spPr>
            <a:xfrm>
              <a:off x="3615683" y="1125538"/>
              <a:ext cx="562677" cy="7386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999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" pitchFamily="34" charset="0"/>
                </a:rPr>
                <a:t>2</a:t>
              </a:r>
              <a:endParaRPr lang="zh-CN" altLang="en-US" sz="2999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itchFamily="34" charset="0"/>
              </a:endParaRPr>
            </a:p>
          </p:txBody>
        </p:sp>
      </p:grpSp>
      <p:sp>
        <p:nvSpPr>
          <p:cNvPr id="58" name="文本框 57">
            <a:extLst>
              <a:ext uri="{FF2B5EF4-FFF2-40B4-BE49-F238E27FC236}">
                <a16:creationId xmlns="" xmlns:a16="http://schemas.microsoft.com/office/drawing/2014/main" id="{B5001539-E82C-4346-9DBF-A96A8986DB48}"/>
              </a:ext>
            </a:extLst>
          </p:cNvPr>
          <p:cNvSpPr txBox="1"/>
          <p:nvPr/>
        </p:nvSpPr>
        <p:spPr>
          <a:xfrm>
            <a:off x="485390" y="5678953"/>
            <a:ext cx="1056807" cy="523220"/>
          </a:xfrm>
          <a:prstGeom prst="rect">
            <a:avLst/>
          </a:prstGeom>
          <a:solidFill>
            <a:srgbClr val="EE8A10"/>
          </a:solidFill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启迪</a:t>
            </a:r>
          </a:p>
        </p:txBody>
      </p:sp>
    </p:spTree>
    <p:extLst>
      <p:ext uri="{BB962C8B-B14F-4D97-AF65-F5344CB8AC3E}">
        <p14:creationId xmlns:p14="http://schemas.microsoft.com/office/powerpoint/2010/main" val="409325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:random/>
      </p:transition>
    </mc:Choice>
    <mc:Fallback xmlns="">
      <p:transition spd="slow" advTm="2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0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0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00"/>
                            </p:stCondLst>
                            <p:childTnLst>
                              <p:par>
                                <p:cTn id="4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26" grpId="0"/>
      <p:bldP spid="40" grpId="0" animBg="1"/>
      <p:bldP spid="50" grpId="0"/>
      <p:bldP spid="51" grpId="0"/>
      <p:bldP spid="58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组合 26">
            <a:extLst>
              <a:ext uri="{FF2B5EF4-FFF2-40B4-BE49-F238E27FC236}">
                <a16:creationId xmlns="" xmlns:a16="http://schemas.microsoft.com/office/drawing/2014/main" id="{EA011D38-062B-46E1-916E-33BE1406286F}"/>
              </a:ext>
            </a:extLst>
          </p:cNvPr>
          <p:cNvGrpSpPr/>
          <p:nvPr/>
        </p:nvGrpSpPr>
        <p:grpSpPr>
          <a:xfrm>
            <a:off x="0" y="165767"/>
            <a:ext cx="2476500" cy="422214"/>
            <a:chOff x="-3305" y="344402"/>
            <a:chExt cx="4156217" cy="754174"/>
          </a:xfrm>
        </p:grpSpPr>
        <p:sp>
          <p:nvSpPr>
            <p:cNvPr id="28" name="任意多边形: 形状 30">
              <a:extLst>
                <a:ext uri="{FF2B5EF4-FFF2-40B4-BE49-F238E27FC236}">
                  <a16:creationId xmlns="" xmlns:a16="http://schemas.microsoft.com/office/drawing/2014/main" id="{E3183C62-F7F1-4AC0-8836-21A4E016593E}"/>
                </a:ext>
              </a:extLst>
            </p:cNvPr>
            <p:cNvSpPr/>
            <p:nvPr/>
          </p:nvSpPr>
          <p:spPr>
            <a:xfrm flipH="1" flipV="1">
              <a:off x="560461" y="362710"/>
              <a:ext cx="571911" cy="734570"/>
            </a:xfrm>
            <a:custGeom>
              <a:avLst/>
              <a:gdLst>
                <a:gd name="connsiteX0" fmla="*/ 76725 w 571911"/>
                <a:gd name="connsiteY0" fmla="*/ 734570 h 734570"/>
                <a:gd name="connsiteX1" fmla="*/ 0 w 571911"/>
                <a:gd name="connsiteY1" fmla="*/ 734570 h 734570"/>
                <a:gd name="connsiteX2" fmla="*/ 495186 w 571911"/>
                <a:gd name="connsiteY2" fmla="*/ 0 h 734570"/>
                <a:gd name="connsiteX3" fmla="*/ 571911 w 571911"/>
                <a:gd name="connsiteY3" fmla="*/ 0 h 7345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71911" h="734570">
                  <a:moveTo>
                    <a:pt x="76725" y="734570"/>
                  </a:moveTo>
                  <a:lnTo>
                    <a:pt x="0" y="734570"/>
                  </a:lnTo>
                  <a:lnTo>
                    <a:pt x="495186" y="0"/>
                  </a:lnTo>
                  <a:lnTo>
                    <a:pt x="571911" y="0"/>
                  </a:lnTo>
                  <a:close/>
                </a:path>
              </a:pathLst>
            </a:custGeom>
            <a:solidFill>
              <a:srgbClr val="F095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9" name="任意多边形: 形状 54">
              <a:extLst>
                <a:ext uri="{FF2B5EF4-FFF2-40B4-BE49-F238E27FC236}">
                  <a16:creationId xmlns="" xmlns:a16="http://schemas.microsoft.com/office/drawing/2014/main" id="{F4576C96-2FEF-42CC-B6C1-CBAF2AF48B75}"/>
                </a:ext>
              </a:extLst>
            </p:cNvPr>
            <p:cNvSpPr/>
            <p:nvPr/>
          </p:nvSpPr>
          <p:spPr>
            <a:xfrm>
              <a:off x="811307" y="361416"/>
              <a:ext cx="3341605" cy="714691"/>
            </a:xfrm>
            <a:custGeom>
              <a:avLst/>
              <a:gdLst>
                <a:gd name="connsiteX0" fmla="*/ 494312 w 4010666"/>
                <a:gd name="connsiteY0" fmla="*/ 0 h 733274"/>
                <a:gd name="connsiteX1" fmla="*/ 3668445 w 4010666"/>
                <a:gd name="connsiteY1" fmla="*/ 0 h 733274"/>
                <a:gd name="connsiteX2" fmla="*/ 3716885 w 4010666"/>
                <a:gd name="connsiteY2" fmla="*/ 4883 h 733274"/>
                <a:gd name="connsiteX3" fmla="*/ 4010666 w 4010666"/>
                <a:gd name="connsiteY3" fmla="*/ 365341 h 733274"/>
                <a:gd name="connsiteX4" fmla="*/ 3642733 w 4010666"/>
                <a:gd name="connsiteY4" fmla="*/ 733274 h 733274"/>
                <a:gd name="connsiteX5" fmla="*/ 0 w 4010666"/>
                <a:gd name="connsiteY5" fmla="*/ 733274 h 7332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010666" h="733274">
                  <a:moveTo>
                    <a:pt x="494312" y="0"/>
                  </a:moveTo>
                  <a:lnTo>
                    <a:pt x="3668445" y="0"/>
                  </a:lnTo>
                  <a:lnTo>
                    <a:pt x="3716885" y="4883"/>
                  </a:lnTo>
                  <a:cubicBezTo>
                    <a:pt x="3884546" y="39191"/>
                    <a:pt x="4010666" y="187538"/>
                    <a:pt x="4010666" y="365341"/>
                  </a:cubicBezTo>
                  <a:cubicBezTo>
                    <a:pt x="4010666" y="568545"/>
                    <a:pt x="3845937" y="733274"/>
                    <a:pt x="3642733" y="733274"/>
                  </a:cubicBezTo>
                  <a:lnTo>
                    <a:pt x="0" y="733274"/>
                  </a:lnTo>
                  <a:close/>
                </a:path>
              </a:pathLst>
            </a:custGeom>
            <a:solidFill>
              <a:srgbClr val="F095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0" name="任意多边形: 形状 32">
              <a:extLst>
                <a:ext uri="{FF2B5EF4-FFF2-40B4-BE49-F238E27FC236}">
                  <a16:creationId xmlns="" xmlns:a16="http://schemas.microsoft.com/office/drawing/2014/main" id="{CB781C22-B620-411E-9042-3828327669DD}"/>
                </a:ext>
              </a:extLst>
            </p:cNvPr>
            <p:cNvSpPr/>
            <p:nvPr/>
          </p:nvSpPr>
          <p:spPr>
            <a:xfrm flipH="1" flipV="1">
              <a:off x="389638" y="362710"/>
              <a:ext cx="571911" cy="734570"/>
            </a:xfrm>
            <a:custGeom>
              <a:avLst/>
              <a:gdLst>
                <a:gd name="connsiteX0" fmla="*/ 76725 w 571911"/>
                <a:gd name="connsiteY0" fmla="*/ 734570 h 734570"/>
                <a:gd name="connsiteX1" fmla="*/ 0 w 571911"/>
                <a:gd name="connsiteY1" fmla="*/ 734570 h 734570"/>
                <a:gd name="connsiteX2" fmla="*/ 495186 w 571911"/>
                <a:gd name="connsiteY2" fmla="*/ 0 h 734570"/>
                <a:gd name="connsiteX3" fmla="*/ 571911 w 571911"/>
                <a:gd name="connsiteY3" fmla="*/ 0 h 7345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71911" h="734570">
                  <a:moveTo>
                    <a:pt x="76725" y="734570"/>
                  </a:moveTo>
                  <a:lnTo>
                    <a:pt x="0" y="734570"/>
                  </a:lnTo>
                  <a:lnTo>
                    <a:pt x="495186" y="0"/>
                  </a:lnTo>
                  <a:lnTo>
                    <a:pt x="571911" y="0"/>
                  </a:lnTo>
                  <a:close/>
                </a:path>
              </a:pathLst>
            </a:custGeom>
            <a:solidFill>
              <a:srgbClr val="F095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1" name="任意多边形: 形状 33">
              <a:extLst>
                <a:ext uri="{FF2B5EF4-FFF2-40B4-BE49-F238E27FC236}">
                  <a16:creationId xmlns="" xmlns:a16="http://schemas.microsoft.com/office/drawing/2014/main" id="{2CC9D8C9-0F25-466A-81E4-2B5EFF8B4068}"/>
                </a:ext>
              </a:extLst>
            </p:cNvPr>
            <p:cNvSpPr/>
            <p:nvPr/>
          </p:nvSpPr>
          <p:spPr>
            <a:xfrm flipH="1" flipV="1">
              <a:off x="217341" y="362710"/>
              <a:ext cx="571911" cy="734570"/>
            </a:xfrm>
            <a:custGeom>
              <a:avLst/>
              <a:gdLst>
                <a:gd name="connsiteX0" fmla="*/ 76725 w 571911"/>
                <a:gd name="connsiteY0" fmla="*/ 734570 h 734570"/>
                <a:gd name="connsiteX1" fmla="*/ 0 w 571911"/>
                <a:gd name="connsiteY1" fmla="*/ 734570 h 734570"/>
                <a:gd name="connsiteX2" fmla="*/ 495186 w 571911"/>
                <a:gd name="connsiteY2" fmla="*/ 0 h 734570"/>
                <a:gd name="connsiteX3" fmla="*/ 571911 w 571911"/>
                <a:gd name="connsiteY3" fmla="*/ 0 h 7345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71911" h="734570">
                  <a:moveTo>
                    <a:pt x="76725" y="734570"/>
                  </a:moveTo>
                  <a:lnTo>
                    <a:pt x="0" y="734570"/>
                  </a:lnTo>
                  <a:lnTo>
                    <a:pt x="495186" y="0"/>
                  </a:lnTo>
                  <a:lnTo>
                    <a:pt x="571911" y="0"/>
                  </a:lnTo>
                  <a:close/>
                </a:path>
              </a:pathLst>
            </a:custGeom>
            <a:solidFill>
              <a:srgbClr val="F095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2" name="任意多边形: 形状 53">
              <a:extLst>
                <a:ext uri="{FF2B5EF4-FFF2-40B4-BE49-F238E27FC236}">
                  <a16:creationId xmlns="" xmlns:a16="http://schemas.microsoft.com/office/drawing/2014/main" id="{7DCA88B6-FBCD-49F9-9FC1-9F9B36775C29}"/>
                </a:ext>
              </a:extLst>
            </p:cNvPr>
            <p:cNvSpPr/>
            <p:nvPr/>
          </p:nvSpPr>
          <p:spPr>
            <a:xfrm flipH="1" flipV="1">
              <a:off x="-3305" y="364006"/>
              <a:ext cx="593966" cy="734570"/>
            </a:xfrm>
            <a:custGeom>
              <a:avLst/>
              <a:gdLst>
                <a:gd name="connsiteX0" fmla="*/ 593966 w 593966"/>
                <a:gd name="connsiteY0" fmla="*/ 734570 h 734570"/>
                <a:gd name="connsiteX1" fmla="*/ 0 w 593966"/>
                <a:gd name="connsiteY1" fmla="*/ 734570 h 734570"/>
                <a:gd name="connsiteX2" fmla="*/ 495186 w 593966"/>
                <a:gd name="connsiteY2" fmla="*/ 0 h 734570"/>
                <a:gd name="connsiteX3" fmla="*/ 593966 w 593966"/>
                <a:gd name="connsiteY3" fmla="*/ 0 h 7345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93966" h="734570">
                  <a:moveTo>
                    <a:pt x="593966" y="734570"/>
                  </a:moveTo>
                  <a:lnTo>
                    <a:pt x="0" y="734570"/>
                  </a:lnTo>
                  <a:lnTo>
                    <a:pt x="495186" y="0"/>
                  </a:lnTo>
                  <a:lnTo>
                    <a:pt x="593966" y="0"/>
                  </a:lnTo>
                  <a:close/>
                </a:path>
              </a:pathLst>
            </a:custGeom>
            <a:solidFill>
              <a:srgbClr val="F095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3" name="文本框 32">
              <a:extLst>
                <a:ext uri="{FF2B5EF4-FFF2-40B4-BE49-F238E27FC236}">
                  <a16:creationId xmlns="" xmlns:a16="http://schemas.microsoft.com/office/drawing/2014/main" id="{59EE2A6E-5DF8-402A-8B36-B745BB0705B8}"/>
                </a:ext>
              </a:extLst>
            </p:cNvPr>
            <p:cNvSpPr txBox="1"/>
            <p:nvPr/>
          </p:nvSpPr>
          <p:spPr>
            <a:xfrm>
              <a:off x="1287208" y="344402"/>
              <a:ext cx="2688108" cy="71469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cs typeface="字魂105号-简雅黑" panose="00000500000000000000" pitchFamily="2" charset="-122"/>
                </a:rPr>
                <a:t>03.</a:t>
              </a:r>
              <a:r>
                <a:rPr lang="zh-CN" altLang="en-US" sz="20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cs typeface="字魂105号-简雅黑" panose="00000500000000000000" pitchFamily="2" charset="-122"/>
                </a:rPr>
                <a:t>十八定律</a:t>
              </a:r>
            </a:p>
          </p:txBody>
        </p:sp>
      </p:grpSp>
      <p:sp>
        <p:nvSpPr>
          <p:cNvPr id="34" name="TextBox 10">
            <a:extLst>
              <a:ext uri="{FF2B5EF4-FFF2-40B4-BE49-F238E27FC236}">
                <a16:creationId xmlns="" xmlns:a16="http://schemas.microsoft.com/office/drawing/2014/main" id="{98E93BD5-24A2-42E0-B661-8F84B34E5E19}"/>
              </a:ext>
            </a:extLst>
          </p:cNvPr>
          <p:cNvSpPr txBox="1"/>
          <p:nvPr/>
        </p:nvSpPr>
        <p:spPr>
          <a:xfrm>
            <a:off x="438013" y="1804388"/>
            <a:ext cx="488149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dirty="0">
                <a:cs typeface="+mn-ea"/>
                <a:sym typeface="+mn-lt"/>
              </a:rPr>
              <a:t>一个房子如果窗户破了</a:t>
            </a:r>
            <a:r>
              <a:rPr lang="en-US" altLang="zh-CN" dirty="0">
                <a:cs typeface="+mn-ea"/>
                <a:sym typeface="+mn-lt"/>
              </a:rPr>
              <a:t>,</a:t>
            </a:r>
            <a:r>
              <a:rPr lang="zh-CN" altLang="en-US" dirty="0">
                <a:cs typeface="+mn-ea"/>
                <a:sym typeface="+mn-lt"/>
              </a:rPr>
              <a:t>没有人去修补，隔不久，其它的窗户也可能莫名其妙地被人打破。环境可以对一一个人产生强烈的暗示性和诱导性。</a:t>
            </a:r>
          </a:p>
        </p:txBody>
      </p:sp>
      <p:sp>
        <p:nvSpPr>
          <p:cNvPr id="35" name="TextBox 6">
            <a:extLst>
              <a:ext uri="{FF2B5EF4-FFF2-40B4-BE49-F238E27FC236}">
                <a16:creationId xmlns="" xmlns:a16="http://schemas.microsoft.com/office/drawing/2014/main" id="{927406AA-94E2-42BB-AC4A-FAC98BAFD706}"/>
              </a:ext>
            </a:extLst>
          </p:cNvPr>
          <p:cNvSpPr txBox="1"/>
          <p:nvPr/>
        </p:nvSpPr>
        <p:spPr>
          <a:xfrm>
            <a:off x="409688" y="4717340"/>
            <a:ext cx="4881498" cy="13229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just">
              <a:defRPr sz="200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>
              <a:lnSpc>
                <a:spcPct val="200000"/>
              </a:lnSpc>
            </a:pPr>
            <a:r>
              <a:rPr lang="zh-CN" altLang="en-US" sz="1999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在工作中，时时刻刻都要保持警戒，别让自己成为职场上那扇任人践踏的破窗户。</a:t>
            </a:r>
          </a:p>
        </p:txBody>
      </p:sp>
      <p:grpSp>
        <p:nvGrpSpPr>
          <p:cNvPr id="36" name="组合 35"/>
          <p:cNvGrpSpPr/>
          <p:nvPr/>
        </p:nvGrpSpPr>
        <p:grpSpPr>
          <a:xfrm>
            <a:off x="438013" y="1251315"/>
            <a:ext cx="2639500" cy="428943"/>
            <a:chOff x="3099904" y="1452479"/>
            <a:chExt cx="3520148" cy="572057"/>
          </a:xfrm>
        </p:grpSpPr>
        <p:sp>
          <p:nvSpPr>
            <p:cNvPr id="37" name="矩形 1"/>
            <p:cNvSpPr/>
            <p:nvPr/>
          </p:nvSpPr>
          <p:spPr>
            <a:xfrm>
              <a:off x="3099904" y="1452479"/>
              <a:ext cx="3520148" cy="568048"/>
            </a:xfrm>
            <a:custGeom>
              <a:avLst/>
              <a:gdLst>
                <a:gd name="connsiteX0" fmla="*/ 0 w 6840760"/>
                <a:gd name="connsiteY0" fmla="*/ 0 h 888468"/>
                <a:gd name="connsiteX1" fmla="*/ 6840760 w 6840760"/>
                <a:gd name="connsiteY1" fmla="*/ 0 h 888468"/>
                <a:gd name="connsiteX2" fmla="*/ 6840760 w 6840760"/>
                <a:gd name="connsiteY2" fmla="*/ 888468 h 888468"/>
                <a:gd name="connsiteX3" fmla="*/ 0 w 6840760"/>
                <a:gd name="connsiteY3" fmla="*/ 888468 h 888468"/>
                <a:gd name="connsiteX4" fmla="*/ 0 w 6840760"/>
                <a:gd name="connsiteY4" fmla="*/ 0 h 888468"/>
                <a:gd name="connsiteX0" fmla="*/ 0 w 6840760"/>
                <a:gd name="connsiteY0" fmla="*/ 0 h 888468"/>
                <a:gd name="connsiteX1" fmla="*/ 6465622 w 6840760"/>
                <a:gd name="connsiteY1" fmla="*/ 35169 h 888468"/>
                <a:gd name="connsiteX2" fmla="*/ 6840760 w 6840760"/>
                <a:gd name="connsiteY2" fmla="*/ 888468 h 888468"/>
                <a:gd name="connsiteX3" fmla="*/ 0 w 6840760"/>
                <a:gd name="connsiteY3" fmla="*/ 888468 h 888468"/>
                <a:gd name="connsiteX4" fmla="*/ 0 w 6840760"/>
                <a:gd name="connsiteY4" fmla="*/ 0 h 888468"/>
                <a:gd name="connsiteX0" fmla="*/ 351693 w 6840760"/>
                <a:gd name="connsiteY0" fmla="*/ 0 h 888468"/>
                <a:gd name="connsiteX1" fmla="*/ 6465622 w 6840760"/>
                <a:gd name="connsiteY1" fmla="*/ 35169 h 888468"/>
                <a:gd name="connsiteX2" fmla="*/ 6840760 w 6840760"/>
                <a:gd name="connsiteY2" fmla="*/ 888468 h 888468"/>
                <a:gd name="connsiteX3" fmla="*/ 0 w 6840760"/>
                <a:gd name="connsiteY3" fmla="*/ 888468 h 888468"/>
                <a:gd name="connsiteX4" fmla="*/ 351693 w 6840760"/>
                <a:gd name="connsiteY4" fmla="*/ 0 h 8884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840760" h="888468">
                  <a:moveTo>
                    <a:pt x="351693" y="0"/>
                  </a:moveTo>
                  <a:lnTo>
                    <a:pt x="6465622" y="35169"/>
                  </a:lnTo>
                  <a:lnTo>
                    <a:pt x="6840760" y="888468"/>
                  </a:lnTo>
                  <a:lnTo>
                    <a:pt x="0" y="888468"/>
                  </a:lnTo>
                  <a:lnTo>
                    <a:pt x="351693" y="0"/>
                  </a:lnTo>
                  <a:close/>
                </a:path>
              </a:pathLst>
            </a:custGeom>
            <a:solidFill>
              <a:srgbClr val="EE8A1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64" tIns="34282" rIns="68564" bIns="34282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sz="1012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8" name="TextBox 61"/>
            <p:cNvSpPr txBox="1"/>
            <p:nvPr/>
          </p:nvSpPr>
          <p:spPr>
            <a:xfrm>
              <a:off x="4314341" y="1490932"/>
              <a:ext cx="1828375" cy="53360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20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rPr>
                <a:t>破窗效应</a:t>
              </a:r>
            </a:p>
          </p:txBody>
        </p:sp>
      </p:grpSp>
      <p:grpSp>
        <p:nvGrpSpPr>
          <p:cNvPr id="39" name="组合 38"/>
          <p:cNvGrpSpPr/>
          <p:nvPr/>
        </p:nvGrpSpPr>
        <p:grpSpPr>
          <a:xfrm>
            <a:off x="707983" y="1006166"/>
            <a:ext cx="640647" cy="677097"/>
            <a:chOff x="3459946" y="1125538"/>
            <a:chExt cx="854394" cy="903005"/>
          </a:xfrm>
        </p:grpSpPr>
        <p:sp>
          <p:nvSpPr>
            <p:cNvPr id="40" name="等腰三角形 39"/>
            <p:cNvSpPr/>
            <p:nvPr/>
          </p:nvSpPr>
          <p:spPr>
            <a:xfrm flipV="1">
              <a:off x="3459946" y="1207397"/>
              <a:ext cx="854394" cy="821146"/>
            </a:xfrm>
            <a:prstGeom prst="triangle">
              <a:avLst/>
            </a:prstGeom>
            <a:solidFill>
              <a:srgbClr val="EE8A1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64" tIns="34282" rIns="68564" bIns="34282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altLang="zh-CN" sz="1012" dirty="0">
                <a:latin typeface="印品黑体" panose="00000500000000000000" pitchFamily="2" charset="-122"/>
                <a:ea typeface="印品黑体" panose="00000500000000000000" pitchFamily="2" charset="-122"/>
              </a:endParaRPr>
            </a:p>
          </p:txBody>
        </p:sp>
        <p:sp>
          <p:nvSpPr>
            <p:cNvPr id="41" name="TextBox 62"/>
            <p:cNvSpPr txBox="1"/>
            <p:nvPr/>
          </p:nvSpPr>
          <p:spPr>
            <a:xfrm>
              <a:off x="3615683" y="1125538"/>
              <a:ext cx="562677" cy="7386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999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" pitchFamily="34" charset="0"/>
                </a:rPr>
                <a:t>3</a:t>
              </a:r>
              <a:endParaRPr lang="zh-CN" altLang="en-US" sz="2999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itchFamily="34" charset="0"/>
              </a:endParaRPr>
            </a:p>
          </p:txBody>
        </p:sp>
      </p:grpSp>
      <p:sp>
        <p:nvSpPr>
          <p:cNvPr id="42" name="文本框 41">
            <a:extLst>
              <a:ext uri="{FF2B5EF4-FFF2-40B4-BE49-F238E27FC236}">
                <a16:creationId xmlns="" xmlns:a16="http://schemas.microsoft.com/office/drawing/2014/main" id="{B5001539-E82C-4346-9DBF-A96A8986DB48}"/>
              </a:ext>
            </a:extLst>
          </p:cNvPr>
          <p:cNvSpPr txBox="1"/>
          <p:nvPr/>
        </p:nvSpPr>
        <p:spPr>
          <a:xfrm>
            <a:off x="547191" y="3876417"/>
            <a:ext cx="1056807" cy="523220"/>
          </a:xfrm>
          <a:prstGeom prst="rect">
            <a:avLst/>
          </a:prstGeom>
          <a:solidFill>
            <a:srgbClr val="EE8A10"/>
          </a:solidFill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启迪</a:t>
            </a:r>
          </a:p>
        </p:txBody>
      </p:sp>
      <p:sp>
        <p:nvSpPr>
          <p:cNvPr id="43" name="TextBox 10">
            <a:extLst>
              <a:ext uri="{FF2B5EF4-FFF2-40B4-BE49-F238E27FC236}">
                <a16:creationId xmlns="" xmlns:a16="http://schemas.microsoft.com/office/drawing/2014/main" id="{98E93BD5-24A2-42E0-B661-8F84B34E5E19}"/>
              </a:ext>
            </a:extLst>
          </p:cNvPr>
          <p:cNvSpPr txBox="1"/>
          <p:nvPr/>
        </p:nvSpPr>
        <p:spPr>
          <a:xfrm>
            <a:off x="6120659" y="1804388"/>
            <a:ext cx="576869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cs typeface="+mn-ea"/>
                <a:sym typeface="+mn-lt"/>
              </a:rPr>
              <a:t>一只木桶盛水的多少</a:t>
            </a:r>
            <a:r>
              <a:rPr lang="en-US" altLang="zh-CN" dirty="0">
                <a:cs typeface="+mn-ea"/>
                <a:sym typeface="+mn-lt"/>
              </a:rPr>
              <a:t>,</a:t>
            </a:r>
            <a:r>
              <a:rPr lang="zh-CN" altLang="en-US" dirty="0">
                <a:cs typeface="+mn-ea"/>
                <a:sym typeface="+mn-lt"/>
              </a:rPr>
              <a:t>并不取决于桶壁上最高的那块木板</a:t>
            </a:r>
            <a:r>
              <a:rPr lang="en-US" altLang="zh-CN" dirty="0">
                <a:cs typeface="+mn-ea"/>
                <a:sym typeface="+mn-lt"/>
              </a:rPr>
              <a:t>,</a:t>
            </a:r>
            <a:r>
              <a:rPr lang="zh-CN" altLang="en-US" dirty="0">
                <a:cs typeface="+mn-ea"/>
                <a:sym typeface="+mn-lt"/>
              </a:rPr>
              <a:t>而恰恰取决于桶壁上最短的那块木板。</a:t>
            </a:r>
          </a:p>
        </p:txBody>
      </p:sp>
      <p:sp>
        <p:nvSpPr>
          <p:cNvPr id="44" name="TextBox 6">
            <a:extLst>
              <a:ext uri="{FF2B5EF4-FFF2-40B4-BE49-F238E27FC236}">
                <a16:creationId xmlns="" xmlns:a16="http://schemas.microsoft.com/office/drawing/2014/main" id="{927406AA-94E2-42BB-AC4A-FAC98BAFD706}"/>
              </a:ext>
            </a:extLst>
          </p:cNvPr>
          <p:cNvSpPr txBox="1"/>
          <p:nvPr/>
        </p:nvSpPr>
        <p:spPr>
          <a:xfrm>
            <a:off x="6120658" y="3835776"/>
            <a:ext cx="5768695" cy="25535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just">
              <a:defRPr sz="200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>
              <a:lnSpc>
                <a:spcPct val="200000"/>
              </a:lnSpc>
            </a:pPr>
            <a:r>
              <a:rPr lang="zh-CN" altLang="en-US" sz="1999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每个人在这个社会生存，都是依靠各种各样的技能，而这些技能就是人生的“木板”。我们的发展恰恰取决于那块“短木板”， 应该时刻注意取长补短，把劣势转变为优势。</a:t>
            </a:r>
          </a:p>
        </p:txBody>
      </p:sp>
      <p:grpSp>
        <p:nvGrpSpPr>
          <p:cNvPr id="45" name="组合 44"/>
          <p:cNvGrpSpPr/>
          <p:nvPr/>
        </p:nvGrpSpPr>
        <p:grpSpPr>
          <a:xfrm>
            <a:off x="6120659" y="1251315"/>
            <a:ext cx="2639500" cy="428943"/>
            <a:chOff x="3099904" y="1452479"/>
            <a:chExt cx="3520148" cy="572057"/>
          </a:xfrm>
        </p:grpSpPr>
        <p:sp>
          <p:nvSpPr>
            <p:cNvPr id="46" name="矩形 1"/>
            <p:cNvSpPr/>
            <p:nvPr/>
          </p:nvSpPr>
          <p:spPr>
            <a:xfrm>
              <a:off x="3099904" y="1452479"/>
              <a:ext cx="3520148" cy="568048"/>
            </a:xfrm>
            <a:custGeom>
              <a:avLst/>
              <a:gdLst>
                <a:gd name="connsiteX0" fmla="*/ 0 w 6840760"/>
                <a:gd name="connsiteY0" fmla="*/ 0 h 888468"/>
                <a:gd name="connsiteX1" fmla="*/ 6840760 w 6840760"/>
                <a:gd name="connsiteY1" fmla="*/ 0 h 888468"/>
                <a:gd name="connsiteX2" fmla="*/ 6840760 w 6840760"/>
                <a:gd name="connsiteY2" fmla="*/ 888468 h 888468"/>
                <a:gd name="connsiteX3" fmla="*/ 0 w 6840760"/>
                <a:gd name="connsiteY3" fmla="*/ 888468 h 888468"/>
                <a:gd name="connsiteX4" fmla="*/ 0 w 6840760"/>
                <a:gd name="connsiteY4" fmla="*/ 0 h 888468"/>
                <a:gd name="connsiteX0" fmla="*/ 0 w 6840760"/>
                <a:gd name="connsiteY0" fmla="*/ 0 h 888468"/>
                <a:gd name="connsiteX1" fmla="*/ 6465622 w 6840760"/>
                <a:gd name="connsiteY1" fmla="*/ 35169 h 888468"/>
                <a:gd name="connsiteX2" fmla="*/ 6840760 w 6840760"/>
                <a:gd name="connsiteY2" fmla="*/ 888468 h 888468"/>
                <a:gd name="connsiteX3" fmla="*/ 0 w 6840760"/>
                <a:gd name="connsiteY3" fmla="*/ 888468 h 888468"/>
                <a:gd name="connsiteX4" fmla="*/ 0 w 6840760"/>
                <a:gd name="connsiteY4" fmla="*/ 0 h 888468"/>
                <a:gd name="connsiteX0" fmla="*/ 351693 w 6840760"/>
                <a:gd name="connsiteY0" fmla="*/ 0 h 888468"/>
                <a:gd name="connsiteX1" fmla="*/ 6465622 w 6840760"/>
                <a:gd name="connsiteY1" fmla="*/ 35169 h 888468"/>
                <a:gd name="connsiteX2" fmla="*/ 6840760 w 6840760"/>
                <a:gd name="connsiteY2" fmla="*/ 888468 h 888468"/>
                <a:gd name="connsiteX3" fmla="*/ 0 w 6840760"/>
                <a:gd name="connsiteY3" fmla="*/ 888468 h 888468"/>
                <a:gd name="connsiteX4" fmla="*/ 351693 w 6840760"/>
                <a:gd name="connsiteY4" fmla="*/ 0 h 8884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840760" h="888468">
                  <a:moveTo>
                    <a:pt x="351693" y="0"/>
                  </a:moveTo>
                  <a:lnTo>
                    <a:pt x="6465622" y="35169"/>
                  </a:lnTo>
                  <a:lnTo>
                    <a:pt x="6840760" y="888468"/>
                  </a:lnTo>
                  <a:lnTo>
                    <a:pt x="0" y="888468"/>
                  </a:lnTo>
                  <a:lnTo>
                    <a:pt x="351693" y="0"/>
                  </a:lnTo>
                  <a:close/>
                </a:path>
              </a:pathLst>
            </a:custGeom>
            <a:solidFill>
              <a:srgbClr val="EE8A1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64" tIns="34282" rIns="68564" bIns="34282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sz="1012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7" name="TextBox 61"/>
            <p:cNvSpPr txBox="1"/>
            <p:nvPr/>
          </p:nvSpPr>
          <p:spPr>
            <a:xfrm>
              <a:off x="4314341" y="1490932"/>
              <a:ext cx="1828375" cy="53360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20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rPr>
                <a:t>木桶定律</a:t>
              </a:r>
            </a:p>
          </p:txBody>
        </p:sp>
      </p:grpSp>
      <p:grpSp>
        <p:nvGrpSpPr>
          <p:cNvPr id="48" name="组合 47"/>
          <p:cNvGrpSpPr/>
          <p:nvPr/>
        </p:nvGrpSpPr>
        <p:grpSpPr>
          <a:xfrm>
            <a:off x="6390629" y="1006166"/>
            <a:ext cx="640647" cy="677097"/>
            <a:chOff x="3459946" y="1125538"/>
            <a:chExt cx="854394" cy="903005"/>
          </a:xfrm>
        </p:grpSpPr>
        <p:sp>
          <p:nvSpPr>
            <p:cNvPr id="49" name="等腰三角形 48"/>
            <p:cNvSpPr/>
            <p:nvPr/>
          </p:nvSpPr>
          <p:spPr>
            <a:xfrm flipV="1">
              <a:off x="3459946" y="1207397"/>
              <a:ext cx="854394" cy="821146"/>
            </a:xfrm>
            <a:prstGeom prst="triangle">
              <a:avLst/>
            </a:prstGeom>
            <a:solidFill>
              <a:srgbClr val="EE8A1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64" tIns="34282" rIns="68564" bIns="34282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altLang="zh-CN" sz="1012" dirty="0">
                <a:latin typeface="印品黑体" panose="00000500000000000000" pitchFamily="2" charset="-122"/>
                <a:ea typeface="印品黑体" panose="00000500000000000000" pitchFamily="2" charset="-122"/>
              </a:endParaRPr>
            </a:p>
          </p:txBody>
        </p:sp>
        <p:sp>
          <p:nvSpPr>
            <p:cNvPr id="50" name="TextBox 62"/>
            <p:cNvSpPr txBox="1"/>
            <p:nvPr/>
          </p:nvSpPr>
          <p:spPr>
            <a:xfrm>
              <a:off x="3615683" y="1125538"/>
              <a:ext cx="562677" cy="7386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999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" pitchFamily="34" charset="0"/>
                </a:rPr>
                <a:t>4</a:t>
              </a:r>
              <a:endParaRPr lang="zh-CN" altLang="en-US" sz="2999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itchFamily="34" charset="0"/>
              </a:endParaRPr>
            </a:p>
          </p:txBody>
        </p:sp>
      </p:grpSp>
      <p:sp>
        <p:nvSpPr>
          <p:cNvPr id="51" name="文本框 50">
            <a:extLst>
              <a:ext uri="{FF2B5EF4-FFF2-40B4-BE49-F238E27FC236}">
                <a16:creationId xmlns="" xmlns:a16="http://schemas.microsoft.com/office/drawing/2014/main" id="{B5001539-E82C-4346-9DBF-A96A8986DB48}"/>
              </a:ext>
            </a:extLst>
          </p:cNvPr>
          <p:cNvSpPr txBox="1"/>
          <p:nvPr/>
        </p:nvSpPr>
        <p:spPr>
          <a:xfrm>
            <a:off x="6189956" y="3176827"/>
            <a:ext cx="1056807" cy="523220"/>
          </a:xfrm>
          <a:prstGeom prst="rect">
            <a:avLst/>
          </a:prstGeom>
          <a:solidFill>
            <a:srgbClr val="EE8A10"/>
          </a:solidFill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启迪</a:t>
            </a:r>
          </a:p>
        </p:txBody>
      </p:sp>
    </p:spTree>
    <p:extLst>
      <p:ext uri="{BB962C8B-B14F-4D97-AF65-F5344CB8AC3E}">
        <p14:creationId xmlns:p14="http://schemas.microsoft.com/office/powerpoint/2010/main" val="23962779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:random/>
      </p:transition>
    </mc:Choice>
    <mc:Fallback xmlns="">
      <p:transition spd="slow" advTm="2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0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00"/>
                            </p:stCondLst>
                            <p:childTnLst>
                              <p:par>
                                <p:cTn id="4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  <p:bldP spid="35" grpId="0"/>
      <p:bldP spid="42" grpId="0" animBg="1"/>
      <p:bldP spid="43" grpId="0"/>
      <p:bldP spid="44" grpId="0"/>
      <p:bldP spid="51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组合 26">
            <a:extLst>
              <a:ext uri="{FF2B5EF4-FFF2-40B4-BE49-F238E27FC236}">
                <a16:creationId xmlns="" xmlns:a16="http://schemas.microsoft.com/office/drawing/2014/main" id="{EA011D38-062B-46E1-916E-33BE1406286F}"/>
              </a:ext>
            </a:extLst>
          </p:cNvPr>
          <p:cNvGrpSpPr/>
          <p:nvPr/>
        </p:nvGrpSpPr>
        <p:grpSpPr>
          <a:xfrm>
            <a:off x="0" y="165767"/>
            <a:ext cx="2476500" cy="422214"/>
            <a:chOff x="-3305" y="344402"/>
            <a:chExt cx="4156217" cy="754174"/>
          </a:xfrm>
        </p:grpSpPr>
        <p:sp>
          <p:nvSpPr>
            <p:cNvPr id="28" name="任意多边形: 形状 30">
              <a:extLst>
                <a:ext uri="{FF2B5EF4-FFF2-40B4-BE49-F238E27FC236}">
                  <a16:creationId xmlns="" xmlns:a16="http://schemas.microsoft.com/office/drawing/2014/main" id="{E3183C62-F7F1-4AC0-8836-21A4E016593E}"/>
                </a:ext>
              </a:extLst>
            </p:cNvPr>
            <p:cNvSpPr/>
            <p:nvPr/>
          </p:nvSpPr>
          <p:spPr>
            <a:xfrm flipH="1" flipV="1">
              <a:off x="560461" y="362710"/>
              <a:ext cx="571911" cy="734570"/>
            </a:xfrm>
            <a:custGeom>
              <a:avLst/>
              <a:gdLst>
                <a:gd name="connsiteX0" fmla="*/ 76725 w 571911"/>
                <a:gd name="connsiteY0" fmla="*/ 734570 h 734570"/>
                <a:gd name="connsiteX1" fmla="*/ 0 w 571911"/>
                <a:gd name="connsiteY1" fmla="*/ 734570 h 734570"/>
                <a:gd name="connsiteX2" fmla="*/ 495186 w 571911"/>
                <a:gd name="connsiteY2" fmla="*/ 0 h 734570"/>
                <a:gd name="connsiteX3" fmla="*/ 571911 w 571911"/>
                <a:gd name="connsiteY3" fmla="*/ 0 h 7345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71911" h="734570">
                  <a:moveTo>
                    <a:pt x="76725" y="734570"/>
                  </a:moveTo>
                  <a:lnTo>
                    <a:pt x="0" y="734570"/>
                  </a:lnTo>
                  <a:lnTo>
                    <a:pt x="495186" y="0"/>
                  </a:lnTo>
                  <a:lnTo>
                    <a:pt x="571911" y="0"/>
                  </a:lnTo>
                  <a:close/>
                </a:path>
              </a:pathLst>
            </a:custGeom>
            <a:solidFill>
              <a:srgbClr val="F095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9" name="任意多边形: 形状 54">
              <a:extLst>
                <a:ext uri="{FF2B5EF4-FFF2-40B4-BE49-F238E27FC236}">
                  <a16:creationId xmlns="" xmlns:a16="http://schemas.microsoft.com/office/drawing/2014/main" id="{F4576C96-2FEF-42CC-B6C1-CBAF2AF48B75}"/>
                </a:ext>
              </a:extLst>
            </p:cNvPr>
            <p:cNvSpPr/>
            <p:nvPr/>
          </p:nvSpPr>
          <p:spPr>
            <a:xfrm>
              <a:off x="811307" y="361416"/>
              <a:ext cx="3341605" cy="714691"/>
            </a:xfrm>
            <a:custGeom>
              <a:avLst/>
              <a:gdLst>
                <a:gd name="connsiteX0" fmla="*/ 494312 w 4010666"/>
                <a:gd name="connsiteY0" fmla="*/ 0 h 733274"/>
                <a:gd name="connsiteX1" fmla="*/ 3668445 w 4010666"/>
                <a:gd name="connsiteY1" fmla="*/ 0 h 733274"/>
                <a:gd name="connsiteX2" fmla="*/ 3716885 w 4010666"/>
                <a:gd name="connsiteY2" fmla="*/ 4883 h 733274"/>
                <a:gd name="connsiteX3" fmla="*/ 4010666 w 4010666"/>
                <a:gd name="connsiteY3" fmla="*/ 365341 h 733274"/>
                <a:gd name="connsiteX4" fmla="*/ 3642733 w 4010666"/>
                <a:gd name="connsiteY4" fmla="*/ 733274 h 733274"/>
                <a:gd name="connsiteX5" fmla="*/ 0 w 4010666"/>
                <a:gd name="connsiteY5" fmla="*/ 733274 h 7332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010666" h="733274">
                  <a:moveTo>
                    <a:pt x="494312" y="0"/>
                  </a:moveTo>
                  <a:lnTo>
                    <a:pt x="3668445" y="0"/>
                  </a:lnTo>
                  <a:lnTo>
                    <a:pt x="3716885" y="4883"/>
                  </a:lnTo>
                  <a:cubicBezTo>
                    <a:pt x="3884546" y="39191"/>
                    <a:pt x="4010666" y="187538"/>
                    <a:pt x="4010666" y="365341"/>
                  </a:cubicBezTo>
                  <a:cubicBezTo>
                    <a:pt x="4010666" y="568545"/>
                    <a:pt x="3845937" y="733274"/>
                    <a:pt x="3642733" y="733274"/>
                  </a:cubicBezTo>
                  <a:lnTo>
                    <a:pt x="0" y="733274"/>
                  </a:lnTo>
                  <a:close/>
                </a:path>
              </a:pathLst>
            </a:custGeom>
            <a:solidFill>
              <a:srgbClr val="F095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0" name="任意多边形: 形状 32">
              <a:extLst>
                <a:ext uri="{FF2B5EF4-FFF2-40B4-BE49-F238E27FC236}">
                  <a16:creationId xmlns="" xmlns:a16="http://schemas.microsoft.com/office/drawing/2014/main" id="{CB781C22-B620-411E-9042-3828327669DD}"/>
                </a:ext>
              </a:extLst>
            </p:cNvPr>
            <p:cNvSpPr/>
            <p:nvPr/>
          </p:nvSpPr>
          <p:spPr>
            <a:xfrm flipH="1" flipV="1">
              <a:off x="389638" y="362710"/>
              <a:ext cx="571911" cy="734570"/>
            </a:xfrm>
            <a:custGeom>
              <a:avLst/>
              <a:gdLst>
                <a:gd name="connsiteX0" fmla="*/ 76725 w 571911"/>
                <a:gd name="connsiteY0" fmla="*/ 734570 h 734570"/>
                <a:gd name="connsiteX1" fmla="*/ 0 w 571911"/>
                <a:gd name="connsiteY1" fmla="*/ 734570 h 734570"/>
                <a:gd name="connsiteX2" fmla="*/ 495186 w 571911"/>
                <a:gd name="connsiteY2" fmla="*/ 0 h 734570"/>
                <a:gd name="connsiteX3" fmla="*/ 571911 w 571911"/>
                <a:gd name="connsiteY3" fmla="*/ 0 h 7345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71911" h="734570">
                  <a:moveTo>
                    <a:pt x="76725" y="734570"/>
                  </a:moveTo>
                  <a:lnTo>
                    <a:pt x="0" y="734570"/>
                  </a:lnTo>
                  <a:lnTo>
                    <a:pt x="495186" y="0"/>
                  </a:lnTo>
                  <a:lnTo>
                    <a:pt x="571911" y="0"/>
                  </a:lnTo>
                  <a:close/>
                </a:path>
              </a:pathLst>
            </a:custGeom>
            <a:solidFill>
              <a:srgbClr val="F095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1" name="任意多边形: 形状 33">
              <a:extLst>
                <a:ext uri="{FF2B5EF4-FFF2-40B4-BE49-F238E27FC236}">
                  <a16:creationId xmlns="" xmlns:a16="http://schemas.microsoft.com/office/drawing/2014/main" id="{2CC9D8C9-0F25-466A-81E4-2B5EFF8B4068}"/>
                </a:ext>
              </a:extLst>
            </p:cNvPr>
            <p:cNvSpPr/>
            <p:nvPr/>
          </p:nvSpPr>
          <p:spPr>
            <a:xfrm flipH="1" flipV="1">
              <a:off x="217341" y="362710"/>
              <a:ext cx="571911" cy="734570"/>
            </a:xfrm>
            <a:custGeom>
              <a:avLst/>
              <a:gdLst>
                <a:gd name="connsiteX0" fmla="*/ 76725 w 571911"/>
                <a:gd name="connsiteY0" fmla="*/ 734570 h 734570"/>
                <a:gd name="connsiteX1" fmla="*/ 0 w 571911"/>
                <a:gd name="connsiteY1" fmla="*/ 734570 h 734570"/>
                <a:gd name="connsiteX2" fmla="*/ 495186 w 571911"/>
                <a:gd name="connsiteY2" fmla="*/ 0 h 734570"/>
                <a:gd name="connsiteX3" fmla="*/ 571911 w 571911"/>
                <a:gd name="connsiteY3" fmla="*/ 0 h 7345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71911" h="734570">
                  <a:moveTo>
                    <a:pt x="76725" y="734570"/>
                  </a:moveTo>
                  <a:lnTo>
                    <a:pt x="0" y="734570"/>
                  </a:lnTo>
                  <a:lnTo>
                    <a:pt x="495186" y="0"/>
                  </a:lnTo>
                  <a:lnTo>
                    <a:pt x="571911" y="0"/>
                  </a:lnTo>
                  <a:close/>
                </a:path>
              </a:pathLst>
            </a:custGeom>
            <a:solidFill>
              <a:srgbClr val="F095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2" name="任意多边形: 形状 53">
              <a:extLst>
                <a:ext uri="{FF2B5EF4-FFF2-40B4-BE49-F238E27FC236}">
                  <a16:creationId xmlns="" xmlns:a16="http://schemas.microsoft.com/office/drawing/2014/main" id="{7DCA88B6-FBCD-49F9-9FC1-9F9B36775C29}"/>
                </a:ext>
              </a:extLst>
            </p:cNvPr>
            <p:cNvSpPr/>
            <p:nvPr/>
          </p:nvSpPr>
          <p:spPr>
            <a:xfrm flipH="1" flipV="1">
              <a:off x="-3305" y="364006"/>
              <a:ext cx="593966" cy="734570"/>
            </a:xfrm>
            <a:custGeom>
              <a:avLst/>
              <a:gdLst>
                <a:gd name="connsiteX0" fmla="*/ 593966 w 593966"/>
                <a:gd name="connsiteY0" fmla="*/ 734570 h 734570"/>
                <a:gd name="connsiteX1" fmla="*/ 0 w 593966"/>
                <a:gd name="connsiteY1" fmla="*/ 734570 h 734570"/>
                <a:gd name="connsiteX2" fmla="*/ 495186 w 593966"/>
                <a:gd name="connsiteY2" fmla="*/ 0 h 734570"/>
                <a:gd name="connsiteX3" fmla="*/ 593966 w 593966"/>
                <a:gd name="connsiteY3" fmla="*/ 0 h 7345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93966" h="734570">
                  <a:moveTo>
                    <a:pt x="593966" y="734570"/>
                  </a:moveTo>
                  <a:lnTo>
                    <a:pt x="0" y="734570"/>
                  </a:lnTo>
                  <a:lnTo>
                    <a:pt x="495186" y="0"/>
                  </a:lnTo>
                  <a:lnTo>
                    <a:pt x="593966" y="0"/>
                  </a:lnTo>
                  <a:close/>
                </a:path>
              </a:pathLst>
            </a:custGeom>
            <a:solidFill>
              <a:srgbClr val="F095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3" name="文本框 32">
              <a:extLst>
                <a:ext uri="{FF2B5EF4-FFF2-40B4-BE49-F238E27FC236}">
                  <a16:creationId xmlns="" xmlns:a16="http://schemas.microsoft.com/office/drawing/2014/main" id="{59EE2A6E-5DF8-402A-8B36-B745BB0705B8}"/>
                </a:ext>
              </a:extLst>
            </p:cNvPr>
            <p:cNvSpPr txBox="1"/>
            <p:nvPr/>
          </p:nvSpPr>
          <p:spPr>
            <a:xfrm>
              <a:off x="1287208" y="344402"/>
              <a:ext cx="2688108" cy="71469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cs typeface="字魂105号-简雅黑" panose="00000500000000000000" pitchFamily="2" charset="-122"/>
                </a:rPr>
                <a:t>03.</a:t>
              </a:r>
              <a:r>
                <a:rPr lang="zh-CN" altLang="en-US" sz="20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cs typeface="字魂105号-简雅黑" panose="00000500000000000000" pitchFamily="2" charset="-122"/>
                </a:rPr>
                <a:t>十八定律</a:t>
              </a:r>
            </a:p>
          </p:txBody>
        </p:sp>
      </p:grpSp>
      <p:sp>
        <p:nvSpPr>
          <p:cNvPr id="41" name="文本框 40">
            <a:extLst>
              <a:ext uri="{FF2B5EF4-FFF2-40B4-BE49-F238E27FC236}">
                <a16:creationId xmlns="" xmlns:a16="http://schemas.microsoft.com/office/drawing/2014/main" id="{B5001539-E82C-4346-9DBF-A96A8986DB48}"/>
              </a:ext>
            </a:extLst>
          </p:cNvPr>
          <p:cNvSpPr txBox="1"/>
          <p:nvPr/>
        </p:nvSpPr>
        <p:spPr>
          <a:xfrm>
            <a:off x="561471" y="5358931"/>
            <a:ext cx="1056807" cy="523220"/>
          </a:xfrm>
          <a:prstGeom prst="rect">
            <a:avLst/>
          </a:prstGeom>
          <a:solidFill>
            <a:srgbClr val="EE8A10"/>
          </a:solidFill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启迪</a:t>
            </a:r>
          </a:p>
        </p:txBody>
      </p:sp>
      <p:sp>
        <p:nvSpPr>
          <p:cNvPr id="42" name="TextBox 6">
            <a:extLst>
              <a:ext uri="{FF2B5EF4-FFF2-40B4-BE49-F238E27FC236}">
                <a16:creationId xmlns="" xmlns:a16="http://schemas.microsoft.com/office/drawing/2014/main" id="{927406AA-94E2-42BB-AC4A-FAC98BAFD706}"/>
              </a:ext>
            </a:extLst>
          </p:cNvPr>
          <p:cNvSpPr txBox="1"/>
          <p:nvPr/>
        </p:nvSpPr>
        <p:spPr>
          <a:xfrm>
            <a:off x="1755548" y="5156364"/>
            <a:ext cx="9967707" cy="10152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just">
              <a:defRPr sz="200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>
              <a:lnSpc>
                <a:spcPct val="150000"/>
              </a:lnSpc>
            </a:pPr>
            <a:r>
              <a:rPr lang="zh-CN" altLang="en-US" sz="1999" dirty="0">
                <a:solidFill>
                  <a:schemeClr val="tx1"/>
                </a:solidFill>
                <a:cs typeface="+mn-ea"/>
                <a:sym typeface="+mn-lt"/>
              </a:rPr>
              <a:t>当我们的工作遭遇挫折或陷入停顿时</a:t>
            </a:r>
            <a:r>
              <a:rPr lang="en-US" altLang="zh-CN" sz="1999" dirty="0">
                <a:solidFill>
                  <a:schemeClr val="tx1"/>
                </a:solidFill>
                <a:cs typeface="+mn-ea"/>
                <a:sym typeface="+mn-lt"/>
              </a:rPr>
              <a:t>,</a:t>
            </a:r>
            <a:r>
              <a:rPr lang="zh-CN" altLang="en-US" sz="1999" dirty="0">
                <a:solidFill>
                  <a:schemeClr val="tx1"/>
                </a:solidFill>
                <a:cs typeface="+mn-ea"/>
                <a:sym typeface="+mn-lt"/>
              </a:rPr>
              <a:t>应努力寻求突破。不能只关注做了多少工作</a:t>
            </a:r>
            <a:r>
              <a:rPr lang="en-US" altLang="zh-CN" sz="1999" dirty="0">
                <a:solidFill>
                  <a:schemeClr val="tx1"/>
                </a:solidFill>
                <a:cs typeface="+mn-ea"/>
                <a:sym typeface="+mn-lt"/>
              </a:rPr>
              <a:t>,</a:t>
            </a:r>
            <a:r>
              <a:rPr lang="zh-CN" altLang="en-US" sz="1999" dirty="0">
                <a:solidFill>
                  <a:schemeClr val="tx1"/>
                </a:solidFill>
                <a:cs typeface="+mn-ea"/>
                <a:sym typeface="+mn-lt"/>
              </a:rPr>
              <a:t>还要关注做出多少成果，也就是“效益”。</a:t>
            </a:r>
          </a:p>
        </p:txBody>
      </p:sp>
      <p:sp>
        <p:nvSpPr>
          <p:cNvPr id="52" name="TextBox 10">
            <a:extLst>
              <a:ext uri="{FF2B5EF4-FFF2-40B4-BE49-F238E27FC236}">
                <a16:creationId xmlns="" xmlns:a16="http://schemas.microsoft.com/office/drawing/2014/main" id="{98E93BD5-24A2-42E0-B661-8F84B34E5E19}"/>
              </a:ext>
            </a:extLst>
          </p:cNvPr>
          <p:cNvSpPr txBox="1"/>
          <p:nvPr/>
        </p:nvSpPr>
        <p:spPr>
          <a:xfrm>
            <a:off x="456806" y="1884060"/>
            <a:ext cx="5791594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2400" dirty="0">
                <a:cs typeface="+mn-ea"/>
                <a:sym typeface="+mn-lt"/>
              </a:rPr>
              <a:t>将毛毛虫们首尾相接</a:t>
            </a:r>
            <a:r>
              <a:rPr lang="en-US" altLang="zh-CN" sz="2400" dirty="0">
                <a:cs typeface="+mn-ea"/>
                <a:sym typeface="+mn-lt"/>
              </a:rPr>
              <a:t>,</a:t>
            </a:r>
            <a:r>
              <a:rPr lang="zh-CN" altLang="en-US" sz="2400" dirty="0">
                <a:cs typeface="+mn-ea"/>
                <a:sym typeface="+mn-lt"/>
              </a:rPr>
              <a:t>围一圈放在花盆边缘，花盆不远的地方撒一些松叶</a:t>
            </a:r>
            <a:r>
              <a:rPr lang="en-US" altLang="zh-CN" sz="2400" dirty="0">
                <a:cs typeface="+mn-ea"/>
                <a:sym typeface="+mn-lt"/>
              </a:rPr>
              <a:t>,</a:t>
            </a:r>
            <a:r>
              <a:rPr lang="zh-CN" altLang="en-US" sz="2400" dirty="0">
                <a:cs typeface="+mn-ea"/>
                <a:sym typeface="+mn-lt"/>
              </a:rPr>
              <a:t>毛毛虫夜以继日地绕着花盆转圈</a:t>
            </a:r>
            <a:r>
              <a:rPr lang="en-US" altLang="zh-CN" sz="2400" dirty="0">
                <a:cs typeface="+mn-ea"/>
                <a:sym typeface="+mn-lt"/>
              </a:rPr>
              <a:t>,</a:t>
            </a:r>
            <a:r>
              <a:rPr lang="zh-CN" altLang="en-US" sz="2400" dirty="0">
                <a:cs typeface="+mn-ea"/>
                <a:sym typeface="+mn-lt"/>
              </a:rPr>
              <a:t>最终因饥饿和精疲力尽相继死去。</a:t>
            </a:r>
          </a:p>
        </p:txBody>
      </p:sp>
      <p:grpSp>
        <p:nvGrpSpPr>
          <p:cNvPr id="53" name="组合 52"/>
          <p:cNvGrpSpPr/>
          <p:nvPr/>
        </p:nvGrpSpPr>
        <p:grpSpPr>
          <a:xfrm>
            <a:off x="472249" y="1325435"/>
            <a:ext cx="2639500" cy="425937"/>
            <a:chOff x="3099904" y="1452479"/>
            <a:chExt cx="3520148" cy="568048"/>
          </a:xfrm>
        </p:grpSpPr>
        <p:sp>
          <p:nvSpPr>
            <p:cNvPr id="54" name="矩形 1"/>
            <p:cNvSpPr/>
            <p:nvPr/>
          </p:nvSpPr>
          <p:spPr>
            <a:xfrm>
              <a:off x="3099904" y="1452479"/>
              <a:ext cx="3520148" cy="568048"/>
            </a:xfrm>
            <a:custGeom>
              <a:avLst/>
              <a:gdLst>
                <a:gd name="connsiteX0" fmla="*/ 0 w 6840760"/>
                <a:gd name="connsiteY0" fmla="*/ 0 h 888468"/>
                <a:gd name="connsiteX1" fmla="*/ 6840760 w 6840760"/>
                <a:gd name="connsiteY1" fmla="*/ 0 h 888468"/>
                <a:gd name="connsiteX2" fmla="*/ 6840760 w 6840760"/>
                <a:gd name="connsiteY2" fmla="*/ 888468 h 888468"/>
                <a:gd name="connsiteX3" fmla="*/ 0 w 6840760"/>
                <a:gd name="connsiteY3" fmla="*/ 888468 h 888468"/>
                <a:gd name="connsiteX4" fmla="*/ 0 w 6840760"/>
                <a:gd name="connsiteY4" fmla="*/ 0 h 888468"/>
                <a:gd name="connsiteX0" fmla="*/ 0 w 6840760"/>
                <a:gd name="connsiteY0" fmla="*/ 0 h 888468"/>
                <a:gd name="connsiteX1" fmla="*/ 6465622 w 6840760"/>
                <a:gd name="connsiteY1" fmla="*/ 35169 h 888468"/>
                <a:gd name="connsiteX2" fmla="*/ 6840760 w 6840760"/>
                <a:gd name="connsiteY2" fmla="*/ 888468 h 888468"/>
                <a:gd name="connsiteX3" fmla="*/ 0 w 6840760"/>
                <a:gd name="connsiteY3" fmla="*/ 888468 h 888468"/>
                <a:gd name="connsiteX4" fmla="*/ 0 w 6840760"/>
                <a:gd name="connsiteY4" fmla="*/ 0 h 888468"/>
                <a:gd name="connsiteX0" fmla="*/ 351693 w 6840760"/>
                <a:gd name="connsiteY0" fmla="*/ 0 h 888468"/>
                <a:gd name="connsiteX1" fmla="*/ 6465622 w 6840760"/>
                <a:gd name="connsiteY1" fmla="*/ 35169 h 888468"/>
                <a:gd name="connsiteX2" fmla="*/ 6840760 w 6840760"/>
                <a:gd name="connsiteY2" fmla="*/ 888468 h 888468"/>
                <a:gd name="connsiteX3" fmla="*/ 0 w 6840760"/>
                <a:gd name="connsiteY3" fmla="*/ 888468 h 888468"/>
                <a:gd name="connsiteX4" fmla="*/ 351693 w 6840760"/>
                <a:gd name="connsiteY4" fmla="*/ 0 h 8884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840760" h="888468">
                  <a:moveTo>
                    <a:pt x="351693" y="0"/>
                  </a:moveTo>
                  <a:lnTo>
                    <a:pt x="6465622" y="35169"/>
                  </a:lnTo>
                  <a:lnTo>
                    <a:pt x="6840760" y="888468"/>
                  </a:lnTo>
                  <a:lnTo>
                    <a:pt x="0" y="888468"/>
                  </a:lnTo>
                  <a:lnTo>
                    <a:pt x="351693" y="0"/>
                  </a:lnTo>
                  <a:close/>
                </a:path>
              </a:pathLst>
            </a:custGeom>
            <a:solidFill>
              <a:srgbClr val="EE8A1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64" tIns="34282" rIns="68564" bIns="34282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sz="1012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5" name="TextBox 61"/>
            <p:cNvSpPr txBox="1"/>
            <p:nvPr/>
          </p:nvSpPr>
          <p:spPr>
            <a:xfrm>
              <a:off x="4314340" y="1490932"/>
              <a:ext cx="1973863" cy="5295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20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rPr>
                <a:t>毛毛虫效应</a:t>
              </a:r>
            </a:p>
          </p:txBody>
        </p:sp>
      </p:grpSp>
      <p:grpSp>
        <p:nvGrpSpPr>
          <p:cNvPr id="56" name="组合 55"/>
          <p:cNvGrpSpPr/>
          <p:nvPr/>
        </p:nvGrpSpPr>
        <p:grpSpPr>
          <a:xfrm>
            <a:off x="742219" y="1080286"/>
            <a:ext cx="640647" cy="677097"/>
            <a:chOff x="3459946" y="1125538"/>
            <a:chExt cx="854394" cy="903005"/>
          </a:xfrm>
        </p:grpSpPr>
        <p:sp>
          <p:nvSpPr>
            <p:cNvPr id="57" name="等腰三角形 56"/>
            <p:cNvSpPr/>
            <p:nvPr/>
          </p:nvSpPr>
          <p:spPr>
            <a:xfrm flipV="1">
              <a:off x="3459946" y="1207397"/>
              <a:ext cx="854394" cy="821146"/>
            </a:xfrm>
            <a:prstGeom prst="triangle">
              <a:avLst/>
            </a:prstGeom>
            <a:solidFill>
              <a:srgbClr val="EE8A1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64" tIns="34282" rIns="68564" bIns="34282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altLang="zh-CN" sz="1012" dirty="0">
                <a:latin typeface="印品黑体" panose="00000500000000000000" pitchFamily="2" charset="-122"/>
                <a:ea typeface="印品黑体" panose="00000500000000000000" pitchFamily="2" charset="-122"/>
              </a:endParaRPr>
            </a:p>
          </p:txBody>
        </p:sp>
        <p:sp>
          <p:nvSpPr>
            <p:cNvPr id="58" name="TextBox 62"/>
            <p:cNvSpPr txBox="1"/>
            <p:nvPr/>
          </p:nvSpPr>
          <p:spPr>
            <a:xfrm>
              <a:off x="3615683" y="1125538"/>
              <a:ext cx="562677" cy="7386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999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" pitchFamily="34" charset="0"/>
                </a:rPr>
                <a:t>5</a:t>
              </a:r>
              <a:endParaRPr lang="zh-CN" altLang="en-US" sz="2999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itchFamily="34" charset="0"/>
              </a:endParaRPr>
            </a:p>
          </p:txBody>
        </p:sp>
      </p:grpSp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842" b="11396"/>
          <a:stretch/>
        </p:blipFill>
        <p:spPr>
          <a:xfrm>
            <a:off x="6992655" y="1751372"/>
            <a:ext cx="4551645" cy="280101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1223541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:random/>
      </p:transition>
    </mc:Choice>
    <mc:Fallback xmlns="">
      <p:transition spd="slow" advTm="2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 animBg="1"/>
      <p:bldP spid="42" grpId="0"/>
      <p:bldP spid="5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组合 26">
            <a:extLst>
              <a:ext uri="{FF2B5EF4-FFF2-40B4-BE49-F238E27FC236}">
                <a16:creationId xmlns="" xmlns:a16="http://schemas.microsoft.com/office/drawing/2014/main" id="{EA011D38-062B-46E1-916E-33BE1406286F}"/>
              </a:ext>
            </a:extLst>
          </p:cNvPr>
          <p:cNvGrpSpPr/>
          <p:nvPr/>
        </p:nvGrpSpPr>
        <p:grpSpPr>
          <a:xfrm>
            <a:off x="0" y="165767"/>
            <a:ext cx="2476500" cy="422214"/>
            <a:chOff x="-3305" y="344402"/>
            <a:chExt cx="4156217" cy="754174"/>
          </a:xfrm>
        </p:grpSpPr>
        <p:sp>
          <p:nvSpPr>
            <p:cNvPr id="28" name="任意多边形: 形状 30">
              <a:extLst>
                <a:ext uri="{FF2B5EF4-FFF2-40B4-BE49-F238E27FC236}">
                  <a16:creationId xmlns="" xmlns:a16="http://schemas.microsoft.com/office/drawing/2014/main" id="{E3183C62-F7F1-4AC0-8836-21A4E016593E}"/>
                </a:ext>
              </a:extLst>
            </p:cNvPr>
            <p:cNvSpPr/>
            <p:nvPr/>
          </p:nvSpPr>
          <p:spPr>
            <a:xfrm flipH="1" flipV="1">
              <a:off x="560461" y="362710"/>
              <a:ext cx="571911" cy="734570"/>
            </a:xfrm>
            <a:custGeom>
              <a:avLst/>
              <a:gdLst>
                <a:gd name="connsiteX0" fmla="*/ 76725 w 571911"/>
                <a:gd name="connsiteY0" fmla="*/ 734570 h 734570"/>
                <a:gd name="connsiteX1" fmla="*/ 0 w 571911"/>
                <a:gd name="connsiteY1" fmla="*/ 734570 h 734570"/>
                <a:gd name="connsiteX2" fmla="*/ 495186 w 571911"/>
                <a:gd name="connsiteY2" fmla="*/ 0 h 734570"/>
                <a:gd name="connsiteX3" fmla="*/ 571911 w 571911"/>
                <a:gd name="connsiteY3" fmla="*/ 0 h 7345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71911" h="734570">
                  <a:moveTo>
                    <a:pt x="76725" y="734570"/>
                  </a:moveTo>
                  <a:lnTo>
                    <a:pt x="0" y="734570"/>
                  </a:lnTo>
                  <a:lnTo>
                    <a:pt x="495186" y="0"/>
                  </a:lnTo>
                  <a:lnTo>
                    <a:pt x="571911" y="0"/>
                  </a:lnTo>
                  <a:close/>
                </a:path>
              </a:pathLst>
            </a:custGeom>
            <a:solidFill>
              <a:srgbClr val="F095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9" name="任意多边形: 形状 54">
              <a:extLst>
                <a:ext uri="{FF2B5EF4-FFF2-40B4-BE49-F238E27FC236}">
                  <a16:creationId xmlns="" xmlns:a16="http://schemas.microsoft.com/office/drawing/2014/main" id="{F4576C96-2FEF-42CC-B6C1-CBAF2AF48B75}"/>
                </a:ext>
              </a:extLst>
            </p:cNvPr>
            <p:cNvSpPr/>
            <p:nvPr/>
          </p:nvSpPr>
          <p:spPr>
            <a:xfrm>
              <a:off x="811307" y="361416"/>
              <a:ext cx="3341605" cy="714691"/>
            </a:xfrm>
            <a:custGeom>
              <a:avLst/>
              <a:gdLst>
                <a:gd name="connsiteX0" fmla="*/ 494312 w 4010666"/>
                <a:gd name="connsiteY0" fmla="*/ 0 h 733274"/>
                <a:gd name="connsiteX1" fmla="*/ 3668445 w 4010666"/>
                <a:gd name="connsiteY1" fmla="*/ 0 h 733274"/>
                <a:gd name="connsiteX2" fmla="*/ 3716885 w 4010666"/>
                <a:gd name="connsiteY2" fmla="*/ 4883 h 733274"/>
                <a:gd name="connsiteX3" fmla="*/ 4010666 w 4010666"/>
                <a:gd name="connsiteY3" fmla="*/ 365341 h 733274"/>
                <a:gd name="connsiteX4" fmla="*/ 3642733 w 4010666"/>
                <a:gd name="connsiteY4" fmla="*/ 733274 h 733274"/>
                <a:gd name="connsiteX5" fmla="*/ 0 w 4010666"/>
                <a:gd name="connsiteY5" fmla="*/ 733274 h 7332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010666" h="733274">
                  <a:moveTo>
                    <a:pt x="494312" y="0"/>
                  </a:moveTo>
                  <a:lnTo>
                    <a:pt x="3668445" y="0"/>
                  </a:lnTo>
                  <a:lnTo>
                    <a:pt x="3716885" y="4883"/>
                  </a:lnTo>
                  <a:cubicBezTo>
                    <a:pt x="3884546" y="39191"/>
                    <a:pt x="4010666" y="187538"/>
                    <a:pt x="4010666" y="365341"/>
                  </a:cubicBezTo>
                  <a:cubicBezTo>
                    <a:pt x="4010666" y="568545"/>
                    <a:pt x="3845937" y="733274"/>
                    <a:pt x="3642733" y="733274"/>
                  </a:cubicBezTo>
                  <a:lnTo>
                    <a:pt x="0" y="733274"/>
                  </a:lnTo>
                  <a:close/>
                </a:path>
              </a:pathLst>
            </a:custGeom>
            <a:solidFill>
              <a:srgbClr val="F095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0" name="任意多边形: 形状 32">
              <a:extLst>
                <a:ext uri="{FF2B5EF4-FFF2-40B4-BE49-F238E27FC236}">
                  <a16:creationId xmlns="" xmlns:a16="http://schemas.microsoft.com/office/drawing/2014/main" id="{CB781C22-B620-411E-9042-3828327669DD}"/>
                </a:ext>
              </a:extLst>
            </p:cNvPr>
            <p:cNvSpPr/>
            <p:nvPr/>
          </p:nvSpPr>
          <p:spPr>
            <a:xfrm flipH="1" flipV="1">
              <a:off x="389638" y="362710"/>
              <a:ext cx="571911" cy="734570"/>
            </a:xfrm>
            <a:custGeom>
              <a:avLst/>
              <a:gdLst>
                <a:gd name="connsiteX0" fmla="*/ 76725 w 571911"/>
                <a:gd name="connsiteY0" fmla="*/ 734570 h 734570"/>
                <a:gd name="connsiteX1" fmla="*/ 0 w 571911"/>
                <a:gd name="connsiteY1" fmla="*/ 734570 h 734570"/>
                <a:gd name="connsiteX2" fmla="*/ 495186 w 571911"/>
                <a:gd name="connsiteY2" fmla="*/ 0 h 734570"/>
                <a:gd name="connsiteX3" fmla="*/ 571911 w 571911"/>
                <a:gd name="connsiteY3" fmla="*/ 0 h 7345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71911" h="734570">
                  <a:moveTo>
                    <a:pt x="76725" y="734570"/>
                  </a:moveTo>
                  <a:lnTo>
                    <a:pt x="0" y="734570"/>
                  </a:lnTo>
                  <a:lnTo>
                    <a:pt x="495186" y="0"/>
                  </a:lnTo>
                  <a:lnTo>
                    <a:pt x="571911" y="0"/>
                  </a:lnTo>
                  <a:close/>
                </a:path>
              </a:pathLst>
            </a:custGeom>
            <a:solidFill>
              <a:srgbClr val="F095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1" name="任意多边形: 形状 33">
              <a:extLst>
                <a:ext uri="{FF2B5EF4-FFF2-40B4-BE49-F238E27FC236}">
                  <a16:creationId xmlns="" xmlns:a16="http://schemas.microsoft.com/office/drawing/2014/main" id="{2CC9D8C9-0F25-466A-81E4-2B5EFF8B4068}"/>
                </a:ext>
              </a:extLst>
            </p:cNvPr>
            <p:cNvSpPr/>
            <p:nvPr/>
          </p:nvSpPr>
          <p:spPr>
            <a:xfrm flipH="1" flipV="1">
              <a:off x="217341" y="362710"/>
              <a:ext cx="571911" cy="734570"/>
            </a:xfrm>
            <a:custGeom>
              <a:avLst/>
              <a:gdLst>
                <a:gd name="connsiteX0" fmla="*/ 76725 w 571911"/>
                <a:gd name="connsiteY0" fmla="*/ 734570 h 734570"/>
                <a:gd name="connsiteX1" fmla="*/ 0 w 571911"/>
                <a:gd name="connsiteY1" fmla="*/ 734570 h 734570"/>
                <a:gd name="connsiteX2" fmla="*/ 495186 w 571911"/>
                <a:gd name="connsiteY2" fmla="*/ 0 h 734570"/>
                <a:gd name="connsiteX3" fmla="*/ 571911 w 571911"/>
                <a:gd name="connsiteY3" fmla="*/ 0 h 7345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71911" h="734570">
                  <a:moveTo>
                    <a:pt x="76725" y="734570"/>
                  </a:moveTo>
                  <a:lnTo>
                    <a:pt x="0" y="734570"/>
                  </a:lnTo>
                  <a:lnTo>
                    <a:pt x="495186" y="0"/>
                  </a:lnTo>
                  <a:lnTo>
                    <a:pt x="571911" y="0"/>
                  </a:lnTo>
                  <a:close/>
                </a:path>
              </a:pathLst>
            </a:custGeom>
            <a:solidFill>
              <a:srgbClr val="F095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2" name="任意多边形: 形状 53">
              <a:extLst>
                <a:ext uri="{FF2B5EF4-FFF2-40B4-BE49-F238E27FC236}">
                  <a16:creationId xmlns="" xmlns:a16="http://schemas.microsoft.com/office/drawing/2014/main" id="{7DCA88B6-FBCD-49F9-9FC1-9F9B36775C29}"/>
                </a:ext>
              </a:extLst>
            </p:cNvPr>
            <p:cNvSpPr/>
            <p:nvPr/>
          </p:nvSpPr>
          <p:spPr>
            <a:xfrm flipH="1" flipV="1">
              <a:off x="-3305" y="364006"/>
              <a:ext cx="593966" cy="734570"/>
            </a:xfrm>
            <a:custGeom>
              <a:avLst/>
              <a:gdLst>
                <a:gd name="connsiteX0" fmla="*/ 593966 w 593966"/>
                <a:gd name="connsiteY0" fmla="*/ 734570 h 734570"/>
                <a:gd name="connsiteX1" fmla="*/ 0 w 593966"/>
                <a:gd name="connsiteY1" fmla="*/ 734570 h 734570"/>
                <a:gd name="connsiteX2" fmla="*/ 495186 w 593966"/>
                <a:gd name="connsiteY2" fmla="*/ 0 h 734570"/>
                <a:gd name="connsiteX3" fmla="*/ 593966 w 593966"/>
                <a:gd name="connsiteY3" fmla="*/ 0 h 7345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93966" h="734570">
                  <a:moveTo>
                    <a:pt x="593966" y="734570"/>
                  </a:moveTo>
                  <a:lnTo>
                    <a:pt x="0" y="734570"/>
                  </a:lnTo>
                  <a:lnTo>
                    <a:pt x="495186" y="0"/>
                  </a:lnTo>
                  <a:lnTo>
                    <a:pt x="593966" y="0"/>
                  </a:lnTo>
                  <a:close/>
                </a:path>
              </a:pathLst>
            </a:custGeom>
            <a:solidFill>
              <a:srgbClr val="F095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3" name="文本框 32">
              <a:extLst>
                <a:ext uri="{FF2B5EF4-FFF2-40B4-BE49-F238E27FC236}">
                  <a16:creationId xmlns="" xmlns:a16="http://schemas.microsoft.com/office/drawing/2014/main" id="{59EE2A6E-5DF8-402A-8B36-B745BB0705B8}"/>
                </a:ext>
              </a:extLst>
            </p:cNvPr>
            <p:cNvSpPr txBox="1"/>
            <p:nvPr/>
          </p:nvSpPr>
          <p:spPr>
            <a:xfrm>
              <a:off x="1287208" y="344402"/>
              <a:ext cx="2688108" cy="71469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cs typeface="字魂105号-简雅黑" panose="00000500000000000000" pitchFamily="2" charset="-122"/>
                </a:rPr>
                <a:t>03.</a:t>
              </a:r>
              <a:r>
                <a:rPr lang="zh-CN" altLang="en-US" sz="20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cs typeface="字魂105号-简雅黑" panose="00000500000000000000" pitchFamily="2" charset="-122"/>
                </a:rPr>
                <a:t>十八定律</a:t>
              </a:r>
            </a:p>
          </p:txBody>
        </p:sp>
      </p:grpSp>
      <p:sp>
        <p:nvSpPr>
          <p:cNvPr id="41" name="文本框 40">
            <a:extLst>
              <a:ext uri="{FF2B5EF4-FFF2-40B4-BE49-F238E27FC236}">
                <a16:creationId xmlns="" xmlns:a16="http://schemas.microsoft.com/office/drawing/2014/main" id="{B5001539-E82C-4346-9DBF-A96A8986DB48}"/>
              </a:ext>
            </a:extLst>
          </p:cNvPr>
          <p:cNvSpPr txBox="1"/>
          <p:nvPr/>
        </p:nvSpPr>
        <p:spPr>
          <a:xfrm>
            <a:off x="561471" y="5358931"/>
            <a:ext cx="1056807" cy="523220"/>
          </a:xfrm>
          <a:prstGeom prst="rect">
            <a:avLst/>
          </a:prstGeom>
          <a:solidFill>
            <a:srgbClr val="EE8A10"/>
          </a:solidFill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启迪</a:t>
            </a:r>
          </a:p>
        </p:txBody>
      </p:sp>
      <p:sp>
        <p:nvSpPr>
          <p:cNvPr id="42" name="TextBox 6">
            <a:extLst>
              <a:ext uri="{FF2B5EF4-FFF2-40B4-BE49-F238E27FC236}">
                <a16:creationId xmlns="" xmlns:a16="http://schemas.microsoft.com/office/drawing/2014/main" id="{927406AA-94E2-42BB-AC4A-FAC98BAFD706}"/>
              </a:ext>
            </a:extLst>
          </p:cNvPr>
          <p:cNvSpPr txBox="1"/>
          <p:nvPr/>
        </p:nvSpPr>
        <p:spPr>
          <a:xfrm>
            <a:off x="1755548" y="5156364"/>
            <a:ext cx="9967707" cy="9612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just">
              <a:defRPr sz="200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chemeClr val="tx1"/>
                </a:solidFill>
                <a:cs typeface="+mn-ea"/>
                <a:sym typeface="+mn-lt"/>
              </a:rPr>
              <a:t>因芝麻小事而大动肝火</a:t>
            </a:r>
            <a:r>
              <a:rPr lang="en-US" altLang="zh-CN" dirty="0">
                <a:solidFill>
                  <a:schemeClr val="tx1"/>
                </a:solidFill>
                <a:cs typeface="+mn-ea"/>
                <a:sym typeface="+mn-lt"/>
              </a:rPr>
              <a:t>,</a:t>
            </a:r>
            <a:r>
              <a:rPr lang="zh-CN" altLang="en-US" dirty="0">
                <a:solidFill>
                  <a:schemeClr val="tx1"/>
                </a:solidFill>
                <a:cs typeface="+mn-ea"/>
                <a:sym typeface="+mn-lt"/>
              </a:rPr>
              <a:t>以致因别人的过失而伤害自己。很多时候，我们要想明白到底为了什么而生气和焦虑，不要因别人的过失而伤害自己。</a:t>
            </a:r>
          </a:p>
        </p:txBody>
      </p:sp>
      <p:sp>
        <p:nvSpPr>
          <p:cNvPr id="52" name="TextBox 10">
            <a:extLst>
              <a:ext uri="{FF2B5EF4-FFF2-40B4-BE49-F238E27FC236}">
                <a16:creationId xmlns="" xmlns:a16="http://schemas.microsoft.com/office/drawing/2014/main" id="{98E93BD5-24A2-42E0-B661-8F84B34E5E19}"/>
              </a:ext>
            </a:extLst>
          </p:cNvPr>
          <p:cNvSpPr txBox="1"/>
          <p:nvPr/>
        </p:nvSpPr>
        <p:spPr>
          <a:xfrm>
            <a:off x="6178075" y="1912501"/>
            <a:ext cx="554518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2800" dirty="0">
                <a:cs typeface="+mn-ea"/>
                <a:sym typeface="+mn-lt"/>
              </a:rPr>
              <a:t>吸血蝙蝠吸取野马的血为食</a:t>
            </a:r>
            <a:r>
              <a:rPr lang="en-US" altLang="zh-CN" sz="2800" dirty="0">
                <a:cs typeface="+mn-ea"/>
                <a:sym typeface="+mn-lt"/>
              </a:rPr>
              <a:t>,</a:t>
            </a:r>
            <a:r>
              <a:rPr lang="zh-CN" altLang="en-US" sz="2800" dirty="0">
                <a:cs typeface="+mn-ea"/>
                <a:sym typeface="+mn-lt"/>
              </a:rPr>
              <a:t>但所吸的血量极少，远不足以使野马死去，野马的死因是暴怒和狂奔。</a:t>
            </a:r>
          </a:p>
        </p:txBody>
      </p:sp>
      <p:grpSp>
        <p:nvGrpSpPr>
          <p:cNvPr id="53" name="组合 52"/>
          <p:cNvGrpSpPr/>
          <p:nvPr/>
        </p:nvGrpSpPr>
        <p:grpSpPr>
          <a:xfrm>
            <a:off x="6251904" y="1344485"/>
            <a:ext cx="2639500" cy="425937"/>
            <a:chOff x="3099904" y="1452479"/>
            <a:chExt cx="3520148" cy="568048"/>
          </a:xfrm>
        </p:grpSpPr>
        <p:sp>
          <p:nvSpPr>
            <p:cNvPr id="54" name="矩形 1"/>
            <p:cNvSpPr/>
            <p:nvPr/>
          </p:nvSpPr>
          <p:spPr>
            <a:xfrm>
              <a:off x="3099904" y="1452479"/>
              <a:ext cx="3520148" cy="568048"/>
            </a:xfrm>
            <a:custGeom>
              <a:avLst/>
              <a:gdLst>
                <a:gd name="connsiteX0" fmla="*/ 0 w 6840760"/>
                <a:gd name="connsiteY0" fmla="*/ 0 h 888468"/>
                <a:gd name="connsiteX1" fmla="*/ 6840760 w 6840760"/>
                <a:gd name="connsiteY1" fmla="*/ 0 h 888468"/>
                <a:gd name="connsiteX2" fmla="*/ 6840760 w 6840760"/>
                <a:gd name="connsiteY2" fmla="*/ 888468 h 888468"/>
                <a:gd name="connsiteX3" fmla="*/ 0 w 6840760"/>
                <a:gd name="connsiteY3" fmla="*/ 888468 h 888468"/>
                <a:gd name="connsiteX4" fmla="*/ 0 w 6840760"/>
                <a:gd name="connsiteY4" fmla="*/ 0 h 888468"/>
                <a:gd name="connsiteX0" fmla="*/ 0 w 6840760"/>
                <a:gd name="connsiteY0" fmla="*/ 0 h 888468"/>
                <a:gd name="connsiteX1" fmla="*/ 6465622 w 6840760"/>
                <a:gd name="connsiteY1" fmla="*/ 35169 h 888468"/>
                <a:gd name="connsiteX2" fmla="*/ 6840760 w 6840760"/>
                <a:gd name="connsiteY2" fmla="*/ 888468 h 888468"/>
                <a:gd name="connsiteX3" fmla="*/ 0 w 6840760"/>
                <a:gd name="connsiteY3" fmla="*/ 888468 h 888468"/>
                <a:gd name="connsiteX4" fmla="*/ 0 w 6840760"/>
                <a:gd name="connsiteY4" fmla="*/ 0 h 888468"/>
                <a:gd name="connsiteX0" fmla="*/ 351693 w 6840760"/>
                <a:gd name="connsiteY0" fmla="*/ 0 h 888468"/>
                <a:gd name="connsiteX1" fmla="*/ 6465622 w 6840760"/>
                <a:gd name="connsiteY1" fmla="*/ 35169 h 888468"/>
                <a:gd name="connsiteX2" fmla="*/ 6840760 w 6840760"/>
                <a:gd name="connsiteY2" fmla="*/ 888468 h 888468"/>
                <a:gd name="connsiteX3" fmla="*/ 0 w 6840760"/>
                <a:gd name="connsiteY3" fmla="*/ 888468 h 888468"/>
                <a:gd name="connsiteX4" fmla="*/ 351693 w 6840760"/>
                <a:gd name="connsiteY4" fmla="*/ 0 h 8884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840760" h="888468">
                  <a:moveTo>
                    <a:pt x="351693" y="0"/>
                  </a:moveTo>
                  <a:lnTo>
                    <a:pt x="6465622" y="35169"/>
                  </a:lnTo>
                  <a:lnTo>
                    <a:pt x="6840760" y="888468"/>
                  </a:lnTo>
                  <a:lnTo>
                    <a:pt x="0" y="888468"/>
                  </a:lnTo>
                  <a:lnTo>
                    <a:pt x="351693" y="0"/>
                  </a:lnTo>
                  <a:close/>
                </a:path>
              </a:pathLst>
            </a:custGeom>
            <a:solidFill>
              <a:srgbClr val="EE8A1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64" tIns="34282" rIns="68564" bIns="34282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sz="1012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5" name="TextBox 61"/>
            <p:cNvSpPr txBox="1"/>
            <p:nvPr/>
          </p:nvSpPr>
          <p:spPr>
            <a:xfrm>
              <a:off x="4314340" y="1490932"/>
              <a:ext cx="1973863" cy="5295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20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rPr>
                <a:t>野马结局</a:t>
              </a:r>
            </a:p>
          </p:txBody>
        </p:sp>
      </p:grpSp>
      <p:grpSp>
        <p:nvGrpSpPr>
          <p:cNvPr id="56" name="组合 55"/>
          <p:cNvGrpSpPr/>
          <p:nvPr/>
        </p:nvGrpSpPr>
        <p:grpSpPr>
          <a:xfrm>
            <a:off x="6521874" y="1099336"/>
            <a:ext cx="640647" cy="677097"/>
            <a:chOff x="3459946" y="1125538"/>
            <a:chExt cx="854394" cy="903005"/>
          </a:xfrm>
        </p:grpSpPr>
        <p:sp>
          <p:nvSpPr>
            <p:cNvPr id="57" name="等腰三角形 56"/>
            <p:cNvSpPr/>
            <p:nvPr/>
          </p:nvSpPr>
          <p:spPr>
            <a:xfrm flipV="1">
              <a:off x="3459946" y="1207397"/>
              <a:ext cx="854394" cy="821146"/>
            </a:xfrm>
            <a:prstGeom prst="triangle">
              <a:avLst/>
            </a:prstGeom>
            <a:solidFill>
              <a:srgbClr val="EE8A1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64" tIns="34282" rIns="68564" bIns="34282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altLang="zh-CN" sz="1012" dirty="0">
                <a:latin typeface="印品黑体" panose="00000500000000000000" pitchFamily="2" charset="-122"/>
                <a:ea typeface="印品黑体" panose="00000500000000000000" pitchFamily="2" charset="-122"/>
              </a:endParaRPr>
            </a:p>
          </p:txBody>
        </p:sp>
        <p:sp>
          <p:nvSpPr>
            <p:cNvPr id="58" name="TextBox 62"/>
            <p:cNvSpPr txBox="1"/>
            <p:nvPr/>
          </p:nvSpPr>
          <p:spPr>
            <a:xfrm>
              <a:off x="3615683" y="1125538"/>
              <a:ext cx="562677" cy="7386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999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" pitchFamily="34" charset="0"/>
                </a:rPr>
                <a:t>6</a:t>
              </a:r>
              <a:endParaRPr lang="zh-CN" altLang="en-US" sz="2999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itchFamily="34" charset="0"/>
              </a:endParaRPr>
            </a:p>
          </p:txBody>
        </p:sp>
      </p:grpSp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000" b="21000"/>
          <a:stretch/>
        </p:blipFill>
        <p:spPr>
          <a:xfrm>
            <a:off x="768958" y="1478409"/>
            <a:ext cx="4386208" cy="277494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6040074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:random/>
      </p:transition>
    </mc:Choice>
    <mc:Fallback xmlns="">
      <p:transition spd="slow" advTm="2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 animBg="1"/>
      <p:bldP spid="42" grpId="0"/>
      <p:bldP spid="5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组合 30">
            <a:extLst>
              <a:ext uri="{FF2B5EF4-FFF2-40B4-BE49-F238E27FC236}">
                <a16:creationId xmlns="" xmlns:a16="http://schemas.microsoft.com/office/drawing/2014/main" id="{EA011D38-062B-46E1-916E-33BE1406286F}"/>
              </a:ext>
            </a:extLst>
          </p:cNvPr>
          <p:cNvGrpSpPr/>
          <p:nvPr/>
        </p:nvGrpSpPr>
        <p:grpSpPr>
          <a:xfrm>
            <a:off x="0" y="165767"/>
            <a:ext cx="2476500" cy="422214"/>
            <a:chOff x="-3305" y="344402"/>
            <a:chExt cx="4156217" cy="754174"/>
          </a:xfrm>
        </p:grpSpPr>
        <p:sp>
          <p:nvSpPr>
            <p:cNvPr id="32" name="任意多边形: 形状 30">
              <a:extLst>
                <a:ext uri="{FF2B5EF4-FFF2-40B4-BE49-F238E27FC236}">
                  <a16:creationId xmlns="" xmlns:a16="http://schemas.microsoft.com/office/drawing/2014/main" id="{E3183C62-F7F1-4AC0-8836-21A4E016593E}"/>
                </a:ext>
              </a:extLst>
            </p:cNvPr>
            <p:cNvSpPr/>
            <p:nvPr/>
          </p:nvSpPr>
          <p:spPr>
            <a:xfrm flipH="1" flipV="1">
              <a:off x="560461" y="362710"/>
              <a:ext cx="571911" cy="734570"/>
            </a:xfrm>
            <a:custGeom>
              <a:avLst/>
              <a:gdLst>
                <a:gd name="connsiteX0" fmla="*/ 76725 w 571911"/>
                <a:gd name="connsiteY0" fmla="*/ 734570 h 734570"/>
                <a:gd name="connsiteX1" fmla="*/ 0 w 571911"/>
                <a:gd name="connsiteY1" fmla="*/ 734570 h 734570"/>
                <a:gd name="connsiteX2" fmla="*/ 495186 w 571911"/>
                <a:gd name="connsiteY2" fmla="*/ 0 h 734570"/>
                <a:gd name="connsiteX3" fmla="*/ 571911 w 571911"/>
                <a:gd name="connsiteY3" fmla="*/ 0 h 7345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71911" h="734570">
                  <a:moveTo>
                    <a:pt x="76725" y="734570"/>
                  </a:moveTo>
                  <a:lnTo>
                    <a:pt x="0" y="734570"/>
                  </a:lnTo>
                  <a:lnTo>
                    <a:pt x="495186" y="0"/>
                  </a:lnTo>
                  <a:lnTo>
                    <a:pt x="571911" y="0"/>
                  </a:lnTo>
                  <a:close/>
                </a:path>
              </a:pathLst>
            </a:custGeom>
            <a:solidFill>
              <a:srgbClr val="F095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3" name="任意多边形: 形状 54">
              <a:extLst>
                <a:ext uri="{FF2B5EF4-FFF2-40B4-BE49-F238E27FC236}">
                  <a16:creationId xmlns="" xmlns:a16="http://schemas.microsoft.com/office/drawing/2014/main" id="{F4576C96-2FEF-42CC-B6C1-CBAF2AF48B75}"/>
                </a:ext>
              </a:extLst>
            </p:cNvPr>
            <p:cNvSpPr/>
            <p:nvPr/>
          </p:nvSpPr>
          <p:spPr>
            <a:xfrm>
              <a:off x="811307" y="361416"/>
              <a:ext cx="3341605" cy="714691"/>
            </a:xfrm>
            <a:custGeom>
              <a:avLst/>
              <a:gdLst>
                <a:gd name="connsiteX0" fmla="*/ 494312 w 4010666"/>
                <a:gd name="connsiteY0" fmla="*/ 0 h 733274"/>
                <a:gd name="connsiteX1" fmla="*/ 3668445 w 4010666"/>
                <a:gd name="connsiteY1" fmla="*/ 0 h 733274"/>
                <a:gd name="connsiteX2" fmla="*/ 3716885 w 4010666"/>
                <a:gd name="connsiteY2" fmla="*/ 4883 h 733274"/>
                <a:gd name="connsiteX3" fmla="*/ 4010666 w 4010666"/>
                <a:gd name="connsiteY3" fmla="*/ 365341 h 733274"/>
                <a:gd name="connsiteX4" fmla="*/ 3642733 w 4010666"/>
                <a:gd name="connsiteY4" fmla="*/ 733274 h 733274"/>
                <a:gd name="connsiteX5" fmla="*/ 0 w 4010666"/>
                <a:gd name="connsiteY5" fmla="*/ 733274 h 7332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010666" h="733274">
                  <a:moveTo>
                    <a:pt x="494312" y="0"/>
                  </a:moveTo>
                  <a:lnTo>
                    <a:pt x="3668445" y="0"/>
                  </a:lnTo>
                  <a:lnTo>
                    <a:pt x="3716885" y="4883"/>
                  </a:lnTo>
                  <a:cubicBezTo>
                    <a:pt x="3884546" y="39191"/>
                    <a:pt x="4010666" y="187538"/>
                    <a:pt x="4010666" y="365341"/>
                  </a:cubicBezTo>
                  <a:cubicBezTo>
                    <a:pt x="4010666" y="568545"/>
                    <a:pt x="3845937" y="733274"/>
                    <a:pt x="3642733" y="733274"/>
                  </a:cubicBezTo>
                  <a:lnTo>
                    <a:pt x="0" y="733274"/>
                  </a:lnTo>
                  <a:close/>
                </a:path>
              </a:pathLst>
            </a:custGeom>
            <a:solidFill>
              <a:srgbClr val="F095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4" name="任意多边形: 形状 32">
              <a:extLst>
                <a:ext uri="{FF2B5EF4-FFF2-40B4-BE49-F238E27FC236}">
                  <a16:creationId xmlns="" xmlns:a16="http://schemas.microsoft.com/office/drawing/2014/main" id="{CB781C22-B620-411E-9042-3828327669DD}"/>
                </a:ext>
              </a:extLst>
            </p:cNvPr>
            <p:cNvSpPr/>
            <p:nvPr/>
          </p:nvSpPr>
          <p:spPr>
            <a:xfrm flipH="1" flipV="1">
              <a:off x="389638" y="362710"/>
              <a:ext cx="571911" cy="734570"/>
            </a:xfrm>
            <a:custGeom>
              <a:avLst/>
              <a:gdLst>
                <a:gd name="connsiteX0" fmla="*/ 76725 w 571911"/>
                <a:gd name="connsiteY0" fmla="*/ 734570 h 734570"/>
                <a:gd name="connsiteX1" fmla="*/ 0 w 571911"/>
                <a:gd name="connsiteY1" fmla="*/ 734570 h 734570"/>
                <a:gd name="connsiteX2" fmla="*/ 495186 w 571911"/>
                <a:gd name="connsiteY2" fmla="*/ 0 h 734570"/>
                <a:gd name="connsiteX3" fmla="*/ 571911 w 571911"/>
                <a:gd name="connsiteY3" fmla="*/ 0 h 7345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71911" h="734570">
                  <a:moveTo>
                    <a:pt x="76725" y="734570"/>
                  </a:moveTo>
                  <a:lnTo>
                    <a:pt x="0" y="734570"/>
                  </a:lnTo>
                  <a:lnTo>
                    <a:pt x="495186" y="0"/>
                  </a:lnTo>
                  <a:lnTo>
                    <a:pt x="571911" y="0"/>
                  </a:lnTo>
                  <a:close/>
                </a:path>
              </a:pathLst>
            </a:custGeom>
            <a:solidFill>
              <a:srgbClr val="F095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5" name="任意多边形: 形状 33">
              <a:extLst>
                <a:ext uri="{FF2B5EF4-FFF2-40B4-BE49-F238E27FC236}">
                  <a16:creationId xmlns="" xmlns:a16="http://schemas.microsoft.com/office/drawing/2014/main" id="{2CC9D8C9-0F25-466A-81E4-2B5EFF8B4068}"/>
                </a:ext>
              </a:extLst>
            </p:cNvPr>
            <p:cNvSpPr/>
            <p:nvPr/>
          </p:nvSpPr>
          <p:spPr>
            <a:xfrm flipH="1" flipV="1">
              <a:off x="217341" y="362710"/>
              <a:ext cx="571911" cy="734570"/>
            </a:xfrm>
            <a:custGeom>
              <a:avLst/>
              <a:gdLst>
                <a:gd name="connsiteX0" fmla="*/ 76725 w 571911"/>
                <a:gd name="connsiteY0" fmla="*/ 734570 h 734570"/>
                <a:gd name="connsiteX1" fmla="*/ 0 w 571911"/>
                <a:gd name="connsiteY1" fmla="*/ 734570 h 734570"/>
                <a:gd name="connsiteX2" fmla="*/ 495186 w 571911"/>
                <a:gd name="connsiteY2" fmla="*/ 0 h 734570"/>
                <a:gd name="connsiteX3" fmla="*/ 571911 w 571911"/>
                <a:gd name="connsiteY3" fmla="*/ 0 h 7345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71911" h="734570">
                  <a:moveTo>
                    <a:pt x="76725" y="734570"/>
                  </a:moveTo>
                  <a:lnTo>
                    <a:pt x="0" y="734570"/>
                  </a:lnTo>
                  <a:lnTo>
                    <a:pt x="495186" y="0"/>
                  </a:lnTo>
                  <a:lnTo>
                    <a:pt x="571911" y="0"/>
                  </a:lnTo>
                  <a:close/>
                </a:path>
              </a:pathLst>
            </a:custGeom>
            <a:solidFill>
              <a:srgbClr val="F095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6" name="任意多边形: 形状 53">
              <a:extLst>
                <a:ext uri="{FF2B5EF4-FFF2-40B4-BE49-F238E27FC236}">
                  <a16:creationId xmlns="" xmlns:a16="http://schemas.microsoft.com/office/drawing/2014/main" id="{7DCA88B6-FBCD-49F9-9FC1-9F9B36775C29}"/>
                </a:ext>
              </a:extLst>
            </p:cNvPr>
            <p:cNvSpPr/>
            <p:nvPr/>
          </p:nvSpPr>
          <p:spPr>
            <a:xfrm flipH="1" flipV="1">
              <a:off x="-3305" y="364006"/>
              <a:ext cx="593966" cy="734570"/>
            </a:xfrm>
            <a:custGeom>
              <a:avLst/>
              <a:gdLst>
                <a:gd name="connsiteX0" fmla="*/ 593966 w 593966"/>
                <a:gd name="connsiteY0" fmla="*/ 734570 h 734570"/>
                <a:gd name="connsiteX1" fmla="*/ 0 w 593966"/>
                <a:gd name="connsiteY1" fmla="*/ 734570 h 734570"/>
                <a:gd name="connsiteX2" fmla="*/ 495186 w 593966"/>
                <a:gd name="connsiteY2" fmla="*/ 0 h 734570"/>
                <a:gd name="connsiteX3" fmla="*/ 593966 w 593966"/>
                <a:gd name="connsiteY3" fmla="*/ 0 h 7345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93966" h="734570">
                  <a:moveTo>
                    <a:pt x="593966" y="734570"/>
                  </a:moveTo>
                  <a:lnTo>
                    <a:pt x="0" y="734570"/>
                  </a:lnTo>
                  <a:lnTo>
                    <a:pt x="495186" y="0"/>
                  </a:lnTo>
                  <a:lnTo>
                    <a:pt x="593966" y="0"/>
                  </a:lnTo>
                  <a:close/>
                </a:path>
              </a:pathLst>
            </a:custGeom>
            <a:solidFill>
              <a:srgbClr val="F095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7" name="文本框 36">
              <a:extLst>
                <a:ext uri="{FF2B5EF4-FFF2-40B4-BE49-F238E27FC236}">
                  <a16:creationId xmlns="" xmlns:a16="http://schemas.microsoft.com/office/drawing/2014/main" id="{59EE2A6E-5DF8-402A-8B36-B745BB0705B8}"/>
                </a:ext>
              </a:extLst>
            </p:cNvPr>
            <p:cNvSpPr txBox="1"/>
            <p:nvPr/>
          </p:nvSpPr>
          <p:spPr>
            <a:xfrm>
              <a:off x="1287208" y="344402"/>
              <a:ext cx="2688108" cy="71469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cs typeface="字魂105号-简雅黑" panose="00000500000000000000" pitchFamily="2" charset="-122"/>
                </a:rPr>
                <a:t>03.</a:t>
              </a:r>
              <a:r>
                <a:rPr lang="zh-CN" altLang="en-US" sz="20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cs typeface="字魂105号-简雅黑" panose="00000500000000000000" pitchFamily="2" charset="-122"/>
                </a:rPr>
                <a:t>十八定律</a:t>
              </a:r>
            </a:p>
          </p:txBody>
        </p:sp>
      </p:grpSp>
      <p:sp>
        <p:nvSpPr>
          <p:cNvPr id="39" name="文本框 38">
            <a:extLst>
              <a:ext uri="{FF2B5EF4-FFF2-40B4-BE49-F238E27FC236}">
                <a16:creationId xmlns="" xmlns:a16="http://schemas.microsoft.com/office/drawing/2014/main" id="{B5001539-E82C-4346-9DBF-A96A8986DB48}"/>
              </a:ext>
            </a:extLst>
          </p:cNvPr>
          <p:cNvSpPr txBox="1"/>
          <p:nvPr/>
        </p:nvSpPr>
        <p:spPr>
          <a:xfrm>
            <a:off x="5644024" y="3038306"/>
            <a:ext cx="1056807" cy="523220"/>
          </a:xfrm>
          <a:prstGeom prst="rect">
            <a:avLst/>
          </a:prstGeom>
          <a:solidFill>
            <a:srgbClr val="EE8A10"/>
          </a:solidFill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启迪</a:t>
            </a:r>
          </a:p>
        </p:txBody>
      </p:sp>
      <p:sp>
        <p:nvSpPr>
          <p:cNvPr id="40" name="TextBox 6">
            <a:extLst>
              <a:ext uri="{FF2B5EF4-FFF2-40B4-BE49-F238E27FC236}">
                <a16:creationId xmlns="" xmlns:a16="http://schemas.microsoft.com/office/drawing/2014/main" id="{927406AA-94E2-42BB-AC4A-FAC98BAFD706}"/>
              </a:ext>
            </a:extLst>
          </p:cNvPr>
          <p:cNvSpPr txBox="1"/>
          <p:nvPr/>
        </p:nvSpPr>
        <p:spPr>
          <a:xfrm>
            <a:off x="6892280" y="2850049"/>
            <a:ext cx="4823088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just">
              <a:defRPr sz="200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>
              <a:lnSpc>
                <a:spcPct val="150000"/>
              </a:lnSpc>
            </a:pPr>
            <a:r>
              <a:rPr lang="zh-CN" altLang="en-US" sz="2800" dirty="0">
                <a:solidFill>
                  <a:schemeClr val="tx1"/>
                </a:solidFill>
                <a:cs typeface="+mn-ea"/>
                <a:sym typeface="+mn-lt"/>
              </a:rPr>
              <a:t>要善于抵制诱惑</a:t>
            </a:r>
            <a:r>
              <a:rPr lang="en-US" altLang="zh-CN" sz="2800" dirty="0">
                <a:solidFill>
                  <a:schemeClr val="tx1"/>
                </a:solidFill>
                <a:cs typeface="+mn-ea"/>
                <a:sym typeface="+mn-lt"/>
              </a:rPr>
              <a:t>,</a:t>
            </a:r>
            <a:r>
              <a:rPr lang="zh-CN" altLang="en-US" sz="2800" dirty="0">
                <a:solidFill>
                  <a:schemeClr val="tx1"/>
                </a:solidFill>
                <a:cs typeface="+mn-ea"/>
                <a:sym typeface="+mn-lt"/>
              </a:rPr>
              <a:t>不被眼前利益所迷惑，别指望自控力会随着年岁的增大而自动增强，需要有意识的去锻炼。</a:t>
            </a:r>
          </a:p>
        </p:txBody>
      </p:sp>
      <p:sp>
        <p:nvSpPr>
          <p:cNvPr id="48" name="TextBox 10">
            <a:extLst>
              <a:ext uri="{FF2B5EF4-FFF2-40B4-BE49-F238E27FC236}">
                <a16:creationId xmlns="" xmlns:a16="http://schemas.microsoft.com/office/drawing/2014/main" id="{98E93BD5-24A2-42E0-B661-8F84B34E5E19}"/>
              </a:ext>
            </a:extLst>
          </p:cNvPr>
          <p:cNvSpPr txBox="1"/>
          <p:nvPr/>
        </p:nvSpPr>
        <p:spPr>
          <a:xfrm>
            <a:off x="3660342" y="1173287"/>
            <a:ext cx="805502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>
                <a:latin typeface="+mn-ea"/>
                <a:cs typeface="+mn-ea"/>
                <a:sym typeface="+mn-lt"/>
              </a:rPr>
              <a:t>心理学家测试</a:t>
            </a:r>
            <a:r>
              <a:rPr lang="en-US" altLang="zh-CN" sz="2000" dirty="0">
                <a:latin typeface="+mn-ea"/>
                <a:cs typeface="+mn-ea"/>
                <a:sym typeface="+mn-lt"/>
              </a:rPr>
              <a:t>-</a:t>
            </a:r>
            <a:r>
              <a:rPr lang="zh-CN" altLang="en-US" sz="2000" dirty="0">
                <a:latin typeface="+mn-ea"/>
                <a:cs typeface="+mn-ea"/>
                <a:sym typeface="+mn-lt"/>
              </a:rPr>
              <a:t>群</a:t>
            </a:r>
            <a:r>
              <a:rPr lang="en-US" altLang="zh-CN" sz="2000" dirty="0">
                <a:latin typeface="+mn-ea"/>
                <a:cs typeface="+mn-ea"/>
                <a:sym typeface="+mn-lt"/>
              </a:rPr>
              <a:t>4</a:t>
            </a:r>
            <a:r>
              <a:rPr lang="zh-CN" altLang="en-US" sz="2000" dirty="0">
                <a:latin typeface="+mn-ea"/>
                <a:cs typeface="+mn-ea"/>
                <a:sym typeface="+mn-lt"/>
              </a:rPr>
              <a:t>岁的孩子能否坚持在</a:t>
            </a:r>
            <a:r>
              <a:rPr lang="en-US" altLang="zh-CN" sz="2000" dirty="0">
                <a:latin typeface="+mn-ea"/>
                <a:cs typeface="+mn-ea"/>
                <a:sym typeface="+mn-lt"/>
              </a:rPr>
              <a:t>20</a:t>
            </a:r>
            <a:r>
              <a:rPr lang="zh-CN" altLang="en-US" sz="2000" dirty="0">
                <a:latin typeface="+mn-ea"/>
                <a:cs typeface="+mn-ea"/>
                <a:sym typeface="+mn-lt"/>
              </a:rPr>
              <a:t>分钟后吃糖，经</a:t>
            </a:r>
            <a:r>
              <a:rPr lang="en-US" altLang="zh-CN" sz="2000" dirty="0">
                <a:latin typeface="+mn-ea"/>
                <a:cs typeface="+mn-ea"/>
                <a:sym typeface="+mn-lt"/>
              </a:rPr>
              <a:t>12</a:t>
            </a:r>
            <a:r>
              <a:rPr lang="zh-CN" altLang="en-US" sz="2000" dirty="0">
                <a:latin typeface="+mn-ea"/>
                <a:cs typeface="+mn-ea"/>
                <a:sym typeface="+mn-lt"/>
              </a:rPr>
              <a:t>年追踪</a:t>
            </a:r>
            <a:r>
              <a:rPr lang="en-US" altLang="zh-CN" sz="2000" dirty="0">
                <a:latin typeface="+mn-ea"/>
                <a:cs typeface="+mn-ea"/>
                <a:sym typeface="+mn-lt"/>
              </a:rPr>
              <a:t>,</a:t>
            </a:r>
            <a:r>
              <a:rPr lang="zh-CN" altLang="en-US" sz="2000" dirty="0">
                <a:latin typeface="+mn-ea"/>
                <a:cs typeface="+mn-ea"/>
                <a:sym typeface="+mn-lt"/>
              </a:rPr>
              <a:t>不同表现的孩子长大后个性表现不同。试验通过孩子小时候表现出的自控、判断、自信、预测其长大后个性。</a:t>
            </a:r>
          </a:p>
        </p:txBody>
      </p:sp>
      <p:grpSp>
        <p:nvGrpSpPr>
          <p:cNvPr id="49" name="组合 48"/>
          <p:cNvGrpSpPr/>
          <p:nvPr/>
        </p:nvGrpSpPr>
        <p:grpSpPr>
          <a:xfrm>
            <a:off x="574913" y="1357055"/>
            <a:ext cx="2639500" cy="425938"/>
            <a:chOff x="3099904" y="1452479"/>
            <a:chExt cx="3520148" cy="568050"/>
          </a:xfrm>
        </p:grpSpPr>
        <p:sp>
          <p:nvSpPr>
            <p:cNvPr id="50" name="矩形 1"/>
            <p:cNvSpPr/>
            <p:nvPr/>
          </p:nvSpPr>
          <p:spPr>
            <a:xfrm>
              <a:off x="3099904" y="1452479"/>
              <a:ext cx="3520148" cy="568048"/>
            </a:xfrm>
            <a:custGeom>
              <a:avLst/>
              <a:gdLst>
                <a:gd name="connsiteX0" fmla="*/ 0 w 6840760"/>
                <a:gd name="connsiteY0" fmla="*/ 0 h 888468"/>
                <a:gd name="connsiteX1" fmla="*/ 6840760 w 6840760"/>
                <a:gd name="connsiteY1" fmla="*/ 0 h 888468"/>
                <a:gd name="connsiteX2" fmla="*/ 6840760 w 6840760"/>
                <a:gd name="connsiteY2" fmla="*/ 888468 h 888468"/>
                <a:gd name="connsiteX3" fmla="*/ 0 w 6840760"/>
                <a:gd name="connsiteY3" fmla="*/ 888468 h 888468"/>
                <a:gd name="connsiteX4" fmla="*/ 0 w 6840760"/>
                <a:gd name="connsiteY4" fmla="*/ 0 h 888468"/>
                <a:gd name="connsiteX0" fmla="*/ 0 w 6840760"/>
                <a:gd name="connsiteY0" fmla="*/ 0 h 888468"/>
                <a:gd name="connsiteX1" fmla="*/ 6465622 w 6840760"/>
                <a:gd name="connsiteY1" fmla="*/ 35169 h 888468"/>
                <a:gd name="connsiteX2" fmla="*/ 6840760 w 6840760"/>
                <a:gd name="connsiteY2" fmla="*/ 888468 h 888468"/>
                <a:gd name="connsiteX3" fmla="*/ 0 w 6840760"/>
                <a:gd name="connsiteY3" fmla="*/ 888468 h 888468"/>
                <a:gd name="connsiteX4" fmla="*/ 0 w 6840760"/>
                <a:gd name="connsiteY4" fmla="*/ 0 h 888468"/>
                <a:gd name="connsiteX0" fmla="*/ 351693 w 6840760"/>
                <a:gd name="connsiteY0" fmla="*/ 0 h 888468"/>
                <a:gd name="connsiteX1" fmla="*/ 6465622 w 6840760"/>
                <a:gd name="connsiteY1" fmla="*/ 35169 h 888468"/>
                <a:gd name="connsiteX2" fmla="*/ 6840760 w 6840760"/>
                <a:gd name="connsiteY2" fmla="*/ 888468 h 888468"/>
                <a:gd name="connsiteX3" fmla="*/ 0 w 6840760"/>
                <a:gd name="connsiteY3" fmla="*/ 888468 h 888468"/>
                <a:gd name="connsiteX4" fmla="*/ 351693 w 6840760"/>
                <a:gd name="connsiteY4" fmla="*/ 0 h 8884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840760" h="888468">
                  <a:moveTo>
                    <a:pt x="351693" y="0"/>
                  </a:moveTo>
                  <a:lnTo>
                    <a:pt x="6465622" y="35169"/>
                  </a:lnTo>
                  <a:lnTo>
                    <a:pt x="6840760" y="888468"/>
                  </a:lnTo>
                  <a:lnTo>
                    <a:pt x="0" y="888468"/>
                  </a:lnTo>
                  <a:lnTo>
                    <a:pt x="351693" y="0"/>
                  </a:lnTo>
                  <a:close/>
                </a:path>
              </a:pathLst>
            </a:custGeom>
            <a:solidFill>
              <a:srgbClr val="EE8A1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64" tIns="34282" rIns="68564" bIns="34282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sz="1012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1" name="TextBox 61"/>
            <p:cNvSpPr txBox="1"/>
            <p:nvPr/>
          </p:nvSpPr>
          <p:spPr>
            <a:xfrm>
              <a:off x="4314340" y="1490933"/>
              <a:ext cx="1973863" cy="5295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20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rPr>
                <a:t>糖果效应</a:t>
              </a:r>
            </a:p>
          </p:txBody>
        </p:sp>
      </p:grpSp>
      <p:grpSp>
        <p:nvGrpSpPr>
          <p:cNvPr id="52" name="组合 51"/>
          <p:cNvGrpSpPr/>
          <p:nvPr/>
        </p:nvGrpSpPr>
        <p:grpSpPr>
          <a:xfrm>
            <a:off x="844883" y="1111907"/>
            <a:ext cx="640647" cy="677097"/>
            <a:chOff x="3459946" y="1125538"/>
            <a:chExt cx="854394" cy="903005"/>
          </a:xfrm>
        </p:grpSpPr>
        <p:sp>
          <p:nvSpPr>
            <p:cNvPr id="53" name="等腰三角形 52"/>
            <p:cNvSpPr/>
            <p:nvPr/>
          </p:nvSpPr>
          <p:spPr>
            <a:xfrm flipV="1">
              <a:off x="3459946" y="1207397"/>
              <a:ext cx="854394" cy="821146"/>
            </a:xfrm>
            <a:prstGeom prst="triangle">
              <a:avLst/>
            </a:prstGeom>
            <a:solidFill>
              <a:srgbClr val="EE8A1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64" tIns="34282" rIns="68564" bIns="34282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altLang="zh-CN" sz="1012" dirty="0">
                <a:latin typeface="印品黑体" panose="00000500000000000000" pitchFamily="2" charset="-122"/>
                <a:ea typeface="印品黑体" panose="00000500000000000000" pitchFamily="2" charset="-122"/>
              </a:endParaRPr>
            </a:p>
          </p:txBody>
        </p:sp>
        <p:sp>
          <p:nvSpPr>
            <p:cNvPr id="54" name="TextBox 62"/>
            <p:cNvSpPr txBox="1"/>
            <p:nvPr/>
          </p:nvSpPr>
          <p:spPr>
            <a:xfrm>
              <a:off x="3615683" y="1125538"/>
              <a:ext cx="562677" cy="7386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999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" pitchFamily="34" charset="0"/>
                </a:rPr>
                <a:t>7</a:t>
              </a:r>
              <a:endParaRPr lang="zh-CN" altLang="en-US" sz="2999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itchFamily="34" charset="0"/>
              </a:endParaRPr>
            </a:p>
          </p:txBody>
        </p:sp>
      </p:grpSp>
      <p:pic>
        <p:nvPicPr>
          <p:cNvPr id="1026" name="Picture 2" descr="https://timgsa.baidu.com/timg?image&amp;quality=80&amp;size=b9999_10000&amp;sec=1597918466466&amp;di=56f51774d045986a71f11db8c3706ab7&amp;imgtype=0&amp;src=http%3A%2F%2F5b0988e595225.cdn.sohucs.com%2Fq_70%2Cc_zoom%2Cw_640%2Fimages%2F20171219%2F0e86a44b26774eb291556fbfa41b1605.jpe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390" y="3034079"/>
            <a:ext cx="4489704" cy="280606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20837479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:random/>
      </p:transition>
    </mc:Choice>
    <mc:Fallback xmlns="">
      <p:transition spd="slow" advTm="2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 animBg="1"/>
      <p:bldP spid="40" grpId="0"/>
      <p:bldP spid="4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组合 26">
            <a:extLst>
              <a:ext uri="{FF2B5EF4-FFF2-40B4-BE49-F238E27FC236}">
                <a16:creationId xmlns="" xmlns:a16="http://schemas.microsoft.com/office/drawing/2014/main" id="{EA011D38-062B-46E1-916E-33BE1406286F}"/>
              </a:ext>
            </a:extLst>
          </p:cNvPr>
          <p:cNvGrpSpPr/>
          <p:nvPr/>
        </p:nvGrpSpPr>
        <p:grpSpPr>
          <a:xfrm>
            <a:off x="0" y="165767"/>
            <a:ext cx="2476500" cy="422214"/>
            <a:chOff x="-3305" y="344402"/>
            <a:chExt cx="4156217" cy="754174"/>
          </a:xfrm>
        </p:grpSpPr>
        <p:sp>
          <p:nvSpPr>
            <p:cNvPr id="28" name="任意多边形: 形状 30">
              <a:extLst>
                <a:ext uri="{FF2B5EF4-FFF2-40B4-BE49-F238E27FC236}">
                  <a16:creationId xmlns="" xmlns:a16="http://schemas.microsoft.com/office/drawing/2014/main" id="{E3183C62-F7F1-4AC0-8836-21A4E016593E}"/>
                </a:ext>
              </a:extLst>
            </p:cNvPr>
            <p:cNvSpPr/>
            <p:nvPr/>
          </p:nvSpPr>
          <p:spPr>
            <a:xfrm flipH="1" flipV="1">
              <a:off x="560461" y="362710"/>
              <a:ext cx="571911" cy="734570"/>
            </a:xfrm>
            <a:custGeom>
              <a:avLst/>
              <a:gdLst>
                <a:gd name="connsiteX0" fmla="*/ 76725 w 571911"/>
                <a:gd name="connsiteY0" fmla="*/ 734570 h 734570"/>
                <a:gd name="connsiteX1" fmla="*/ 0 w 571911"/>
                <a:gd name="connsiteY1" fmla="*/ 734570 h 734570"/>
                <a:gd name="connsiteX2" fmla="*/ 495186 w 571911"/>
                <a:gd name="connsiteY2" fmla="*/ 0 h 734570"/>
                <a:gd name="connsiteX3" fmla="*/ 571911 w 571911"/>
                <a:gd name="connsiteY3" fmla="*/ 0 h 7345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71911" h="734570">
                  <a:moveTo>
                    <a:pt x="76725" y="734570"/>
                  </a:moveTo>
                  <a:lnTo>
                    <a:pt x="0" y="734570"/>
                  </a:lnTo>
                  <a:lnTo>
                    <a:pt x="495186" y="0"/>
                  </a:lnTo>
                  <a:lnTo>
                    <a:pt x="571911" y="0"/>
                  </a:lnTo>
                  <a:close/>
                </a:path>
              </a:pathLst>
            </a:custGeom>
            <a:solidFill>
              <a:srgbClr val="F095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9" name="任意多边形: 形状 54">
              <a:extLst>
                <a:ext uri="{FF2B5EF4-FFF2-40B4-BE49-F238E27FC236}">
                  <a16:creationId xmlns="" xmlns:a16="http://schemas.microsoft.com/office/drawing/2014/main" id="{F4576C96-2FEF-42CC-B6C1-CBAF2AF48B75}"/>
                </a:ext>
              </a:extLst>
            </p:cNvPr>
            <p:cNvSpPr/>
            <p:nvPr/>
          </p:nvSpPr>
          <p:spPr>
            <a:xfrm>
              <a:off x="811307" y="361416"/>
              <a:ext cx="3341605" cy="714691"/>
            </a:xfrm>
            <a:custGeom>
              <a:avLst/>
              <a:gdLst>
                <a:gd name="connsiteX0" fmla="*/ 494312 w 4010666"/>
                <a:gd name="connsiteY0" fmla="*/ 0 h 733274"/>
                <a:gd name="connsiteX1" fmla="*/ 3668445 w 4010666"/>
                <a:gd name="connsiteY1" fmla="*/ 0 h 733274"/>
                <a:gd name="connsiteX2" fmla="*/ 3716885 w 4010666"/>
                <a:gd name="connsiteY2" fmla="*/ 4883 h 733274"/>
                <a:gd name="connsiteX3" fmla="*/ 4010666 w 4010666"/>
                <a:gd name="connsiteY3" fmla="*/ 365341 h 733274"/>
                <a:gd name="connsiteX4" fmla="*/ 3642733 w 4010666"/>
                <a:gd name="connsiteY4" fmla="*/ 733274 h 733274"/>
                <a:gd name="connsiteX5" fmla="*/ 0 w 4010666"/>
                <a:gd name="connsiteY5" fmla="*/ 733274 h 7332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010666" h="733274">
                  <a:moveTo>
                    <a:pt x="494312" y="0"/>
                  </a:moveTo>
                  <a:lnTo>
                    <a:pt x="3668445" y="0"/>
                  </a:lnTo>
                  <a:lnTo>
                    <a:pt x="3716885" y="4883"/>
                  </a:lnTo>
                  <a:cubicBezTo>
                    <a:pt x="3884546" y="39191"/>
                    <a:pt x="4010666" y="187538"/>
                    <a:pt x="4010666" y="365341"/>
                  </a:cubicBezTo>
                  <a:cubicBezTo>
                    <a:pt x="4010666" y="568545"/>
                    <a:pt x="3845937" y="733274"/>
                    <a:pt x="3642733" y="733274"/>
                  </a:cubicBezTo>
                  <a:lnTo>
                    <a:pt x="0" y="733274"/>
                  </a:lnTo>
                  <a:close/>
                </a:path>
              </a:pathLst>
            </a:custGeom>
            <a:solidFill>
              <a:srgbClr val="F095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0" name="任意多边形: 形状 32">
              <a:extLst>
                <a:ext uri="{FF2B5EF4-FFF2-40B4-BE49-F238E27FC236}">
                  <a16:creationId xmlns="" xmlns:a16="http://schemas.microsoft.com/office/drawing/2014/main" id="{CB781C22-B620-411E-9042-3828327669DD}"/>
                </a:ext>
              </a:extLst>
            </p:cNvPr>
            <p:cNvSpPr/>
            <p:nvPr/>
          </p:nvSpPr>
          <p:spPr>
            <a:xfrm flipH="1" flipV="1">
              <a:off x="389638" y="362710"/>
              <a:ext cx="571911" cy="734570"/>
            </a:xfrm>
            <a:custGeom>
              <a:avLst/>
              <a:gdLst>
                <a:gd name="connsiteX0" fmla="*/ 76725 w 571911"/>
                <a:gd name="connsiteY0" fmla="*/ 734570 h 734570"/>
                <a:gd name="connsiteX1" fmla="*/ 0 w 571911"/>
                <a:gd name="connsiteY1" fmla="*/ 734570 h 734570"/>
                <a:gd name="connsiteX2" fmla="*/ 495186 w 571911"/>
                <a:gd name="connsiteY2" fmla="*/ 0 h 734570"/>
                <a:gd name="connsiteX3" fmla="*/ 571911 w 571911"/>
                <a:gd name="connsiteY3" fmla="*/ 0 h 7345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71911" h="734570">
                  <a:moveTo>
                    <a:pt x="76725" y="734570"/>
                  </a:moveTo>
                  <a:lnTo>
                    <a:pt x="0" y="734570"/>
                  </a:lnTo>
                  <a:lnTo>
                    <a:pt x="495186" y="0"/>
                  </a:lnTo>
                  <a:lnTo>
                    <a:pt x="571911" y="0"/>
                  </a:lnTo>
                  <a:close/>
                </a:path>
              </a:pathLst>
            </a:custGeom>
            <a:solidFill>
              <a:srgbClr val="F095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1" name="任意多边形: 形状 33">
              <a:extLst>
                <a:ext uri="{FF2B5EF4-FFF2-40B4-BE49-F238E27FC236}">
                  <a16:creationId xmlns="" xmlns:a16="http://schemas.microsoft.com/office/drawing/2014/main" id="{2CC9D8C9-0F25-466A-81E4-2B5EFF8B4068}"/>
                </a:ext>
              </a:extLst>
            </p:cNvPr>
            <p:cNvSpPr/>
            <p:nvPr/>
          </p:nvSpPr>
          <p:spPr>
            <a:xfrm flipH="1" flipV="1">
              <a:off x="217341" y="362710"/>
              <a:ext cx="571911" cy="734570"/>
            </a:xfrm>
            <a:custGeom>
              <a:avLst/>
              <a:gdLst>
                <a:gd name="connsiteX0" fmla="*/ 76725 w 571911"/>
                <a:gd name="connsiteY0" fmla="*/ 734570 h 734570"/>
                <a:gd name="connsiteX1" fmla="*/ 0 w 571911"/>
                <a:gd name="connsiteY1" fmla="*/ 734570 h 734570"/>
                <a:gd name="connsiteX2" fmla="*/ 495186 w 571911"/>
                <a:gd name="connsiteY2" fmla="*/ 0 h 734570"/>
                <a:gd name="connsiteX3" fmla="*/ 571911 w 571911"/>
                <a:gd name="connsiteY3" fmla="*/ 0 h 7345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71911" h="734570">
                  <a:moveTo>
                    <a:pt x="76725" y="734570"/>
                  </a:moveTo>
                  <a:lnTo>
                    <a:pt x="0" y="734570"/>
                  </a:lnTo>
                  <a:lnTo>
                    <a:pt x="495186" y="0"/>
                  </a:lnTo>
                  <a:lnTo>
                    <a:pt x="571911" y="0"/>
                  </a:lnTo>
                  <a:close/>
                </a:path>
              </a:pathLst>
            </a:custGeom>
            <a:solidFill>
              <a:srgbClr val="F095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2" name="任意多边形: 形状 53">
              <a:extLst>
                <a:ext uri="{FF2B5EF4-FFF2-40B4-BE49-F238E27FC236}">
                  <a16:creationId xmlns="" xmlns:a16="http://schemas.microsoft.com/office/drawing/2014/main" id="{7DCA88B6-FBCD-49F9-9FC1-9F9B36775C29}"/>
                </a:ext>
              </a:extLst>
            </p:cNvPr>
            <p:cNvSpPr/>
            <p:nvPr/>
          </p:nvSpPr>
          <p:spPr>
            <a:xfrm flipH="1" flipV="1">
              <a:off x="-3305" y="364006"/>
              <a:ext cx="593966" cy="734570"/>
            </a:xfrm>
            <a:custGeom>
              <a:avLst/>
              <a:gdLst>
                <a:gd name="connsiteX0" fmla="*/ 593966 w 593966"/>
                <a:gd name="connsiteY0" fmla="*/ 734570 h 734570"/>
                <a:gd name="connsiteX1" fmla="*/ 0 w 593966"/>
                <a:gd name="connsiteY1" fmla="*/ 734570 h 734570"/>
                <a:gd name="connsiteX2" fmla="*/ 495186 w 593966"/>
                <a:gd name="connsiteY2" fmla="*/ 0 h 734570"/>
                <a:gd name="connsiteX3" fmla="*/ 593966 w 593966"/>
                <a:gd name="connsiteY3" fmla="*/ 0 h 7345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93966" h="734570">
                  <a:moveTo>
                    <a:pt x="593966" y="734570"/>
                  </a:moveTo>
                  <a:lnTo>
                    <a:pt x="0" y="734570"/>
                  </a:lnTo>
                  <a:lnTo>
                    <a:pt x="495186" y="0"/>
                  </a:lnTo>
                  <a:lnTo>
                    <a:pt x="593966" y="0"/>
                  </a:lnTo>
                  <a:close/>
                </a:path>
              </a:pathLst>
            </a:custGeom>
            <a:solidFill>
              <a:srgbClr val="F095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3" name="文本框 32">
              <a:extLst>
                <a:ext uri="{FF2B5EF4-FFF2-40B4-BE49-F238E27FC236}">
                  <a16:creationId xmlns="" xmlns:a16="http://schemas.microsoft.com/office/drawing/2014/main" id="{59EE2A6E-5DF8-402A-8B36-B745BB0705B8}"/>
                </a:ext>
              </a:extLst>
            </p:cNvPr>
            <p:cNvSpPr txBox="1"/>
            <p:nvPr/>
          </p:nvSpPr>
          <p:spPr>
            <a:xfrm>
              <a:off x="1287208" y="344402"/>
              <a:ext cx="2688108" cy="71469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cs typeface="字魂105号-简雅黑" panose="00000500000000000000" pitchFamily="2" charset="-122"/>
                </a:rPr>
                <a:t>03.</a:t>
              </a:r>
              <a:r>
                <a:rPr lang="zh-CN" altLang="en-US" sz="20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cs typeface="字魂105号-简雅黑" panose="00000500000000000000" pitchFamily="2" charset="-122"/>
                </a:rPr>
                <a:t>十八定律</a:t>
              </a:r>
            </a:p>
          </p:txBody>
        </p:sp>
      </p:grpSp>
      <p:sp>
        <p:nvSpPr>
          <p:cNvPr id="34" name="文本框 33">
            <a:extLst>
              <a:ext uri="{FF2B5EF4-FFF2-40B4-BE49-F238E27FC236}">
                <a16:creationId xmlns="" xmlns:a16="http://schemas.microsoft.com/office/drawing/2014/main" id="{B5001539-E82C-4346-9DBF-A96A8986DB48}"/>
              </a:ext>
            </a:extLst>
          </p:cNvPr>
          <p:cNvSpPr txBox="1"/>
          <p:nvPr/>
        </p:nvSpPr>
        <p:spPr>
          <a:xfrm>
            <a:off x="493251" y="3250039"/>
            <a:ext cx="1056807" cy="523220"/>
          </a:xfrm>
          <a:prstGeom prst="rect">
            <a:avLst/>
          </a:prstGeom>
          <a:solidFill>
            <a:srgbClr val="EE8A10"/>
          </a:solidFill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启迪</a:t>
            </a:r>
          </a:p>
        </p:txBody>
      </p:sp>
      <p:sp>
        <p:nvSpPr>
          <p:cNvPr id="35" name="TextBox 6">
            <a:extLst>
              <a:ext uri="{FF2B5EF4-FFF2-40B4-BE49-F238E27FC236}">
                <a16:creationId xmlns="" xmlns:a16="http://schemas.microsoft.com/office/drawing/2014/main" id="{927406AA-94E2-42BB-AC4A-FAC98BAFD706}"/>
              </a:ext>
            </a:extLst>
          </p:cNvPr>
          <p:cNvSpPr txBox="1"/>
          <p:nvPr/>
        </p:nvSpPr>
        <p:spPr>
          <a:xfrm>
            <a:off x="1845045" y="3109581"/>
            <a:ext cx="3897293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just">
              <a:defRPr sz="200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>
              <a:lnSpc>
                <a:spcPct val="150000"/>
              </a:lnSpc>
            </a:pPr>
            <a:r>
              <a:rPr lang="zh-CN" altLang="en-US" sz="2400" dirty="0">
                <a:solidFill>
                  <a:schemeClr val="tx1"/>
                </a:solidFill>
                <a:cs typeface="+mn-ea"/>
                <a:sym typeface="+mn-lt"/>
              </a:rPr>
              <a:t>没有人会像你自己那样关注自己，“聚光灯效应”只存在于你的头脑中，而非真实情况的反映。试</a:t>
            </a:r>
            <a:r>
              <a:rPr lang="en-US" altLang="zh-CN" sz="2400" dirty="0">
                <a:solidFill>
                  <a:schemeClr val="tx1"/>
                </a:solidFill>
                <a:cs typeface="+mn-ea"/>
                <a:sym typeface="+mn-lt"/>
              </a:rPr>
              <a:t>-</a:t>
            </a:r>
            <a:r>
              <a:rPr lang="zh-CN" altLang="en-US" sz="2400" dirty="0">
                <a:solidFill>
                  <a:schemeClr val="tx1"/>
                </a:solidFill>
                <a:cs typeface="+mn-ea"/>
                <a:sym typeface="+mn-lt"/>
              </a:rPr>
              <a:t>试转移自己的注意力会更好。</a:t>
            </a:r>
          </a:p>
        </p:txBody>
      </p:sp>
      <p:sp>
        <p:nvSpPr>
          <p:cNvPr id="36" name="TextBox 10">
            <a:extLst>
              <a:ext uri="{FF2B5EF4-FFF2-40B4-BE49-F238E27FC236}">
                <a16:creationId xmlns="" xmlns:a16="http://schemas.microsoft.com/office/drawing/2014/main" id="{98E93BD5-24A2-42E0-B661-8F84B34E5E19}"/>
              </a:ext>
            </a:extLst>
          </p:cNvPr>
          <p:cNvSpPr txBox="1"/>
          <p:nvPr/>
        </p:nvSpPr>
        <p:spPr>
          <a:xfrm>
            <a:off x="3184092" y="1168197"/>
            <a:ext cx="898885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latin typeface="+mn-ea"/>
                <a:cs typeface="+mn-ea"/>
                <a:sym typeface="+mn-lt"/>
              </a:rPr>
              <a:t>有时我们总不经意地把自己的问题放到无限大，当我们出丑时总以为人家会注意到</a:t>
            </a:r>
            <a:r>
              <a:rPr lang="en-US" altLang="zh-CN" sz="2400" dirty="0">
                <a:latin typeface="+mn-ea"/>
                <a:cs typeface="+mn-ea"/>
                <a:sym typeface="+mn-lt"/>
              </a:rPr>
              <a:t>,</a:t>
            </a:r>
            <a:r>
              <a:rPr lang="zh-CN" altLang="en-US" sz="2400" dirty="0">
                <a:latin typeface="+mn-ea"/>
                <a:cs typeface="+mn-ea"/>
                <a:sym typeface="+mn-lt"/>
              </a:rPr>
              <a:t>其实人家或许当时会注意到，事后马上就忘了。</a:t>
            </a:r>
          </a:p>
        </p:txBody>
      </p:sp>
      <p:grpSp>
        <p:nvGrpSpPr>
          <p:cNvPr id="37" name="组合 36"/>
          <p:cNvGrpSpPr/>
          <p:nvPr/>
        </p:nvGrpSpPr>
        <p:grpSpPr>
          <a:xfrm>
            <a:off x="334867" y="1351964"/>
            <a:ext cx="2639500" cy="425939"/>
            <a:chOff x="3099904" y="1452479"/>
            <a:chExt cx="3520148" cy="568052"/>
          </a:xfrm>
        </p:grpSpPr>
        <p:sp>
          <p:nvSpPr>
            <p:cNvPr id="38" name="矩形 1"/>
            <p:cNvSpPr/>
            <p:nvPr/>
          </p:nvSpPr>
          <p:spPr>
            <a:xfrm>
              <a:off x="3099904" y="1452479"/>
              <a:ext cx="3520148" cy="568048"/>
            </a:xfrm>
            <a:custGeom>
              <a:avLst/>
              <a:gdLst>
                <a:gd name="connsiteX0" fmla="*/ 0 w 6840760"/>
                <a:gd name="connsiteY0" fmla="*/ 0 h 888468"/>
                <a:gd name="connsiteX1" fmla="*/ 6840760 w 6840760"/>
                <a:gd name="connsiteY1" fmla="*/ 0 h 888468"/>
                <a:gd name="connsiteX2" fmla="*/ 6840760 w 6840760"/>
                <a:gd name="connsiteY2" fmla="*/ 888468 h 888468"/>
                <a:gd name="connsiteX3" fmla="*/ 0 w 6840760"/>
                <a:gd name="connsiteY3" fmla="*/ 888468 h 888468"/>
                <a:gd name="connsiteX4" fmla="*/ 0 w 6840760"/>
                <a:gd name="connsiteY4" fmla="*/ 0 h 888468"/>
                <a:gd name="connsiteX0" fmla="*/ 0 w 6840760"/>
                <a:gd name="connsiteY0" fmla="*/ 0 h 888468"/>
                <a:gd name="connsiteX1" fmla="*/ 6465622 w 6840760"/>
                <a:gd name="connsiteY1" fmla="*/ 35169 h 888468"/>
                <a:gd name="connsiteX2" fmla="*/ 6840760 w 6840760"/>
                <a:gd name="connsiteY2" fmla="*/ 888468 h 888468"/>
                <a:gd name="connsiteX3" fmla="*/ 0 w 6840760"/>
                <a:gd name="connsiteY3" fmla="*/ 888468 h 888468"/>
                <a:gd name="connsiteX4" fmla="*/ 0 w 6840760"/>
                <a:gd name="connsiteY4" fmla="*/ 0 h 888468"/>
                <a:gd name="connsiteX0" fmla="*/ 351693 w 6840760"/>
                <a:gd name="connsiteY0" fmla="*/ 0 h 888468"/>
                <a:gd name="connsiteX1" fmla="*/ 6465622 w 6840760"/>
                <a:gd name="connsiteY1" fmla="*/ 35169 h 888468"/>
                <a:gd name="connsiteX2" fmla="*/ 6840760 w 6840760"/>
                <a:gd name="connsiteY2" fmla="*/ 888468 h 888468"/>
                <a:gd name="connsiteX3" fmla="*/ 0 w 6840760"/>
                <a:gd name="connsiteY3" fmla="*/ 888468 h 888468"/>
                <a:gd name="connsiteX4" fmla="*/ 351693 w 6840760"/>
                <a:gd name="connsiteY4" fmla="*/ 0 h 8884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840760" h="888468">
                  <a:moveTo>
                    <a:pt x="351693" y="0"/>
                  </a:moveTo>
                  <a:lnTo>
                    <a:pt x="6465622" y="35169"/>
                  </a:lnTo>
                  <a:lnTo>
                    <a:pt x="6840760" y="888468"/>
                  </a:lnTo>
                  <a:lnTo>
                    <a:pt x="0" y="888468"/>
                  </a:lnTo>
                  <a:lnTo>
                    <a:pt x="351693" y="0"/>
                  </a:lnTo>
                  <a:close/>
                </a:path>
              </a:pathLst>
            </a:custGeom>
            <a:solidFill>
              <a:srgbClr val="EE8A1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64" tIns="34282" rIns="68564" bIns="34282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sz="1012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9" name="TextBox 61"/>
            <p:cNvSpPr txBox="1"/>
            <p:nvPr/>
          </p:nvSpPr>
          <p:spPr>
            <a:xfrm>
              <a:off x="4314340" y="1490935"/>
              <a:ext cx="1973863" cy="5295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20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rPr>
                <a:t>聚光灯效应</a:t>
              </a:r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604837" y="1106817"/>
            <a:ext cx="640647" cy="677097"/>
            <a:chOff x="3459946" y="1125538"/>
            <a:chExt cx="854394" cy="903005"/>
          </a:xfrm>
        </p:grpSpPr>
        <p:sp>
          <p:nvSpPr>
            <p:cNvPr id="41" name="等腰三角形 40"/>
            <p:cNvSpPr/>
            <p:nvPr/>
          </p:nvSpPr>
          <p:spPr>
            <a:xfrm flipV="1">
              <a:off x="3459946" y="1207397"/>
              <a:ext cx="854394" cy="821146"/>
            </a:xfrm>
            <a:prstGeom prst="triangle">
              <a:avLst/>
            </a:prstGeom>
            <a:solidFill>
              <a:srgbClr val="EE8A1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64" tIns="34282" rIns="68564" bIns="34282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altLang="zh-CN" sz="1012" dirty="0">
                <a:latin typeface="印品黑体" panose="00000500000000000000" pitchFamily="2" charset="-122"/>
                <a:ea typeface="印品黑体" panose="00000500000000000000" pitchFamily="2" charset="-122"/>
              </a:endParaRPr>
            </a:p>
          </p:txBody>
        </p:sp>
        <p:sp>
          <p:nvSpPr>
            <p:cNvPr id="42" name="TextBox 62"/>
            <p:cNvSpPr txBox="1"/>
            <p:nvPr/>
          </p:nvSpPr>
          <p:spPr>
            <a:xfrm>
              <a:off x="3615683" y="1125538"/>
              <a:ext cx="562677" cy="7386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999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" pitchFamily="34" charset="0"/>
                </a:rPr>
                <a:t>8</a:t>
              </a:r>
              <a:endParaRPr lang="zh-CN" altLang="en-US" sz="2999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itchFamily="34" charset="0"/>
              </a:endParaRPr>
            </a:p>
          </p:txBody>
        </p:sp>
      </p:grpSp>
      <p:pic>
        <p:nvPicPr>
          <p:cNvPr id="2050" name="Picture 2" descr="https://timgsa.baidu.com/timg?image&amp;quality=80&amp;size=b9999_10000&amp;sec=1597918557086&amp;di=1f85579663f4d7ec52ae9eaa04915458&amp;imgtype=0&amp;src=http%3A%2F%2F5b0988e595225.cdn.sohucs.com%2Fimages%2F20190821%2Fe921a5d0dc3842d2bc632b815e2ffb1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94475" y="3109581"/>
            <a:ext cx="4762500" cy="269557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14258652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:random/>
      </p:transition>
    </mc:Choice>
    <mc:Fallback xmlns="">
      <p:transition spd="slow" advTm="2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35" grpId="0"/>
      <p:bldP spid="3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10">
            <a:extLst>
              <a:ext uri="{FF2B5EF4-FFF2-40B4-BE49-F238E27FC236}">
                <a16:creationId xmlns="" xmlns:a16="http://schemas.microsoft.com/office/drawing/2014/main" id="{98E93BD5-24A2-42E0-B661-8F84B34E5E19}"/>
              </a:ext>
            </a:extLst>
          </p:cNvPr>
          <p:cNvSpPr txBox="1"/>
          <p:nvPr/>
        </p:nvSpPr>
        <p:spPr>
          <a:xfrm>
            <a:off x="334867" y="1989501"/>
            <a:ext cx="1147613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cs typeface="+mn-ea"/>
                <a:sym typeface="+mn-lt"/>
              </a:rPr>
              <a:t>寓言中狐狸得不到葡萄就说它酸，以平衡自己的心理。人们拿自己能够接受的“理由”来自我安慰</a:t>
            </a:r>
            <a:r>
              <a:rPr lang="en-US" altLang="zh-CN" sz="2400" dirty="0">
                <a:cs typeface="+mn-ea"/>
                <a:sym typeface="+mn-lt"/>
              </a:rPr>
              <a:t>,</a:t>
            </a:r>
            <a:r>
              <a:rPr lang="zh-CN" altLang="en-US" sz="2400" dirty="0">
                <a:cs typeface="+mn-ea"/>
                <a:sym typeface="+mn-lt"/>
              </a:rPr>
              <a:t>以避免心理上受到更重的伤害。</a:t>
            </a:r>
          </a:p>
        </p:txBody>
      </p:sp>
      <p:grpSp>
        <p:nvGrpSpPr>
          <p:cNvPr id="30" name="组合 29">
            <a:extLst>
              <a:ext uri="{FF2B5EF4-FFF2-40B4-BE49-F238E27FC236}">
                <a16:creationId xmlns="" xmlns:a16="http://schemas.microsoft.com/office/drawing/2014/main" id="{EA011D38-062B-46E1-916E-33BE1406286F}"/>
              </a:ext>
            </a:extLst>
          </p:cNvPr>
          <p:cNvGrpSpPr/>
          <p:nvPr/>
        </p:nvGrpSpPr>
        <p:grpSpPr>
          <a:xfrm>
            <a:off x="0" y="165767"/>
            <a:ext cx="2476500" cy="422214"/>
            <a:chOff x="-3305" y="344402"/>
            <a:chExt cx="4156217" cy="754174"/>
          </a:xfrm>
        </p:grpSpPr>
        <p:sp>
          <p:nvSpPr>
            <p:cNvPr id="31" name="任意多边形: 形状 30">
              <a:extLst>
                <a:ext uri="{FF2B5EF4-FFF2-40B4-BE49-F238E27FC236}">
                  <a16:creationId xmlns="" xmlns:a16="http://schemas.microsoft.com/office/drawing/2014/main" id="{E3183C62-F7F1-4AC0-8836-21A4E016593E}"/>
                </a:ext>
              </a:extLst>
            </p:cNvPr>
            <p:cNvSpPr/>
            <p:nvPr/>
          </p:nvSpPr>
          <p:spPr>
            <a:xfrm flipH="1" flipV="1">
              <a:off x="560461" y="362710"/>
              <a:ext cx="571911" cy="734570"/>
            </a:xfrm>
            <a:custGeom>
              <a:avLst/>
              <a:gdLst>
                <a:gd name="connsiteX0" fmla="*/ 76725 w 571911"/>
                <a:gd name="connsiteY0" fmla="*/ 734570 h 734570"/>
                <a:gd name="connsiteX1" fmla="*/ 0 w 571911"/>
                <a:gd name="connsiteY1" fmla="*/ 734570 h 734570"/>
                <a:gd name="connsiteX2" fmla="*/ 495186 w 571911"/>
                <a:gd name="connsiteY2" fmla="*/ 0 h 734570"/>
                <a:gd name="connsiteX3" fmla="*/ 571911 w 571911"/>
                <a:gd name="connsiteY3" fmla="*/ 0 h 7345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71911" h="734570">
                  <a:moveTo>
                    <a:pt x="76725" y="734570"/>
                  </a:moveTo>
                  <a:lnTo>
                    <a:pt x="0" y="734570"/>
                  </a:lnTo>
                  <a:lnTo>
                    <a:pt x="495186" y="0"/>
                  </a:lnTo>
                  <a:lnTo>
                    <a:pt x="571911" y="0"/>
                  </a:lnTo>
                  <a:close/>
                </a:path>
              </a:pathLst>
            </a:custGeom>
            <a:solidFill>
              <a:srgbClr val="F095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2" name="任意多边形: 形状 54">
              <a:extLst>
                <a:ext uri="{FF2B5EF4-FFF2-40B4-BE49-F238E27FC236}">
                  <a16:creationId xmlns="" xmlns:a16="http://schemas.microsoft.com/office/drawing/2014/main" id="{F4576C96-2FEF-42CC-B6C1-CBAF2AF48B75}"/>
                </a:ext>
              </a:extLst>
            </p:cNvPr>
            <p:cNvSpPr/>
            <p:nvPr/>
          </p:nvSpPr>
          <p:spPr>
            <a:xfrm>
              <a:off x="811307" y="361416"/>
              <a:ext cx="3341605" cy="714691"/>
            </a:xfrm>
            <a:custGeom>
              <a:avLst/>
              <a:gdLst>
                <a:gd name="connsiteX0" fmla="*/ 494312 w 4010666"/>
                <a:gd name="connsiteY0" fmla="*/ 0 h 733274"/>
                <a:gd name="connsiteX1" fmla="*/ 3668445 w 4010666"/>
                <a:gd name="connsiteY1" fmla="*/ 0 h 733274"/>
                <a:gd name="connsiteX2" fmla="*/ 3716885 w 4010666"/>
                <a:gd name="connsiteY2" fmla="*/ 4883 h 733274"/>
                <a:gd name="connsiteX3" fmla="*/ 4010666 w 4010666"/>
                <a:gd name="connsiteY3" fmla="*/ 365341 h 733274"/>
                <a:gd name="connsiteX4" fmla="*/ 3642733 w 4010666"/>
                <a:gd name="connsiteY4" fmla="*/ 733274 h 733274"/>
                <a:gd name="connsiteX5" fmla="*/ 0 w 4010666"/>
                <a:gd name="connsiteY5" fmla="*/ 733274 h 7332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010666" h="733274">
                  <a:moveTo>
                    <a:pt x="494312" y="0"/>
                  </a:moveTo>
                  <a:lnTo>
                    <a:pt x="3668445" y="0"/>
                  </a:lnTo>
                  <a:lnTo>
                    <a:pt x="3716885" y="4883"/>
                  </a:lnTo>
                  <a:cubicBezTo>
                    <a:pt x="3884546" y="39191"/>
                    <a:pt x="4010666" y="187538"/>
                    <a:pt x="4010666" y="365341"/>
                  </a:cubicBezTo>
                  <a:cubicBezTo>
                    <a:pt x="4010666" y="568545"/>
                    <a:pt x="3845937" y="733274"/>
                    <a:pt x="3642733" y="733274"/>
                  </a:cubicBezTo>
                  <a:lnTo>
                    <a:pt x="0" y="733274"/>
                  </a:lnTo>
                  <a:close/>
                </a:path>
              </a:pathLst>
            </a:custGeom>
            <a:solidFill>
              <a:srgbClr val="F095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3" name="任意多边形: 形状 32">
              <a:extLst>
                <a:ext uri="{FF2B5EF4-FFF2-40B4-BE49-F238E27FC236}">
                  <a16:creationId xmlns="" xmlns:a16="http://schemas.microsoft.com/office/drawing/2014/main" id="{CB781C22-B620-411E-9042-3828327669DD}"/>
                </a:ext>
              </a:extLst>
            </p:cNvPr>
            <p:cNvSpPr/>
            <p:nvPr/>
          </p:nvSpPr>
          <p:spPr>
            <a:xfrm flipH="1" flipV="1">
              <a:off x="389638" y="362710"/>
              <a:ext cx="571911" cy="734570"/>
            </a:xfrm>
            <a:custGeom>
              <a:avLst/>
              <a:gdLst>
                <a:gd name="connsiteX0" fmla="*/ 76725 w 571911"/>
                <a:gd name="connsiteY0" fmla="*/ 734570 h 734570"/>
                <a:gd name="connsiteX1" fmla="*/ 0 w 571911"/>
                <a:gd name="connsiteY1" fmla="*/ 734570 h 734570"/>
                <a:gd name="connsiteX2" fmla="*/ 495186 w 571911"/>
                <a:gd name="connsiteY2" fmla="*/ 0 h 734570"/>
                <a:gd name="connsiteX3" fmla="*/ 571911 w 571911"/>
                <a:gd name="connsiteY3" fmla="*/ 0 h 7345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71911" h="734570">
                  <a:moveTo>
                    <a:pt x="76725" y="734570"/>
                  </a:moveTo>
                  <a:lnTo>
                    <a:pt x="0" y="734570"/>
                  </a:lnTo>
                  <a:lnTo>
                    <a:pt x="495186" y="0"/>
                  </a:lnTo>
                  <a:lnTo>
                    <a:pt x="571911" y="0"/>
                  </a:lnTo>
                  <a:close/>
                </a:path>
              </a:pathLst>
            </a:custGeom>
            <a:solidFill>
              <a:srgbClr val="F095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4" name="任意多边形: 形状 33">
              <a:extLst>
                <a:ext uri="{FF2B5EF4-FFF2-40B4-BE49-F238E27FC236}">
                  <a16:creationId xmlns="" xmlns:a16="http://schemas.microsoft.com/office/drawing/2014/main" id="{2CC9D8C9-0F25-466A-81E4-2B5EFF8B4068}"/>
                </a:ext>
              </a:extLst>
            </p:cNvPr>
            <p:cNvSpPr/>
            <p:nvPr/>
          </p:nvSpPr>
          <p:spPr>
            <a:xfrm flipH="1" flipV="1">
              <a:off x="217341" y="362710"/>
              <a:ext cx="571911" cy="734570"/>
            </a:xfrm>
            <a:custGeom>
              <a:avLst/>
              <a:gdLst>
                <a:gd name="connsiteX0" fmla="*/ 76725 w 571911"/>
                <a:gd name="connsiteY0" fmla="*/ 734570 h 734570"/>
                <a:gd name="connsiteX1" fmla="*/ 0 w 571911"/>
                <a:gd name="connsiteY1" fmla="*/ 734570 h 734570"/>
                <a:gd name="connsiteX2" fmla="*/ 495186 w 571911"/>
                <a:gd name="connsiteY2" fmla="*/ 0 h 734570"/>
                <a:gd name="connsiteX3" fmla="*/ 571911 w 571911"/>
                <a:gd name="connsiteY3" fmla="*/ 0 h 7345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71911" h="734570">
                  <a:moveTo>
                    <a:pt x="76725" y="734570"/>
                  </a:moveTo>
                  <a:lnTo>
                    <a:pt x="0" y="734570"/>
                  </a:lnTo>
                  <a:lnTo>
                    <a:pt x="495186" y="0"/>
                  </a:lnTo>
                  <a:lnTo>
                    <a:pt x="571911" y="0"/>
                  </a:lnTo>
                  <a:close/>
                </a:path>
              </a:pathLst>
            </a:custGeom>
            <a:solidFill>
              <a:srgbClr val="F095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5" name="任意多边形: 形状 53">
              <a:extLst>
                <a:ext uri="{FF2B5EF4-FFF2-40B4-BE49-F238E27FC236}">
                  <a16:creationId xmlns="" xmlns:a16="http://schemas.microsoft.com/office/drawing/2014/main" id="{7DCA88B6-FBCD-49F9-9FC1-9F9B36775C29}"/>
                </a:ext>
              </a:extLst>
            </p:cNvPr>
            <p:cNvSpPr/>
            <p:nvPr/>
          </p:nvSpPr>
          <p:spPr>
            <a:xfrm flipH="1" flipV="1">
              <a:off x="-3305" y="364006"/>
              <a:ext cx="593966" cy="734570"/>
            </a:xfrm>
            <a:custGeom>
              <a:avLst/>
              <a:gdLst>
                <a:gd name="connsiteX0" fmla="*/ 593966 w 593966"/>
                <a:gd name="connsiteY0" fmla="*/ 734570 h 734570"/>
                <a:gd name="connsiteX1" fmla="*/ 0 w 593966"/>
                <a:gd name="connsiteY1" fmla="*/ 734570 h 734570"/>
                <a:gd name="connsiteX2" fmla="*/ 495186 w 593966"/>
                <a:gd name="connsiteY2" fmla="*/ 0 h 734570"/>
                <a:gd name="connsiteX3" fmla="*/ 593966 w 593966"/>
                <a:gd name="connsiteY3" fmla="*/ 0 h 7345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93966" h="734570">
                  <a:moveTo>
                    <a:pt x="593966" y="734570"/>
                  </a:moveTo>
                  <a:lnTo>
                    <a:pt x="0" y="734570"/>
                  </a:lnTo>
                  <a:lnTo>
                    <a:pt x="495186" y="0"/>
                  </a:lnTo>
                  <a:lnTo>
                    <a:pt x="593966" y="0"/>
                  </a:lnTo>
                  <a:close/>
                </a:path>
              </a:pathLst>
            </a:custGeom>
            <a:solidFill>
              <a:srgbClr val="F095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6" name="文本框 35">
              <a:extLst>
                <a:ext uri="{FF2B5EF4-FFF2-40B4-BE49-F238E27FC236}">
                  <a16:creationId xmlns="" xmlns:a16="http://schemas.microsoft.com/office/drawing/2014/main" id="{59EE2A6E-5DF8-402A-8B36-B745BB0705B8}"/>
                </a:ext>
              </a:extLst>
            </p:cNvPr>
            <p:cNvSpPr txBox="1"/>
            <p:nvPr/>
          </p:nvSpPr>
          <p:spPr>
            <a:xfrm>
              <a:off x="1287208" y="344402"/>
              <a:ext cx="2688108" cy="71469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cs typeface="字魂105号-简雅黑" panose="00000500000000000000" pitchFamily="2" charset="-122"/>
                </a:rPr>
                <a:t>03.</a:t>
              </a:r>
              <a:r>
                <a:rPr lang="zh-CN" altLang="en-US" sz="20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cs typeface="字魂105号-简雅黑" panose="00000500000000000000" pitchFamily="2" charset="-122"/>
                </a:rPr>
                <a:t>十八定律</a:t>
              </a: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334867" y="1351964"/>
            <a:ext cx="2639500" cy="425939"/>
            <a:chOff x="3099904" y="1452479"/>
            <a:chExt cx="3520148" cy="568052"/>
          </a:xfrm>
        </p:grpSpPr>
        <p:sp>
          <p:nvSpPr>
            <p:cNvPr id="38" name="矩形 1"/>
            <p:cNvSpPr/>
            <p:nvPr/>
          </p:nvSpPr>
          <p:spPr>
            <a:xfrm>
              <a:off x="3099904" y="1452479"/>
              <a:ext cx="3520148" cy="568048"/>
            </a:xfrm>
            <a:custGeom>
              <a:avLst/>
              <a:gdLst>
                <a:gd name="connsiteX0" fmla="*/ 0 w 6840760"/>
                <a:gd name="connsiteY0" fmla="*/ 0 h 888468"/>
                <a:gd name="connsiteX1" fmla="*/ 6840760 w 6840760"/>
                <a:gd name="connsiteY1" fmla="*/ 0 h 888468"/>
                <a:gd name="connsiteX2" fmla="*/ 6840760 w 6840760"/>
                <a:gd name="connsiteY2" fmla="*/ 888468 h 888468"/>
                <a:gd name="connsiteX3" fmla="*/ 0 w 6840760"/>
                <a:gd name="connsiteY3" fmla="*/ 888468 h 888468"/>
                <a:gd name="connsiteX4" fmla="*/ 0 w 6840760"/>
                <a:gd name="connsiteY4" fmla="*/ 0 h 888468"/>
                <a:gd name="connsiteX0" fmla="*/ 0 w 6840760"/>
                <a:gd name="connsiteY0" fmla="*/ 0 h 888468"/>
                <a:gd name="connsiteX1" fmla="*/ 6465622 w 6840760"/>
                <a:gd name="connsiteY1" fmla="*/ 35169 h 888468"/>
                <a:gd name="connsiteX2" fmla="*/ 6840760 w 6840760"/>
                <a:gd name="connsiteY2" fmla="*/ 888468 h 888468"/>
                <a:gd name="connsiteX3" fmla="*/ 0 w 6840760"/>
                <a:gd name="connsiteY3" fmla="*/ 888468 h 888468"/>
                <a:gd name="connsiteX4" fmla="*/ 0 w 6840760"/>
                <a:gd name="connsiteY4" fmla="*/ 0 h 888468"/>
                <a:gd name="connsiteX0" fmla="*/ 351693 w 6840760"/>
                <a:gd name="connsiteY0" fmla="*/ 0 h 888468"/>
                <a:gd name="connsiteX1" fmla="*/ 6465622 w 6840760"/>
                <a:gd name="connsiteY1" fmla="*/ 35169 h 888468"/>
                <a:gd name="connsiteX2" fmla="*/ 6840760 w 6840760"/>
                <a:gd name="connsiteY2" fmla="*/ 888468 h 888468"/>
                <a:gd name="connsiteX3" fmla="*/ 0 w 6840760"/>
                <a:gd name="connsiteY3" fmla="*/ 888468 h 888468"/>
                <a:gd name="connsiteX4" fmla="*/ 351693 w 6840760"/>
                <a:gd name="connsiteY4" fmla="*/ 0 h 8884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840760" h="888468">
                  <a:moveTo>
                    <a:pt x="351693" y="0"/>
                  </a:moveTo>
                  <a:lnTo>
                    <a:pt x="6465622" y="35169"/>
                  </a:lnTo>
                  <a:lnTo>
                    <a:pt x="6840760" y="888468"/>
                  </a:lnTo>
                  <a:lnTo>
                    <a:pt x="0" y="888468"/>
                  </a:lnTo>
                  <a:lnTo>
                    <a:pt x="351693" y="0"/>
                  </a:lnTo>
                  <a:close/>
                </a:path>
              </a:pathLst>
            </a:custGeom>
            <a:solidFill>
              <a:srgbClr val="EE8A1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64" tIns="34282" rIns="68564" bIns="34282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sz="1012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9" name="TextBox 61"/>
            <p:cNvSpPr txBox="1"/>
            <p:nvPr/>
          </p:nvSpPr>
          <p:spPr>
            <a:xfrm>
              <a:off x="4314340" y="1490935"/>
              <a:ext cx="1973863" cy="5295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20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rPr>
                <a:t>酸葡萄效应</a:t>
              </a:r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604837" y="1106817"/>
            <a:ext cx="640647" cy="677097"/>
            <a:chOff x="3459946" y="1125538"/>
            <a:chExt cx="854394" cy="903005"/>
          </a:xfrm>
        </p:grpSpPr>
        <p:sp>
          <p:nvSpPr>
            <p:cNvPr id="41" name="等腰三角形 40"/>
            <p:cNvSpPr/>
            <p:nvPr/>
          </p:nvSpPr>
          <p:spPr>
            <a:xfrm flipV="1">
              <a:off x="3459946" y="1207397"/>
              <a:ext cx="854394" cy="821146"/>
            </a:xfrm>
            <a:prstGeom prst="triangle">
              <a:avLst/>
            </a:prstGeom>
            <a:solidFill>
              <a:srgbClr val="EE8A1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64" tIns="34282" rIns="68564" bIns="34282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altLang="zh-CN" sz="1012" dirty="0">
                <a:latin typeface="印品黑体" panose="00000500000000000000" pitchFamily="2" charset="-122"/>
                <a:ea typeface="印品黑体" panose="00000500000000000000" pitchFamily="2" charset="-122"/>
              </a:endParaRPr>
            </a:p>
          </p:txBody>
        </p:sp>
        <p:sp>
          <p:nvSpPr>
            <p:cNvPr id="42" name="TextBox 62"/>
            <p:cNvSpPr txBox="1"/>
            <p:nvPr/>
          </p:nvSpPr>
          <p:spPr>
            <a:xfrm>
              <a:off x="3615683" y="1125538"/>
              <a:ext cx="562677" cy="7386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999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" pitchFamily="34" charset="0"/>
                </a:rPr>
                <a:t>9</a:t>
              </a:r>
              <a:endParaRPr lang="zh-CN" altLang="en-US" sz="2999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itchFamily="34" charset="0"/>
              </a:endParaRPr>
            </a:p>
          </p:txBody>
        </p:sp>
      </p:grpSp>
      <p:sp>
        <p:nvSpPr>
          <p:cNvPr id="43" name="文本框 42">
            <a:extLst>
              <a:ext uri="{FF2B5EF4-FFF2-40B4-BE49-F238E27FC236}">
                <a16:creationId xmlns="" xmlns:a16="http://schemas.microsoft.com/office/drawing/2014/main" id="{B5001539-E82C-4346-9DBF-A96A8986DB48}"/>
              </a:ext>
            </a:extLst>
          </p:cNvPr>
          <p:cNvSpPr txBox="1"/>
          <p:nvPr/>
        </p:nvSpPr>
        <p:spPr>
          <a:xfrm>
            <a:off x="483292" y="3953885"/>
            <a:ext cx="1056807" cy="523220"/>
          </a:xfrm>
          <a:prstGeom prst="rect">
            <a:avLst/>
          </a:prstGeom>
          <a:solidFill>
            <a:srgbClr val="EE8A10"/>
          </a:solidFill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启迪</a:t>
            </a:r>
          </a:p>
        </p:txBody>
      </p:sp>
      <p:sp>
        <p:nvSpPr>
          <p:cNvPr id="44" name="TextBox 6">
            <a:extLst>
              <a:ext uri="{FF2B5EF4-FFF2-40B4-BE49-F238E27FC236}">
                <a16:creationId xmlns="" xmlns:a16="http://schemas.microsoft.com/office/drawing/2014/main" id="{927406AA-94E2-42BB-AC4A-FAC98BAFD706}"/>
              </a:ext>
            </a:extLst>
          </p:cNvPr>
          <p:cNvSpPr txBox="1"/>
          <p:nvPr/>
        </p:nvSpPr>
        <p:spPr>
          <a:xfrm>
            <a:off x="1926099" y="3756277"/>
            <a:ext cx="5012337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just">
              <a:defRPr sz="200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>
              <a:lnSpc>
                <a:spcPct val="150000"/>
              </a:lnSpc>
            </a:pPr>
            <a:r>
              <a:rPr lang="zh-CN" altLang="en-US" sz="2400" dirty="0">
                <a:solidFill>
                  <a:schemeClr val="tx1"/>
                </a:solidFill>
                <a:cs typeface="+mn-ea"/>
                <a:sym typeface="+mn-lt"/>
              </a:rPr>
              <a:t>心理防卫功能的确能够帮助我们更好地适应生活、适应社会</a:t>
            </a:r>
            <a:r>
              <a:rPr lang="en-US" altLang="zh-CN" sz="2400" dirty="0">
                <a:solidFill>
                  <a:schemeClr val="tx1"/>
                </a:solidFill>
                <a:cs typeface="+mn-ea"/>
                <a:sym typeface="+mn-lt"/>
              </a:rPr>
              <a:t>,</a:t>
            </a:r>
            <a:r>
              <a:rPr lang="zh-CN" altLang="en-US" sz="2400" dirty="0">
                <a:solidFill>
                  <a:schemeClr val="tx1"/>
                </a:solidFill>
                <a:cs typeface="+mn-ea"/>
                <a:sym typeface="+mn-lt"/>
              </a:rPr>
              <a:t>然而沉溺其间对生活却有明显的副作用。</a:t>
            </a:r>
          </a:p>
        </p:txBody>
      </p:sp>
      <p:pic>
        <p:nvPicPr>
          <p:cNvPr id="3074" name="Picture 2" descr="https://timgsa.baidu.com/timg?image&amp;quality=80&amp;size=b9999_10000&amp;sec=1597918676641&amp;di=6b04490050a82962973839b8a826b708&amp;imgtype=0&amp;src=http%3A%2F%2Fcdn-personal-img.30edu.com.cn%2F03589135%2FFetch%2F162487633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24437" y="3299077"/>
            <a:ext cx="4658013" cy="31390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31182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:random/>
      </p:transition>
    </mc:Choice>
    <mc:Fallback xmlns="">
      <p:transition spd="slow" advTm="2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43" grpId="0" animBg="1"/>
      <p:bldP spid="4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extBox 10">
            <a:extLst>
              <a:ext uri="{FF2B5EF4-FFF2-40B4-BE49-F238E27FC236}">
                <a16:creationId xmlns="" xmlns:a16="http://schemas.microsoft.com/office/drawing/2014/main" id="{98E93BD5-24A2-42E0-B661-8F84B34E5E19}"/>
              </a:ext>
            </a:extLst>
          </p:cNvPr>
          <p:cNvSpPr txBox="1"/>
          <p:nvPr/>
        </p:nvSpPr>
        <p:spPr>
          <a:xfrm>
            <a:off x="334867" y="1989501"/>
            <a:ext cx="11476133" cy="11413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cs typeface="+mn-ea"/>
                <a:sym typeface="+mn-lt"/>
              </a:rPr>
              <a:t>美国经济学家凡勃伦注意到商品价格定得越高，越能受到消费者的青睐。商品价格越高消费者反而越愿意购买的消费倾向。</a:t>
            </a:r>
          </a:p>
        </p:txBody>
      </p:sp>
      <p:grpSp>
        <p:nvGrpSpPr>
          <p:cNvPr id="28" name="组合 27">
            <a:extLst>
              <a:ext uri="{FF2B5EF4-FFF2-40B4-BE49-F238E27FC236}">
                <a16:creationId xmlns="" xmlns:a16="http://schemas.microsoft.com/office/drawing/2014/main" id="{EA011D38-062B-46E1-916E-33BE1406286F}"/>
              </a:ext>
            </a:extLst>
          </p:cNvPr>
          <p:cNvGrpSpPr/>
          <p:nvPr/>
        </p:nvGrpSpPr>
        <p:grpSpPr>
          <a:xfrm>
            <a:off x="0" y="165767"/>
            <a:ext cx="2476500" cy="422214"/>
            <a:chOff x="-3305" y="344402"/>
            <a:chExt cx="4156217" cy="754174"/>
          </a:xfrm>
        </p:grpSpPr>
        <p:sp>
          <p:nvSpPr>
            <p:cNvPr id="29" name="任意多边形: 形状 30">
              <a:extLst>
                <a:ext uri="{FF2B5EF4-FFF2-40B4-BE49-F238E27FC236}">
                  <a16:creationId xmlns="" xmlns:a16="http://schemas.microsoft.com/office/drawing/2014/main" id="{E3183C62-F7F1-4AC0-8836-21A4E016593E}"/>
                </a:ext>
              </a:extLst>
            </p:cNvPr>
            <p:cNvSpPr/>
            <p:nvPr/>
          </p:nvSpPr>
          <p:spPr>
            <a:xfrm flipH="1" flipV="1">
              <a:off x="560461" y="362710"/>
              <a:ext cx="571911" cy="734570"/>
            </a:xfrm>
            <a:custGeom>
              <a:avLst/>
              <a:gdLst>
                <a:gd name="connsiteX0" fmla="*/ 76725 w 571911"/>
                <a:gd name="connsiteY0" fmla="*/ 734570 h 734570"/>
                <a:gd name="connsiteX1" fmla="*/ 0 w 571911"/>
                <a:gd name="connsiteY1" fmla="*/ 734570 h 734570"/>
                <a:gd name="connsiteX2" fmla="*/ 495186 w 571911"/>
                <a:gd name="connsiteY2" fmla="*/ 0 h 734570"/>
                <a:gd name="connsiteX3" fmla="*/ 571911 w 571911"/>
                <a:gd name="connsiteY3" fmla="*/ 0 h 7345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71911" h="734570">
                  <a:moveTo>
                    <a:pt x="76725" y="734570"/>
                  </a:moveTo>
                  <a:lnTo>
                    <a:pt x="0" y="734570"/>
                  </a:lnTo>
                  <a:lnTo>
                    <a:pt x="495186" y="0"/>
                  </a:lnTo>
                  <a:lnTo>
                    <a:pt x="571911" y="0"/>
                  </a:lnTo>
                  <a:close/>
                </a:path>
              </a:pathLst>
            </a:custGeom>
            <a:solidFill>
              <a:srgbClr val="F095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0" name="任意多边形: 形状 54">
              <a:extLst>
                <a:ext uri="{FF2B5EF4-FFF2-40B4-BE49-F238E27FC236}">
                  <a16:creationId xmlns="" xmlns:a16="http://schemas.microsoft.com/office/drawing/2014/main" id="{F4576C96-2FEF-42CC-B6C1-CBAF2AF48B75}"/>
                </a:ext>
              </a:extLst>
            </p:cNvPr>
            <p:cNvSpPr/>
            <p:nvPr/>
          </p:nvSpPr>
          <p:spPr>
            <a:xfrm>
              <a:off x="811307" y="361416"/>
              <a:ext cx="3341605" cy="714691"/>
            </a:xfrm>
            <a:custGeom>
              <a:avLst/>
              <a:gdLst>
                <a:gd name="connsiteX0" fmla="*/ 494312 w 4010666"/>
                <a:gd name="connsiteY0" fmla="*/ 0 h 733274"/>
                <a:gd name="connsiteX1" fmla="*/ 3668445 w 4010666"/>
                <a:gd name="connsiteY1" fmla="*/ 0 h 733274"/>
                <a:gd name="connsiteX2" fmla="*/ 3716885 w 4010666"/>
                <a:gd name="connsiteY2" fmla="*/ 4883 h 733274"/>
                <a:gd name="connsiteX3" fmla="*/ 4010666 w 4010666"/>
                <a:gd name="connsiteY3" fmla="*/ 365341 h 733274"/>
                <a:gd name="connsiteX4" fmla="*/ 3642733 w 4010666"/>
                <a:gd name="connsiteY4" fmla="*/ 733274 h 733274"/>
                <a:gd name="connsiteX5" fmla="*/ 0 w 4010666"/>
                <a:gd name="connsiteY5" fmla="*/ 733274 h 7332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010666" h="733274">
                  <a:moveTo>
                    <a:pt x="494312" y="0"/>
                  </a:moveTo>
                  <a:lnTo>
                    <a:pt x="3668445" y="0"/>
                  </a:lnTo>
                  <a:lnTo>
                    <a:pt x="3716885" y="4883"/>
                  </a:lnTo>
                  <a:cubicBezTo>
                    <a:pt x="3884546" y="39191"/>
                    <a:pt x="4010666" y="187538"/>
                    <a:pt x="4010666" y="365341"/>
                  </a:cubicBezTo>
                  <a:cubicBezTo>
                    <a:pt x="4010666" y="568545"/>
                    <a:pt x="3845937" y="733274"/>
                    <a:pt x="3642733" y="733274"/>
                  </a:cubicBezTo>
                  <a:lnTo>
                    <a:pt x="0" y="733274"/>
                  </a:lnTo>
                  <a:close/>
                </a:path>
              </a:pathLst>
            </a:custGeom>
            <a:solidFill>
              <a:srgbClr val="F095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1" name="任意多边形: 形状 32">
              <a:extLst>
                <a:ext uri="{FF2B5EF4-FFF2-40B4-BE49-F238E27FC236}">
                  <a16:creationId xmlns="" xmlns:a16="http://schemas.microsoft.com/office/drawing/2014/main" id="{CB781C22-B620-411E-9042-3828327669DD}"/>
                </a:ext>
              </a:extLst>
            </p:cNvPr>
            <p:cNvSpPr/>
            <p:nvPr/>
          </p:nvSpPr>
          <p:spPr>
            <a:xfrm flipH="1" flipV="1">
              <a:off x="389638" y="362710"/>
              <a:ext cx="571911" cy="734570"/>
            </a:xfrm>
            <a:custGeom>
              <a:avLst/>
              <a:gdLst>
                <a:gd name="connsiteX0" fmla="*/ 76725 w 571911"/>
                <a:gd name="connsiteY0" fmla="*/ 734570 h 734570"/>
                <a:gd name="connsiteX1" fmla="*/ 0 w 571911"/>
                <a:gd name="connsiteY1" fmla="*/ 734570 h 734570"/>
                <a:gd name="connsiteX2" fmla="*/ 495186 w 571911"/>
                <a:gd name="connsiteY2" fmla="*/ 0 h 734570"/>
                <a:gd name="connsiteX3" fmla="*/ 571911 w 571911"/>
                <a:gd name="connsiteY3" fmla="*/ 0 h 7345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71911" h="734570">
                  <a:moveTo>
                    <a:pt x="76725" y="734570"/>
                  </a:moveTo>
                  <a:lnTo>
                    <a:pt x="0" y="734570"/>
                  </a:lnTo>
                  <a:lnTo>
                    <a:pt x="495186" y="0"/>
                  </a:lnTo>
                  <a:lnTo>
                    <a:pt x="571911" y="0"/>
                  </a:lnTo>
                  <a:close/>
                </a:path>
              </a:pathLst>
            </a:custGeom>
            <a:solidFill>
              <a:srgbClr val="F095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2" name="任意多边形: 形状 33">
              <a:extLst>
                <a:ext uri="{FF2B5EF4-FFF2-40B4-BE49-F238E27FC236}">
                  <a16:creationId xmlns="" xmlns:a16="http://schemas.microsoft.com/office/drawing/2014/main" id="{2CC9D8C9-0F25-466A-81E4-2B5EFF8B4068}"/>
                </a:ext>
              </a:extLst>
            </p:cNvPr>
            <p:cNvSpPr/>
            <p:nvPr/>
          </p:nvSpPr>
          <p:spPr>
            <a:xfrm flipH="1" flipV="1">
              <a:off x="217341" y="362710"/>
              <a:ext cx="571911" cy="734570"/>
            </a:xfrm>
            <a:custGeom>
              <a:avLst/>
              <a:gdLst>
                <a:gd name="connsiteX0" fmla="*/ 76725 w 571911"/>
                <a:gd name="connsiteY0" fmla="*/ 734570 h 734570"/>
                <a:gd name="connsiteX1" fmla="*/ 0 w 571911"/>
                <a:gd name="connsiteY1" fmla="*/ 734570 h 734570"/>
                <a:gd name="connsiteX2" fmla="*/ 495186 w 571911"/>
                <a:gd name="connsiteY2" fmla="*/ 0 h 734570"/>
                <a:gd name="connsiteX3" fmla="*/ 571911 w 571911"/>
                <a:gd name="connsiteY3" fmla="*/ 0 h 7345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71911" h="734570">
                  <a:moveTo>
                    <a:pt x="76725" y="734570"/>
                  </a:moveTo>
                  <a:lnTo>
                    <a:pt x="0" y="734570"/>
                  </a:lnTo>
                  <a:lnTo>
                    <a:pt x="495186" y="0"/>
                  </a:lnTo>
                  <a:lnTo>
                    <a:pt x="571911" y="0"/>
                  </a:lnTo>
                  <a:close/>
                </a:path>
              </a:pathLst>
            </a:custGeom>
            <a:solidFill>
              <a:srgbClr val="F095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3" name="任意多边形: 形状 53">
              <a:extLst>
                <a:ext uri="{FF2B5EF4-FFF2-40B4-BE49-F238E27FC236}">
                  <a16:creationId xmlns="" xmlns:a16="http://schemas.microsoft.com/office/drawing/2014/main" id="{7DCA88B6-FBCD-49F9-9FC1-9F9B36775C29}"/>
                </a:ext>
              </a:extLst>
            </p:cNvPr>
            <p:cNvSpPr/>
            <p:nvPr/>
          </p:nvSpPr>
          <p:spPr>
            <a:xfrm flipH="1" flipV="1">
              <a:off x="-3305" y="364006"/>
              <a:ext cx="593966" cy="734570"/>
            </a:xfrm>
            <a:custGeom>
              <a:avLst/>
              <a:gdLst>
                <a:gd name="connsiteX0" fmla="*/ 593966 w 593966"/>
                <a:gd name="connsiteY0" fmla="*/ 734570 h 734570"/>
                <a:gd name="connsiteX1" fmla="*/ 0 w 593966"/>
                <a:gd name="connsiteY1" fmla="*/ 734570 h 734570"/>
                <a:gd name="connsiteX2" fmla="*/ 495186 w 593966"/>
                <a:gd name="connsiteY2" fmla="*/ 0 h 734570"/>
                <a:gd name="connsiteX3" fmla="*/ 593966 w 593966"/>
                <a:gd name="connsiteY3" fmla="*/ 0 h 7345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93966" h="734570">
                  <a:moveTo>
                    <a:pt x="593966" y="734570"/>
                  </a:moveTo>
                  <a:lnTo>
                    <a:pt x="0" y="734570"/>
                  </a:lnTo>
                  <a:lnTo>
                    <a:pt x="495186" y="0"/>
                  </a:lnTo>
                  <a:lnTo>
                    <a:pt x="593966" y="0"/>
                  </a:lnTo>
                  <a:close/>
                </a:path>
              </a:pathLst>
            </a:custGeom>
            <a:solidFill>
              <a:srgbClr val="F095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4" name="文本框 33">
              <a:extLst>
                <a:ext uri="{FF2B5EF4-FFF2-40B4-BE49-F238E27FC236}">
                  <a16:creationId xmlns="" xmlns:a16="http://schemas.microsoft.com/office/drawing/2014/main" id="{59EE2A6E-5DF8-402A-8B36-B745BB0705B8}"/>
                </a:ext>
              </a:extLst>
            </p:cNvPr>
            <p:cNvSpPr txBox="1"/>
            <p:nvPr/>
          </p:nvSpPr>
          <p:spPr>
            <a:xfrm>
              <a:off x="1287208" y="344402"/>
              <a:ext cx="2688108" cy="71469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cs typeface="字魂105号-简雅黑" panose="00000500000000000000" pitchFamily="2" charset="-122"/>
                </a:rPr>
                <a:t>03.</a:t>
              </a:r>
              <a:r>
                <a:rPr lang="zh-CN" altLang="en-US" sz="20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cs typeface="字魂105号-简雅黑" panose="00000500000000000000" pitchFamily="2" charset="-122"/>
                </a:rPr>
                <a:t>十八定律</a:t>
              </a:r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334867" y="1351964"/>
            <a:ext cx="2639500" cy="425939"/>
            <a:chOff x="3099904" y="1452479"/>
            <a:chExt cx="3520148" cy="568052"/>
          </a:xfrm>
        </p:grpSpPr>
        <p:sp>
          <p:nvSpPr>
            <p:cNvPr id="36" name="矩形 1"/>
            <p:cNvSpPr/>
            <p:nvPr/>
          </p:nvSpPr>
          <p:spPr>
            <a:xfrm>
              <a:off x="3099904" y="1452479"/>
              <a:ext cx="3520148" cy="568048"/>
            </a:xfrm>
            <a:custGeom>
              <a:avLst/>
              <a:gdLst>
                <a:gd name="connsiteX0" fmla="*/ 0 w 6840760"/>
                <a:gd name="connsiteY0" fmla="*/ 0 h 888468"/>
                <a:gd name="connsiteX1" fmla="*/ 6840760 w 6840760"/>
                <a:gd name="connsiteY1" fmla="*/ 0 h 888468"/>
                <a:gd name="connsiteX2" fmla="*/ 6840760 w 6840760"/>
                <a:gd name="connsiteY2" fmla="*/ 888468 h 888468"/>
                <a:gd name="connsiteX3" fmla="*/ 0 w 6840760"/>
                <a:gd name="connsiteY3" fmla="*/ 888468 h 888468"/>
                <a:gd name="connsiteX4" fmla="*/ 0 w 6840760"/>
                <a:gd name="connsiteY4" fmla="*/ 0 h 888468"/>
                <a:gd name="connsiteX0" fmla="*/ 0 w 6840760"/>
                <a:gd name="connsiteY0" fmla="*/ 0 h 888468"/>
                <a:gd name="connsiteX1" fmla="*/ 6465622 w 6840760"/>
                <a:gd name="connsiteY1" fmla="*/ 35169 h 888468"/>
                <a:gd name="connsiteX2" fmla="*/ 6840760 w 6840760"/>
                <a:gd name="connsiteY2" fmla="*/ 888468 h 888468"/>
                <a:gd name="connsiteX3" fmla="*/ 0 w 6840760"/>
                <a:gd name="connsiteY3" fmla="*/ 888468 h 888468"/>
                <a:gd name="connsiteX4" fmla="*/ 0 w 6840760"/>
                <a:gd name="connsiteY4" fmla="*/ 0 h 888468"/>
                <a:gd name="connsiteX0" fmla="*/ 351693 w 6840760"/>
                <a:gd name="connsiteY0" fmla="*/ 0 h 888468"/>
                <a:gd name="connsiteX1" fmla="*/ 6465622 w 6840760"/>
                <a:gd name="connsiteY1" fmla="*/ 35169 h 888468"/>
                <a:gd name="connsiteX2" fmla="*/ 6840760 w 6840760"/>
                <a:gd name="connsiteY2" fmla="*/ 888468 h 888468"/>
                <a:gd name="connsiteX3" fmla="*/ 0 w 6840760"/>
                <a:gd name="connsiteY3" fmla="*/ 888468 h 888468"/>
                <a:gd name="connsiteX4" fmla="*/ 351693 w 6840760"/>
                <a:gd name="connsiteY4" fmla="*/ 0 h 8884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840760" h="888468">
                  <a:moveTo>
                    <a:pt x="351693" y="0"/>
                  </a:moveTo>
                  <a:lnTo>
                    <a:pt x="6465622" y="35169"/>
                  </a:lnTo>
                  <a:lnTo>
                    <a:pt x="6840760" y="888468"/>
                  </a:lnTo>
                  <a:lnTo>
                    <a:pt x="0" y="888468"/>
                  </a:lnTo>
                  <a:lnTo>
                    <a:pt x="351693" y="0"/>
                  </a:lnTo>
                  <a:close/>
                </a:path>
              </a:pathLst>
            </a:custGeom>
            <a:solidFill>
              <a:srgbClr val="EE8A1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64" tIns="34282" rIns="68564" bIns="34282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sz="1012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7" name="TextBox 61"/>
            <p:cNvSpPr txBox="1"/>
            <p:nvPr/>
          </p:nvSpPr>
          <p:spPr>
            <a:xfrm>
              <a:off x="4314340" y="1490935"/>
              <a:ext cx="1973863" cy="5295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20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rPr>
                <a:t>凡勃伦效应</a:t>
              </a:r>
            </a:p>
          </p:txBody>
        </p:sp>
      </p:grpSp>
      <p:grpSp>
        <p:nvGrpSpPr>
          <p:cNvPr id="38" name="组合 37"/>
          <p:cNvGrpSpPr/>
          <p:nvPr/>
        </p:nvGrpSpPr>
        <p:grpSpPr>
          <a:xfrm>
            <a:off x="604841" y="1164871"/>
            <a:ext cx="640648" cy="619041"/>
            <a:chOff x="3459946" y="1202963"/>
            <a:chExt cx="854394" cy="825580"/>
          </a:xfrm>
        </p:grpSpPr>
        <p:sp>
          <p:nvSpPr>
            <p:cNvPr id="39" name="等腰三角形 38"/>
            <p:cNvSpPr/>
            <p:nvPr/>
          </p:nvSpPr>
          <p:spPr>
            <a:xfrm flipV="1">
              <a:off x="3459946" y="1207397"/>
              <a:ext cx="854394" cy="821146"/>
            </a:xfrm>
            <a:prstGeom prst="triangle">
              <a:avLst/>
            </a:prstGeom>
            <a:solidFill>
              <a:srgbClr val="EE8A1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64" tIns="34282" rIns="68564" bIns="34282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altLang="zh-CN" sz="1012" dirty="0">
                <a:latin typeface="印品黑体" panose="00000500000000000000" pitchFamily="2" charset="-122"/>
                <a:ea typeface="印品黑体" panose="00000500000000000000" pitchFamily="2" charset="-122"/>
              </a:endParaRPr>
            </a:p>
          </p:txBody>
        </p:sp>
        <p:sp>
          <p:nvSpPr>
            <p:cNvPr id="40" name="TextBox 62"/>
            <p:cNvSpPr txBox="1"/>
            <p:nvPr/>
          </p:nvSpPr>
          <p:spPr>
            <a:xfrm>
              <a:off x="3557614" y="1202963"/>
              <a:ext cx="669569" cy="53360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" pitchFamily="34" charset="0"/>
                </a:rPr>
                <a:t>10</a:t>
              </a:r>
              <a:endPara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itchFamily="34" charset="0"/>
              </a:endParaRPr>
            </a:p>
          </p:txBody>
        </p:sp>
      </p:grpSp>
      <p:sp>
        <p:nvSpPr>
          <p:cNvPr id="41" name="文本框 40">
            <a:extLst>
              <a:ext uri="{FF2B5EF4-FFF2-40B4-BE49-F238E27FC236}">
                <a16:creationId xmlns="" xmlns:a16="http://schemas.microsoft.com/office/drawing/2014/main" id="{B5001539-E82C-4346-9DBF-A96A8986DB48}"/>
              </a:ext>
            </a:extLst>
          </p:cNvPr>
          <p:cNvSpPr txBox="1"/>
          <p:nvPr/>
        </p:nvSpPr>
        <p:spPr>
          <a:xfrm>
            <a:off x="5142377" y="3939371"/>
            <a:ext cx="1056807" cy="523220"/>
          </a:xfrm>
          <a:prstGeom prst="rect">
            <a:avLst/>
          </a:prstGeom>
          <a:solidFill>
            <a:srgbClr val="EE8A10"/>
          </a:solidFill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启迪</a:t>
            </a:r>
          </a:p>
        </p:txBody>
      </p:sp>
      <p:sp>
        <p:nvSpPr>
          <p:cNvPr id="42" name="TextBox 6">
            <a:extLst>
              <a:ext uri="{FF2B5EF4-FFF2-40B4-BE49-F238E27FC236}">
                <a16:creationId xmlns="" xmlns:a16="http://schemas.microsoft.com/office/drawing/2014/main" id="{927406AA-94E2-42BB-AC4A-FAC98BAFD706}"/>
              </a:ext>
            </a:extLst>
          </p:cNvPr>
          <p:cNvSpPr txBox="1"/>
          <p:nvPr/>
        </p:nvSpPr>
        <p:spPr>
          <a:xfrm>
            <a:off x="6544241" y="3769058"/>
            <a:ext cx="5012337" cy="22430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just">
              <a:defRPr sz="200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>
              <a:lnSpc>
                <a:spcPct val="150000"/>
              </a:lnSpc>
            </a:pPr>
            <a:r>
              <a:rPr lang="zh-CN" altLang="en-US" sz="2400" dirty="0">
                <a:solidFill>
                  <a:schemeClr val="tx1"/>
                </a:solidFill>
                <a:cs typeface="+mn-ea"/>
                <a:sym typeface="+mn-lt"/>
              </a:rPr>
              <a:t>人也是一样的，要想得到“好价钱”</a:t>
            </a:r>
            <a:r>
              <a:rPr lang="en-US" altLang="zh-CN" sz="2400" dirty="0">
                <a:solidFill>
                  <a:schemeClr val="tx1"/>
                </a:solidFill>
                <a:cs typeface="+mn-ea"/>
                <a:sym typeface="+mn-lt"/>
              </a:rPr>
              <a:t>, </a:t>
            </a:r>
            <a:r>
              <a:rPr lang="zh-CN" altLang="en-US" sz="2400" dirty="0">
                <a:solidFill>
                  <a:schemeClr val="tx1"/>
                </a:solidFill>
                <a:cs typeface="+mn-ea"/>
                <a:sym typeface="+mn-lt"/>
              </a:rPr>
              <a:t>就要把自己琢磨成器</a:t>
            </a:r>
            <a:r>
              <a:rPr lang="en-US" altLang="zh-CN" sz="2400" dirty="0">
                <a:solidFill>
                  <a:schemeClr val="tx1"/>
                </a:solidFill>
                <a:cs typeface="+mn-ea"/>
                <a:sym typeface="+mn-lt"/>
              </a:rPr>
              <a:t>,</a:t>
            </a:r>
            <a:r>
              <a:rPr lang="zh-CN" altLang="en-US" sz="2400" dirty="0">
                <a:solidFill>
                  <a:schemeClr val="tx1"/>
                </a:solidFill>
                <a:cs typeface="+mn-ea"/>
                <a:sym typeface="+mn-lt"/>
              </a:rPr>
              <a:t>放在对的地方待价而沽。职场如人生，都是如此。</a:t>
            </a:r>
          </a:p>
        </p:txBody>
      </p:sp>
      <p:pic>
        <p:nvPicPr>
          <p:cNvPr id="4098" name="Picture 2" descr="https://timgsa.baidu.com/timg?image&amp;quality=80&amp;size=b9999_10000&amp;sec=1597918743833&amp;di=ad905b7c6d47c4853fa65aaccd58ae7c&amp;imgtype=0&amp;src=http%3A%2F%2F5b0988e595225.cdn.sohucs.com%2Fimages%2F20170901%2F0f393760a3a9492f925cbb0b4bf39b64.jpe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574913" y="3604351"/>
            <a:ext cx="3820106" cy="28946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08111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:random/>
      </p:transition>
    </mc:Choice>
    <mc:Fallback xmlns="">
      <p:transition spd="slow" advTm="2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41" grpId="0" animBg="1"/>
      <p:bldP spid="4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extBox 10">
            <a:extLst>
              <a:ext uri="{FF2B5EF4-FFF2-40B4-BE49-F238E27FC236}">
                <a16:creationId xmlns="" xmlns:a16="http://schemas.microsoft.com/office/drawing/2014/main" id="{98E93BD5-24A2-42E0-B661-8F84B34E5E19}"/>
              </a:ext>
            </a:extLst>
          </p:cNvPr>
          <p:cNvSpPr txBox="1"/>
          <p:nvPr/>
        </p:nvSpPr>
        <p:spPr>
          <a:xfrm>
            <a:off x="695932" y="2323618"/>
            <a:ext cx="3707792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dirty="0">
                <a:cs typeface="+mn-ea"/>
                <a:sym typeface="+mn-lt"/>
              </a:rPr>
              <a:t>指强者愈强、弱者愈弱的现象。</a:t>
            </a:r>
            <a:r>
              <a:rPr lang="en-US" altLang="zh-CN" sz="2800" dirty="0">
                <a:cs typeface="+mn-ea"/>
                <a:sym typeface="+mn-lt"/>
              </a:rPr>
              <a:t>《</a:t>
            </a:r>
            <a:r>
              <a:rPr lang="zh-CN" altLang="en-US" sz="2800" dirty="0">
                <a:cs typeface="+mn-ea"/>
                <a:sym typeface="+mn-lt"/>
              </a:rPr>
              <a:t>新约马太福音</a:t>
            </a:r>
            <a:r>
              <a:rPr lang="en-US" altLang="zh-CN" sz="2800" dirty="0">
                <a:cs typeface="+mn-ea"/>
                <a:sym typeface="+mn-lt"/>
              </a:rPr>
              <a:t>》:“</a:t>
            </a:r>
            <a:r>
              <a:rPr lang="zh-CN" altLang="en-US" sz="2800" dirty="0">
                <a:cs typeface="+mn-ea"/>
                <a:sym typeface="+mn-lt"/>
              </a:rPr>
              <a:t>凡有的还要加给他叫他多余</a:t>
            </a:r>
            <a:r>
              <a:rPr lang="en-US" altLang="zh-CN" sz="2800" dirty="0">
                <a:cs typeface="+mn-ea"/>
                <a:sym typeface="+mn-lt"/>
              </a:rPr>
              <a:t>;</a:t>
            </a:r>
            <a:r>
              <a:rPr lang="zh-CN" altLang="en-US" sz="2800" dirty="0">
                <a:cs typeface="+mn-ea"/>
                <a:sym typeface="+mn-lt"/>
              </a:rPr>
              <a:t>没有的，连他所有的也要夺过来。”</a:t>
            </a:r>
          </a:p>
        </p:txBody>
      </p:sp>
      <p:grpSp>
        <p:nvGrpSpPr>
          <p:cNvPr id="28" name="组合 27">
            <a:extLst>
              <a:ext uri="{FF2B5EF4-FFF2-40B4-BE49-F238E27FC236}">
                <a16:creationId xmlns="" xmlns:a16="http://schemas.microsoft.com/office/drawing/2014/main" id="{EA011D38-062B-46E1-916E-33BE1406286F}"/>
              </a:ext>
            </a:extLst>
          </p:cNvPr>
          <p:cNvGrpSpPr/>
          <p:nvPr/>
        </p:nvGrpSpPr>
        <p:grpSpPr>
          <a:xfrm>
            <a:off x="0" y="165767"/>
            <a:ext cx="2476500" cy="422214"/>
            <a:chOff x="-3305" y="344402"/>
            <a:chExt cx="4156217" cy="754174"/>
          </a:xfrm>
        </p:grpSpPr>
        <p:sp>
          <p:nvSpPr>
            <p:cNvPr id="29" name="任意多边形: 形状 30">
              <a:extLst>
                <a:ext uri="{FF2B5EF4-FFF2-40B4-BE49-F238E27FC236}">
                  <a16:creationId xmlns="" xmlns:a16="http://schemas.microsoft.com/office/drawing/2014/main" id="{E3183C62-F7F1-4AC0-8836-21A4E016593E}"/>
                </a:ext>
              </a:extLst>
            </p:cNvPr>
            <p:cNvSpPr/>
            <p:nvPr/>
          </p:nvSpPr>
          <p:spPr>
            <a:xfrm flipH="1" flipV="1">
              <a:off x="560461" y="362710"/>
              <a:ext cx="571911" cy="734570"/>
            </a:xfrm>
            <a:custGeom>
              <a:avLst/>
              <a:gdLst>
                <a:gd name="connsiteX0" fmla="*/ 76725 w 571911"/>
                <a:gd name="connsiteY0" fmla="*/ 734570 h 734570"/>
                <a:gd name="connsiteX1" fmla="*/ 0 w 571911"/>
                <a:gd name="connsiteY1" fmla="*/ 734570 h 734570"/>
                <a:gd name="connsiteX2" fmla="*/ 495186 w 571911"/>
                <a:gd name="connsiteY2" fmla="*/ 0 h 734570"/>
                <a:gd name="connsiteX3" fmla="*/ 571911 w 571911"/>
                <a:gd name="connsiteY3" fmla="*/ 0 h 7345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71911" h="734570">
                  <a:moveTo>
                    <a:pt x="76725" y="734570"/>
                  </a:moveTo>
                  <a:lnTo>
                    <a:pt x="0" y="734570"/>
                  </a:lnTo>
                  <a:lnTo>
                    <a:pt x="495186" y="0"/>
                  </a:lnTo>
                  <a:lnTo>
                    <a:pt x="571911" y="0"/>
                  </a:lnTo>
                  <a:close/>
                </a:path>
              </a:pathLst>
            </a:custGeom>
            <a:solidFill>
              <a:srgbClr val="F095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0" name="任意多边形: 形状 54">
              <a:extLst>
                <a:ext uri="{FF2B5EF4-FFF2-40B4-BE49-F238E27FC236}">
                  <a16:creationId xmlns="" xmlns:a16="http://schemas.microsoft.com/office/drawing/2014/main" id="{F4576C96-2FEF-42CC-B6C1-CBAF2AF48B75}"/>
                </a:ext>
              </a:extLst>
            </p:cNvPr>
            <p:cNvSpPr/>
            <p:nvPr/>
          </p:nvSpPr>
          <p:spPr>
            <a:xfrm>
              <a:off x="811307" y="361416"/>
              <a:ext cx="3341605" cy="714691"/>
            </a:xfrm>
            <a:custGeom>
              <a:avLst/>
              <a:gdLst>
                <a:gd name="connsiteX0" fmla="*/ 494312 w 4010666"/>
                <a:gd name="connsiteY0" fmla="*/ 0 h 733274"/>
                <a:gd name="connsiteX1" fmla="*/ 3668445 w 4010666"/>
                <a:gd name="connsiteY1" fmla="*/ 0 h 733274"/>
                <a:gd name="connsiteX2" fmla="*/ 3716885 w 4010666"/>
                <a:gd name="connsiteY2" fmla="*/ 4883 h 733274"/>
                <a:gd name="connsiteX3" fmla="*/ 4010666 w 4010666"/>
                <a:gd name="connsiteY3" fmla="*/ 365341 h 733274"/>
                <a:gd name="connsiteX4" fmla="*/ 3642733 w 4010666"/>
                <a:gd name="connsiteY4" fmla="*/ 733274 h 733274"/>
                <a:gd name="connsiteX5" fmla="*/ 0 w 4010666"/>
                <a:gd name="connsiteY5" fmla="*/ 733274 h 7332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010666" h="733274">
                  <a:moveTo>
                    <a:pt x="494312" y="0"/>
                  </a:moveTo>
                  <a:lnTo>
                    <a:pt x="3668445" y="0"/>
                  </a:lnTo>
                  <a:lnTo>
                    <a:pt x="3716885" y="4883"/>
                  </a:lnTo>
                  <a:cubicBezTo>
                    <a:pt x="3884546" y="39191"/>
                    <a:pt x="4010666" y="187538"/>
                    <a:pt x="4010666" y="365341"/>
                  </a:cubicBezTo>
                  <a:cubicBezTo>
                    <a:pt x="4010666" y="568545"/>
                    <a:pt x="3845937" y="733274"/>
                    <a:pt x="3642733" y="733274"/>
                  </a:cubicBezTo>
                  <a:lnTo>
                    <a:pt x="0" y="733274"/>
                  </a:lnTo>
                  <a:close/>
                </a:path>
              </a:pathLst>
            </a:custGeom>
            <a:solidFill>
              <a:srgbClr val="F095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1" name="任意多边形: 形状 32">
              <a:extLst>
                <a:ext uri="{FF2B5EF4-FFF2-40B4-BE49-F238E27FC236}">
                  <a16:creationId xmlns="" xmlns:a16="http://schemas.microsoft.com/office/drawing/2014/main" id="{CB781C22-B620-411E-9042-3828327669DD}"/>
                </a:ext>
              </a:extLst>
            </p:cNvPr>
            <p:cNvSpPr/>
            <p:nvPr/>
          </p:nvSpPr>
          <p:spPr>
            <a:xfrm flipH="1" flipV="1">
              <a:off x="389638" y="362710"/>
              <a:ext cx="571911" cy="734570"/>
            </a:xfrm>
            <a:custGeom>
              <a:avLst/>
              <a:gdLst>
                <a:gd name="connsiteX0" fmla="*/ 76725 w 571911"/>
                <a:gd name="connsiteY0" fmla="*/ 734570 h 734570"/>
                <a:gd name="connsiteX1" fmla="*/ 0 w 571911"/>
                <a:gd name="connsiteY1" fmla="*/ 734570 h 734570"/>
                <a:gd name="connsiteX2" fmla="*/ 495186 w 571911"/>
                <a:gd name="connsiteY2" fmla="*/ 0 h 734570"/>
                <a:gd name="connsiteX3" fmla="*/ 571911 w 571911"/>
                <a:gd name="connsiteY3" fmla="*/ 0 h 7345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71911" h="734570">
                  <a:moveTo>
                    <a:pt x="76725" y="734570"/>
                  </a:moveTo>
                  <a:lnTo>
                    <a:pt x="0" y="734570"/>
                  </a:lnTo>
                  <a:lnTo>
                    <a:pt x="495186" y="0"/>
                  </a:lnTo>
                  <a:lnTo>
                    <a:pt x="571911" y="0"/>
                  </a:lnTo>
                  <a:close/>
                </a:path>
              </a:pathLst>
            </a:custGeom>
            <a:solidFill>
              <a:srgbClr val="F095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2" name="任意多边形: 形状 33">
              <a:extLst>
                <a:ext uri="{FF2B5EF4-FFF2-40B4-BE49-F238E27FC236}">
                  <a16:creationId xmlns="" xmlns:a16="http://schemas.microsoft.com/office/drawing/2014/main" id="{2CC9D8C9-0F25-466A-81E4-2B5EFF8B4068}"/>
                </a:ext>
              </a:extLst>
            </p:cNvPr>
            <p:cNvSpPr/>
            <p:nvPr/>
          </p:nvSpPr>
          <p:spPr>
            <a:xfrm flipH="1" flipV="1">
              <a:off x="217341" y="362710"/>
              <a:ext cx="571911" cy="734570"/>
            </a:xfrm>
            <a:custGeom>
              <a:avLst/>
              <a:gdLst>
                <a:gd name="connsiteX0" fmla="*/ 76725 w 571911"/>
                <a:gd name="connsiteY0" fmla="*/ 734570 h 734570"/>
                <a:gd name="connsiteX1" fmla="*/ 0 w 571911"/>
                <a:gd name="connsiteY1" fmla="*/ 734570 h 734570"/>
                <a:gd name="connsiteX2" fmla="*/ 495186 w 571911"/>
                <a:gd name="connsiteY2" fmla="*/ 0 h 734570"/>
                <a:gd name="connsiteX3" fmla="*/ 571911 w 571911"/>
                <a:gd name="connsiteY3" fmla="*/ 0 h 7345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71911" h="734570">
                  <a:moveTo>
                    <a:pt x="76725" y="734570"/>
                  </a:moveTo>
                  <a:lnTo>
                    <a:pt x="0" y="734570"/>
                  </a:lnTo>
                  <a:lnTo>
                    <a:pt x="495186" y="0"/>
                  </a:lnTo>
                  <a:lnTo>
                    <a:pt x="571911" y="0"/>
                  </a:lnTo>
                  <a:close/>
                </a:path>
              </a:pathLst>
            </a:custGeom>
            <a:solidFill>
              <a:srgbClr val="F095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3" name="任意多边形: 形状 53">
              <a:extLst>
                <a:ext uri="{FF2B5EF4-FFF2-40B4-BE49-F238E27FC236}">
                  <a16:creationId xmlns="" xmlns:a16="http://schemas.microsoft.com/office/drawing/2014/main" id="{7DCA88B6-FBCD-49F9-9FC1-9F9B36775C29}"/>
                </a:ext>
              </a:extLst>
            </p:cNvPr>
            <p:cNvSpPr/>
            <p:nvPr/>
          </p:nvSpPr>
          <p:spPr>
            <a:xfrm flipH="1" flipV="1">
              <a:off x="-3305" y="364006"/>
              <a:ext cx="593966" cy="734570"/>
            </a:xfrm>
            <a:custGeom>
              <a:avLst/>
              <a:gdLst>
                <a:gd name="connsiteX0" fmla="*/ 593966 w 593966"/>
                <a:gd name="connsiteY0" fmla="*/ 734570 h 734570"/>
                <a:gd name="connsiteX1" fmla="*/ 0 w 593966"/>
                <a:gd name="connsiteY1" fmla="*/ 734570 h 734570"/>
                <a:gd name="connsiteX2" fmla="*/ 495186 w 593966"/>
                <a:gd name="connsiteY2" fmla="*/ 0 h 734570"/>
                <a:gd name="connsiteX3" fmla="*/ 593966 w 593966"/>
                <a:gd name="connsiteY3" fmla="*/ 0 h 7345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93966" h="734570">
                  <a:moveTo>
                    <a:pt x="593966" y="734570"/>
                  </a:moveTo>
                  <a:lnTo>
                    <a:pt x="0" y="734570"/>
                  </a:lnTo>
                  <a:lnTo>
                    <a:pt x="495186" y="0"/>
                  </a:lnTo>
                  <a:lnTo>
                    <a:pt x="593966" y="0"/>
                  </a:lnTo>
                  <a:close/>
                </a:path>
              </a:pathLst>
            </a:custGeom>
            <a:solidFill>
              <a:srgbClr val="F095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4" name="文本框 33">
              <a:extLst>
                <a:ext uri="{FF2B5EF4-FFF2-40B4-BE49-F238E27FC236}">
                  <a16:creationId xmlns="" xmlns:a16="http://schemas.microsoft.com/office/drawing/2014/main" id="{59EE2A6E-5DF8-402A-8B36-B745BB0705B8}"/>
                </a:ext>
              </a:extLst>
            </p:cNvPr>
            <p:cNvSpPr txBox="1"/>
            <p:nvPr/>
          </p:nvSpPr>
          <p:spPr>
            <a:xfrm>
              <a:off x="1287208" y="344402"/>
              <a:ext cx="2688108" cy="71469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cs typeface="字魂105号-简雅黑" panose="00000500000000000000" pitchFamily="2" charset="-122"/>
                </a:rPr>
                <a:t>03.</a:t>
              </a:r>
              <a:r>
                <a:rPr lang="zh-CN" altLang="en-US" sz="20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cs typeface="字魂105号-简雅黑" panose="00000500000000000000" pitchFamily="2" charset="-122"/>
                </a:rPr>
                <a:t>十八定律</a:t>
              </a:r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1050929" y="1637714"/>
            <a:ext cx="2639500" cy="425939"/>
            <a:chOff x="3099904" y="1452479"/>
            <a:chExt cx="3520148" cy="568052"/>
          </a:xfrm>
        </p:grpSpPr>
        <p:sp>
          <p:nvSpPr>
            <p:cNvPr id="36" name="矩形 1"/>
            <p:cNvSpPr/>
            <p:nvPr/>
          </p:nvSpPr>
          <p:spPr>
            <a:xfrm>
              <a:off x="3099904" y="1452479"/>
              <a:ext cx="3520148" cy="568048"/>
            </a:xfrm>
            <a:custGeom>
              <a:avLst/>
              <a:gdLst>
                <a:gd name="connsiteX0" fmla="*/ 0 w 6840760"/>
                <a:gd name="connsiteY0" fmla="*/ 0 h 888468"/>
                <a:gd name="connsiteX1" fmla="*/ 6840760 w 6840760"/>
                <a:gd name="connsiteY1" fmla="*/ 0 h 888468"/>
                <a:gd name="connsiteX2" fmla="*/ 6840760 w 6840760"/>
                <a:gd name="connsiteY2" fmla="*/ 888468 h 888468"/>
                <a:gd name="connsiteX3" fmla="*/ 0 w 6840760"/>
                <a:gd name="connsiteY3" fmla="*/ 888468 h 888468"/>
                <a:gd name="connsiteX4" fmla="*/ 0 w 6840760"/>
                <a:gd name="connsiteY4" fmla="*/ 0 h 888468"/>
                <a:gd name="connsiteX0" fmla="*/ 0 w 6840760"/>
                <a:gd name="connsiteY0" fmla="*/ 0 h 888468"/>
                <a:gd name="connsiteX1" fmla="*/ 6465622 w 6840760"/>
                <a:gd name="connsiteY1" fmla="*/ 35169 h 888468"/>
                <a:gd name="connsiteX2" fmla="*/ 6840760 w 6840760"/>
                <a:gd name="connsiteY2" fmla="*/ 888468 h 888468"/>
                <a:gd name="connsiteX3" fmla="*/ 0 w 6840760"/>
                <a:gd name="connsiteY3" fmla="*/ 888468 h 888468"/>
                <a:gd name="connsiteX4" fmla="*/ 0 w 6840760"/>
                <a:gd name="connsiteY4" fmla="*/ 0 h 888468"/>
                <a:gd name="connsiteX0" fmla="*/ 351693 w 6840760"/>
                <a:gd name="connsiteY0" fmla="*/ 0 h 888468"/>
                <a:gd name="connsiteX1" fmla="*/ 6465622 w 6840760"/>
                <a:gd name="connsiteY1" fmla="*/ 35169 h 888468"/>
                <a:gd name="connsiteX2" fmla="*/ 6840760 w 6840760"/>
                <a:gd name="connsiteY2" fmla="*/ 888468 h 888468"/>
                <a:gd name="connsiteX3" fmla="*/ 0 w 6840760"/>
                <a:gd name="connsiteY3" fmla="*/ 888468 h 888468"/>
                <a:gd name="connsiteX4" fmla="*/ 351693 w 6840760"/>
                <a:gd name="connsiteY4" fmla="*/ 0 h 8884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840760" h="888468">
                  <a:moveTo>
                    <a:pt x="351693" y="0"/>
                  </a:moveTo>
                  <a:lnTo>
                    <a:pt x="6465622" y="35169"/>
                  </a:lnTo>
                  <a:lnTo>
                    <a:pt x="6840760" y="888468"/>
                  </a:lnTo>
                  <a:lnTo>
                    <a:pt x="0" y="888468"/>
                  </a:lnTo>
                  <a:lnTo>
                    <a:pt x="351693" y="0"/>
                  </a:lnTo>
                  <a:close/>
                </a:path>
              </a:pathLst>
            </a:custGeom>
            <a:solidFill>
              <a:srgbClr val="EE8A1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64" tIns="34282" rIns="68564" bIns="34282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sz="1012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7" name="TextBox 61"/>
            <p:cNvSpPr txBox="1"/>
            <p:nvPr/>
          </p:nvSpPr>
          <p:spPr>
            <a:xfrm>
              <a:off x="4314340" y="1490935"/>
              <a:ext cx="1973863" cy="5295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20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rPr>
                <a:t>马太效应</a:t>
              </a:r>
            </a:p>
          </p:txBody>
        </p:sp>
      </p:grpSp>
      <p:grpSp>
        <p:nvGrpSpPr>
          <p:cNvPr id="38" name="组合 37"/>
          <p:cNvGrpSpPr/>
          <p:nvPr/>
        </p:nvGrpSpPr>
        <p:grpSpPr>
          <a:xfrm>
            <a:off x="1320903" y="1450621"/>
            <a:ext cx="640648" cy="619041"/>
            <a:chOff x="3459946" y="1202963"/>
            <a:chExt cx="854394" cy="825580"/>
          </a:xfrm>
        </p:grpSpPr>
        <p:sp>
          <p:nvSpPr>
            <p:cNvPr id="39" name="等腰三角形 38"/>
            <p:cNvSpPr/>
            <p:nvPr/>
          </p:nvSpPr>
          <p:spPr>
            <a:xfrm flipV="1">
              <a:off x="3459946" y="1207397"/>
              <a:ext cx="854394" cy="821146"/>
            </a:xfrm>
            <a:prstGeom prst="triangle">
              <a:avLst/>
            </a:prstGeom>
            <a:solidFill>
              <a:srgbClr val="EE8A1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64" tIns="34282" rIns="68564" bIns="34282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altLang="zh-CN" sz="1012" dirty="0">
                <a:latin typeface="印品黑体" panose="00000500000000000000" pitchFamily="2" charset="-122"/>
                <a:ea typeface="印品黑体" panose="00000500000000000000" pitchFamily="2" charset="-122"/>
              </a:endParaRPr>
            </a:p>
          </p:txBody>
        </p:sp>
        <p:sp>
          <p:nvSpPr>
            <p:cNvPr id="40" name="TextBox 62"/>
            <p:cNvSpPr txBox="1"/>
            <p:nvPr/>
          </p:nvSpPr>
          <p:spPr>
            <a:xfrm>
              <a:off x="3557614" y="1202963"/>
              <a:ext cx="669569" cy="53360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" pitchFamily="34" charset="0"/>
                </a:rPr>
                <a:t>11</a:t>
              </a:r>
              <a:endPara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itchFamily="34" charset="0"/>
              </a:endParaRPr>
            </a:p>
          </p:txBody>
        </p:sp>
      </p:grpSp>
      <p:pic>
        <p:nvPicPr>
          <p:cNvPr id="5122" name="Picture 2" descr="https://timgsa.baidu.com/timg?image&amp;quality=80&amp;size=b9999_10000&amp;sec=1597918861130&amp;di=45cac274d26a13ed549dc3eb6fef0e27&amp;imgtype=0&amp;src=http%3A%2F%2F5b0988e595225.cdn.sohucs.com%2Fimages%2F20190124%2F7837d731ace94138a613a9472a6d65b3.jpe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4366" y="575402"/>
            <a:ext cx="6307674" cy="32764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" name="文本框 40">
            <a:extLst>
              <a:ext uri="{FF2B5EF4-FFF2-40B4-BE49-F238E27FC236}">
                <a16:creationId xmlns="" xmlns:a16="http://schemas.microsoft.com/office/drawing/2014/main" id="{B5001539-E82C-4346-9DBF-A96A8986DB48}"/>
              </a:ext>
            </a:extLst>
          </p:cNvPr>
          <p:cNvSpPr txBox="1"/>
          <p:nvPr/>
        </p:nvSpPr>
        <p:spPr>
          <a:xfrm>
            <a:off x="5302623" y="4430953"/>
            <a:ext cx="1056807" cy="523220"/>
          </a:xfrm>
          <a:prstGeom prst="rect">
            <a:avLst/>
          </a:prstGeom>
          <a:solidFill>
            <a:srgbClr val="EE8A10"/>
          </a:solidFill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启迪</a:t>
            </a:r>
          </a:p>
        </p:txBody>
      </p:sp>
      <p:sp>
        <p:nvSpPr>
          <p:cNvPr id="42" name="TextBox 6">
            <a:extLst>
              <a:ext uri="{FF2B5EF4-FFF2-40B4-BE49-F238E27FC236}">
                <a16:creationId xmlns="" xmlns:a16="http://schemas.microsoft.com/office/drawing/2014/main" id="{927406AA-94E2-42BB-AC4A-FAC98BAFD706}"/>
              </a:ext>
            </a:extLst>
          </p:cNvPr>
          <p:cNvSpPr txBox="1"/>
          <p:nvPr/>
        </p:nvSpPr>
        <p:spPr>
          <a:xfrm>
            <a:off x="6704487" y="4260640"/>
            <a:ext cx="5012337" cy="19552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just">
              <a:defRPr sz="200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>
              <a:lnSpc>
                <a:spcPct val="150000"/>
              </a:lnSpc>
            </a:pPr>
            <a:r>
              <a:rPr lang="zh-CN" altLang="en-US" sz="2800" dirty="0">
                <a:solidFill>
                  <a:schemeClr val="tx1"/>
                </a:solidFill>
                <a:cs typeface="+mn-ea"/>
                <a:sym typeface="+mn-lt"/>
              </a:rPr>
              <a:t>要保持在某个领域有不可替代的优势，就能够将大部分有利的资源聚拢在你的身边。</a:t>
            </a:r>
          </a:p>
        </p:txBody>
      </p:sp>
    </p:spTree>
    <p:extLst>
      <p:ext uri="{BB962C8B-B14F-4D97-AF65-F5344CB8AC3E}">
        <p14:creationId xmlns:p14="http://schemas.microsoft.com/office/powerpoint/2010/main" val="28951172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:random/>
      </p:transition>
    </mc:Choice>
    <mc:Fallback xmlns="">
      <p:transition spd="slow" advTm="2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41" grpId="0" animBg="1"/>
      <p:bldP spid="4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extBox 10">
            <a:extLst>
              <a:ext uri="{FF2B5EF4-FFF2-40B4-BE49-F238E27FC236}">
                <a16:creationId xmlns="" xmlns:a16="http://schemas.microsoft.com/office/drawing/2014/main" id="{98E93BD5-24A2-42E0-B661-8F84B34E5E19}"/>
              </a:ext>
            </a:extLst>
          </p:cNvPr>
          <p:cNvSpPr txBox="1"/>
          <p:nvPr/>
        </p:nvSpPr>
        <p:spPr>
          <a:xfrm>
            <a:off x="676698" y="2278760"/>
            <a:ext cx="3707792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800" dirty="0">
                <a:latin typeface="+mn-ea"/>
                <a:cs typeface="+mn-ea"/>
                <a:sym typeface="+mn-lt"/>
              </a:rPr>
              <a:t>把一勺酒倒进一桶污水中</a:t>
            </a:r>
            <a:r>
              <a:rPr lang="en-US" altLang="zh-CN" sz="2800" dirty="0">
                <a:latin typeface="+mn-ea"/>
                <a:cs typeface="+mn-ea"/>
                <a:sym typeface="+mn-lt"/>
              </a:rPr>
              <a:t>,</a:t>
            </a:r>
            <a:r>
              <a:rPr lang="zh-CN" altLang="en-US" sz="2800" dirty="0">
                <a:latin typeface="+mn-ea"/>
                <a:cs typeface="+mn-ea"/>
                <a:sym typeface="+mn-lt"/>
              </a:rPr>
              <a:t>你得到的是一桶污水，如果把一勺污水倒进桶酒中</a:t>
            </a:r>
            <a:r>
              <a:rPr lang="en-US" altLang="zh-CN" sz="2800" dirty="0">
                <a:latin typeface="+mn-ea"/>
                <a:cs typeface="+mn-ea"/>
                <a:sym typeface="+mn-lt"/>
              </a:rPr>
              <a:t>,</a:t>
            </a:r>
            <a:r>
              <a:rPr lang="zh-CN" altLang="en-US" sz="2800" dirty="0">
                <a:latin typeface="+mn-ea"/>
                <a:cs typeface="+mn-ea"/>
                <a:sym typeface="+mn-lt"/>
              </a:rPr>
              <a:t>你得到的还是一桶污水。</a:t>
            </a:r>
          </a:p>
        </p:txBody>
      </p:sp>
      <p:grpSp>
        <p:nvGrpSpPr>
          <p:cNvPr id="28" name="组合 27">
            <a:extLst>
              <a:ext uri="{FF2B5EF4-FFF2-40B4-BE49-F238E27FC236}">
                <a16:creationId xmlns="" xmlns:a16="http://schemas.microsoft.com/office/drawing/2014/main" id="{EA011D38-062B-46E1-916E-33BE1406286F}"/>
              </a:ext>
            </a:extLst>
          </p:cNvPr>
          <p:cNvGrpSpPr/>
          <p:nvPr/>
        </p:nvGrpSpPr>
        <p:grpSpPr>
          <a:xfrm>
            <a:off x="0" y="165767"/>
            <a:ext cx="2476500" cy="422214"/>
            <a:chOff x="-3305" y="344402"/>
            <a:chExt cx="4156217" cy="754174"/>
          </a:xfrm>
        </p:grpSpPr>
        <p:sp>
          <p:nvSpPr>
            <p:cNvPr id="29" name="任意多边形: 形状 30">
              <a:extLst>
                <a:ext uri="{FF2B5EF4-FFF2-40B4-BE49-F238E27FC236}">
                  <a16:creationId xmlns="" xmlns:a16="http://schemas.microsoft.com/office/drawing/2014/main" id="{E3183C62-F7F1-4AC0-8836-21A4E016593E}"/>
                </a:ext>
              </a:extLst>
            </p:cNvPr>
            <p:cNvSpPr/>
            <p:nvPr/>
          </p:nvSpPr>
          <p:spPr>
            <a:xfrm flipH="1" flipV="1">
              <a:off x="560461" y="362710"/>
              <a:ext cx="571911" cy="734570"/>
            </a:xfrm>
            <a:custGeom>
              <a:avLst/>
              <a:gdLst>
                <a:gd name="connsiteX0" fmla="*/ 76725 w 571911"/>
                <a:gd name="connsiteY0" fmla="*/ 734570 h 734570"/>
                <a:gd name="connsiteX1" fmla="*/ 0 w 571911"/>
                <a:gd name="connsiteY1" fmla="*/ 734570 h 734570"/>
                <a:gd name="connsiteX2" fmla="*/ 495186 w 571911"/>
                <a:gd name="connsiteY2" fmla="*/ 0 h 734570"/>
                <a:gd name="connsiteX3" fmla="*/ 571911 w 571911"/>
                <a:gd name="connsiteY3" fmla="*/ 0 h 7345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71911" h="734570">
                  <a:moveTo>
                    <a:pt x="76725" y="734570"/>
                  </a:moveTo>
                  <a:lnTo>
                    <a:pt x="0" y="734570"/>
                  </a:lnTo>
                  <a:lnTo>
                    <a:pt x="495186" y="0"/>
                  </a:lnTo>
                  <a:lnTo>
                    <a:pt x="571911" y="0"/>
                  </a:lnTo>
                  <a:close/>
                </a:path>
              </a:pathLst>
            </a:custGeom>
            <a:solidFill>
              <a:srgbClr val="F095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0" name="任意多边形: 形状 54">
              <a:extLst>
                <a:ext uri="{FF2B5EF4-FFF2-40B4-BE49-F238E27FC236}">
                  <a16:creationId xmlns="" xmlns:a16="http://schemas.microsoft.com/office/drawing/2014/main" id="{F4576C96-2FEF-42CC-B6C1-CBAF2AF48B75}"/>
                </a:ext>
              </a:extLst>
            </p:cNvPr>
            <p:cNvSpPr/>
            <p:nvPr/>
          </p:nvSpPr>
          <p:spPr>
            <a:xfrm>
              <a:off x="811307" y="361416"/>
              <a:ext cx="3341605" cy="714691"/>
            </a:xfrm>
            <a:custGeom>
              <a:avLst/>
              <a:gdLst>
                <a:gd name="connsiteX0" fmla="*/ 494312 w 4010666"/>
                <a:gd name="connsiteY0" fmla="*/ 0 h 733274"/>
                <a:gd name="connsiteX1" fmla="*/ 3668445 w 4010666"/>
                <a:gd name="connsiteY1" fmla="*/ 0 h 733274"/>
                <a:gd name="connsiteX2" fmla="*/ 3716885 w 4010666"/>
                <a:gd name="connsiteY2" fmla="*/ 4883 h 733274"/>
                <a:gd name="connsiteX3" fmla="*/ 4010666 w 4010666"/>
                <a:gd name="connsiteY3" fmla="*/ 365341 h 733274"/>
                <a:gd name="connsiteX4" fmla="*/ 3642733 w 4010666"/>
                <a:gd name="connsiteY4" fmla="*/ 733274 h 733274"/>
                <a:gd name="connsiteX5" fmla="*/ 0 w 4010666"/>
                <a:gd name="connsiteY5" fmla="*/ 733274 h 7332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010666" h="733274">
                  <a:moveTo>
                    <a:pt x="494312" y="0"/>
                  </a:moveTo>
                  <a:lnTo>
                    <a:pt x="3668445" y="0"/>
                  </a:lnTo>
                  <a:lnTo>
                    <a:pt x="3716885" y="4883"/>
                  </a:lnTo>
                  <a:cubicBezTo>
                    <a:pt x="3884546" y="39191"/>
                    <a:pt x="4010666" y="187538"/>
                    <a:pt x="4010666" y="365341"/>
                  </a:cubicBezTo>
                  <a:cubicBezTo>
                    <a:pt x="4010666" y="568545"/>
                    <a:pt x="3845937" y="733274"/>
                    <a:pt x="3642733" y="733274"/>
                  </a:cubicBezTo>
                  <a:lnTo>
                    <a:pt x="0" y="733274"/>
                  </a:lnTo>
                  <a:close/>
                </a:path>
              </a:pathLst>
            </a:custGeom>
            <a:solidFill>
              <a:srgbClr val="F095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1" name="任意多边形: 形状 32">
              <a:extLst>
                <a:ext uri="{FF2B5EF4-FFF2-40B4-BE49-F238E27FC236}">
                  <a16:creationId xmlns="" xmlns:a16="http://schemas.microsoft.com/office/drawing/2014/main" id="{CB781C22-B620-411E-9042-3828327669DD}"/>
                </a:ext>
              </a:extLst>
            </p:cNvPr>
            <p:cNvSpPr/>
            <p:nvPr/>
          </p:nvSpPr>
          <p:spPr>
            <a:xfrm flipH="1" flipV="1">
              <a:off x="389638" y="362710"/>
              <a:ext cx="571911" cy="734570"/>
            </a:xfrm>
            <a:custGeom>
              <a:avLst/>
              <a:gdLst>
                <a:gd name="connsiteX0" fmla="*/ 76725 w 571911"/>
                <a:gd name="connsiteY0" fmla="*/ 734570 h 734570"/>
                <a:gd name="connsiteX1" fmla="*/ 0 w 571911"/>
                <a:gd name="connsiteY1" fmla="*/ 734570 h 734570"/>
                <a:gd name="connsiteX2" fmla="*/ 495186 w 571911"/>
                <a:gd name="connsiteY2" fmla="*/ 0 h 734570"/>
                <a:gd name="connsiteX3" fmla="*/ 571911 w 571911"/>
                <a:gd name="connsiteY3" fmla="*/ 0 h 7345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71911" h="734570">
                  <a:moveTo>
                    <a:pt x="76725" y="734570"/>
                  </a:moveTo>
                  <a:lnTo>
                    <a:pt x="0" y="734570"/>
                  </a:lnTo>
                  <a:lnTo>
                    <a:pt x="495186" y="0"/>
                  </a:lnTo>
                  <a:lnTo>
                    <a:pt x="571911" y="0"/>
                  </a:lnTo>
                  <a:close/>
                </a:path>
              </a:pathLst>
            </a:custGeom>
            <a:solidFill>
              <a:srgbClr val="F095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2" name="任意多边形: 形状 33">
              <a:extLst>
                <a:ext uri="{FF2B5EF4-FFF2-40B4-BE49-F238E27FC236}">
                  <a16:creationId xmlns="" xmlns:a16="http://schemas.microsoft.com/office/drawing/2014/main" id="{2CC9D8C9-0F25-466A-81E4-2B5EFF8B4068}"/>
                </a:ext>
              </a:extLst>
            </p:cNvPr>
            <p:cNvSpPr/>
            <p:nvPr/>
          </p:nvSpPr>
          <p:spPr>
            <a:xfrm flipH="1" flipV="1">
              <a:off x="217341" y="362710"/>
              <a:ext cx="571911" cy="734570"/>
            </a:xfrm>
            <a:custGeom>
              <a:avLst/>
              <a:gdLst>
                <a:gd name="connsiteX0" fmla="*/ 76725 w 571911"/>
                <a:gd name="connsiteY0" fmla="*/ 734570 h 734570"/>
                <a:gd name="connsiteX1" fmla="*/ 0 w 571911"/>
                <a:gd name="connsiteY1" fmla="*/ 734570 h 734570"/>
                <a:gd name="connsiteX2" fmla="*/ 495186 w 571911"/>
                <a:gd name="connsiteY2" fmla="*/ 0 h 734570"/>
                <a:gd name="connsiteX3" fmla="*/ 571911 w 571911"/>
                <a:gd name="connsiteY3" fmla="*/ 0 h 7345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71911" h="734570">
                  <a:moveTo>
                    <a:pt x="76725" y="734570"/>
                  </a:moveTo>
                  <a:lnTo>
                    <a:pt x="0" y="734570"/>
                  </a:lnTo>
                  <a:lnTo>
                    <a:pt x="495186" y="0"/>
                  </a:lnTo>
                  <a:lnTo>
                    <a:pt x="571911" y="0"/>
                  </a:lnTo>
                  <a:close/>
                </a:path>
              </a:pathLst>
            </a:custGeom>
            <a:solidFill>
              <a:srgbClr val="F095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3" name="任意多边形: 形状 53">
              <a:extLst>
                <a:ext uri="{FF2B5EF4-FFF2-40B4-BE49-F238E27FC236}">
                  <a16:creationId xmlns="" xmlns:a16="http://schemas.microsoft.com/office/drawing/2014/main" id="{7DCA88B6-FBCD-49F9-9FC1-9F9B36775C29}"/>
                </a:ext>
              </a:extLst>
            </p:cNvPr>
            <p:cNvSpPr/>
            <p:nvPr/>
          </p:nvSpPr>
          <p:spPr>
            <a:xfrm flipH="1" flipV="1">
              <a:off x="-3305" y="364006"/>
              <a:ext cx="593966" cy="734570"/>
            </a:xfrm>
            <a:custGeom>
              <a:avLst/>
              <a:gdLst>
                <a:gd name="connsiteX0" fmla="*/ 593966 w 593966"/>
                <a:gd name="connsiteY0" fmla="*/ 734570 h 734570"/>
                <a:gd name="connsiteX1" fmla="*/ 0 w 593966"/>
                <a:gd name="connsiteY1" fmla="*/ 734570 h 734570"/>
                <a:gd name="connsiteX2" fmla="*/ 495186 w 593966"/>
                <a:gd name="connsiteY2" fmla="*/ 0 h 734570"/>
                <a:gd name="connsiteX3" fmla="*/ 593966 w 593966"/>
                <a:gd name="connsiteY3" fmla="*/ 0 h 7345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93966" h="734570">
                  <a:moveTo>
                    <a:pt x="593966" y="734570"/>
                  </a:moveTo>
                  <a:lnTo>
                    <a:pt x="0" y="734570"/>
                  </a:lnTo>
                  <a:lnTo>
                    <a:pt x="495186" y="0"/>
                  </a:lnTo>
                  <a:lnTo>
                    <a:pt x="593966" y="0"/>
                  </a:lnTo>
                  <a:close/>
                </a:path>
              </a:pathLst>
            </a:custGeom>
            <a:solidFill>
              <a:srgbClr val="F095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4" name="文本框 33">
              <a:extLst>
                <a:ext uri="{FF2B5EF4-FFF2-40B4-BE49-F238E27FC236}">
                  <a16:creationId xmlns="" xmlns:a16="http://schemas.microsoft.com/office/drawing/2014/main" id="{59EE2A6E-5DF8-402A-8B36-B745BB0705B8}"/>
                </a:ext>
              </a:extLst>
            </p:cNvPr>
            <p:cNvSpPr txBox="1"/>
            <p:nvPr/>
          </p:nvSpPr>
          <p:spPr>
            <a:xfrm>
              <a:off x="1287208" y="344402"/>
              <a:ext cx="2688108" cy="71469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cs typeface="字魂105号-简雅黑" panose="00000500000000000000" pitchFamily="2" charset="-122"/>
                </a:rPr>
                <a:t>03.</a:t>
              </a:r>
              <a:r>
                <a:rPr lang="zh-CN" altLang="en-US" sz="20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cs typeface="字魂105号-简雅黑" panose="00000500000000000000" pitchFamily="2" charset="-122"/>
                </a:rPr>
                <a:t>十八定律</a:t>
              </a:r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958669" y="1483903"/>
            <a:ext cx="2925985" cy="428945"/>
            <a:chOff x="3099903" y="1452479"/>
            <a:chExt cx="3902216" cy="572062"/>
          </a:xfrm>
        </p:grpSpPr>
        <p:sp>
          <p:nvSpPr>
            <p:cNvPr id="36" name="矩形 1"/>
            <p:cNvSpPr/>
            <p:nvPr/>
          </p:nvSpPr>
          <p:spPr>
            <a:xfrm>
              <a:off x="3099903" y="1452479"/>
              <a:ext cx="3902216" cy="568048"/>
            </a:xfrm>
            <a:custGeom>
              <a:avLst/>
              <a:gdLst>
                <a:gd name="connsiteX0" fmla="*/ 0 w 6840760"/>
                <a:gd name="connsiteY0" fmla="*/ 0 h 888468"/>
                <a:gd name="connsiteX1" fmla="*/ 6840760 w 6840760"/>
                <a:gd name="connsiteY1" fmla="*/ 0 h 888468"/>
                <a:gd name="connsiteX2" fmla="*/ 6840760 w 6840760"/>
                <a:gd name="connsiteY2" fmla="*/ 888468 h 888468"/>
                <a:gd name="connsiteX3" fmla="*/ 0 w 6840760"/>
                <a:gd name="connsiteY3" fmla="*/ 888468 h 888468"/>
                <a:gd name="connsiteX4" fmla="*/ 0 w 6840760"/>
                <a:gd name="connsiteY4" fmla="*/ 0 h 888468"/>
                <a:gd name="connsiteX0" fmla="*/ 0 w 6840760"/>
                <a:gd name="connsiteY0" fmla="*/ 0 h 888468"/>
                <a:gd name="connsiteX1" fmla="*/ 6465622 w 6840760"/>
                <a:gd name="connsiteY1" fmla="*/ 35169 h 888468"/>
                <a:gd name="connsiteX2" fmla="*/ 6840760 w 6840760"/>
                <a:gd name="connsiteY2" fmla="*/ 888468 h 888468"/>
                <a:gd name="connsiteX3" fmla="*/ 0 w 6840760"/>
                <a:gd name="connsiteY3" fmla="*/ 888468 h 888468"/>
                <a:gd name="connsiteX4" fmla="*/ 0 w 6840760"/>
                <a:gd name="connsiteY4" fmla="*/ 0 h 888468"/>
                <a:gd name="connsiteX0" fmla="*/ 351693 w 6840760"/>
                <a:gd name="connsiteY0" fmla="*/ 0 h 888468"/>
                <a:gd name="connsiteX1" fmla="*/ 6465622 w 6840760"/>
                <a:gd name="connsiteY1" fmla="*/ 35169 h 888468"/>
                <a:gd name="connsiteX2" fmla="*/ 6840760 w 6840760"/>
                <a:gd name="connsiteY2" fmla="*/ 888468 h 888468"/>
                <a:gd name="connsiteX3" fmla="*/ 0 w 6840760"/>
                <a:gd name="connsiteY3" fmla="*/ 888468 h 888468"/>
                <a:gd name="connsiteX4" fmla="*/ 351693 w 6840760"/>
                <a:gd name="connsiteY4" fmla="*/ 0 h 8884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840760" h="888468">
                  <a:moveTo>
                    <a:pt x="351693" y="0"/>
                  </a:moveTo>
                  <a:lnTo>
                    <a:pt x="6465622" y="35169"/>
                  </a:lnTo>
                  <a:lnTo>
                    <a:pt x="6840760" y="888468"/>
                  </a:lnTo>
                  <a:lnTo>
                    <a:pt x="0" y="888468"/>
                  </a:lnTo>
                  <a:lnTo>
                    <a:pt x="351693" y="0"/>
                  </a:lnTo>
                  <a:close/>
                </a:path>
              </a:pathLst>
            </a:custGeom>
            <a:solidFill>
              <a:srgbClr val="EE8A1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64" tIns="34282" rIns="68564" bIns="34282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sz="1012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7" name="TextBox 61"/>
            <p:cNvSpPr txBox="1"/>
            <p:nvPr/>
          </p:nvSpPr>
          <p:spPr>
            <a:xfrm>
              <a:off x="4314340" y="1490935"/>
              <a:ext cx="2403380" cy="53360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20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rPr>
                <a:t>酒与污水定律</a:t>
              </a:r>
            </a:p>
          </p:txBody>
        </p:sp>
      </p:grpSp>
      <p:grpSp>
        <p:nvGrpSpPr>
          <p:cNvPr id="38" name="组合 37"/>
          <p:cNvGrpSpPr/>
          <p:nvPr/>
        </p:nvGrpSpPr>
        <p:grpSpPr>
          <a:xfrm>
            <a:off x="1228643" y="1296811"/>
            <a:ext cx="640648" cy="619041"/>
            <a:chOff x="3459946" y="1202963"/>
            <a:chExt cx="854394" cy="825580"/>
          </a:xfrm>
        </p:grpSpPr>
        <p:sp>
          <p:nvSpPr>
            <p:cNvPr id="39" name="等腰三角形 38"/>
            <p:cNvSpPr/>
            <p:nvPr/>
          </p:nvSpPr>
          <p:spPr>
            <a:xfrm flipV="1">
              <a:off x="3459946" y="1207397"/>
              <a:ext cx="854394" cy="821146"/>
            </a:xfrm>
            <a:prstGeom prst="triangle">
              <a:avLst/>
            </a:prstGeom>
            <a:solidFill>
              <a:srgbClr val="EE8A1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64" tIns="34282" rIns="68564" bIns="34282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altLang="zh-CN" sz="1012" dirty="0">
                <a:latin typeface="印品黑体" panose="00000500000000000000" pitchFamily="2" charset="-122"/>
                <a:ea typeface="印品黑体" panose="00000500000000000000" pitchFamily="2" charset="-122"/>
              </a:endParaRPr>
            </a:p>
          </p:txBody>
        </p:sp>
        <p:sp>
          <p:nvSpPr>
            <p:cNvPr id="40" name="TextBox 62"/>
            <p:cNvSpPr txBox="1"/>
            <p:nvPr/>
          </p:nvSpPr>
          <p:spPr>
            <a:xfrm>
              <a:off x="3557614" y="1202963"/>
              <a:ext cx="669569" cy="53360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" pitchFamily="34" charset="0"/>
                </a:rPr>
                <a:t>12</a:t>
              </a:r>
              <a:endPara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itchFamily="34" charset="0"/>
              </a:endParaRPr>
            </a:p>
          </p:txBody>
        </p:sp>
      </p:grpSp>
      <p:sp>
        <p:nvSpPr>
          <p:cNvPr id="41" name="文本框 40">
            <a:extLst>
              <a:ext uri="{FF2B5EF4-FFF2-40B4-BE49-F238E27FC236}">
                <a16:creationId xmlns="" xmlns:a16="http://schemas.microsoft.com/office/drawing/2014/main" id="{B5001539-E82C-4346-9DBF-A96A8986DB48}"/>
              </a:ext>
            </a:extLst>
          </p:cNvPr>
          <p:cNvSpPr txBox="1"/>
          <p:nvPr/>
        </p:nvSpPr>
        <p:spPr>
          <a:xfrm>
            <a:off x="5189653" y="1467124"/>
            <a:ext cx="1056807" cy="523220"/>
          </a:xfrm>
          <a:prstGeom prst="rect">
            <a:avLst/>
          </a:prstGeom>
          <a:solidFill>
            <a:srgbClr val="EE8A10"/>
          </a:solidFill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启迪</a:t>
            </a:r>
          </a:p>
        </p:txBody>
      </p:sp>
      <p:sp>
        <p:nvSpPr>
          <p:cNvPr id="42" name="TextBox 6">
            <a:extLst>
              <a:ext uri="{FF2B5EF4-FFF2-40B4-BE49-F238E27FC236}">
                <a16:creationId xmlns="" xmlns:a16="http://schemas.microsoft.com/office/drawing/2014/main" id="{927406AA-94E2-42BB-AC4A-FAC98BAFD706}"/>
              </a:ext>
            </a:extLst>
          </p:cNvPr>
          <p:cNvSpPr txBox="1"/>
          <p:nvPr/>
        </p:nvSpPr>
        <p:spPr>
          <a:xfrm>
            <a:off x="6554076" y="1296811"/>
            <a:ext cx="5260573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just">
              <a:defRPr sz="200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>
              <a:lnSpc>
                <a:spcPct val="150000"/>
              </a:lnSpc>
            </a:pPr>
            <a:r>
              <a:rPr lang="zh-CN" altLang="en-US" sz="2400" dirty="0">
                <a:solidFill>
                  <a:schemeClr val="tx1"/>
                </a:solidFill>
                <a:cs typeface="+mn-ea"/>
                <a:sym typeface="+mn-lt"/>
              </a:rPr>
              <a:t>一个正直能干的人进入</a:t>
            </a:r>
            <a:r>
              <a:rPr lang="en-US" altLang="zh-CN" sz="2400" dirty="0">
                <a:solidFill>
                  <a:schemeClr val="tx1"/>
                </a:solidFill>
                <a:cs typeface="+mn-ea"/>
                <a:sym typeface="+mn-lt"/>
              </a:rPr>
              <a:t>-</a:t>
            </a:r>
            <a:r>
              <a:rPr lang="zh-CN" altLang="en-US" sz="2400" dirty="0">
                <a:solidFill>
                  <a:schemeClr val="tx1"/>
                </a:solidFill>
                <a:cs typeface="+mn-ea"/>
                <a:sym typeface="+mn-lt"/>
              </a:rPr>
              <a:t>一个混乱的部门可能会被吞没，年轻人要争取多接触一些美好的事物熏陶自己，注意防微杜渐</a:t>
            </a:r>
            <a:r>
              <a:rPr lang="en-US" altLang="zh-CN" sz="2400" dirty="0">
                <a:solidFill>
                  <a:schemeClr val="tx1"/>
                </a:solidFill>
                <a:cs typeface="+mn-ea"/>
                <a:sym typeface="+mn-lt"/>
              </a:rPr>
              <a:t>,</a:t>
            </a:r>
            <a:r>
              <a:rPr lang="zh-CN" altLang="en-US" sz="2400" dirty="0">
                <a:solidFill>
                  <a:schemeClr val="tx1"/>
                </a:solidFill>
                <a:cs typeface="+mn-ea"/>
                <a:sym typeface="+mn-lt"/>
              </a:rPr>
              <a:t>坚决摒弃丑恶的东西。</a:t>
            </a:r>
          </a:p>
        </p:txBody>
      </p:sp>
      <p:pic>
        <p:nvPicPr>
          <p:cNvPr id="6146" name="Picture 2" descr="https://timgsa.baidu.com/timg?image&amp;quality=80&amp;size=b9999_10000&amp;sec=1597918962635&amp;di=6a372d7ce756cbe51436bda30b467966&amp;imgtype=0&amp;src=http%3A%2F%2Fimg3.imgtn.bdimg.com%2Fit%2Fu%3D3711396998%2C1274718188%26fm%3D214%26gp%3D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5197" y="3662721"/>
            <a:ext cx="5520978" cy="29123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076729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:random/>
      </p:transition>
    </mc:Choice>
    <mc:Fallback xmlns="">
      <p:transition spd="slow" advTm="2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41" grpId="0" animBg="1"/>
      <p:bldP spid="4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020540" y="2604021"/>
            <a:ext cx="391583" cy="1441451"/>
          </a:xfrm>
          <a:prstGeom prst="rect">
            <a:avLst/>
          </a:prstGeom>
          <a:solidFill>
            <a:srgbClr val="EE8A1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endParaRPr lang="zh-CN" altLang="en-US" dirty="0">
              <a:solidFill>
                <a:srgbClr val="FFFFFF"/>
              </a:solidFill>
              <a:latin typeface="微软雅黑" panose="020B0503020204020204" pitchFamily="34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020540" y="1564208"/>
            <a:ext cx="10018183" cy="3773488"/>
          </a:xfrm>
          <a:prstGeom prst="rect">
            <a:avLst/>
          </a:prstGeom>
          <a:noFill/>
          <a:ln w="25400">
            <a:solidFill>
              <a:srgbClr val="EE8A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endParaRPr lang="zh-CN" altLang="en-US" dirty="0">
              <a:solidFill>
                <a:srgbClr val="FFFFFF"/>
              </a:solidFill>
              <a:latin typeface="微软雅黑" panose="020B0503020204020204" pitchFamily="34" charset="-122"/>
            </a:endParaRPr>
          </a:p>
        </p:txBody>
      </p:sp>
      <p:sp>
        <p:nvSpPr>
          <p:cNvPr id="11" name="矩形 10"/>
          <p:cNvSpPr/>
          <p:nvPr/>
        </p:nvSpPr>
        <p:spPr bwMode="auto">
          <a:xfrm>
            <a:off x="1365785" y="1107976"/>
            <a:ext cx="2208245" cy="729487"/>
          </a:xfrm>
          <a:prstGeom prst="rect">
            <a:avLst/>
          </a:prstGeom>
          <a:solidFill>
            <a:srgbClr val="EE8A1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17226" tIns="58613" rIns="117226" bIns="58613" numCol="1" rtlCol="0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zh-CN" altLang="en-US" smtClean="0">
              <a:solidFill>
                <a:prstClr val="black"/>
              </a:solidFill>
              <a:latin typeface="Arial" pitchFamily="34" charset="0"/>
            </a:endParaRPr>
          </a:p>
        </p:txBody>
      </p:sp>
      <p:sp>
        <p:nvSpPr>
          <p:cNvPr id="12" name="TextBox 49"/>
          <p:cNvSpPr txBox="1"/>
          <p:nvPr/>
        </p:nvSpPr>
        <p:spPr bwMode="auto">
          <a:xfrm>
            <a:off x="1752581" y="1057762"/>
            <a:ext cx="1504012" cy="749313"/>
          </a:xfrm>
          <a:prstGeom prst="rect">
            <a:avLst/>
          </a:prstGeom>
          <a:noFill/>
        </p:spPr>
        <p:txBody>
          <a:bodyPr wrap="none" lIns="117226" tIns="58613" rIns="117226" bIns="58613">
            <a:spAutoFit/>
          </a:bodyPr>
          <a:lstStyle/>
          <a:p>
            <a:pPr algn="ctr">
              <a:defRPr/>
            </a:pPr>
            <a:r>
              <a:rPr lang="zh-CN" altLang="en-US" sz="4100" b="1" kern="0" spc="-192" dirty="0">
                <a:ln w="1905">
                  <a:noFill/>
                </a:ln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前  言</a:t>
            </a:r>
          </a:p>
        </p:txBody>
      </p:sp>
      <p:sp>
        <p:nvSpPr>
          <p:cNvPr id="15" name="矩形 14">
            <a:extLst>
              <a:ext uri="{FF2B5EF4-FFF2-40B4-BE49-F238E27FC236}">
                <a16:creationId xmlns="" xmlns:a16="http://schemas.microsoft.com/office/drawing/2014/main" id="{D52E4D73-51B7-42CD-BCB7-5AC3C93BE220}"/>
              </a:ext>
            </a:extLst>
          </p:cNvPr>
          <p:cNvSpPr/>
          <p:nvPr/>
        </p:nvSpPr>
        <p:spPr>
          <a:xfrm>
            <a:off x="1771956" y="2156418"/>
            <a:ext cx="851535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心理学研究涉及人的知觉、认知、情绪、人格、行为、人际关系、社会关系等许多领域，也与日常生活的许多领域</a:t>
            </a:r>
            <a:r>
              <a:rPr lang="en-US" altLang="zh-CN" sz="2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——</a:t>
            </a: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家庭、教育、健康、社会等发生关联。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孙子兵法中有一句：“知己知彼，百战不殆”。作为卓越管理者，这是比较实用的，在员工关系管理中只有很好了解员工，才能更好地进行人员管理。</a:t>
            </a:r>
          </a:p>
        </p:txBody>
      </p:sp>
      <p:pic>
        <p:nvPicPr>
          <p:cNvPr id="16" name="图片 15"/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177" t="19652" r="7458"/>
          <a:stretch/>
        </p:blipFill>
        <p:spPr>
          <a:xfrm>
            <a:off x="8770468" y="3292888"/>
            <a:ext cx="3407018" cy="35651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51457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:random/>
      </p:transition>
    </mc:Choice>
    <mc:Fallback xmlns="">
      <p:transition spd="slow" advTm="2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11" grpId="0" animBg="1"/>
      <p:bldP spid="12" grpId="0"/>
      <p:bldP spid="15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extBox 10">
            <a:extLst>
              <a:ext uri="{FF2B5EF4-FFF2-40B4-BE49-F238E27FC236}">
                <a16:creationId xmlns="" xmlns:a16="http://schemas.microsoft.com/office/drawing/2014/main" id="{98E93BD5-24A2-42E0-B661-8F84B34E5E19}"/>
              </a:ext>
            </a:extLst>
          </p:cNvPr>
          <p:cNvSpPr txBox="1"/>
          <p:nvPr/>
        </p:nvSpPr>
        <p:spPr>
          <a:xfrm>
            <a:off x="3460445" y="1359865"/>
            <a:ext cx="849932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800" dirty="0">
                <a:cs typeface="+mn-ea"/>
                <a:sym typeface="+mn-lt"/>
              </a:rPr>
              <a:t>人与人第一次交往中给人留下的印象 ，在对方的头脑中形成并占据着主导地位的效应。</a:t>
            </a:r>
          </a:p>
        </p:txBody>
      </p:sp>
      <p:grpSp>
        <p:nvGrpSpPr>
          <p:cNvPr id="28" name="组合 27"/>
          <p:cNvGrpSpPr/>
          <p:nvPr/>
        </p:nvGrpSpPr>
        <p:grpSpPr>
          <a:xfrm>
            <a:off x="701090" y="1546956"/>
            <a:ext cx="2489381" cy="425935"/>
            <a:chOff x="3099903" y="1452479"/>
            <a:chExt cx="3319943" cy="568048"/>
          </a:xfrm>
        </p:grpSpPr>
        <p:sp>
          <p:nvSpPr>
            <p:cNvPr id="29" name="矩形 1"/>
            <p:cNvSpPr/>
            <p:nvPr/>
          </p:nvSpPr>
          <p:spPr>
            <a:xfrm>
              <a:off x="3099903" y="1452479"/>
              <a:ext cx="3319943" cy="564327"/>
            </a:xfrm>
            <a:custGeom>
              <a:avLst/>
              <a:gdLst>
                <a:gd name="connsiteX0" fmla="*/ 0 w 6840760"/>
                <a:gd name="connsiteY0" fmla="*/ 0 h 888468"/>
                <a:gd name="connsiteX1" fmla="*/ 6840760 w 6840760"/>
                <a:gd name="connsiteY1" fmla="*/ 0 h 888468"/>
                <a:gd name="connsiteX2" fmla="*/ 6840760 w 6840760"/>
                <a:gd name="connsiteY2" fmla="*/ 888468 h 888468"/>
                <a:gd name="connsiteX3" fmla="*/ 0 w 6840760"/>
                <a:gd name="connsiteY3" fmla="*/ 888468 h 888468"/>
                <a:gd name="connsiteX4" fmla="*/ 0 w 6840760"/>
                <a:gd name="connsiteY4" fmla="*/ 0 h 888468"/>
                <a:gd name="connsiteX0" fmla="*/ 0 w 6840760"/>
                <a:gd name="connsiteY0" fmla="*/ 0 h 888468"/>
                <a:gd name="connsiteX1" fmla="*/ 6465622 w 6840760"/>
                <a:gd name="connsiteY1" fmla="*/ 35169 h 888468"/>
                <a:gd name="connsiteX2" fmla="*/ 6840760 w 6840760"/>
                <a:gd name="connsiteY2" fmla="*/ 888468 h 888468"/>
                <a:gd name="connsiteX3" fmla="*/ 0 w 6840760"/>
                <a:gd name="connsiteY3" fmla="*/ 888468 h 888468"/>
                <a:gd name="connsiteX4" fmla="*/ 0 w 6840760"/>
                <a:gd name="connsiteY4" fmla="*/ 0 h 888468"/>
                <a:gd name="connsiteX0" fmla="*/ 351693 w 6840760"/>
                <a:gd name="connsiteY0" fmla="*/ 0 h 888468"/>
                <a:gd name="connsiteX1" fmla="*/ 6465622 w 6840760"/>
                <a:gd name="connsiteY1" fmla="*/ 35169 h 888468"/>
                <a:gd name="connsiteX2" fmla="*/ 6840760 w 6840760"/>
                <a:gd name="connsiteY2" fmla="*/ 888468 h 888468"/>
                <a:gd name="connsiteX3" fmla="*/ 0 w 6840760"/>
                <a:gd name="connsiteY3" fmla="*/ 888468 h 888468"/>
                <a:gd name="connsiteX4" fmla="*/ 351693 w 6840760"/>
                <a:gd name="connsiteY4" fmla="*/ 0 h 8884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840760" h="888468">
                  <a:moveTo>
                    <a:pt x="351693" y="0"/>
                  </a:moveTo>
                  <a:lnTo>
                    <a:pt x="6465622" y="35169"/>
                  </a:lnTo>
                  <a:lnTo>
                    <a:pt x="6840760" y="888468"/>
                  </a:lnTo>
                  <a:lnTo>
                    <a:pt x="0" y="888468"/>
                  </a:lnTo>
                  <a:lnTo>
                    <a:pt x="351693" y="0"/>
                  </a:lnTo>
                  <a:close/>
                </a:path>
              </a:pathLst>
            </a:custGeom>
            <a:solidFill>
              <a:srgbClr val="EE8A1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64" tIns="34282" rIns="68564" bIns="34282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sz="1012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0" name="TextBox 61"/>
            <p:cNvSpPr txBox="1"/>
            <p:nvPr/>
          </p:nvSpPr>
          <p:spPr>
            <a:xfrm>
              <a:off x="4314340" y="1490935"/>
              <a:ext cx="1813265" cy="5295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20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rPr>
                <a:t>首因效应</a:t>
              </a: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971064" y="1359865"/>
            <a:ext cx="640648" cy="619041"/>
            <a:chOff x="3459946" y="1202963"/>
            <a:chExt cx="854394" cy="825580"/>
          </a:xfrm>
        </p:grpSpPr>
        <p:sp>
          <p:nvSpPr>
            <p:cNvPr id="32" name="等腰三角形 31"/>
            <p:cNvSpPr/>
            <p:nvPr/>
          </p:nvSpPr>
          <p:spPr>
            <a:xfrm flipV="1">
              <a:off x="3459946" y="1207397"/>
              <a:ext cx="854394" cy="821146"/>
            </a:xfrm>
            <a:prstGeom prst="triangle">
              <a:avLst/>
            </a:prstGeom>
            <a:solidFill>
              <a:srgbClr val="EE8A1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64" tIns="34282" rIns="68564" bIns="34282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altLang="zh-CN" sz="1012" dirty="0">
                <a:latin typeface="印品黑体" panose="00000500000000000000" pitchFamily="2" charset="-122"/>
                <a:ea typeface="印品黑体" panose="00000500000000000000" pitchFamily="2" charset="-122"/>
              </a:endParaRPr>
            </a:p>
          </p:txBody>
        </p:sp>
        <p:sp>
          <p:nvSpPr>
            <p:cNvPr id="33" name="TextBox 62"/>
            <p:cNvSpPr txBox="1"/>
            <p:nvPr/>
          </p:nvSpPr>
          <p:spPr>
            <a:xfrm>
              <a:off x="3557614" y="1202963"/>
              <a:ext cx="669569" cy="53360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" pitchFamily="34" charset="0"/>
                </a:rPr>
                <a:t>13</a:t>
              </a:r>
              <a:endPara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itchFamily="34" charset="0"/>
              </a:endParaRPr>
            </a:p>
          </p:txBody>
        </p:sp>
      </p:grpSp>
      <p:sp>
        <p:nvSpPr>
          <p:cNvPr id="34" name="文本框 33">
            <a:extLst>
              <a:ext uri="{FF2B5EF4-FFF2-40B4-BE49-F238E27FC236}">
                <a16:creationId xmlns="" xmlns:a16="http://schemas.microsoft.com/office/drawing/2014/main" id="{B5001539-E82C-4346-9DBF-A96A8986DB48}"/>
              </a:ext>
            </a:extLst>
          </p:cNvPr>
          <p:cNvSpPr txBox="1"/>
          <p:nvPr/>
        </p:nvSpPr>
        <p:spPr>
          <a:xfrm>
            <a:off x="5251778" y="3236686"/>
            <a:ext cx="1056807" cy="523220"/>
          </a:xfrm>
          <a:prstGeom prst="rect">
            <a:avLst/>
          </a:prstGeom>
          <a:solidFill>
            <a:srgbClr val="EE8A10"/>
          </a:solidFill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启迪</a:t>
            </a:r>
          </a:p>
        </p:txBody>
      </p:sp>
      <p:sp>
        <p:nvSpPr>
          <p:cNvPr id="35" name="TextBox 6">
            <a:extLst>
              <a:ext uri="{FF2B5EF4-FFF2-40B4-BE49-F238E27FC236}">
                <a16:creationId xmlns="" xmlns:a16="http://schemas.microsoft.com/office/drawing/2014/main" id="{927406AA-94E2-42BB-AC4A-FAC98BAFD706}"/>
              </a:ext>
            </a:extLst>
          </p:cNvPr>
          <p:cNvSpPr txBox="1"/>
          <p:nvPr/>
        </p:nvSpPr>
        <p:spPr>
          <a:xfrm>
            <a:off x="6452289" y="3057297"/>
            <a:ext cx="5260573" cy="26015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just">
              <a:defRPr sz="200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>
              <a:lnSpc>
                <a:spcPct val="150000"/>
              </a:lnSpc>
            </a:pPr>
            <a:r>
              <a:rPr lang="zh-CN" altLang="en-US" sz="2800" dirty="0">
                <a:solidFill>
                  <a:schemeClr val="tx1"/>
                </a:solidFill>
                <a:cs typeface="+mn-ea"/>
                <a:sym typeface="+mn-lt"/>
              </a:rPr>
              <a:t>无论面试、，见客户，都要想要自己需要呈现给别人的第一印象，这可能会给你接下来的工作带来很大收益。</a:t>
            </a:r>
          </a:p>
        </p:txBody>
      </p:sp>
      <p:grpSp>
        <p:nvGrpSpPr>
          <p:cNvPr id="36" name="组合 35">
            <a:extLst>
              <a:ext uri="{FF2B5EF4-FFF2-40B4-BE49-F238E27FC236}">
                <a16:creationId xmlns="" xmlns:a16="http://schemas.microsoft.com/office/drawing/2014/main" id="{EA011D38-062B-46E1-916E-33BE1406286F}"/>
              </a:ext>
            </a:extLst>
          </p:cNvPr>
          <p:cNvGrpSpPr/>
          <p:nvPr/>
        </p:nvGrpSpPr>
        <p:grpSpPr>
          <a:xfrm>
            <a:off x="0" y="165767"/>
            <a:ext cx="2476500" cy="422214"/>
            <a:chOff x="-3305" y="344402"/>
            <a:chExt cx="4156217" cy="754174"/>
          </a:xfrm>
        </p:grpSpPr>
        <p:sp>
          <p:nvSpPr>
            <p:cNvPr id="37" name="任意多边形: 形状 30">
              <a:extLst>
                <a:ext uri="{FF2B5EF4-FFF2-40B4-BE49-F238E27FC236}">
                  <a16:creationId xmlns="" xmlns:a16="http://schemas.microsoft.com/office/drawing/2014/main" id="{E3183C62-F7F1-4AC0-8836-21A4E016593E}"/>
                </a:ext>
              </a:extLst>
            </p:cNvPr>
            <p:cNvSpPr/>
            <p:nvPr/>
          </p:nvSpPr>
          <p:spPr>
            <a:xfrm flipH="1" flipV="1">
              <a:off x="560461" y="362710"/>
              <a:ext cx="571911" cy="734570"/>
            </a:xfrm>
            <a:custGeom>
              <a:avLst/>
              <a:gdLst>
                <a:gd name="connsiteX0" fmla="*/ 76725 w 571911"/>
                <a:gd name="connsiteY0" fmla="*/ 734570 h 734570"/>
                <a:gd name="connsiteX1" fmla="*/ 0 w 571911"/>
                <a:gd name="connsiteY1" fmla="*/ 734570 h 734570"/>
                <a:gd name="connsiteX2" fmla="*/ 495186 w 571911"/>
                <a:gd name="connsiteY2" fmla="*/ 0 h 734570"/>
                <a:gd name="connsiteX3" fmla="*/ 571911 w 571911"/>
                <a:gd name="connsiteY3" fmla="*/ 0 h 7345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71911" h="734570">
                  <a:moveTo>
                    <a:pt x="76725" y="734570"/>
                  </a:moveTo>
                  <a:lnTo>
                    <a:pt x="0" y="734570"/>
                  </a:lnTo>
                  <a:lnTo>
                    <a:pt x="495186" y="0"/>
                  </a:lnTo>
                  <a:lnTo>
                    <a:pt x="571911" y="0"/>
                  </a:lnTo>
                  <a:close/>
                </a:path>
              </a:pathLst>
            </a:custGeom>
            <a:solidFill>
              <a:srgbClr val="F095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8" name="任意多边形: 形状 54">
              <a:extLst>
                <a:ext uri="{FF2B5EF4-FFF2-40B4-BE49-F238E27FC236}">
                  <a16:creationId xmlns="" xmlns:a16="http://schemas.microsoft.com/office/drawing/2014/main" id="{F4576C96-2FEF-42CC-B6C1-CBAF2AF48B75}"/>
                </a:ext>
              </a:extLst>
            </p:cNvPr>
            <p:cNvSpPr/>
            <p:nvPr/>
          </p:nvSpPr>
          <p:spPr>
            <a:xfrm>
              <a:off x="811307" y="361416"/>
              <a:ext cx="3341605" cy="714691"/>
            </a:xfrm>
            <a:custGeom>
              <a:avLst/>
              <a:gdLst>
                <a:gd name="connsiteX0" fmla="*/ 494312 w 4010666"/>
                <a:gd name="connsiteY0" fmla="*/ 0 h 733274"/>
                <a:gd name="connsiteX1" fmla="*/ 3668445 w 4010666"/>
                <a:gd name="connsiteY1" fmla="*/ 0 h 733274"/>
                <a:gd name="connsiteX2" fmla="*/ 3716885 w 4010666"/>
                <a:gd name="connsiteY2" fmla="*/ 4883 h 733274"/>
                <a:gd name="connsiteX3" fmla="*/ 4010666 w 4010666"/>
                <a:gd name="connsiteY3" fmla="*/ 365341 h 733274"/>
                <a:gd name="connsiteX4" fmla="*/ 3642733 w 4010666"/>
                <a:gd name="connsiteY4" fmla="*/ 733274 h 733274"/>
                <a:gd name="connsiteX5" fmla="*/ 0 w 4010666"/>
                <a:gd name="connsiteY5" fmla="*/ 733274 h 7332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010666" h="733274">
                  <a:moveTo>
                    <a:pt x="494312" y="0"/>
                  </a:moveTo>
                  <a:lnTo>
                    <a:pt x="3668445" y="0"/>
                  </a:lnTo>
                  <a:lnTo>
                    <a:pt x="3716885" y="4883"/>
                  </a:lnTo>
                  <a:cubicBezTo>
                    <a:pt x="3884546" y="39191"/>
                    <a:pt x="4010666" y="187538"/>
                    <a:pt x="4010666" y="365341"/>
                  </a:cubicBezTo>
                  <a:cubicBezTo>
                    <a:pt x="4010666" y="568545"/>
                    <a:pt x="3845937" y="733274"/>
                    <a:pt x="3642733" y="733274"/>
                  </a:cubicBezTo>
                  <a:lnTo>
                    <a:pt x="0" y="733274"/>
                  </a:lnTo>
                  <a:close/>
                </a:path>
              </a:pathLst>
            </a:custGeom>
            <a:solidFill>
              <a:srgbClr val="F095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9" name="任意多边形: 形状 32">
              <a:extLst>
                <a:ext uri="{FF2B5EF4-FFF2-40B4-BE49-F238E27FC236}">
                  <a16:creationId xmlns="" xmlns:a16="http://schemas.microsoft.com/office/drawing/2014/main" id="{CB781C22-B620-411E-9042-3828327669DD}"/>
                </a:ext>
              </a:extLst>
            </p:cNvPr>
            <p:cNvSpPr/>
            <p:nvPr/>
          </p:nvSpPr>
          <p:spPr>
            <a:xfrm flipH="1" flipV="1">
              <a:off x="389638" y="362710"/>
              <a:ext cx="571911" cy="734570"/>
            </a:xfrm>
            <a:custGeom>
              <a:avLst/>
              <a:gdLst>
                <a:gd name="connsiteX0" fmla="*/ 76725 w 571911"/>
                <a:gd name="connsiteY0" fmla="*/ 734570 h 734570"/>
                <a:gd name="connsiteX1" fmla="*/ 0 w 571911"/>
                <a:gd name="connsiteY1" fmla="*/ 734570 h 734570"/>
                <a:gd name="connsiteX2" fmla="*/ 495186 w 571911"/>
                <a:gd name="connsiteY2" fmla="*/ 0 h 734570"/>
                <a:gd name="connsiteX3" fmla="*/ 571911 w 571911"/>
                <a:gd name="connsiteY3" fmla="*/ 0 h 7345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71911" h="734570">
                  <a:moveTo>
                    <a:pt x="76725" y="734570"/>
                  </a:moveTo>
                  <a:lnTo>
                    <a:pt x="0" y="734570"/>
                  </a:lnTo>
                  <a:lnTo>
                    <a:pt x="495186" y="0"/>
                  </a:lnTo>
                  <a:lnTo>
                    <a:pt x="571911" y="0"/>
                  </a:lnTo>
                  <a:close/>
                </a:path>
              </a:pathLst>
            </a:custGeom>
            <a:solidFill>
              <a:srgbClr val="F095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40" name="任意多边形: 形状 33">
              <a:extLst>
                <a:ext uri="{FF2B5EF4-FFF2-40B4-BE49-F238E27FC236}">
                  <a16:creationId xmlns="" xmlns:a16="http://schemas.microsoft.com/office/drawing/2014/main" id="{2CC9D8C9-0F25-466A-81E4-2B5EFF8B4068}"/>
                </a:ext>
              </a:extLst>
            </p:cNvPr>
            <p:cNvSpPr/>
            <p:nvPr/>
          </p:nvSpPr>
          <p:spPr>
            <a:xfrm flipH="1" flipV="1">
              <a:off x="217341" y="362710"/>
              <a:ext cx="571911" cy="734570"/>
            </a:xfrm>
            <a:custGeom>
              <a:avLst/>
              <a:gdLst>
                <a:gd name="connsiteX0" fmla="*/ 76725 w 571911"/>
                <a:gd name="connsiteY0" fmla="*/ 734570 h 734570"/>
                <a:gd name="connsiteX1" fmla="*/ 0 w 571911"/>
                <a:gd name="connsiteY1" fmla="*/ 734570 h 734570"/>
                <a:gd name="connsiteX2" fmla="*/ 495186 w 571911"/>
                <a:gd name="connsiteY2" fmla="*/ 0 h 734570"/>
                <a:gd name="connsiteX3" fmla="*/ 571911 w 571911"/>
                <a:gd name="connsiteY3" fmla="*/ 0 h 7345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71911" h="734570">
                  <a:moveTo>
                    <a:pt x="76725" y="734570"/>
                  </a:moveTo>
                  <a:lnTo>
                    <a:pt x="0" y="734570"/>
                  </a:lnTo>
                  <a:lnTo>
                    <a:pt x="495186" y="0"/>
                  </a:lnTo>
                  <a:lnTo>
                    <a:pt x="571911" y="0"/>
                  </a:lnTo>
                  <a:close/>
                </a:path>
              </a:pathLst>
            </a:custGeom>
            <a:solidFill>
              <a:srgbClr val="F095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41" name="任意多边形: 形状 53">
              <a:extLst>
                <a:ext uri="{FF2B5EF4-FFF2-40B4-BE49-F238E27FC236}">
                  <a16:creationId xmlns="" xmlns:a16="http://schemas.microsoft.com/office/drawing/2014/main" id="{7DCA88B6-FBCD-49F9-9FC1-9F9B36775C29}"/>
                </a:ext>
              </a:extLst>
            </p:cNvPr>
            <p:cNvSpPr/>
            <p:nvPr/>
          </p:nvSpPr>
          <p:spPr>
            <a:xfrm flipH="1" flipV="1">
              <a:off x="-3305" y="364006"/>
              <a:ext cx="593966" cy="734570"/>
            </a:xfrm>
            <a:custGeom>
              <a:avLst/>
              <a:gdLst>
                <a:gd name="connsiteX0" fmla="*/ 593966 w 593966"/>
                <a:gd name="connsiteY0" fmla="*/ 734570 h 734570"/>
                <a:gd name="connsiteX1" fmla="*/ 0 w 593966"/>
                <a:gd name="connsiteY1" fmla="*/ 734570 h 734570"/>
                <a:gd name="connsiteX2" fmla="*/ 495186 w 593966"/>
                <a:gd name="connsiteY2" fmla="*/ 0 h 734570"/>
                <a:gd name="connsiteX3" fmla="*/ 593966 w 593966"/>
                <a:gd name="connsiteY3" fmla="*/ 0 h 7345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93966" h="734570">
                  <a:moveTo>
                    <a:pt x="593966" y="734570"/>
                  </a:moveTo>
                  <a:lnTo>
                    <a:pt x="0" y="734570"/>
                  </a:lnTo>
                  <a:lnTo>
                    <a:pt x="495186" y="0"/>
                  </a:lnTo>
                  <a:lnTo>
                    <a:pt x="593966" y="0"/>
                  </a:lnTo>
                  <a:close/>
                </a:path>
              </a:pathLst>
            </a:custGeom>
            <a:solidFill>
              <a:srgbClr val="F095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42" name="文本框 41">
              <a:extLst>
                <a:ext uri="{FF2B5EF4-FFF2-40B4-BE49-F238E27FC236}">
                  <a16:creationId xmlns="" xmlns:a16="http://schemas.microsoft.com/office/drawing/2014/main" id="{59EE2A6E-5DF8-402A-8B36-B745BB0705B8}"/>
                </a:ext>
              </a:extLst>
            </p:cNvPr>
            <p:cNvSpPr txBox="1"/>
            <p:nvPr/>
          </p:nvSpPr>
          <p:spPr>
            <a:xfrm>
              <a:off x="1287208" y="344402"/>
              <a:ext cx="2688108" cy="71469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cs typeface="字魂105号-简雅黑" panose="00000500000000000000" pitchFamily="2" charset="-122"/>
                </a:rPr>
                <a:t>03.</a:t>
              </a:r>
              <a:r>
                <a:rPr lang="zh-CN" altLang="en-US" sz="20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cs typeface="字魂105号-简雅黑" panose="00000500000000000000" pitchFamily="2" charset="-122"/>
                </a:rPr>
                <a:t>十八定律</a:t>
              </a:r>
            </a:p>
          </p:txBody>
        </p:sp>
      </p:grpSp>
      <p:pic>
        <p:nvPicPr>
          <p:cNvPr id="2" name="图片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4913" y="3150306"/>
            <a:ext cx="4271469" cy="272519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7165263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:random/>
      </p:transition>
    </mc:Choice>
    <mc:Fallback xmlns="">
      <p:transition spd="slow" advTm="2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34" grpId="0" animBg="1"/>
      <p:bldP spid="35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组合 26">
            <a:extLst>
              <a:ext uri="{FF2B5EF4-FFF2-40B4-BE49-F238E27FC236}">
                <a16:creationId xmlns="" xmlns:a16="http://schemas.microsoft.com/office/drawing/2014/main" id="{EA011D38-062B-46E1-916E-33BE1406286F}"/>
              </a:ext>
            </a:extLst>
          </p:cNvPr>
          <p:cNvGrpSpPr/>
          <p:nvPr/>
        </p:nvGrpSpPr>
        <p:grpSpPr>
          <a:xfrm>
            <a:off x="0" y="165767"/>
            <a:ext cx="2476500" cy="422214"/>
            <a:chOff x="-3305" y="344402"/>
            <a:chExt cx="4156217" cy="754174"/>
          </a:xfrm>
        </p:grpSpPr>
        <p:sp>
          <p:nvSpPr>
            <p:cNvPr id="28" name="任意多边形: 形状 30">
              <a:extLst>
                <a:ext uri="{FF2B5EF4-FFF2-40B4-BE49-F238E27FC236}">
                  <a16:creationId xmlns="" xmlns:a16="http://schemas.microsoft.com/office/drawing/2014/main" id="{E3183C62-F7F1-4AC0-8836-21A4E016593E}"/>
                </a:ext>
              </a:extLst>
            </p:cNvPr>
            <p:cNvSpPr/>
            <p:nvPr/>
          </p:nvSpPr>
          <p:spPr>
            <a:xfrm flipH="1" flipV="1">
              <a:off x="560461" y="362710"/>
              <a:ext cx="571911" cy="734570"/>
            </a:xfrm>
            <a:custGeom>
              <a:avLst/>
              <a:gdLst>
                <a:gd name="connsiteX0" fmla="*/ 76725 w 571911"/>
                <a:gd name="connsiteY0" fmla="*/ 734570 h 734570"/>
                <a:gd name="connsiteX1" fmla="*/ 0 w 571911"/>
                <a:gd name="connsiteY1" fmla="*/ 734570 h 734570"/>
                <a:gd name="connsiteX2" fmla="*/ 495186 w 571911"/>
                <a:gd name="connsiteY2" fmla="*/ 0 h 734570"/>
                <a:gd name="connsiteX3" fmla="*/ 571911 w 571911"/>
                <a:gd name="connsiteY3" fmla="*/ 0 h 7345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71911" h="734570">
                  <a:moveTo>
                    <a:pt x="76725" y="734570"/>
                  </a:moveTo>
                  <a:lnTo>
                    <a:pt x="0" y="734570"/>
                  </a:lnTo>
                  <a:lnTo>
                    <a:pt x="495186" y="0"/>
                  </a:lnTo>
                  <a:lnTo>
                    <a:pt x="571911" y="0"/>
                  </a:lnTo>
                  <a:close/>
                </a:path>
              </a:pathLst>
            </a:custGeom>
            <a:solidFill>
              <a:srgbClr val="F095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9" name="任意多边形: 形状 54">
              <a:extLst>
                <a:ext uri="{FF2B5EF4-FFF2-40B4-BE49-F238E27FC236}">
                  <a16:creationId xmlns="" xmlns:a16="http://schemas.microsoft.com/office/drawing/2014/main" id="{F4576C96-2FEF-42CC-B6C1-CBAF2AF48B75}"/>
                </a:ext>
              </a:extLst>
            </p:cNvPr>
            <p:cNvSpPr/>
            <p:nvPr/>
          </p:nvSpPr>
          <p:spPr>
            <a:xfrm>
              <a:off x="811307" y="361416"/>
              <a:ext cx="3341605" cy="714691"/>
            </a:xfrm>
            <a:custGeom>
              <a:avLst/>
              <a:gdLst>
                <a:gd name="connsiteX0" fmla="*/ 494312 w 4010666"/>
                <a:gd name="connsiteY0" fmla="*/ 0 h 733274"/>
                <a:gd name="connsiteX1" fmla="*/ 3668445 w 4010666"/>
                <a:gd name="connsiteY1" fmla="*/ 0 h 733274"/>
                <a:gd name="connsiteX2" fmla="*/ 3716885 w 4010666"/>
                <a:gd name="connsiteY2" fmla="*/ 4883 h 733274"/>
                <a:gd name="connsiteX3" fmla="*/ 4010666 w 4010666"/>
                <a:gd name="connsiteY3" fmla="*/ 365341 h 733274"/>
                <a:gd name="connsiteX4" fmla="*/ 3642733 w 4010666"/>
                <a:gd name="connsiteY4" fmla="*/ 733274 h 733274"/>
                <a:gd name="connsiteX5" fmla="*/ 0 w 4010666"/>
                <a:gd name="connsiteY5" fmla="*/ 733274 h 7332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010666" h="733274">
                  <a:moveTo>
                    <a:pt x="494312" y="0"/>
                  </a:moveTo>
                  <a:lnTo>
                    <a:pt x="3668445" y="0"/>
                  </a:lnTo>
                  <a:lnTo>
                    <a:pt x="3716885" y="4883"/>
                  </a:lnTo>
                  <a:cubicBezTo>
                    <a:pt x="3884546" y="39191"/>
                    <a:pt x="4010666" y="187538"/>
                    <a:pt x="4010666" y="365341"/>
                  </a:cubicBezTo>
                  <a:cubicBezTo>
                    <a:pt x="4010666" y="568545"/>
                    <a:pt x="3845937" y="733274"/>
                    <a:pt x="3642733" y="733274"/>
                  </a:cubicBezTo>
                  <a:lnTo>
                    <a:pt x="0" y="733274"/>
                  </a:lnTo>
                  <a:close/>
                </a:path>
              </a:pathLst>
            </a:custGeom>
            <a:solidFill>
              <a:srgbClr val="F095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0" name="任意多边形: 形状 32">
              <a:extLst>
                <a:ext uri="{FF2B5EF4-FFF2-40B4-BE49-F238E27FC236}">
                  <a16:creationId xmlns="" xmlns:a16="http://schemas.microsoft.com/office/drawing/2014/main" id="{CB781C22-B620-411E-9042-3828327669DD}"/>
                </a:ext>
              </a:extLst>
            </p:cNvPr>
            <p:cNvSpPr/>
            <p:nvPr/>
          </p:nvSpPr>
          <p:spPr>
            <a:xfrm flipH="1" flipV="1">
              <a:off x="389638" y="362710"/>
              <a:ext cx="571911" cy="734570"/>
            </a:xfrm>
            <a:custGeom>
              <a:avLst/>
              <a:gdLst>
                <a:gd name="connsiteX0" fmla="*/ 76725 w 571911"/>
                <a:gd name="connsiteY0" fmla="*/ 734570 h 734570"/>
                <a:gd name="connsiteX1" fmla="*/ 0 w 571911"/>
                <a:gd name="connsiteY1" fmla="*/ 734570 h 734570"/>
                <a:gd name="connsiteX2" fmla="*/ 495186 w 571911"/>
                <a:gd name="connsiteY2" fmla="*/ 0 h 734570"/>
                <a:gd name="connsiteX3" fmla="*/ 571911 w 571911"/>
                <a:gd name="connsiteY3" fmla="*/ 0 h 7345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71911" h="734570">
                  <a:moveTo>
                    <a:pt x="76725" y="734570"/>
                  </a:moveTo>
                  <a:lnTo>
                    <a:pt x="0" y="734570"/>
                  </a:lnTo>
                  <a:lnTo>
                    <a:pt x="495186" y="0"/>
                  </a:lnTo>
                  <a:lnTo>
                    <a:pt x="571911" y="0"/>
                  </a:lnTo>
                  <a:close/>
                </a:path>
              </a:pathLst>
            </a:custGeom>
            <a:solidFill>
              <a:srgbClr val="F095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1" name="任意多边形: 形状 33">
              <a:extLst>
                <a:ext uri="{FF2B5EF4-FFF2-40B4-BE49-F238E27FC236}">
                  <a16:creationId xmlns="" xmlns:a16="http://schemas.microsoft.com/office/drawing/2014/main" id="{2CC9D8C9-0F25-466A-81E4-2B5EFF8B4068}"/>
                </a:ext>
              </a:extLst>
            </p:cNvPr>
            <p:cNvSpPr/>
            <p:nvPr/>
          </p:nvSpPr>
          <p:spPr>
            <a:xfrm flipH="1" flipV="1">
              <a:off x="217341" y="362710"/>
              <a:ext cx="571911" cy="734570"/>
            </a:xfrm>
            <a:custGeom>
              <a:avLst/>
              <a:gdLst>
                <a:gd name="connsiteX0" fmla="*/ 76725 w 571911"/>
                <a:gd name="connsiteY0" fmla="*/ 734570 h 734570"/>
                <a:gd name="connsiteX1" fmla="*/ 0 w 571911"/>
                <a:gd name="connsiteY1" fmla="*/ 734570 h 734570"/>
                <a:gd name="connsiteX2" fmla="*/ 495186 w 571911"/>
                <a:gd name="connsiteY2" fmla="*/ 0 h 734570"/>
                <a:gd name="connsiteX3" fmla="*/ 571911 w 571911"/>
                <a:gd name="connsiteY3" fmla="*/ 0 h 7345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71911" h="734570">
                  <a:moveTo>
                    <a:pt x="76725" y="734570"/>
                  </a:moveTo>
                  <a:lnTo>
                    <a:pt x="0" y="734570"/>
                  </a:lnTo>
                  <a:lnTo>
                    <a:pt x="495186" y="0"/>
                  </a:lnTo>
                  <a:lnTo>
                    <a:pt x="571911" y="0"/>
                  </a:lnTo>
                  <a:close/>
                </a:path>
              </a:pathLst>
            </a:custGeom>
            <a:solidFill>
              <a:srgbClr val="F095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2" name="任意多边形: 形状 53">
              <a:extLst>
                <a:ext uri="{FF2B5EF4-FFF2-40B4-BE49-F238E27FC236}">
                  <a16:creationId xmlns="" xmlns:a16="http://schemas.microsoft.com/office/drawing/2014/main" id="{7DCA88B6-FBCD-49F9-9FC1-9F9B36775C29}"/>
                </a:ext>
              </a:extLst>
            </p:cNvPr>
            <p:cNvSpPr/>
            <p:nvPr/>
          </p:nvSpPr>
          <p:spPr>
            <a:xfrm flipH="1" flipV="1">
              <a:off x="-3305" y="364006"/>
              <a:ext cx="593966" cy="734570"/>
            </a:xfrm>
            <a:custGeom>
              <a:avLst/>
              <a:gdLst>
                <a:gd name="connsiteX0" fmla="*/ 593966 w 593966"/>
                <a:gd name="connsiteY0" fmla="*/ 734570 h 734570"/>
                <a:gd name="connsiteX1" fmla="*/ 0 w 593966"/>
                <a:gd name="connsiteY1" fmla="*/ 734570 h 734570"/>
                <a:gd name="connsiteX2" fmla="*/ 495186 w 593966"/>
                <a:gd name="connsiteY2" fmla="*/ 0 h 734570"/>
                <a:gd name="connsiteX3" fmla="*/ 593966 w 593966"/>
                <a:gd name="connsiteY3" fmla="*/ 0 h 7345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93966" h="734570">
                  <a:moveTo>
                    <a:pt x="593966" y="734570"/>
                  </a:moveTo>
                  <a:lnTo>
                    <a:pt x="0" y="734570"/>
                  </a:lnTo>
                  <a:lnTo>
                    <a:pt x="495186" y="0"/>
                  </a:lnTo>
                  <a:lnTo>
                    <a:pt x="593966" y="0"/>
                  </a:lnTo>
                  <a:close/>
                </a:path>
              </a:pathLst>
            </a:custGeom>
            <a:solidFill>
              <a:srgbClr val="F095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3" name="文本框 32">
              <a:extLst>
                <a:ext uri="{FF2B5EF4-FFF2-40B4-BE49-F238E27FC236}">
                  <a16:creationId xmlns="" xmlns:a16="http://schemas.microsoft.com/office/drawing/2014/main" id="{59EE2A6E-5DF8-402A-8B36-B745BB0705B8}"/>
                </a:ext>
              </a:extLst>
            </p:cNvPr>
            <p:cNvSpPr txBox="1"/>
            <p:nvPr/>
          </p:nvSpPr>
          <p:spPr>
            <a:xfrm>
              <a:off x="1287208" y="344402"/>
              <a:ext cx="2688108" cy="71469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cs typeface="字魂105号-简雅黑" panose="00000500000000000000" pitchFamily="2" charset="-122"/>
                </a:rPr>
                <a:t>03.</a:t>
              </a:r>
              <a:r>
                <a:rPr lang="zh-CN" altLang="en-US" sz="20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cs typeface="字魂105号-简雅黑" panose="00000500000000000000" pitchFamily="2" charset="-122"/>
                </a:rPr>
                <a:t>十八定律</a:t>
              </a:r>
            </a:p>
          </p:txBody>
        </p:sp>
      </p:grpSp>
      <p:sp>
        <p:nvSpPr>
          <p:cNvPr id="34" name="TextBox 10">
            <a:extLst>
              <a:ext uri="{FF2B5EF4-FFF2-40B4-BE49-F238E27FC236}">
                <a16:creationId xmlns="" xmlns:a16="http://schemas.microsoft.com/office/drawing/2014/main" id="{98E93BD5-24A2-42E0-B661-8F84B34E5E19}"/>
              </a:ext>
            </a:extLst>
          </p:cNvPr>
          <p:cNvSpPr txBox="1"/>
          <p:nvPr/>
        </p:nvSpPr>
        <p:spPr>
          <a:xfrm>
            <a:off x="3460445" y="1359865"/>
            <a:ext cx="849932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>
                <a:cs typeface="+mn-ea"/>
                <a:sym typeface="+mn-lt"/>
              </a:rPr>
              <a:t>对人际交往吸引力的研究发现，我们会偏好自己熟悉的事物，见到某个人的次数越多，就越觉得此人招人喜爱、令人愉快。</a:t>
            </a:r>
          </a:p>
        </p:txBody>
      </p:sp>
      <p:grpSp>
        <p:nvGrpSpPr>
          <p:cNvPr id="35" name="组合 34"/>
          <p:cNvGrpSpPr/>
          <p:nvPr/>
        </p:nvGrpSpPr>
        <p:grpSpPr>
          <a:xfrm>
            <a:off x="701090" y="1546958"/>
            <a:ext cx="2489381" cy="425934"/>
            <a:chOff x="3099903" y="1452479"/>
            <a:chExt cx="3319943" cy="568046"/>
          </a:xfrm>
        </p:grpSpPr>
        <p:sp>
          <p:nvSpPr>
            <p:cNvPr id="36" name="矩形 1"/>
            <p:cNvSpPr/>
            <p:nvPr/>
          </p:nvSpPr>
          <p:spPr>
            <a:xfrm>
              <a:off x="3099903" y="1452479"/>
              <a:ext cx="3319943" cy="564327"/>
            </a:xfrm>
            <a:custGeom>
              <a:avLst/>
              <a:gdLst>
                <a:gd name="connsiteX0" fmla="*/ 0 w 6840760"/>
                <a:gd name="connsiteY0" fmla="*/ 0 h 888468"/>
                <a:gd name="connsiteX1" fmla="*/ 6840760 w 6840760"/>
                <a:gd name="connsiteY1" fmla="*/ 0 h 888468"/>
                <a:gd name="connsiteX2" fmla="*/ 6840760 w 6840760"/>
                <a:gd name="connsiteY2" fmla="*/ 888468 h 888468"/>
                <a:gd name="connsiteX3" fmla="*/ 0 w 6840760"/>
                <a:gd name="connsiteY3" fmla="*/ 888468 h 888468"/>
                <a:gd name="connsiteX4" fmla="*/ 0 w 6840760"/>
                <a:gd name="connsiteY4" fmla="*/ 0 h 888468"/>
                <a:gd name="connsiteX0" fmla="*/ 0 w 6840760"/>
                <a:gd name="connsiteY0" fmla="*/ 0 h 888468"/>
                <a:gd name="connsiteX1" fmla="*/ 6465622 w 6840760"/>
                <a:gd name="connsiteY1" fmla="*/ 35169 h 888468"/>
                <a:gd name="connsiteX2" fmla="*/ 6840760 w 6840760"/>
                <a:gd name="connsiteY2" fmla="*/ 888468 h 888468"/>
                <a:gd name="connsiteX3" fmla="*/ 0 w 6840760"/>
                <a:gd name="connsiteY3" fmla="*/ 888468 h 888468"/>
                <a:gd name="connsiteX4" fmla="*/ 0 w 6840760"/>
                <a:gd name="connsiteY4" fmla="*/ 0 h 888468"/>
                <a:gd name="connsiteX0" fmla="*/ 351693 w 6840760"/>
                <a:gd name="connsiteY0" fmla="*/ 0 h 888468"/>
                <a:gd name="connsiteX1" fmla="*/ 6465622 w 6840760"/>
                <a:gd name="connsiteY1" fmla="*/ 35169 h 888468"/>
                <a:gd name="connsiteX2" fmla="*/ 6840760 w 6840760"/>
                <a:gd name="connsiteY2" fmla="*/ 888468 h 888468"/>
                <a:gd name="connsiteX3" fmla="*/ 0 w 6840760"/>
                <a:gd name="connsiteY3" fmla="*/ 888468 h 888468"/>
                <a:gd name="connsiteX4" fmla="*/ 351693 w 6840760"/>
                <a:gd name="connsiteY4" fmla="*/ 0 h 8884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840760" h="888468">
                  <a:moveTo>
                    <a:pt x="351693" y="0"/>
                  </a:moveTo>
                  <a:lnTo>
                    <a:pt x="6465622" y="35169"/>
                  </a:lnTo>
                  <a:lnTo>
                    <a:pt x="6840760" y="888468"/>
                  </a:lnTo>
                  <a:lnTo>
                    <a:pt x="0" y="888468"/>
                  </a:lnTo>
                  <a:lnTo>
                    <a:pt x="351693" y="0"/>
                  </a:lnTo>
                  <a:close/>
                </a:path>
              </a:pathLst>
            </a:custGeom>
            <a:solidFill>
              <a:srgbClr val="EE8A1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64" tIns="34282" rIns="68564" bIns="34282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sz="1012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7" name="TextBox 61"/>
            <p:cNvSpPr txBox="1"/>
            <p:nvPr/>
          </p:nvSpPr>
          <p:spPr>
            <a:xfrm>
              <a:off x="4314340" y="1490933"/>
              <a:ext cx="1813265" cy="5295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20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rPr>
                <a:t>曝光效益</a:t>
              </a:r>
            </a:p>
          </p:txBody>
        </p:sp>
      </p:grpSp>
      <p:grpSp>
        <p:nvGrpSpPr>
          <p:cNvPr id="38" name="组合 37"/>
          <p:cNvGrpSpPr/>
          <p:nvPr/>
        </p:nvGrpSpPr>
        <p:grpSpPr>
          <a:xfrm>
            <a:off x="971064" y="1359865"/>
            <a:ext cx="640648" cy="619041"/>
            <a:chOff x="3459946" y="1202963"/>
            <a:chExt cx="854394" cy="825580"/>
          </a:xfrm>
        </p:grpSpPr>
        <p:sp>
          <p:nvSpPr>
            <p:cNvPr id="39" name="等腰三角形 38"/>
            <p:cNvSpPr/>
            <p:nvPr/>
          </p:nvSpPr>
          <p:spPr>
            <a:xfrm flipV="1">
              <a:off x="3459946" y="1207397"/>
              <a:ext cx="854394" cy="821146"/>
            </a:xfrm>
            <a:prstGeom prst="triangle">
              <a:avLst/>
            </a:prstGeom>
            <a:solidFill>
              <a:srgbClr val="EE8A1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64" tIns="34282" rIns="68564" bIns="34282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altLang="zh-CN" sz="1012" dirty="0">
                <a:latin typeface="印品黑体" panose="00000500000000000000" pitchFamily="2" charset="-122"/>
                <a:ea typeface="印品黑体" panose="00000500000000000000" pitchFamily="2" charset="-122"/>
              </a:endParaRPr>
            </a:p>
          </p:txBody>
        </p:sp>
        <p:sp>
          <p:nvSpPr>
            <p:cNvPr id="40" name="TextBox 62"/>
            <p:cNvSpPr txBox="1"/>
            <p:nvPr/>
          </p:nvSpPr>
          <p:spPr>
            <a:xfrm>
              <a:off x="3557614" y="1202963"/>
              <a:ext cx="669568" cy="53360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" pitchFamily="34" charset="0"/>
                </a:rPr>
                <a:t>14</a:t>
              </a:r>
              <a:endPara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itchFamily="34" charset="0"/>
              </a:endParaRPr>
            </a:p>
          </p:txBody>
        </p:sp>
      </p:grpSp>
      <p:pic>
        <p:nvPicPr>
          <p:cNvPr id="7170" name="Picture 2" descr="https://timgsa.baidu.com/timg?image&amp;quality=80&amp;size=b9999_10000&amp;sec=1597919158305&amp;di=d399f42aa4b4edbec73c4fd21646c121&amp;imgtype=0&amp;src=http%3A%2F%2Fimg1.chinayigui.com%2Fu%2F0-0-c%2Fup%2Fu%2Fa%2Fnews%2F201704%2F28%2F152950_aebd1d80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6063"/>
          <a:stretch/>
        </p:blipFill>
        <p:spPr bwMode="auto">
          <a:xfrm>
            <a:off x="404525" y="2941659"/>
            <a:ext cx="4109418" cy="3143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" name="文本框 40">
            <a:extLst>
              <a:ext uri="{FF2B5EF4-FFF2-40B4-BE49-F238E27FC236}">
                <a16:creationId xmlns="" xmlns:a16="http://schemas.microsoft.com/office/drawing/2014/main" id="{B5001539-E82C-4346-9DBF-A96A8986DB48}"/>
              </a:ext>
            </a:extLst>
          </p:cNvPr>
          <p:cNvSpPr txBox="1"/>
          <p:nvPr/>
        </p:nvSpPr>
        <p:spPr>
          <a:xfrm>
            <a:off x="5019549" y="3339380"/>
            <a:ext cx="1056807" cy="523220"/>
          </a:xfrm>
          <a:prstGeom prst="rect">
            <a:avLst/>
          </a:prstGeom>
          <a:solidFill>
            <a:srgbClr val="EE8A10"/>
          </a:solidFill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启迪</a:t>
            </a:r>
          </a:p>
        </p:txBody>
      </p:sp>
      <p:sp>
        <p:nvSpPr>
          <p:cNvPr id="42" name="TextBox 6">
            <a:extLst>
              <a:ext uri="{FF2B5EF4-FFF2-40B4-BE49-F238E27FC236}">
                <a16:creationId xmlns="" xmlns:a16="http://schemas.microsoft.com/office/drawing/2014/main" id="{927406AA-94E2-42BB-AC4A-FAC98BAFD706}"/>
              </a:ext>
            </a:extLst>
          </p:cNvPr>
          <p:cNvSpPr txBox="1"/>
          <p:nvPr/>
        </p:nvSpPr>
        <p:spPr>
          <a:xfrm>
            <a:off x="6307146" y="3159991"/>
            <a:ext cx="5478454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just">
              <a:defRPr sz="200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>
              <a:lnSpc>
                <a:spcPct val="150000"/>
              </a:lnSpc>
            </a:pPr>
            <a:r>
              <a:rPr lang="zh-CN" altLang="en-US" sz="3200" dirty="0">
                <a:solidFill>
                  <a:schemeClr val="tx1"/>
                </a:solidFill>
                <a:cs typeface="+mn-ea"/>
                <a:sym typeface="+mn-lt"/>
              </a:rPr>
              <a:t>若想增强人际吸引，就要留心提高自己在别人面前的熟悉度</a:t>
            </a:r>
            <a:r>
              <a:rPr lang="en-US" altLang="zh-CN" sz="3200" dirty="0">
                <a:solidFill>
                  <a:schemeClr val="tx1"/>
                </a:solidFill>
                <a:cs typeface="+mn-ea"/>
                <a:sym typeface="+mn-lt"/>
              </a:rPr>
              <a:t>,</a:t>
            </a:r>
            <a:r>
              <a:rPr lang="zh-CN" altLang="en-US" sz="3200" dirty="0">
                <a:solidFill>
                  <a:schemeClr val="tx1"/>
                </a:solidFill>
                <a:cs typeface="+mn-ea"/>
                <a:sym typeface="+mn-lt"/>
              </a:rPr>
              <a:t>在某人面前混个脸熟会赢得好感。</a:t>
            </a:r>
          </a:p>
        </p:txBody>
      </p:sp>
    </p:spTree>
    <p:extLst>
      <p:ext uri="{BB962C8B-B14F-4D97-AF65-F5344CB8AC3E}">
        <p14:creationId xmlns:p14="http://schemas.microsoft.com/office/powerpoint/2010/main" val="27590733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:random/>
      </p:transition>
    </mc:Choice>
    <mc:Fallback xmlns="">
      <p:transition spd="slow" advTm="2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  <p:bldP spid="41" grpId="0" animBg="1"/>
      <p:bldP spid="4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组合 26">
            <a:extLst>
              <a:ext uri="{FF2B5EF4-FFF2-40B4-BE49-F238E27FC236}">
                <a16:creationId xmlns="" xmlns:a16="http://schemas.microsoft.com/office/drawing/2014/main" id="{EA011D38-062B-46E1-916E-33BE1406286F}"/>
              </a:ext>
            </a:extLst>
          </p:cNvPr>
          <p:cNvGrpSpPr/>
          <p:nvPr/>
        </p:nvGrpSpPr>
        <p:grpSpPr>
          <a:xfrm>
            <a:off x="0" y="165767"/>
            <a:ext cx="2476500" cy="422214"/>
            <a:chOff x="-3305" y="344402"/>
            <a:chExt cx="4156217" cy="754174"/>
          </a:xfrm>
        </p:grpSpPr>
        <p:sp>
          <p:nvSpPr>
            <p:cNvPr id="28" name="任意多边形: 形状 30">
              <a:extLst>
                <a:ext uri="{FF2B5EF4-FFF2-40B4-BE49-F238E27FC236}">
                  <a16:creationId xmlns="" xmlns:a16="http://schemas.microsoft.com/office/drawing/2014/main" id="{E3183C62-F7F1-4AC0-8836-21A4E016593E}"/>
                </a:ext>
              </a:extLst>
            </p:cNvPr>
            <p:cNvSpPr/>
            <p:nvPr/>
          </p:nvSpPr>
          <p:spPr>
            <a:xfrm flipH="1" flipV="1">
              <a:off x="560461" y="362710"/>
              <a:ext cx="571911" cy="734570"/>
            </a:xfrm>
            <a:custGeom>
              <a:avLst/>
              <a:gdLst>
                <a:gd name="connsiteX0" fmla="*/ 76725 w 571911"/>
                <a:gd name="connsiteY0" fmla="*/ 734570 h 734570"/>
                <a:gd name="connsiteX1" fmla="*/ 0 w 571911"/>
                <a:gd name="connsiteY1" fmla="*/ 734570 h 734570"/>
                <a:gd name="connsiteX2" fmla="*/ 495186 w 571911"/>
                <a:gd name="connsiteY2" fmla="*/ 0 h 734570"/>
                <a:gd name="connsiteX3" fmla="*/ 571911 w 571911"/>
                <a:gd name="connsiteY3" fmla="*/ 0 h 7345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71911" h="734570">
                  <a:moveTo>
                    <a:pt x="76725" y="734570"/>
                  </a:moveTo>
                  <a:lnTo>
                    <a:pt x="0" y="734570"/>
                  </a:lnTo>
                  <a:lnTo>
                    <a:pt x="495186" y="0"/>
                  </a:lnTo>
                  <a:lnTo>
                    <a:pt x="571911" y="0"/>
                  </a:lnTo>
                  <a:close/>
                </a:path>
              </a:pathLst>
            </a:custGeom>
            <a:solidFill>
              <a:srgbClr val="F095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9" name="任意多边形: 形状 54">
              <a:extLst>
                <a:ext uri="{FF2B5EF4-FFF2-40B4-BE49-F238E27FC236}">
                  <a16:creationId xmlns="" xmlns:a16="http://schemas.microsoft.com/office/drawing/2014/main" id="{F4576C96-2FEF-42CC-B6C1-CBAF2AF48B75}"/>
                </a:ext>
              </a:extLst>
            </p:cNvPr>
            <p:cNvSpPr/>
            <p:nvPr/>
          </p:nvSpPr>
          <p:spPr>
            <a:xfrm>
              <a:off x="811307" y="361416"/>
              <a:ext cx="3341605" cy="714691"/>
            </a:xfrm>
            <a:custGeom>
              <a:avLst/>
              <a:gdLst>
                <a:gd name="connsiteX0" fmla="*/ 494312 w 4010666"/>
                <a:gd name="connsiteY0" fmla="*/ 0 h 733274"/>
                <a:gd name="connsiteX1" fmla="*/ 3668445 w 4010666"/>
                <a:gd name="connsiteY1" fmla="*/ 0 h 733274"/>
                <a:gd name="connsiteX2" fmla="*/ 3716885 w 4010666"/>
                <a:gd name="connsiteY2" fmla="*/ 4883 h 733274"/>
                <a:gd name="connsiteX3" fmla="*/ 4010666 w 4010666"/>
                <a:gd name="connsiteY3" fmla="*/ 365341 h 733274"/>
                <a:gd name="connsiteX4" fmla="*/ 3642733 w 4010666"/>
                <a:gd name="connsiteY4" fmla="*/ 733274 h 733274"/>
                <a:gd name="connsiteX5" fmla="*/ 0 w 4010666"/>
                <a:gd name="connsiteY5" fmla="*/ 733274 h 7332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010666" h="733274">
                  <a:moveTo>
                    <a:pt x="494312" y="0"/>
                  </a:moveTo>
                  <a:lnTo>
                    <a:pt x="3668445" y="0"/>
                  </a:lnTo>
                  <a:lnTo>
                    <a:pt x="3716885" y="4883"/>
                  </a:lnTo>
                  <a:cubicBezTo>
                    <a:pt x="3884546" y="39191"/>
                    <a:pt x="4010666" y="187538"/>
                    <a:pt x="4010666" y="365341"/>
                  </a:cubicBezTo>
                  <a:cubicBezTo>
                    <a:pt x="4010666" y="568545"/>
                    <a:pt x="3845937" y="733274"/>
                    <a:pt x="3642733" y="733274"/>
                  </a:cubicBezTo>
                  <a:lnTo>
                    <a:pt x="0" y="733274"/>
                  </a:lnTo>
                  <a:close/>
                </a:path>
              </a:pathLst>
            </a:custGeom>
            <a:solidFill>
              <a:srgbClr val="F095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0" name="任意多边形: 形状 32">
              <a:extLst>
                <a:ext uri="{FF2B5EF4-FFF2-40B4-BE49-F238E27FC236}">
                  <a16:creationId xmlns="" xmlns:a16="http://schemas.microsoft.com/office/drawing/2014/main" id="{CB781C22-B620-411E-9042-3828327669DD}"/>
                </a:ext>
              </a:extLst>
            </p:cNvPr>
            <p:cNvSpPr/>
            <p:nvPr/>
          </p:nvSpPr>
          <p:spPr>
            <a:xfrm flipH="1" flipV="1">
              <a:off x="389638" y="362710"/>
              <a:ext cx="571911" cy="734570"/>
            </a:xfrm>
            <a:custGeom>
              <a:avLst/>
              <a:gdLst>
                <a:gd name="connsiteX0" fmla="*/ 76725 w 571911"/>
                <a:gd name="connsiteY0" fmla="*/ 734570 h 734570"/>
                <a:gd name="connsiteX1" fmla="*/ 0 w 571911"/>
                <a:gd name="connsiteY1" fmla="*/ 734570 h 734570"/>
                <a:gd name="connsiteX2" fmla="*/ 495186 w 571911"/>
                <a:gd name="connsiteY2" fmla="*/ 0 h 734570"/>
                <a:gd name="connsiteX3" fmla="*/ 571911 w 571911"/>
                <a:gd name="connsiteY3" fmla="*/ 0 h 7345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71911" h="734570">
                  <a:moveTo>
                    <a:pt x="76725" y="734570"/>
                  </a:moveTo>
                  <a:lnTo>
                    <a:pt x="0" y="734570"/>
                  </a:lnTo>
                  <a:lnTo>
                    <a:pt x="495186" y="0"/>
                  </a:lnTo>
                  <a:lnTo>
                    <a:pt x="571911" y="0"/>
                  </a:lnTo>
                  <a:close/>
                </a:path>
              </a:pathLst>
            </a:custGeom>
            <a:solidFill>
              <a:srgbClr val="F095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1" name="任意多边形: 形状 33">
              <a:extLst>
                <a:ext uri="{FF2B5EF4-FFF2-40B4-BE49-F238E27FC236}">
                  <a16:creationId xmlns="" xmlns:a16="http://schemas.microsoft.com/office/drawing/2014/main" id="{2CC9D8C9-0F25-466A-81E4-2B5EFF8B4068}"/>
                </a:ext>
              </a:extLst>
            </p:cNvPr>
            <p:cNvSpPr/>
            <p:nvPr/>
          </p:nvSpPr>
          <p:spPr>
            <a:xfrm flipH="1" flipV="1">
              <a:off x="217341" y="362710"/>
              <a:ext cx="571911" cy="734570"/>
            </a:xfrm>
            <a:custGeom>
              <a:avLst/>
              <a:gdLst>
                <a:gd name="connsiteX0" fmla="*/ 76725 w 571911"/>
                <a:gd name="connsiteY0" fmla="*/ 734570 h 734570"/>
                <a:gd name="connsiteX1" fmla="*/ 0 w 571911"/>
                <a:gd name="connsiteY1" fmla="*/ 734570 h 734570"/>
                <a:gd name="connsiteX2" fmla="*/ 495186 w 571911"/>
                <a:gd name="connsiteY2" fmla="*/ 0 h 734570"/>
                <a:gd name="connsiteX3" fmla="*/ 571911 w 571911"/>
                <a:gd name="connsiteY3" fmla="*/ 0 h 7345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71911" h="734570">
                  <a:moveTo>
                    <a:pt x="76725" y="734570"/>
                  </a:moveTo>
                  <a:lnTo>
                    <a:pt x="0" y="734570"/>
                  </a:lnTo>
                  <a:lnTo>
                    <a:pt x="495186" y="0"/>
                  </a:lnTo>
                  <a:lnTo>
                    <a:pt x="571911" y="0"/>
                  </a:lnTo>
                  <a:close/>
                </a:path>
              </a:pathLst>
            </a:custGeom>
            <a:solidFill>
              <a:srgbClr val="F095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2" name="任意多边形: 形状 53">
              <a:extLst>
                <a:ext uri="{FF2B5EF4-FFF2-40B4-BE49-F238E27FC236}">
                  <a16:creationId xmlns="" xmlns:a16="http://schemas.microsoft.com/office/drawing/2014/main" id="{7DCA88B6-FBCD-49F9-9FC1-9F9B36775C29}"/>
                </a:ext>
              </a:extLst>
            </p:cNvPr>
            <p:cNvSpPr/>
            <p:nvPr/>
          </p:nvSpPr>
          <p:spPr>
            <a:xfrm flipH="1" flipV="1">
              <a:off x="-3305" y="364006"/>
              <a:ext cx="593966" cy="734570"/>
            </a:xfrm>
            <a:custGeom>
              <a:avLst/>
              <a:gdLst>
                <a:gd name="connsiteX0" fmla="*/ 593966 w 593966"/>
                <a:gd name="connsiteY0" fmla="*/ 734570 h 734570"/>
                <a:gd name="connsiteX1" fmla="*/ 0 w 593966"/>
                <a:gd name="connsiteY1" fmla="*/ 734570 h 734570"/>
                <a:gd name="connsiteX2" fmla="*/ 495186 w 593966"/>
                <a:gd name="connsiteY2" fmla="*/ 0 h 734570"/>
                <a:gd name="connsiteX3" fmla="*/ 593966 w 593966"/>
                <a:gd name="connsiteY3" fmla="*/ 0 h 7345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93966" h="734570">
                  <a:moveTo>
                    <a:pt x="593966" y="734570"/>
                  </a:moveTo>
                  <a:lnTo>
                    <a:pt x="0" y="734570"/>
                  </a:lnTo>
                  <a:lnTo>
                    <a:pt x="495186" y="0"/>
                  </a:lnTo>
                  <a:lnTo>
                    <a:pt x="593966" y="0"/>
                  </a:lnTo>
                  <a:close/>
                </a:path>
              </a:pathLst>
            </a:custGeom>
            <a:solidFill>
              <a:srgbClr val="F095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3" name="文本框 32">
              <a:extLst>
                <a:ext uri="{FF2B5EF4-FFF2-40B4-BE49-F238E27FC236}">
                  <a16:creationId xmlns="" xmlns:a16="http://schemas.microsoft.com/office/drawing/2014/main" id="{59EE2A6E-5DF8-402A-8B36-B745BB0705B8}"/>
                </a:ext>
              </a:extLst>
            </p:cNvPr>
            <p:cNvSpPr txBox="1"/>
            <p:nvPr/>
          </p:nvSpPr>
          <p:spPr>
            <a:xfrm>
              <a:off x="1287208" y="344402"/>
              <a:ext cx="2688108" cy="71469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cs typeface="字魂105号-简雅黑" panose="00000500000000000000" pitchFamily="2" charset="-122"/>
                </a:rPr>
                <a:t>03.</a:t>
              </a:r>
              <a:r>
                <a:rPr lang="zh-CN" altLang="en-US" sz="20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cs typeface="字魂105号-简雅黑" panose="00000500000000000000" pitchFamily="2" charset="-122"/>
                </a:rPr>
                <a:t>十八定律</a:t>
              </a:r>
            </a:p>
          </p:txBody>
        </p:sp>
      </p:grpSp>
      <p:sp>
        <p:nvSpPr>
          <p:cNvPr id="34" name="TextBox 10">
            <a:extLst>
              <a:ext uri="{FF2B5EF4-FFF2-40B4-BE49-F238E27FC236}">
                <a16:creationId xmlns="" xmlns:a16="http://schemas.microsoft.com/office/drawing/2014/main" id="{98E93BD5-24A2-42E0-B661-8F84B34E5E19}"/>
              </a:ext>
            </a:extLst>
          </p:cNvPr>
          <p:cNvSpPr txBox="1"/>
          <p:nvPr/>
        </p:nvSpPr>
        <p:spPr>
          <a:xfrm>
            <a:off x="3334268" y="1262460"/>
            <a:ext cx="8499326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latin typeface="+mn-ea"/>
                <a:cs typeface="+mn-ea"/>
                <a:sym typeface="+mn-lt"/>
              </a:rPr>
              <a:t>也叫“温暖</a:t>
            </a:r>
            <a:r>
              <a:rPr lang="en-US" altLang="zh-CN" dirty="0">
                <a:latin typeface="+mn-ea"/>
                <a:cs typeface="+mn-ea"/>
                <a:sym typeface="+mn-lt"/>
              </a:rPr>
              <a:t>"</a:t>
            </a:r>
            <a:r>
              <a:rPr lang="zh-CN" altLang="en-US" dirty="0">
                <a:latin typeface="+mn-ea"/>
                <a:cs typeface="+mn-ea"/>
                <a:sym typeface="+mn-lt"/>
              </a:rPr>
              <a:t>法则，源于则法国寓言</a:t>
            </a:r>
            <a:r>
              <a:rPr lang="en-US" altLang="zh-CN" dirty="0">
                <a:latin typeface="+mn-ea"/>
                <a:cs typeface="+mn-ea"/>
                <a:sym typeface="+mn-lt"/>
              </a:rPr>
              <a:t>:</a:t>
            </a:r>
            <a:r>
              <a:rPr lang="zh-CN" altLang="en-US" dirty="0">
                <a:latin typeface="+mn-ea"/>
                <a:cs typeface="+mn-ea"/>
                <a:sym typeface="+mn-lt"/>
              </a:rPr>
              <a:t>北风和南风比威力，看谁可以把行人身上的大衣脱掉。北风刮得寒冷刺骨</a:t>
            </a:r>
            <a:r>
              <a:rPr lang="en-US" altLang="zh-CN" dirty="0">
                <a:latin typeface="+mn-ea"/>
                <a:cs typeface="+mn-ea"/>
                <a:sym typeface="+mn-lt"/>
              </a:rPr>
              <a:t>,</a:t>
            </a:r>
            <a:r>
              <a:rPr lang="zh-CN" altLang="en-US" dirty="0">
                <a:latin typeface="+mn-ea"/>
                <a:cs typeface="+mn-ea"/>
                <a:sym typeface="+mn-lt"/>
              </a:rPr>
              <a:t>行人把大衣裹得更紧。南风徐徐吹动，行人越来越热</a:t>
            </a:r>
            <a:r>
              <a:rPr lang="en-US" altLang="zh-CN" dirty="0">
                <a:latin typeface="+mn-ea"/>
                <a:cs typeface="+mn-ea"/>
                <a:sym typeface="+mn-lt"/>
              </a:rPr>
              <a:t>,</a:t>
            </a:r>
            <a:r>
              <a:rPr lang="zh-CN" altLang="en-US" dirty="0">
                <a:latin typeface="+mn-ea"/>
                <a:cs typeface="+mn-ea"/>
                <a:sym typeface="+mn-lt"/>
              </a:rPr>
              <a:t>继而脱掉大衣。</a:t>
            </a:r>
          </a:p>
        </p:txBody>
      </p:sp>
      <p:grpSp>
        <p:nvGrpSpPr>
          <p:cNvPr id="35" name="组合 34"/>
          <p:cNvGrpSpPr/>
          <p:nvPr/>
        </p:nvGrpSpPr>
        <p:grpSpPr>
          <a:xfrm>
            <a:off x="574913" y="1416331"/>
            <a:ext cx="2489381" cy="425933"/>
            <a:chOff x="3099903" y="1452479"/>
            <a:chExt cx="3319943" cy="568044"/>
          </a:xfrm>
        </p:grpSpPr>
        <p:sp>
          <p:nvSpPr>
            <p:cNvPr id="36" name="矩形 1"/>
            <p:cNvSpPr/>
            <p:nvPr/>
          </p:nvSpPr>
          <p:spPr>
            <a:xfrm>
              <a:off x="3099903" y="1452479"/>
              <a:ext cx="3319943" cy="564327"/>
            </a:xfrm>
            <a:custGeom>
              <a:avLst/>
              <a:gdLst>
                <a:gd name="connsiteX0" fmla="*/ 0 w 6840760"/>
                <a:gd name="connsiteY0" fmla="*/ 0 h 888468"/>
                <a:gd name="connsiteX1" fmla="*/ 6840760 w 6840760"/>
                <a:gd name="connsiteY1" fmla="*/ 0 h 888468"/>
                <a:gd name="connsiteX2" fmla="*/ 6840760 w 6840760"/>
                <a:gd name="connsiteY2" fmla="*/ 888468 h 888468"/>
                <a:gd name="connsiteX3" fmla="*/ 0 w 6840760"/>
                <a:gd name="connsiteY3" fmla="*/ 888468 h 888468"/>
                <a:gd name="connsiteX4" fmla="*/ 0 w 6840760"/>
                <a:gd name="connsiteY4" fmla="*/ 0 h 888468"/>
                <a:gd name="connsiteX0" fmla="*/ 0 w 6840760"/>
                <a:gd name="connsiteY0" fmla="*/ 0 h 888468"/>
                <a:gd name="connsiteX1" fmla="*/ 6465622 w 6840760"/>
                <a:gd name="connsiteY1" fmla="*/ 35169 h 888468"/>
                <a:gd name="connsiteX2" fmla="*/ 6840760 w 6840760"/>
                <a:gd name="connsiteY2" fmla="*/ 888468 h 888468"/>
                <a:gd name="connsiteX3" fmla="*/ 0 w 6840760"/>
                <a:gd name="connsiteY3" fmla="*/ 888468 h 888468"/>
                <a:gd name="connsiteX4" fmla="*/ 0 w 6840760"/>
                <a:gd name="connsiteY4" fmla="*/ 0 h 888468"/>
                <a:gd name="connsiteX0" fmla="*/ 351693 w 6840760"/>
                <a:gd name="connsiteY0" fmla="*/ 0 h 888468"/>
                <a:gd name="connsiteX1" fmla="*/ 6465622 w 6840760"/>
                <a:gd name="connsiteY1" fmla="*/ 35169 h 888468"/>
                <a:gd name="connsiteX2" fmla="*/ 6840760 w 6840760"/>
                <a:gd name="connsiteY2" fmla="*/ 888468 h 888468"/>
                <a:gd name="connsiteX3" fmla="*/ 0 w 6840760"/>
                <a:gd name="connsiteY3" fmla="*/ 888468 h 888468"/>
                <a:gd name="connsiteX4" fmla="*/ 351693 w 6840760"/>
                <a:gd name="connsiteY4" fmla="*/ 0 h 8884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840760" h="888468">
                  <a:moveTo>
                    <a:pt x="351693" y="0"/>
                  </a:moveTo>
                  <a:lnTo>
                    <a:pt x="6465622" y="35169"/>
                  </a:lnTo>
                  <a:lnTo>
                    <a:pt x="6840760" y="888468"/>
                  </a:lnTo>
                  <a:lnTo>
                    <a:pt x="0" y="888468"/>
                  </a:lnTo>
                  <a:lnTo>
                    <a:pt x="351693" y="0"/>
                  </a:lnTo>
                  <a:close/>
                </a:path>
              </a:pathLst>
            </a:custGeom>
            <a:solidFill>
              <a:srgbClr val="EE8A1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64" tIns="34282" rIns="68564" bIns="34282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sz="1012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7" name="TextBox 61"/>
            <p:cNvSpPr txBox="1"/>
            <p:nvPr/>
          </p:nvSpPr>
          <p:spPr>
            <a:xfrm>
              <a:off x="4314340" y="1490932"/>
              <a:ext cx="1813265" cy="52959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20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rPr>
                <a:t>南风效应</a:t>
              </a:r>
            </a:p>
          </p:txBody>
        </p:sp>
      </p:grpSp>
      <p:grpSp>
        <p:nvGrpSpPr>
          <p:cNvPr id="38" name="组合 37"/>
          <p:cNvGrpSpPr/>
          <p:nvPr/>
        </p:nvGrpSpPr>
        <p:grpSpPr>
          <a:xfrm>
            <a:off x="844887" y="1229236"/>
            <a:ext cx="640648" cy="619041"/>
            <a:chOff x="3459946" y="1202963"/>
            <a:chExt cx="854394" cy="825580"/>
          </a:xfrm>
        </p:grpSpPr>
        <p:sp>
          <p:nvSpPr>
            <p:cNvPr id="39" name="等腰三角形 38"/>
            <p:cNvSpPr/>
            <p:nvPr/>
          </p:nvSpPr>
          <p:spPr>
            <a:xfrm flipV="1">
              <a:off x="3459946" y="1207397"/>
              <a:ext cx="854394" cy="821146"/>
            </a:xfrm>
            <a:prstGeom prst="triangle">
              <a:avLst/>
            </a:prstGeom>
            <a:solidFill>
              <a:srgbClr val="EE8A1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64" tIns="34282" rIns="68564" bIns="34282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altLang="zh-CN" sz="1012" dirty="0">
                <a:latin typeface="印品黑体" panose="00000500000000000000" pitchFamily="2" charset="-122"/>
                <a:ea typeface="印品黑体" panose="00000500000000000000" pitchFamily="2" charset="-122"/>
              </a:endParaRPr>
            </a:p>
          </p:txBody>
        </p:sp>
        <p:sp>
          <p:nvSpPr>
            <p:cNvPr id="40" name="TextBox 62"/>
            <p:cNvSpPr txBox="1"/>
            <p:nvPr/>
          </p:nvSpPr>
          <p:spPr>
            <a:xfrm>
              <a:off x="3557614" y="1202963"/>
              <a:ext cx="669569" cy="53360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" pitchFamily="34" charset="0"/>
                </a:rPr>
                <a:t>15</a:t>
              </a:r>
              <a:endPara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itchFamily="34" charset="0"/>
              </a:endParaRPr>
            </a:p>
          </p:txBody>
        </p:sp>
      </p:grpSp>
      <p:sp>
        <p:nvSpPr>
          <p:cNvPr id="41" name="文本框 40">
            <a:extLst>
              <a:ext uri="{FF2B5EF4-FFF2-40B4-BE49-F238E27FC236}">
                <a16:creationId xmlns="" xmlns:a16="http://schemas.microsoft.com/office/drawing/2014/main" id="{B5001539-E82C-4346-9DBF-A96A8986DB48}"/>
              </a:ext>
            </a:extLst>
          </p:cNvPr>
          <p:cNvSpPr txBox="1"/>
          <p:nvPr/>
        </p:nvSpPr>
        <p:spPr>
          <a:xfrm>
            <a:off x="1165211" y="5680254"/>
            <a:ext cx="1056807" cy="523220"/>
          </a:xfrm>
          <a:prstGeom prst="rect">
            <a:avLst/>
          </a:prstGeom>
          <a:solidFill>
            <a:srgbClr val="EE8A10"/>
          </a:solidFill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启迪</a:t>
            </a:r>
          </a:p>
        </p:txBody>
      </p:sp>
      <p:sp>
        <p:nvSpPr>
          <p:cNvPr id="42" name="TextBox 6">
            <a:extLst>
              <a:ext uri="{FF2B5EF4-FFF2-40B4-BE49-F238E27FC236}">
                <a16:creationId xmlns="" xmlns:a16="http://schemas.microsoft.com/office/drawing/2014/main" id="{927406AA-94E2-42BB-AC4A-FAC98BAFD706}"/>
              </a:ext>
            </a:extLst>
          </p:cNvPr>
          <p:cNvSpPr txBox="1"/>
          <p:nvPr/>
        </p:nvSpPr>
        <p:spPr>
          <a:xfrm>
            <a:off x="2522396" y="5427618"/>
            <a:ext cx="9011681" cy="10284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just">
              <a:defRPr sz="200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chemeClr val="tx1"/>
                </a:solidFill>
                <a:cs typeface="+mn-ea"/>
                <a:sym typeface="+mn-lt"/>
              </a:rPr>
              <a:t>在处理人与人之间关系时，</a:t>
            </a:r>
            <a:r>
              <a:rPr lang="en-US" altLang="zh-CN" dirty="0">
                <a:solidFill>
                  <a:schemeClr val="tx1"/>
                </a:solidFill>
                <a:cs typeface="+mn-ea"/>
                <a:sym typeface="+mn-lt"/>
              </a:rPr>
              <a:t>"</a:t>
            </a:r>
            <a:r>
              <a:rPr lang="zh-CN" altLang="en-US" dirty="0">
                <a:solidFill>
                  <a:schemeClr val="tx1"/>
                </a:solidFill>
                <a:cs typeface="+mn-ea"/>
                <a:sym typeface="+mn-lt"/>
              </a:rPr>
              <a:t>温暧胜于严寒”。要特别注意讲究方法，平心静气地好好谈谈</a:t>
            </a:r>
            <a:r>
              <a:rPr lang="en-US" altLang="zh-CN" dirty="0">
                <a:solidFill>
                  <a:schemeClr val="tx1"/>
                </a:solidFill>
                <a:cs typeface="+mn-ea"/>
                <a:sym typeface="+mn-lt"/>
              </a:rPr>
              <a:t>,</a:t>
            </a:r>
            <a:r>
              <a:rPr lang="zh-CN" altLang="en-US" dirty="0">
                <a:solidFill>
                  <a:schemeClr val="tx1"/>
                </a:solidFill>
                <a:cs typeface="+mn-ea"/>
                <a:sym typeface="+mn-lt"/>
              </a:rPr>
              <a:t>往往能化干戈为玉帛。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52001"/>
          <a:stretch/>
        </p:blipFill>
        <p:spPr>
          <a:xfrm>
            <a:off x="1165211" y="2785058"/>
            <a:ext cx="8695882" cy="23189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7023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:random/>
      </p:transition>
    </mc:Choice>
    <mc:Fallback xmlns="">
      <p:transition spd="slow" advTm="2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  <p:bldP spid="41" grpId="0" animBg="1"/>
      <p:bldP spid="42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组合 26">
            <a:extLst>
              <a:ext uri="{FF2B5EF4-FFF2-40B4-BE49-F238E27FC236}">
                <a16:creationId xmlns="" xmlns:a16="http://schemas.microsoft.com/office/drawing/2014/main" id="{EA011D38-062B-46E1-916E-33BE1406286F}"/>
              </a:ext>
            </a:extLst>
          </p:cNvPr>
          <p:cNvGrpSpPr/>
          <p:nvPr/>
        </p:nvGrpSpPr>
        <p:grpSpPr>
          <a:xfrm>
            <a:off x="0" y="165767"/>
            <a:ext cx="2476500" cy="422214"/>
            <a:chOff x="-3305" y="344402"/>
            <a:chExt cx="4156217" cy="754174"/>
          </a:xfrm>
        </p:grpSpPr>
        <p:sp>
          <p:nvSpPr>
            <p:cNvPr id="28" name="任意多边形: 形状 30">
              <a:extLst>
                <a:ext uri="{FF2B5EF4-FFF2-40B4-BE49-F238E27FC236}">
                  <a16:creationId xmlns="" xmlns:a16="http://schemas.microsoft.com/office/drawing/2014/main" id="{E3183C62-F7F1-4AC0-8836-21A4E016593E}"/>
                </a:ext>
              </a:extLst>
            </p:cNvPr>
            <p:cNvSpPr/>
            <p:nvPr/>
          </p:nvSpPr>
          <p:spPr>
            <a:xfrm flipH="1" flipV="1">
              <a:off x="560461" y="362710"/>
              <a:ext cx="571911" cy="734570"/>
            </a:xfrm>
            <a:custGeom>
              <a:avLst/>
              <a:gdLst>
                <a:gd name="connsiteX0" fmla="*/ 76725 w 571911"/>
                <a:gd name="connsiteY0" fmla="*/ 734570 h 734570"/>
                <a:gd name="connsiteX1" fmla="*/ 0 w 571911"/>
                <a:gd name="connsiteY1" fmla="*/ 734570 h 734570"/>
                <a:gd name="connsiteX2" fmla="*/ 495186 w 571911"/>
                <a:gd name="connsiteY2" fmla="*/ 0 h 734570"/>
                <a:gd name="connsiteX3" fmla="*/ 571911 w 571911"/>
                <a:gd name="connsiteY3" fmla="*/ 0 h 7345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71911" h="734570">
                  <a:moveTo>
                    <a:pt x="76725" y="734570"/>
                  </a:moveTo>
                  <a:lnTo>
                    <a:pt x="0" y="734570"/>
                  </a:lnTo>
                  <a:lnTo>
                    <a:pt x="495186" y="0"/>
                  </a:lnTo>
                  <a:lnTo>
                    <a:pt x="571911" y="0"/>
                  </a:lnTo>
                  <a:close/>
                </a:path>
              </a:pathLst>
            </a:custGeom>
            <a:solidFill>
              <a:srgbClr val="F095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9" name="任意多边形: 形状 54">
              <a:extLst>
                <a:ext uri="{FF2B5EF4-FFF2-40B4-BE49-F238E27FC236}">
                  <a16:creationId xmlns="" xmlns:a16="http://schemas.microsoft.com/office/drawing/2014/main" id="{F4576C96-2FEF-42CC-B6C1-CBAF2AF48B75}"/>
                </a:ext>
              </a:extLst>
            </p:cNvPr>
            <p:cNvSpPr/>
            <p:nvPr/>
          </p:nvSpPr>
          <p:spPr>
            <a:xfrm>
              <a:off x="811307" y="361416"/>
              <a:ext cx="3341605" cy="714691"/>
            </a:xfrm>
            <a:custGeom>
              <a:avLst/>
              <a:gdLst>
                <a:gd name="connsiteX0" fmla="*/ 494312 w 4010666"/>
                <a:gd name="connsiteY0" fmla="*/ 0 h 733274"/>
                <a:gd name="connsiteX1" fmla="*/ 3668445 w 4010666"/>
                <a:gd name="connsiteY1" fmla="*/ 0 h 733274"/>
                <a:gd name="connsiteX2" fmla="*/ 3716885 w 4010666"/>
                <a:gd name="connsiteY2" fmla="*/ 4883 h 733274"/>
                <a:gd name="connsiteX3" fmla="*/ 4010666 w 4010666"/>
                <a:gd name="connsiteY3" fmla="*/ 365341 h 733274"/>
                <a:gd name="connsiteX4" fmla="*/ 3642733 w 4010666"/>
                <a:gd name="connsiteY4" fmla="*/ 733274 h 733274"/>
                <a:gd name="connsiteX5" fmla="*/ 0 w 4010666"/>
                <a:gd name="connsiteY5" fmla="*/ 733274 h 7332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010666" h="733274">
                  <a:moveTo>
                    <a:pt x="494312" y="0"/>
                  </a:moveTo>
                  <a:lnTo>
                    <a:pt x="3668445" y="0"/>
                  </a:lnTo>
                  <a:lnTo>
                    <a:pt x="3716885" y="4883"/>
                  </a:lnTo>
                  <a:cubicBezTo>
                    <a:pt x="3884546" y="39191"/>
                    <a:pt x="4010666" y="187538"/>
                    <a:pt x="4010666" y="365341"/>
                  </a:cubicBezTo>
                  <a:cubicBezTo>
                    <a:pt x="4010666" y="568545"/>
                    <a:pt x="3845937" y="733274"/>
                    <a:pt x="3642733" y="733274"/>
                  </a:cubicBezTo>
                  <a:lnTo>
                    <a:pt x="0" y="733274"/>
                  </a:lnTo>
                  <a:close/>
                </a:path>
              </a:pathLst>
            </a:custGeom>
            <a:solidFill>
              <a:srgbClr val="F095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0" name="任意多边形: 形状 32">
              <a:extLst>
                <a:ext uri="{FF2B5EF4-FFF2-40B4-BE49-F238E27FC236}">
                  <a16:creationId xmlns="" xmlns:a16="http://schemas.microsoft.com/office/drawing/2014/main" id="{CB781C22-B620-411E-9042-3828327669DD}"/>
                </a:ext>
              </a:extLst>
            </p:cNvPr>
            <p:cNvSpPr/>
            <p:nvPr/>
          </p:nvSpPr>
          <p:spPr>
            <a:xfrm flipH="1" flipV="1">
              <a:off x="389638" y="362710"/>
              <a:ext cx="571911" cy="734570"/>
            </a:xfrm>
            <a:custGeom>
              <a:avLst/>
              <a:gdLst>
                <a:gd name="connsiteX0" fmla="*/ 76725 w 571911"/>
                <a:gd name="connsiteY0" fmla="*/ 734570 h 734570"/>
                <a:gd name="connsiteX1" fmla="*/ 0 w 571911"/>
                <a:gd name="connsiteY1" fmla="*/ 734570 h 734570"/>
                <a:gd name="connsiteX2" fmla="*/ 495186 w 571911"/>
                <a:gd name="connsiteY2" fmla="*/ 0 h 734570"/>
                <a:gd name="connsiteX3" fmla="*/ 571911 w 571911"/>
                <a:gd name="connsiteY3" fmla="*/ 0 h 7345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71911" h="734570">
                  <a:moveTo>
                    <a:pt x="76725" y="734570"/>
                  </a:moveTo>
                  <a:lnTo>
                    <a:pt x="0" y="734570"/>
                  </a:lnTo>
                  <a:lnTo>
                    <a:pt x="495186" y="0"/>
                  </a:lnTo>
                  <a:lnTo>
                    <a:pt x="571911" y="0"/>
                  </a:lnTo>
                  <a:close/>
                </a:path>
              </a:pathLst>
            </a:custGeom>
            <a:solidFill>
              <a:srgbClr val="F095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1" name="任意多边形: 形状 33">
              <a:extLst>
                <a:ext uri="{FF2B5EF4-FFF2-40B4-BE49-F238E27FC236}">
                  <a16:creationId xmlns="" xmlns:a16="http://schemas.microsoft.com/office/drawing/2014/main" id="{2CC9D8C9-0F25-466A-81E4-2B5EFF8B4068}"/>
                </a:ext>
              </a:extLst>
            </p:cNvPr>
            <p:cNvSpPr/>
            <p:nvPr/>
          </p:nvSpPr>
          <p:spPr>
            <a:xfrm flipH="1" flipV="1">
              <a:off x="217341" y="362710"/>
              <a:ext cx="571911" cy="734570"/>
            </a:xfrm>
            <a:custGeom>
              <a:avLst/>
              <a:gdLst>
                <a:gd name="connsiteX0" fmla="*/ 76725 w 571911"/>
                <a:gd name="connsiteY0" fmla="*/ 734570 h 734570"/>
                <a:gd name="connsiteX1" fmla="*/ 0 w 571911"/>
                <a:gd name="connsiteY1" fmla="*/ 734570 h 734570"/>
                <a:gd name="connsiteX2" fmla="*/ 495186 w 571911"/>
                <a:gd name="connsiteY2" fmla="*/ 0 h 734570"/>
                <a:gd name="connsiteX3" fmla="*/ 571911 w 571911"/>
                <a:gd name="connsiteY3" fmla="*/ 0 h 7345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71911" h="734570">
                  <a:moveTo>
                    <a:pt x="76725" y="734570"/>
                  </a:moveTo>
                  <a:lnTo>
                    <a:pt x="0" y="734570"/>
                  </a:lnTo>
                  <a:lnTo>
                    <a:pt x="495186" y="0"/>
                  </a:lnTo>
                  <a:lnTo>
                    <a:pt x="571911" y="0"/>
                  </a:lnTo>
                  <a:close/>
                </a:path>
              </a:pathLst>
            </a:custGeom>
            <a:solidFill>
              <a:srgbClr val="F095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2" name="任意多边形: 形状 53">
              <a:extLst>
                <a:ext uri="{FF2B5EF4-FFF2-40B4-BE49-F238E27FC236}">
                  <a16:creationId xmlns="" xmlns:a16="http://schemas.microsoft.com/office/drawing/2014/main" id="{7DCA88B6-FBCD-49F9-9FC1-9F9B36775C29}"/>
                </a:ext>
              </a:extLst>
            </p:cNvPr>
            <p:cNvSpPr/>
            <p:nvPr/>
          </p:nvSpPr>
          <p:spPr>
            <a:xfrm flipH="1" flipV="1">
              <a:off x="-3305" y="364006"/>
              <a:ext cx="593966" cy="734570"/>
            </a:xfrm>
            <a:custGeom>
              <a:avLst/>
              <a:gdLst>
                <a:gd name="connsiteX0" fmla="*/ 593966 w 593966"/>
                <a:gd name="connsiteY0" fmla="*/ 734570 h 734570"/>
                <a:gd name="connsiteX1" fmla="*/ 0 w 593966"/>
                <a:gd name="connsiteY1" fmla="*/ 734570 h 734570"/>
                <a:gd name="connsiteX2" fmla="*/ 495186 w 593966"/>
                <a:gd name="connsiteY2" fmla="*/ 0 h 734570"/>
                <a:gd name="connsiteX3" fmla="*/ 593966 w 593966"/>
                <a:gd name="connsiteY3" fmla="*/ 0 h 7345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93966" h="734570">
                  <a:moveTo>
                    <a:pt x="593966" y="734570"/>
                  </a:moveTo>
                  <a:lnTo>
                    <a:pt x="0" y="734570"/>
                  </a:lnTo>
                  <a:lnTo>
                    <a:pt x="495186" y="0"/>
                  </a:lnTo>
                  <a:lnTo>
                    <a:pt x="593966" y="0"/>
                  </a:lnTo>
                  <a:close/>
                </a:path>
              </a:pathLst>
            </a:custGeom>
            <a:solidFill>
              <a:srgbClr val="F095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3" name="文本框 32">
              <a:extLst>
                <a:ext uri="{FF2B5EF4-FFF2-40B4-BE49-F238E27FC236}">
                  <a16:creationId xmlns="" xmlns:a16="http://schemas.microsoft.com/office/drawing/2014/main" id="{59EE2A6E-5DF8-402A-8B36-B745BB0705B8}"/>
                </a:ext>
              </a:extLst>
            </p:cNvPr>
            <p:cNvSpPr txBox="1"/>
            <p:nvPr/>
          </p:nvSpPr>
          <p:spPr>
            <a:xfrm>
              <a:off x="1287208" y="344402"/>
              <a:ext cx="2688108" cy="71469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cs typeface="字魂105号-简雅黑" panose="00000500000000000000" pitchFamily="2" charset="-122"/>
                </a:rPr>
                <a:t>03.</a:t>
              </a:r>
              <a:r>
                <a:rPr lang="zh-CN" altLang="en-US" sz="20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cs typeface="字魂105号-简雅黑" panose="00000500000000000000" pitchFamily="2" charset="-122"/>
                </a:rPr>
                <a:t>十八定律</a:t>
              </a:r>
            </a:p>
          </p:txBody>
        </p:sp>
      </p:grpSp>
      <p:sp>
        <p:nvSpPr>
          <p:cNvPr id="34" name="TextBox 10">
            <a:extLst>
              <a:ext uri="{FF2B5EF4-FFF2-40B4-BE49-F238E27FC236}">
                <a16:creationId xmlns="" xmlns:a16="http://schemas.microsoft.com/office/drawing/2014/main" id="{98E93BD5-24A2-42E0-B661-8F84B34E5E19}"/>
              </a:ext>
            </a:extLst>
          </p:cNvPr>
          <p:cNvSpPr txBox="1"/>
          <p:nvPr/>
        </p:nvSpPr>
        <p:spPr>
          <a:xfrm>
            <a:off x="3388330" y="1054042"/>
            <a:ext cx="8499326" cy="9665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>
                <a:cs typeface="+mn-ea"/>
                <a:sym typeface="+mn-lt"/>
              </a:rPr>
              <a:t>批评心理学中，把批评的内容夹在两个表扬之中，会使受批评者愉快地接受批评。</a:t>
            </a:r>
          </a:p>
        </p:txBody>
      </p:sp>
      <p:grpSp>
        <p:nvGrpSpPr>
          <p:cNvPr id="35" name="组合 34"/>
          <p:cNvGrpSpPr/>
          <p:nvPr/>
        </p:nvGrpSpPr>
        <p:grpSpPr>
          <a:xfrm>
            <a:off x="574913" y="1225831"/>
            <a:ext cx="2489381" cy="428943"/>
            <a:chOff x="3099903" y="1452479"/>
            <a:chExt cx="3319943" cy="572058"/>
          </a:xfrm>
        </p:grpSpPr>
        <p:sp>
          <p:nvSpPr>
            <p:cNvPr id="36" name="矩形 1"/>
            <p:cNvSpPr/>
            <p:nvPr/>
          </p:nvSpPr>
          <p:spPr>
            <a:xfrm>
              <a:off x="3099903" y="1452479"/>
              <a:ext cx="3319943" cy="564327"/>
            </a:xfrm>
            <a:custGeom>
              <a:avLst/>
              <a:gdLst>
                <a:gd name="connsiteX0" fmla="*/ 0 w 6840760"/>
                <a:gd name="connsiteY0" fmla="*/ 0 h 888468"/>
                <a:gd name="connsiteX1" fmla="*/ 6840760 w 6840760"/>
                <a:gd name="connsiteY1" fmla="*/ 0 h 888468"/>
                <a:gd name="connsiteX2" fmla="*/ 6840760 w 6840760"/>
                <a:gd name="connsiteY2" fmla="*/ 888468 h 888468"/>
                <a:gd name="connsiteX3" fmla="*/ 0 w 6840760"/>
                <a:gd name="connsiteY3" fmla="*/ 888468 h 888468"/>
                <a:gd name="connsiteX4" fmla="*/ 0 w 6840760"/>
                <a:gd name="connsiteY4" fmla="*/ 0 h 888468"/>
                <a:gd name="connsiteX0" fmla="*/ 0 w 6840760"/>
                <a:gd name="connsiteY0" fmla="*/ 0 h 888468"/>
                <a:gd name="connsiteX1" fmla="*/ 6465622 w 6840760"/>
                <a:gd name="connsiteY1" fmla="*/ 35169 h 888468"/>
                <a:gd name="connsiteX2" fmla="*/ 6840760 w 6840760"/>
                <a:gd name="connsiteY2" fmla="*/ 888468 h 888468"/>
                <a:gd name="connsiteX3" fmla="*/ 0 w 6840760"/>
                <a:gd name="connsiteY3" fmla="*/ 888468 h 888468"/>
                <a:gd name="connsiteX4" fmla="*/ 0 w 6840760"/>
                <a:gd name="connsiteY4" fmla="*/ 0 h 888468"/>
                <a:gd name="connsiteX0" fmla="*/ 351693 w 6840760"/>
                <a:gd name="connsiteY0" fmla="*/ 0 h 888468"/>
                <a:gd name="connsiteX1" fmla="*/ 6465622 w 6840760"/>
                <a:gd name="connsiteY1" fmla="*/ 35169 h 888468"/>
                <a:gd name="connsiteX2" fmla="*/ 6840760 w 6840760"/>
                <a:gd name="connsiteY2" fmla="*/ 888468 h 888468"/>
                <a:gd name="connsiteX3" fmla="*/ 0 w 6840760"/>
                <a:gd name="connsiteY3" fmla="*/ 888468 h 888468"/>
                <a:gd name="connsiteX4" fmla="*/ 351693 w 6840760"/>
                <a:gd name="connsiteY4" fmla="*/ 0 h 8884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840760" h="888468">
                  <a:moveTo>
                    <a:pt x="351693" y="0"/>
                  </a:moveTo>
                  <a:lnTo>
                    <a:pt x="6465622" y="35169"/>
                  </a:lnTo>
                  <a:lnTo>
                    <a:pt x="6840760" y="888468"/>
                  </a:lnTo>
                  <a:lnTo>
                    <a:pt x="0" y="888468"/>
                  </a:lnTo>
                  <a:lnTo>
                    <a:pt x="351693" y="0"/>
                  </a:lnTo>
                  <a:close/>
                </a:path>
              </a:pathLst>
            </a:custGeom>
            <a:solidFill>
              <a:srgbClr val="EE8A1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64" tIns="34282" rIns="68564" bIns="34282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sz="1012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7" name="TextBox 61"/>
            <p:cNvSpPr txBox="1"/>
            <p:nvPr/>
          </p:nvSpPr>
          <p:spPr>
            <a:xfrm>
              <a:off x="4212717" y="1490932"/>
              <a:ext cx="2105506" cy="5336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20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rPr>
                <a:t>三明治效应</a:t>
              </a:r>
            </a:p>
          </p:txBody>
        </p:sp>
      </p:grpSp>
      <p:grpSp>
        <p:nvGrpSpPr>
          <p:cNvPr id="38" name="组合 37"/>
          <p:cNvGrpSpPr/>
          <p:nvPr/>
        </p:nvGrpSpPr>
        <p:grpSpPr>
          <a:xfrm>
            <a:off x="844887" y="1038736"/>
            <a:ext cx="640648" cy="619041"/>
            <a:chOff x="3459946" y="1202963"/>
            <a:chExt cx="854394" cy="825580"/>
          </a:xfrm>
        </p:grpSpPr>
        <p:sp>
          <p:nvSpPr>
            <p:cNvPr id="39" name="等腰三角形 38"/>
            <p:cNvSpPr/>
            <p:nvPr/>
          </p:nvSpPr>
          <p:spPr>
            <a:xfrm flipV="1">
              <a:off x="3459946" y="1207397"/>
              <a:ext cx="854394" cy="821146"/>
            </a:xfrm>
            <a:prstGeom prst="triangle">
              <a:avLst/>
            </a:prstGeom>
            <a:solidFill>
              <a:srgbClr val="EE8A1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64" tIns="34282" rIns="68564" bIns="34282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altLang="zh-CN" sz="1012" dirty="0">
                <a:latin typeface="印品黑体" panose="00000500000000000000" pitchFamily="2" charset="-122"/>
                <a:ea typeface="印品黑体" panose="00000500000000000000" pitchFamily="2" charset="-122"/>
              </a:endParaRPr>
            </a:p>
          </p:txBody>
        </p:sp>
        <p:sp>
          <p:nvSpPr>
            <p:cNvPr id="40" name="TextBox 62"/>
            <p:cNvSpPr txBox="1"/>
            <p:nvPr/>
          </p:nvSpPr>
          <p:spPr>
            <a:xfrm>
              <a:off x="3557614" y="1202963"/>
              <a:ext cx="669569" cy="53360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" pitchFamily="34" charset="0"/>
                </a:rPr>
                <a:t>16</a:t>
              </a:r>
              <a:endPara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itchFamily="34" charset="0"/>
              </a:endParaRPr>
            </a:p>
          </p:txBody>
        </p:sp>
      </p:grpSp>
      <p:sp>
        <p:nvSpPr>
          <p:cNvPr id="41" name="文本框 40">
            <a:extLst>
              <a:ext uri="{FF2B5EF4-FFF2-40B4-BE49-F238E27FC236}">
                <a16:creationId xmlns="" xmlns:a16="http://schemas.microsoft.com/office/drawing/2014/main" id="{B5001539-E82C-4346-9DBF-A96A8986DB48}"/>
              </a:ext>
            </a:extLst>
          </p:cNvPr>
          <p:cNvSpPr txBox="1"/>
          <p:nvPr/>
        </p:nvSpPr>
        <p:spPr>
          <a:xfrm>
            <a:off x="768958" y="2491961"/>
            <a:ext cx="1056807" cy="523220"/>
          </a:xfrm>
          <a:prstGeom prst="rect">
            <a:avLst/>
          </a:prstGeom>
          <a:solidFill>
            <a:srgbClr val="EE8A10"/>
          </a:solidFill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启迪</a:t>
            </a:r>
          </a:p>
        </p:txBody>
      </p:sp>
      <p:sp>
        <p:nvSpPr>
          <p:cNvPr id="42" name="TextBox 6">
            <a:extLst>
              <a:ext uri="{FF2B5EF4-FFF2-40B4-BE49-F238E27FC236}">
                <a16:creationId xmlns="" xmlns:a16="http://schemas.microsoft.com/office/drawing/2014/main" id="{927406AA-94E2-42BB-AC4A-FAC98BAFD706}"/>
              </a:ext>
            </a:extLst>
          </p:cNvPr>
          <p:cNvSpPr txBox="1"/>
          <p:nvPr/>
        </p:nvSpPr>
        <p:spPr>
          <a:xfrm>
            <a:off x="2126143" y="2298384"/>
            <a:ext cx="9761513" cy="9612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just">
              <a:defRPr sz="200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chemeClr val="tx1"/>
                </a:solidFill>
                <a:cs typeface="+mn-ea"/>
                <a:sym typeface="+mn-lt"/>
              </a:rPr>
              <a:t>在建议和批评的同时，不忘认同、赏识、肯定、关爱对方，可以使接受批评者积极地接受批评，并改正自己的不足方面。</a:t>
            </a:r>
          </a:p>
        </p:txBody>
      </p:sp>
      <p:sp>
        <p:nvSpPr>
          <p:cNvPr id="43" name="TextBox 10">
            <a:extLst>
              <a:ext uri="{FF2B5EF4-FFF2-40B4-BE49-F238E27FC236}">
                <a16:creationId xmlns="" xmlns:a16="http://schemas.microsoft.com/office/drawing/2014/main" id="{98E93BD5-24A2-42E0-B661-8F84B34E5E19}"/>
              </a:ext>
            </a:extLst>
          </p:cNvPr>
          <p:cNvSpPr txBox="1"/>
          <p:nvPr/>
        </p:nvSpPr>
        <p:spPr>
          <a:xfrm>
            <a:off x="3388330" y="3849365"/>
            <a:ext cx="849932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>
                <a:cs typeface="+mn-ea"/>
                <a:sym typeface="+mn-lt"/>
              </a:rPr>
              <a:t>要让他人接受很难的要求时，最好先让他接受</a:t>
            </a:r>
            <a:r>
              <a:rPr lang="en-US" altLang="zh-CN" sz="2000" dirty="0">
                <a:cs typeface="+mn-ea"/>
                <a:sym typeface="+mn-lt"/>
              </a:rPr>
              <a:t>-</a:t>
            </a:r>
            <a:r>
              <a:rPr lang="zh-CN" altLang="en-US" sz="2000" dirty="0">
                <a:cs typeface="+mn-ea"/>
                <a:sym typeface="+mn-lt"/>
              </a:rPr>
              <a:t>一个小一点的要求，这样他就比较容易接受更高的要求。这种心理现象叫做“登门</a:t>
            </a:r>
            <a:r>
              <a:rPr lang="en-US" altLang="zh-CN" sz="2000" dirty="0">
                <a:cs typeface="+mn-ea"/>
                <a:sym typeface="+mn-lt"/>
              </a:rPr>
              <a:t>]</a:t>
            </a:r>
            <a:r>
              <a:rPr lang="zh-CN" altLang="en-US" sz="2000" dirty="0">
                <a:cs typeface="+mn-ea"/>
                <a:sym typeface="+mn-lt"/>
              </a:rPr>
              <a:t>槛效应”。</a:t>
            </a:r>
          </a:p>
        </p:txBody>
      </p:sp>
      <p:grpSp>
        <p:nvGrpSpPr>
          <p:cNvPr id="44" name="组合 43"/>
          <p:cNvGrpSpPr/>
          <p:nvPr/>
        </p:nvGrpSpPr>
        <p:grpSpPr>
          <a:xfrm>
            <a:off x="574913" y="4080213"/>
            <a:ext cx="2489381" cy="428943"/>
            <a:chOff x="3099903" y="1452479"/>
            <a:chExt cx="3319943" cy="572058"/>
          </a:xfrm>
        </p:grpSpPr>
        <p:sp>
          <p:nvSpPr>
            <p:cNvPr id="45" name="矩形 1"/>
            <p:cNvSpPr/>
            <p:nvPr/>
          </p:nvSpPr>
          <p:spPr>
            <a:xfrm>
              <a:off x="3099903" y="1452479"/>
              <a:ext cx="3319943" cy="564327"/>
            </a:xfrm>
            <a:custGeom>
              <a:avLst/>
              <a:gdLst>
                <a:gd name="connsiteX0" fmla="*/ 0 w 6840760"/>
                <a:gd name="connsiteY0" fmla="*/ 0 h 888468"/>
                <a:gd name="connsiteX1" fmla="*/ 6840760 w 6840760"/>
                <a:gd name="connsiteY1" fmla="*/ 0 h 888468"/>
                <a:gd name="connsiteX2" fmla="*/ 6840760 w 6840760"/>
                <a:gd name="connsiteY2" fmla="*/ 888468 h 888468"/>
                <a:gd name="connsiteX3" fmla="*/ 0 w 6840760"/>
                <a:gd name="connsiteY3" fmla="*/ 888468 h 888468"/>
                <a:gd name="connsiteX4" fmla="*/ 0 w 6840760"/>
                <a:gd name="connsiteY4" fmla="*/ 0 h 888468"/>
                <a:gd name="connsiteX0" fmla="*/ 0 w 6840760"/>
                <a:gd name="connsiteY0" fmla="*/ 0 h 888468"/>
                <a:gd name="connsiteX1" fmla="*/ 6465622 w 6840760"/>
                <a:gd name="connsiteY1" fmla="*/ 35169 h 888468"/>
                <a:gd name="connsiteX2" fmla="*/ 6840760 w 6840760"/>
                <a:gd name="connsiteY2" fmla="*/ 888468 h 888468"/>
                <a:gd name="connsiteX3" fmla="*/ 0 w 6840760"/>
                <a:gd name="connsiteY3" fmla="*/ 888468 h 888468"/>
                <a:gd name="connsiteX4" fmla="*/ 0 w 6840760"/>
                <a:gd name="connsiteY4" fmla="*/ 0 h 888468"/>
                <a:gd name="connsiteX0" fmla="*/ 351693 w 6840760"/>
                <a:gd name="connsiteY0" fmla="*/ 0 h 888468"/>
                <a:gd name="connsiteX1" fmla="*/ 6465622 w 6840760"/>
                <a:gd name="connsiteY1" fmla="*/ 35169 h 888468"/>
                <a:gd name="connsiteX2" fmla="*/ 6840760 w 6840760"/>
                <a:gd name="connsiteY2" fmla="*/ 888468 h 888468"/>
                <a:gd name="connsiteX3" fmla="*/ 0 w 6840760"/>
                <a:gd name="connsiteY3" fmla="*/ 888468 h 888468"/>
                <a:gd name="connsiteX4" fmla="*/ 351693 w 6840760"/>
                <a:gd name="connsiteY4" fmla="*/ 0 h 8884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840760" h="888468">
                  <a:moveTo>
                    <a:pt x="351693" y="0"/>
                  </a:moveTo>
                  <a:lnTo>
                    <a:pt x="6465622" y="35169"/>
                  </a:lnTo>
                  <a:lnTo>
                    <a:pt x="6840760" y="888468"/>
                  </a:lnTo>
                  <a:lnTo>
                    <a:pt x="0" y="888468"/>
                  </a:lnTo>
                  <a:lnTo>
                    <a:pt x="351693" y="0"/>
                  </a:lnTo>
                  <a:close/>
                </a:path>
              </a:pathLst>
            </a:custGeom>
            <a:solidFill>
              <a:srgbClr val="EE8A1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64" tIns="34282" rIns="68564" bIns="34282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sz="1012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6" name="TextBox 61"/>
            <p:cNvSpPr txBox="1"/>
            <p:nvPr/>
          </p:nvSpPr>
          <p:spPr>
            <a:xfrm>
              <a:off x="4212717" y="1490932"/>
              <a:ext cx="2105506" cy="5336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20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rPr>
                <a:t>登门槛效应</a:t>
              </a:r>
            </a:p>
          </p:txBody>
        </p:sp>
      </p:grpSp>
      <p:grpSp>
        <p:nvGrpSpPr>
          <p:cNvPr id="47" name="组合 46"/>
          <p:cNvGrpSpPr/>
          <p:nvPr/>
        </p:nvGrpSpPr>
        <p:grpSpPr>
          <a:xfrm>
            <a:off x="844887" y="3893118"/>
            <a:ext cx="640648" cy="619041"/>
            <a:chOff x="3459946" y="1202963"/>
            <a:chExt cx="854394" cy="825580"/>
          </a:xfrm>
        </p:grpSpPr>
        <p:sp>
          <p:nvSpPr>
            <p:cNvPr id="48" name="等腰三角形 47"/>
            <p:cNvSpPr/>
            <p:nvPr/>
          </p:nvSpPr>
          <p:spPr>
            <a:xfrm flipV="1">
              <a:off x="3459946" y="1207397"/>
              <a:ext cx="854394" cy="821146"/>
            </a:xfrm>
            <a:prstGeom prst="triangle">
              <a:avLst/>
            </a:prstGeom>
            <a:solidFill>
              <a:srgbClr val="EE8A1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64" tIns="34282" rIns="68564" bIns="34282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altLang="zh-CN" sz="1012" dirty="0">
                <a:latin typeface="印品黑体" panose="00000500000000000000" pitchFamily="2" charset="-122"/>
                <a:ea typeface="印品黑体" panose="00000500000000000000" pitchFamily="2" charset="-122"/>
              </a:endParaRPr>
            </a:p>
          </p:txBody>
        </p:sp>
        <p:sp>
          <p:nvSpPr>
            <p:cNvPr id="49" name="TextBox 62"/>
            <p:cNvSpPr txBox="1"/>
            <p:nvPr/>
          </p:nvSpPr>
          <p:spPr>
            <a:xfrm>
              <a:off x="3557614" y="1202963"/>
              <a:ext cx="669569" cy="53360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" pitchFamily="34" charset="0"/>
                </a:rPr>
                <a:t>17</a:t>
              </a:r>
              <a:endPara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itchFamily="34" charset="0"/>
              </a:endParaRPr>
            </a:p>
          </p:txBody>
        </p:sp>
      </p:grpSp>
      <p:sp>
        <p:nvSpPr>
          <p:cNvPr id="50" name="文本框 49">
            <a:extLst>
              <a:ext uri="{FF2B5EF4-FFF2-40B4-BE49-F238E27FC236}">
                <a16:creationId xmlns="" xmlns:a16="http://schemas.microsoft.com/office/drawing/2014/main" id="{B5001539-E82C-4346-9DBF-A96A8986DB48}"/>
              </a:ext>
            </a:extLst>
          </p:cNvPr>
          <p:cNvSpPr txBox="1"/>
          <p:nvPr/>
        </p:nvSpPr>
        <p:spPr>
          <a:xfrm>
            <a:off x="768958" y="5346343"/>
            <a:ext cx="1056807" cy="523220"/>
          </a:xfrm>
          <a:prstGeom prst="rect">
            <a:avLst/>
          </a:prstGeom>
          <a:solidFill>
            <a:srgbClr val="EE8A10"/>
          </a:solidFill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启迪</a:t>
            </a:r>
          </a:p>
        </p:txBody>
      </p:sp>
      <p:sp>
        <p:nvSpPr>
          <p:cNvPr id="51" name="TextBox 6">
            <a:extLst>
              <a:ext uri="{FF2B5EF4-FFF2-40B4-BE49-F238E27FC236}">
                <a16:creationId xmlns="" xmlns:a16="http://schemas.microsoft.com/office/drawing/2014/main" id="{927406AA-94E2-42BB-AC4A-FAC98BAFD706}"/>
              </a:ext>
            </a:extLst>
          </p:cNvPr>
          <p:cNvSpPr txBox="1"/>
          <p:nvPr/>
        </p:nvSpPr>
        <p:spPr>
          <a:xfrm>
            <a:off x="2126143" y="5312019"/>
            <a:ext cx="9761513" cy="9612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just">
              <a:defRPr sz="200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chemeClr val="tx1"/>
                </a:solidFill>
                <a:cs typeface="+mn-ea"/>
                <a:sym typeface="+mn-lt"/>
              </a:rPr>
              <a:t>跟别人提要求时，不要开始就提过高的要求，应先提小要求，再通过鼓励，逐步向其提出更高的要求。不过，还要注意看住自己的“门槛”， 该拒绝的时候一定要拒绝。</a:t>
            </a:r>
          </a:p>
        </p:txBody>
      </p:sp>
    </p:spTree>
    <p:extLst>
      <p:ext uri="{BB962C8B-B14F-4D97-AF65-F5344CB8AC3E}">
        <p14:creationId xmlns:p14="http://schemas.microsoft.com/office/powerpoint/2010/main" val="9318503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:random/>
      </p:transition>
    </mc:Choice>
    <mc:Fallback xmlns="">
      <p:transition spd="slow" advTm="2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9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  <p:bldP spid="41" grpId="0" animBg="1"/>
      <p:bldP spid="42" grpId="0"/>
      <p:bldP spid="43" grpId="0"/>
      <p:bldP spid="50" grpId="0" animBg="1"/>
      <p:bldP spid="51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组合 26">
            <a:extLst>
              <a:ext uri="{FF2B5EF4-FFF2-40B4-BE49-F238E27FC236}">
                <a16:creationId xmlns="" xmlns:a16="http://schemas.microsoft.com/office/drawing/2014/main" id="{EA011D38-062B-46E1-916E-33BE1406286F}"/>
              </a:ext>
            </a:extLst>
          </p:cNvPr>
          <p:cNvGrpSpPr/>
          <p:nvPr/>
        </p:nvGrpSpPr>
        <p:grpSpPr>
          <a:xfrm>
            <a:off x="0" y="165767"/>
            <a:ext cx="2476500" cy="422214"/>
            <a:chOff x="-3305" y="344402"/>
            <a:chExt cx="4156217" cy="754174"/>
          </a:xfrm>
        </p:grpSpPr>
        <p:sp>
          <p:nvSpPr>
            <p:cNvPr id="28" name="任意多边形: 形状 30">
              <a:extLst>
                <a:ext uri="{FF2B5EF4-FFF2-40B4-BE49-F238E27FC236}">
                  <a16:creationId xmlns="" xmlns:a16="http://schemas.microsoft.com/office/drawing/2014/main" id="{E3183C62-F7F1-4AC0-8836-21A4E016593E}"/>
                </a:ext>
              </a:extLst>
            </p:cNvPr>
            <p:cNvSpPr/>
            <p:nvPr/>
          </p:nvSpPr>
          <p:spPr>
            <a:xfrm flipH="1" flipV="1">
              <a:off x="560461" y="362710"/>
              <a:ext cx="571911" cy="734570"/>
            </a:xfrm>
            <a:custGeom>
              <a:avLst/>
              <a:gdLst>
                <a:gd name="connsiteX0" fmla="*/ 76725 w 571911"/>
                <a:gd name="connsiteY0" fmla="*/ 734570 h 734570"/>
                <a:gd name="connsiteX1" fmla="*/ 0 w 571911"/>
                <a:gd name="connsiteY1" fmla="*/ 734570 h 734570"/>
                <a:gd name="connsiteX2" fmla="*/ 495186 w 571911"/>
                <a:gd name="connsiteY2" fmla="*/ 0 h 734570"/>
                <a:gd name="connsiteX3" fmla="*/ 571911 w 571911"/>
                <a:gd name="connsiteY3" fmla="*/ 0 h 7345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71911" h="734570">
                  <a:moveTo>
                    <a:pt x="76725" y="734570"/>
                  </a:moveTo>
                  <a:lnTo>
                    <a:pt x="0" y="734570"/>
                  </a:lnTo>
                  <a:lnTo>
                    <a:pt x="495186" y="0"/>
                  </a:lnTo>
                  <a:lnTo>
                    <a:pt x="571911" y="0"/>
                  </a:lnTo>
                  <a:close/>
                </a:path>
              </a:pathLst>
            </a:custGeom>
            <a:solidFill>
              <a:srgbClr val="F095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9" name="任意多边形: 形状 54">
              <a:extLst>
                <a:ext uri="{FF2B5EF4-FFF2-40B4-BE49-F238E27FC236}">
                  <a16:creationId xmlns="" xmlns:a16="http://schemas.microsoft.com/office/drawing/2014/main" id="{F4576C96-2FEF-42CC-B6C1-CBAF2AF48B75}"/>
                </a:ext>
              </a:extLst>
            </p:cNvPr>
            <p:cNvSpPr/>
            <p:nvPr/>
          </p:nvSpPr>
          <p:spPr>
            <a:xfrm>
              <a:off x="811307" y="361416"/>
              <a:ext cx="3341605" cy="714691"/>
            </a:xfrm>
            <a:custGeom>
              <a:avLst/>
              <a:gdLst>
                <a:gd name="connsiteX0" fmla="*/ 494312 w 4010666"/>
                <a:gd name="connsiteY0" fmla="*/ 0 h 733274"/>
                <a:gd name="connsiteX1" fmla="*/ 3668445 w 4010666"/>
                <a:gd name="connsiteY1" fmla="*/ 0 h 733274"/>
                <a:gd name="connsiteX2" fmla="*/ 3716885 w 4010666"/>
                <a:gd name="connsiteY2" fmla="*/ 4883 h 733274"/>
                <a:gd name="connsiteX3" fmla="*/ 4010666 w 4010666"/>
                <a:gd name="connsiteY3" fmla="*/ 365341 h 733274"/>
                <a:gd name="connsiteX4" fmla="*/ 3642733 w 4010666"/>
                <a:gd name="connsiteY4" fmla="*/ 733274 h 733274"/>
                <a:gd name="connsiteX5" fmla="*/ 0 w 4010666"/>
                <a:gd name="connsiteY5" fmla="*/ 733274 h 7332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010666" h="733274">
                  <a:moveTo>
                    <a:pt x="494312" y="0"/>
                  </a:moveTo>
                  <a:lnTo>
                    <a:pt x="3668445" y="0"/>
                  </a:lnTo>
                  <a:lnTo>
                    <a:pt x="3716885" y="4883"/>
                  </a:lnTo>
                  <a:cubicBezTo>
                    <a:pt x="3884546" y="39191"/>
                    <a:pt x="4010666" y="187538"/>
                    <a:pt x="4010666" y="365341"/>
                  </a:cubicBezTo>
                  <a:cubicBezTo>
                    <a:pt x="4010666" y="568545"/>
                    <a:pt x="3845937" y="733274"/>
                    <a:pt x="3642733" y="733274"/>
                  </a:cubicBezTo>
                  <a:lnTo>
                    <a:pt x="0" y="733274"/>
                  </a:lnTo>
                  <a:close/>
                </a:path>
              </a:pathLst>
            </a:custGeom>
            <a:solidFill>
              <a:srgbClr val="F095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0" name="任意多边形: 形状 32">
              <a:extLst>
                <a:ext uri="{FF2B5EF4-FFF2-40B4-BE49-F238E27FC236}">
                  <a16:creationId xmlns="" xmlns:a16="http://schemas.microsoft.com/office/drawing/2014/main" id="{CB781C22-B620-411E-9042-3828327669DD}"/>
                </a:ext>
              </a:extLst>
            </p:cNvPr>
            <p:cNvSpPr/>
            <p:nvPr/>
          </p:nvSpPr>
          <p:spPr>
            <a:xfrm flipH="1" flipV="1">
              <a:off x="389638" y="362710"/>
              <a:ext cx="571911" cy="734570"/>
            </a:xfrm>
            <a:custGeom>
              <a:avLst/>
              <a:gdLst>
                <a:gd name="connsiteX0" fmla="*/ 76725 w 571911"/>
                <a:gd name="connsiteY0" fmla="*/ 734570 h 734570"/>
                <a:gd name="connsiteX1" fmla="*/ 0 w 571911"/>
                <a:gd name="connsiteY1" fmla="*/ 734570 h 734570"/>
                <a:gd name="connsiteX2" fmla="*/ 495186 w 571911"/>
                <a:gd name="connsiteY2" fmla="*/ 0 h 734570"/>
                <a:gd name="connsiteX3" fmla="*/ 571911 w 571911"/>
                <a:gd name="connsiteY3" fmla="*/ 0 h 7345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71911" h="734570">
                  <a:moveTo>
                    <a:pt x="76725" y="734570"/>
                  </a:moveTo>
                  <a:lnTo>
                    <a:pt x="0" y="734570"/>
                  </a:lnTo>
                  <a:lnTo>
                    <a:pt x="495186" y="0"/>
                  </a:lnTo>
                  <a:lnTo>
                    <a:pt x="571911" y="0"/>
                  </a:lnTo>
                  <a:close/>
                </a:path>
              </a:pathLst>
            </a:custGeom>
            <a:solidFill>
              <a:srgbClr val="F095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1" name="任意多边形: 形状 33">
              <a:extLst>
                <a:ext uri="{FF2B5EF4-FFF2-40B4-BE49-F238E27FC236}">
                  <a16:creationId xmlns="" xmlns:a16="http://schemas.microsoft.com/office/drawing/2014/main" id="{2CC9D8C9-0F25-466A-81E4-2B5EFF8B4068}"/>
                </a:ext>
              </a:extLst>
            </p:cNvPr>
            <p:cNvSpPr/>
            <p:nvPr/>
          </p:nvSpPr>
          <p:spPr>
            <a:xfrm flipH="1" flipV="1">
              <a:off x="217341" y="362710"/>
              <a:ext cx="571911" cy="734570"/>
            </a:xfrm>
            <a:custGeom>
              <a:avLst/>
              <a:gdLst>
                <a:gd name="connsiteX0" fmla="*/ 76725 w 571911"/>
                <a:gd name="connsiteY0" fmla="*/ 734570 h 734570"/>
                <a:gd name="connsiteX1" fmla="*/ 0 w 571911"/>
                <a:gd name="connsiteY1" fmla="*/ 734570 h 734570"/>
                <a:gd name="connsiteX2" fmla="*/ 495186 w 571911"/>
                <a:gd name="connsiteY2" fmla="*/ 0 h 734570"/>
                <a:gd name="connsiteX3" fmla="*/ 571911 w 571911"/>
                <a:gd name="connsiteY3" fmla="*/ 0 h 7345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71911" h="734570">
                  <a:moveTo>
                    <a:pt x="76725" y="734570"/>
                  </a:moveTo>
                  <a:lnTo>
                    <a:pt x="0" y="734570"/>
                  </a:lnTo>
                  <a:lnTo>
                    <a:pt x="495186" y="0"/>
                  </a:lnTo>
                  <a:lnTo>
                    <a:pt x="571911" y="0"/>
                  </a:lnTo>
                  <a:close/>
                </a:path>
              </a:pathLst>
            </a:custGeom>
            <a:solidFill>
              <a:srgbClr val="F095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2" name="任意多边形: 形状 53">
              <a:extLst>
                <a:ext uri="{FF2B5EF4-FFF2-40B4-BE49-F238E27FC236}">
                  <a16:creationId xmlns="" xmlns:a16="http://schemas.microsoft.com/office/drawing/2014/main" id="{7DCA88B6-FBCD-49F9-9FC1-9F9B36775C29}"/>
                </a:ext>
              </a:extLst>
            </p:cNvPr>
            <p:cNvSpPr/>
            <p:nvPr/>
          </p:nvSpPr>
          <p:spPr>
            <a:xfrm flipH="1" flipV="1">
              <a:off x="-3305" y="364006"/>
              <a:ext cx="593966" cy="734570"/>
            </a:xfrm>
            <a:custGeom>
              <a:avLst/>
              <a:gdLst>
                <a:gd name="connsiteX0" fmla="*/ 593966 w 593966"/>
                <a:gd name="connsiteY0" fmla="*/ 734570 h 734570"/>
                <a:gd name="connsiteX1" fmla="*/ 0 w 593966"/>
                <a:gd name="connsiteY1" fmla="*/ 734570 h 734570"/>
                <a:gd name="connsiteX2" fmla="*/ 495186 w 593966"/>
                <a:gd name="connsiteY2" fmla="*/ 0 h 734570"/>
                <a:gd name="connsiteX3" fmla="*/ 593966 w 593966"/>
                <a:gd name="connsiteY3" fmla="*/ 0 h 7345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93966" h="734570">
                  <a:moveTo>
                    <a:pt x="593966" y="734570"/>
                  </a:moveTo>
                  <a:lnTo>
                    <a:pt x="0" y="734570"/>
                  </a:lnTo>
                  <a:lnTo>
                    <a:pt x="495186" y="0"/>
                  </a:lnTo>
                  <a:lnTo>
                    <a:pt x="593966" y="0"/>
                  </a:lnTo>
                  <a:close/>
                </a:path>
              </a:pathLst>
            </a:custGeom>
            <a:solidFill>
              <a:srgbClr val="F095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3" name="文本框 32">
              <a:extLst>
                <a:ext uri="{FF2B5EF4-FFF2-40B4-BE49-F238E27FC236}">
                  <a16:creationId xmlns="" xmlns:a16="http://schemas.microsoft.com/office/drawing/2014/main" id="{59EE2A6E-5DF8-402A-8B36-B745BB0705B8}"/>
                </a:ext>
              </a:extLst>
            </p:cNvPr>
            <p:cNvSpPr txBox="1"/>
            <p:nvPr/>
          </p:nvSpPr>
          <p:spPr>
            <a:xfrm>
              <a:off x="1287208" y="344402"/>
              <a:ext cx="2688108" cy="71469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cs typeface="字魂105号-简雅黑" panose="00000500000000000000" pitchFamily="2" charset="-122"/>
                </a:rPr>
                <a:t>03.</a:t>
              </a:r>
              <a:r>
                <a:rPr lang="zh-CN" altLang="en-US" sz="20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cs typeface="字魂105号-简雅黑" panose="00000500000000000000" pitchFamily="2" charset="-122"/>
                </a:rPr>
                <a:t>十八定律</a:t>
              </a:r>
            </a:p>
          </p:txBody>
        </p:sp>
      </p:grpSp>
      <p:sp>
        <p:nvSpPr>
          <p:cNvPr id="34" name="TextBox 10">
            <a:extLst>
              <a:ext uri="{FF2B5EF4-FFF2-40B4-BE49-F238E27FC236}">
                <a16:creationId xmlns="" xmlns:a16="http://schemas.microsoft.com/office/drawing/2014/main" id="{98E93BD5-24A2-42E0-B661-8F84B34E5E19}"/>
              </a:ext>
            </a:extLst>
          </p:cNvPr>
          <p:cNvSpPr txBox="1"/>
          <p:nvPr/>
        </p:nvSpPr>
        <p:spPr>
          <a:xfrm>
            <a:off x="506310" y="1638545"/>
            <a:ext cx="499155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200000"/>
              </a:lnSpc>
            </a:pPr>
            <a:r>
              <a:rPr lang="zh-CN" altLang="en-US" sz="2400" dirty="0">
                <a:cs typeface="+mn-ea"/>
                <a:sym typeface="+mn-lt"/>
              </a:rPr>
              <a:t>如果一个人的客厅有了一个空鸟笼，过一段时间，他很可能会买只鸟回来养。人们会在偶然获得一件原本不需要的物品的基础上，自觉不自觉地添加更多自己不需要的东西。</a:t>
            </a:r>
          </a:p>
        </p:txBody>
      </p:sp>
      <p:grpSp>
        <p:nvGrpSpPr>
          <p:cNvPr id="35" name="组合 34"/>
          <p:cNvGrpSpPr/>
          <p:nvPr/>
        </p:nvGrpSpPr>
        <p:grpSpPr>
          <a:xfrm>
            <a:off x="539515" y="1162074"/>
            <a:ext cx="2489381" cy="425932"/>
            <a:chOff x="3099903" y="1452479"/>
            <a:chExt cx="3319943" cy="568043"/>
          </a:xfrm>
        </p:grpSpPr>
        <p:sp>
          <p:nvSpPr>
            <p:cNvPr id="36" name="矩形 1"/>
            <p:cNvSpPr/>
            <p:nvPr/>
          </p:nvSpPr>
          <p:spPr>
            <a:xfrm>
              <a:off x="3099903" y="1452479"/>
              <a:ext cx="3319943" cy="564327"/>
            </a:xfrm>
            <a:custGeom>
              <a:avLst/>
              <a:gdLst>
                <a:gd name="connsiteX0" fmla="*/ 0 w 6840760"/>
                <a:gd name="connsiteY0" fmla="*/ 0 h 888468"/>
                <a:gd name="connsiteX1" fmla="*/ 6840760 w 6840760"/>
                <a:gd name="connsiteY1" fmla="*/ 0 h 888468"/>
                <a:gd name="connsiteX2" fmla="*/ 6840760 w 6840760"/>
                <a:gd name="connsiteY2" fmla="*/ 888468 h 888468"/>
                <a:gd name="connsiteX3" fmla="*/ 0 w 6840760"/>
                <a:gd name="connsiteY3" fmla="*/ 888468 h 888468"/>
                <a:gd name="connsiteX4" fmla="*/ 0 w 6840760"/>
                <a:gd name="connsiteY4" fmla="*/ 0 h 888468"/>
                <a:gd name="connsiteX0" fmla="*/ 0 w 6840760"/>
                <a:gd name="connsiteY0" fmla="*/ 0 h 888468"/>
                <a:gd name="connsiteX1" fmla="*/ 6465622 w 6840760"/>
                <a:gd name="connsiteY1" fmla="*/ 35169 h 888468"/>
                <a:gd name="connsiteX2" fmla="*/ 6840760 w 6840760"/>
                <a:gd name="connsiteY2" fmla="*/ 888468 h 888468"/>
                <a:gd name="connsiteX3" fmla="*/ 0 w 6840760"/>
                <a:gd name="connsiteY3" fmla="*/ 888468 h 888468"/>
                <a:gd name="connsiteX4" fmla="*/ 0 w 6840760"/>
                <a:gd name="connsiteY4" fmla="*/ 0 h 888468"/>
                <a:gd name="connsiteX0" fmla="*/ 351693 w 6840760"/>
                <a:gd name="connsiteY0" fmla="*/ 0 h 888468"/>
                <a:gd name="connsiteX1" fmla="*/ 6465622 w 6840760"/>
                <a:gd name="connsiteY1" fmla="*/ 35169 h 888468"/>
                <a:gd name="connsiteX2" fmla="*/ 6840760 w 6840760"/>
                <a:gd name="connsiteY2" fmla="*/ 888468 h 888468"/>
                <a:gd name="connsiteX3" fmla="*/ 0 w 6840760"/>
                <a:gd name="connsiteY3" fmla="*/ 888468 h 888468"/>
                <a:gd name="connsiteX4" fmla="*/ 351693 w 6840760"/>
                <a:gd name="connsiteY4" fmla="*/ 0 h 8884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840760" h="888468">
                  <a:moveTo>
                    <a:pt x="351693" y="0"/>
                  </a:moveTo>
                  <a:lnTo>
                    <a:pt x="6465622" y="35169"/>
                  </a:lnTo>
                  <a:lnTo>
                    <a:pt x="6840760" y="888468"/>
                  </a:lnTo>
                  <a:lnTo>
                    <a:pt x="0" y="888468"/>
                  </a:lnTo>
                  <a:lnTo>
                    <a:pt x="351693" y="0"/>
                  </a:lnTo>
                  <a:close/>
                </a:path>
              </a:pathLst>
            </a:custGeom>
            <a:solidFill>
              <a:srgbClr val="EE8A1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64" tIns="34282" rIns="68564" bIns="34282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sz="1012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7" name="TextBox 61"/>
            <p:cNvSpPr txBox="1"/>
            <p:nvPr/>
          </p:nvSpPr>
          <p:spPr>
            <a:xfrm>
              <a:off x="4314340" y="1490931"/>
              <a:ext cx="1813265" cy="52959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20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rPr>
                <a:t>鸟笼效应</a:t>
              </a:r>
            </a:p>
          </p:txBody>
        </p:sp>
      </p:grpSp>
      <p:grpSp>
        <p:nvGrpSpPr>
          <p:cNvPr id="38" name="组合 37"/>
          <p:cNvGrpSpPr/>
          <p:nvPr/>
        </p:nvGrpSpPr>
        <p:grpSpPr>
          <a:xfrm>
            <a:off x="809489" y="974979"/>
            <a:ext cx="640648" cy="619041"/>
            <a:chOff x="3459946" y="1202963"/>
            <a:chExt cx="854394" cy="825580"/>
          </a:xfrm>
        </p:grpSpPr>
        <p:sp>
          <p:nvSpPr>
            <p:cNvPr id="39" name="等腰三角形 38"/>
            <p:cNvSpPr/>
            <p:nvPr/>
          </p:nvSpPr>
          <p:spPr>
            <a:xfrm flipV="1">
              <a:off x="3459946" y="1207397"/>
              <a:ext cx="854394" cy="821146"/>
            </a:xfrm>
            <a:prstGeom prst="triangle">
              <a:avLst/>
            </a:prstGeom>
            <a:solidFill>
              <a:srgbClr val="EE8A1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64" tIns="34282" rIns="68564" bIns="34282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altLang="zh-CN" sz="1012" dirty="0">
                <a:latin typeface="印品黑体" panose="00000500000000000000" pitchFamily="2" charset="-122"/>
                <a:ea typeface="印品黑体" panose="00000500000000000000" pitchFamily="2" charset="-122"/>
              </a:endParaRPr>
            </a:p>
          </p:txBody>
        </p:sp>
        <p:sp>
          <p:nvSpPr>
            <p:cNvPr id="40" name="TextBox 62"/>
            <p:cNvSpPr txBox="1"/>
            <p:nvPr/>
          </p:nvSpPr>
          <p:spPr>
            <a:xfrm>
              <a:off x="3557614" y="1202963"/>
              <a:ext cx="669569" cy="53360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" pitchFamily="34" charset="0"/>
                </a:rPr>
                <a:t>18</a:t>
              </a:r>
              <a:endPara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itchFamily="34" charset="0"/>
              </a:endParaRPr>
            </a:p>
          </p:txBody>
        </p:sp>
      </p:grpSp>
      <p:sp>
        <p:nvSpPr>
          <p:cNvPr id="41" name="文本框 40">
            <a:extLst>
              <a:ext uri="{FF2B5EF4-FFF2-40B4-BE49-F238E27FC236}">
                <a16:creationId xmlns="" xmlns:a16="http://schemas.microsoft.com/office/drawing/2014/main" id="{B5001539-E82C-4346-9DBF-A96A8986DB48}"/>
              </a:ext>
            </a:extLst>
          </p:cNvPr>
          <p:cNvSpPr txBox="1"/>
          <p:nvPr/>
        </p:nvSpPr>
        <p:spPr>
          <a:xfrm>
            <a:off x="610370" y="5643128"/>
            <a:ext cx="1056807" cy="523220"/>
          </a:xfrm>
          <a:prstGeom prst="rect">
            <a:avLst/>
          </a:prstGeom>
          <a:solidFill>
            <a:srgbClr val="EE8A10"/>
          </a:solidFill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启迪</a:t>
            </a:r>
          </a:p>
        </p:txBody>
      </p:sp>
      <p:sp>
        <p:nvSpPr>
          <p:cNvPr id="42" name="TextBox 6">
            <a:extLst>
              <a:ext uri="{FF2B5EF4-FFF2-40B4-BE49-F238E27FC236}">
                <a16:creationId xmlns="" xmlns:a16="http://schemas.microsoft.com/office/drawing/2014/main" id="{927406AA-94E2-42BB-AC4A-FAC98BAFD706}"/>
              </a:ext>
            </a:extLst>
          </p:cNvPr>
          <p:cNvSpPr txBox="1"/>
          <p:nvPr/>
        </p:nvSpPr>
        <p:spPr>
          <a:xfrm>
            <a:off x="1965192" y="5533900"/>
            <a:ext cx="9761513" cy="9612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just">
              <a:defRPr sz="200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chemeClr val="tx1"/>
                </a:solidFill>
                <a:cs typeface="+mn-ea"/>
                <a:sym typeface="+mn-lt"/>
              </a:rPr>
              <a:t>职场上</a:t>
            </a:r>
            <a:r>
              <a:rPr lang="en-US" altLang="zh-CN" dirty="0">
                <a:solidFill>
                  <a:schemeClr val="tx1"/>
                </a:solidFill>
                <a:cs typeface="+mn-ea"/>
                <a:sym typeface="+mn-lt"/>
              </a:rPr>
              <a:t>,</a:t>
            </a:r>
            <a:r>
              <a:rPr lang="zh-CN" altLang="en-US" dirty="0">
                <a:solidFill>
                  <a:schemeClr val="tx1"/>
                </a:solidFill>
                <a:cs typeface="+mn-ea"/>
                <a:sym typeface="+mn-lt"/>
              </a:rPr>
              <a:t>巧妙利用惯性思维，引起人们的好奇和重视。可是要想收到意想不到的效果，还需要逃脱出惯性思维的限制。</a:t>
            </a:r>
          </a:p>
        </p:txBody>
      </p:sp>
      <p:pic>
        <p:nvPicPr>
          <p:cNvPr id="11266" name="Picture 2" descr="https://timgsa.baidu.com/timg?image&amp;quality=80&amp;size=b9999_10000&amp;sec=1597919572867&amp;di=ed11e5a317d67b1749bf924776c25789&amp;imgtype=0&amp;src=http%3A%2F%2Fimg.mp.itc.cn%2Fupload%2F20160329%2F3eb4eb198c1241fe95deb00799549dcf_th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3911" y="881692"/>
            <a:ext cx="4240685" cy="41847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507634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:random/>
      </p:transition>
    </mc:Choice>
    <mc:Fallback xmlns="">
      <p:transition spd="slow" advTm="2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  <p:bldP spid="41" grpId="0" animBg="1"/>
      <p:bldP spid="42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等腰三角形 7"/>
          <p:cNvSpPr/>
          <p:nvPr/>
        </p:nvSpPr>
        <p:spPr>
          <a:xfrm>
            <a:off x="8043517" y="4358377"/>
            <a:ext cx="932208" cy="408814"/>
          </a:xfrm>
          <a:prstGeom prst="triangle">
            <a:avLst>
              <a:gd name="adj" fmla="val 38316"/>
            </a:avLst>
          </a:prstGeom>
          <a:solidFill>
            <a:srgbClr val="EE8A1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8" name="矩形 67"/>
          <p:cNvSpPr/>
          <p:nvPr/>
        </p:nvSpPr>
        <p:spPr>
          <a:xfrm>
            <a:off x="0" y="4760636"/>
            <a:ext cx="12192000" cy="1618063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>
                  <a:lumMod val="85000"/>
                </a:schemeClr>
              </a:solidFill>
            </a:endParaRPr>
          </a:p>
        </p:txBody>
      </p:sp>
      <p:grpSp>
        <p:nvGrpSpPr>
          <p:cNvPr id="55" name="组合 54"/>
          <p:cNvGrpSpPr/>
          <p:nvPr/>
        </p:nvGrpSpPr>
        <p:grpSpPr>
          <a:xfrm>
            <a:off x="4515283" y="203997"/>
            <a:ext cx="7630019" cy="558402"/>
            <a:chOff x="2788161" y="6477580"/>
            <a:chExt cx="9363015" cy="380420"/>
          </a:xfrm>
        </p:grpSpPr>
        <p:sp>
          <p:nvSpPr>
            <p:cNvPr id="33" name="平行四边形 32">
              <a:extLst>
                <a:ext uri="{FF2B5EF4-FFF2-40B4-BE49-F238E27FC236}">
                  <a16:creationId xmlns="" xmlns:a16="http://schemas.microsoft.com/office/drawing/2014/main" id="{2E9C37A1-463E-4C46-9649-B25C5D6B6A1E}"/>
                </a:ext>
              </a:extLst>
            </p:cNvPr>
            <p:cNvSpPr/>
            <p:nvPr/>
          </p:nvSpPr>
          <p:spPr>
            <a:xfrm flipH="1" flipV="1">
              <a:off x="2788161" y="6477580"/>
              <a:ext cx="7381041" cy="380419"/>
            </a:xfrm>
            <a:prstGeom prst="parallelogram">
              <a:avLst>
                <a:gd name="adj" fmla="val 16027"/>
              </a:avLst>
            </a:prstGeom>
            <a:solidFill>
              <a:srgbClr val="F095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" name="任意多边形: 形状 30">
              <a:extLst>
                <a:ext uri="{FF2B5EF4-FFF2-40B4-BE49-F238E27FC236}">
                  <a16:creationId xmlns="" xmlns:a16="http://schemas.microsoft.com/office/drawing/2014/main" id="{19AD9626-74CE-4AC3-BFC6-57D38AE8DBC0}"/>
                </a:ext>
              </a:extLst>
            </p:cNvPr>
            <p:cNvSpPr/>
            <p:nvPr/>
          </p:nvSpPr>
          <p:spPr>
            <a:xfrm flipH="1" flipV="1">
              <a:off x="10625883" y="6477581"/>
              <a:ext cx="138134" cy="380417"/>
            </a:xfrm>
            <a:custGeom>
              <a:avLst/>
              <a:gdLst>
                <a:gd name="connsiteX0" fmla="*/ 0 w 138134"/>
                <a:gd name="connsiteY0" fmla="*/ 380417 h 380417"/>
                <a:gd name="connsiteX1" fmla="*/ 43030 w 138134"/>
                <a:gd name="connsiteY1" fmla="*/ 380417 h 380417"/>
                <a:gd name="connsiteX2" fmla="*/ 138134 w 138134"/>
                <a:gd name="connsiteY2" fmla="*/ 0 h 380417"/>
                <a:gd name="connsiteX3" fmla="*/ 95104 w 138134"/>
                <a:gd name="connsiteY3" fmla="*/ 0 h 380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8134" h="380417">
                  <a:moveTo>
                    <a:pt x="0" y="380417"/>
                  </a:moveTo>
                  <a:lnTo>
                    <a:pt x="43030" y="380417"/>
                  </a:lnTo>
                  <a:lnTo>
                    <a:pt x="138134" y="0"/>
                  </a:lnTo>
                  <a:lnTo>
                    <a:pt x="95104" y="0"/>
                  </a:lnTo>
                  <a:close/>
                </a:path>
              </a:pathLst>
            </a:custGeom>
            <a:solidFill>
              <a:srgbClr val="F095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5" name="任意多边形: 形状 31">
              <a:extLst>
                <a:ext uri="{FF2B5EF4-FFF2-40B4-BE49-F238E27FC236}">
                  <a16:creationId xmlns="" xmlns:a16="http://schemas.microsoft.com/office/drawing/2014/main" id="{9635CA15-EBEE-4F5B-B7CE-E5534AD64263}"/>
                </a:ext>
              </a:extLst>
            </p:cNvPr>
            <p:cNvSpPr/>
            <p:nvPr/>
          </p:nvSpPr>
          <p:spPr>
            <a:xfrm flipH="1" flipV="1">
              <a:off x="10532745" y="6477581"/>
              <a:ext cx="138134" cy="380417"/>
            </a:xfrm>
            <a:custGeom>
              <a:avLst/>
              <a:gdLst>
                <a:gd name="connsiteX0" fmla="*/ 0 w 138134"/>
                <a:gd name="connsiteY0" fmla="*/ 380417 h 380417"/>
                <a:gd name="connsiteX1" fmla="*/ 43030 w 138134"/>
                <a:gd name="connsiteY1" fmla="*/ 380417 h 380417"/>
                <a:gd name="connsiteX2" fmla="*/ 138134 w 138134"/>
                <a:gd name="connsiteY2" fmla="*/ 0 h 380417"/>
                <a:gd name="connsiteX3" fmla="*/ 95104 w 138134"/>
                <a:gd name="connsiteY3" fmla="*/ 0 h 380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8134" h="380417">
                  <a:moveTo>
                    <a:pt x="0" y="380417"/>
                  </a:moveTo>
                  <a:lnTo>
                    <a:pt x="43030" y="380417"/>
                  </a:lnTo>
                  <a:lnTo>
                    <a:pt x="138134" y="0"/>
                  </a:lnTo>
                  <a:lnTo>
                    <a:pt x="95104" y="0"/>
                  </a:lnTo>
                  <a:close/>
                </a:path>
              </a:pathLst>
            </a:custGeom>
            <a:solidFill>
              <a:srgbClr val="F095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6" name="任意多边形: 形状 32">
              <a:extLst>
                <a:ext uri="{FF2B5EF4-FFF2-40B4-BE49-F238E27FC236}">
                  <a16:creationId xmlns="" xmlns:a16="http://schemas.microsoft.com/office/drawing/2014/main" id="{C4033458-E5E7-4754-B7B1-F07D624F7436}"/>
                </a:ext>
              </a:extLst>
            </p:cNvPr>
            <p:cNvSpPr/>
            <p:nvPr/>
          </p:nvSpPr>
          <p:spPr>
            <a:xfrm flipH="1" flipV="1">
              <a:off x="10439607" y="6477581"/>
              <a:ext cx="138134" cy="380417"/>
            </a:xfrm>
            <a:custGeom>
              <a:avLst/>
              <a:gdLst>
                <a:gd name="connsiteX0" fmla="*/ 0 w 138134"/>
                <a:gd name="connsiteY0" fmla="*/ 380417 h 380417"/>
                <a:gd name="connsiteX1" fmla="*/ 43030 w 138134"/>
                <a:gd name="connsiteY1" fmla="*/ 380417 h 380417"/>
                <a:gd name="connsiteX2" fmla="*/ 138134 w 138134"/>
                <a:gd name="connsiteY2" fmla="*/ 0 h 380417"/>
                <a:gd name="connsiteX3" fmla="*/ 95104 w 138134"/>
                <a:gd name="connsiteY3" fmla="*/ 0 h 380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8134" h="380417">
                  <a:moveTo>
                    <a:pt x="0" y="380417"/>
                  </a:moveTo>
                  <a:lnTo>
                    <a:pt x="43030" y="380417"/>
                  </a:lnTo>
                  <a:lnTo>
                    <a:pt x="138134" y="0"/>
                  </a:lnTo>
                  <a:lnTo>
                    <a:pt x="95104" y="0"/>
                  </a:lnTo>
                  <a:close/>
                </a:path>
              </a:pathLst>
            </a:custGeom>
            <a:solidFill>
              <a:srgbClr val="F095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7" name="任意多边形: 形状 33">
              <a:extLst>
                <a:ext uri="{FF2B5EF4-FFF2-40B4-BE49-F238E27FC236}">
                  <a16:creationId xmlns="" xmlns:a16="http://schemas.microsoft.com/office/drawing/2014/main" id="{647E74D9-65F6-4FE1-A32E-E77A166B993F}"/>
                </a:ext>
              </a:extLst>
            </p:cNvPr>
            <p:cNvSpPr/>
            <p:nvPr/>
          </p:nvSpPr>
          <p:spPr>
            <a:xfrm flipH="1" flipV="1">
              <a:off x="10346469" y="6477581"/>
              <a:ext cx="138134" cy="380417"/>
            </a:xfrm>
            <a:custGeom>
              <a:avLst/>
              <a:gdLst>
                <a:gd name="connsiteX0" fmla="*/ 0 w 138134"/>
                <a:gd name="connsiteY0" fmla="*/ 380417 h 380417"/>
                <a:gd name="connsiteX1" fmla="*/ 43030 w 138134"/>
                <a:gd name="connsiteY1" fmla="*/ 380417 h 380417"/>
                <a:gd name="connsiteX2" fmla="*/ 138134 w 138134"/>
                <a:gd name="connsiteY2" fmla="*/ 0 h 380417"/>
                <a:gd name="connsiteX3" fmla="*/ 95104 w 138134"/>
                <a:gd name="connsiteY3" fmla="*/ 0 h 380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8134" h="380417">
                  <a:moveTo>
                    <a:pt x="0" y="380417"/>
                  </a:moveTo>
                  <a:lnTo>
                    <a:pt x="43030" y="380417"/>
                  </a:lnTo>
                  <a:lnTo>
                    <a:pt x="138134" y="0"/>
                  </a:lnTo>
                  <a:lnTo>
                    <a:pt x="95104" y="0"/>
                  </a:lnTo>
                  <a:close/>
                </a:path>
              </a:pathLst>
            </a:custGeom>
            <a:solidFill>
              <a:srgbClr val="F095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8" name="任意多边形: 形状 34">
              <a:extLst>
                <a:ext uri="{FF2B5EF4-FFF2-40B4-BE49-F238E27FC236}">
                  <a16:creationId xmlns="" xmlns:a16="http://schemas.microsoft.com/office/drawing/2014/main" id="{142E5D27-BB09-457F-8830-6F8FBD53B8C5}"/>
                </a:ext>
              </a:extLst>
            </p:cNvPr>
            <p:cNvSpPr/>
            <p:nvPr/>
          </p:nvSpPr>
          <p:spPr>
            <a:xfrm flipH="1" flipV="1">
              <a:off x="10253331" y="6477581"/>
              <a:ext cx="138134" cy="380417"/>
            </a:xfrm>
            <a:custGeom>
              <a:avLst/>
              <a:gdLst>
                <a:gd name="connsiteX0" fmla="*/ 0 w 138134"/>
                <a:gd name="connsiteY0" fmla="*/ 380417 h 380417"/>
                <a:gd name="connsiteX1" fmla="*/ 43030 w 138134"/>
                <a:gd name="connsiteY1" fmla="*/ 380417 h 380417"/>
                <a:gd name="connsiteX2" fmla="*/ 138134 w 138134"/>
                <a:gd name="connsiteY2" fmla="*/ 0 h 380417"/>
                <a:gd name="connsiteX3" fmla="*/ 95104 w 138134"/>
                <a:gd name="connsiteY3" fmla="*/ 0 h 380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8134" h="380417">
                  <a:moveTo>
                    <a:pt x="0" y="380417"/>
                  </a:moveTo>
                  <a:lnTo>
                    <a:pt x="43030" y="380417"/>
                  </a:lnTo>
                  <a:lnTo>
                    <a:pt x="138134" y="0"/>
                  </a:lnTo>
                  <a:lnTo>
                    <a:pt x="95104" y="0"/>
                  </a:lnTo>
                  <a:close/>
                </a:path>
              </a:pathLst>
            </a:custGeom>
            <a:solidFill>
              <a:srgbClr val="F095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9" name="任意多边形: 形状 35">
              <a:extLst>
                <a:ext uri="{FF2B5EF4-FFF2-40B4-BE49-F238E27FC236}">
                  <a16:creationId xmlns="" xmlns:a16="http://schemas.microsoft.com/office/drawing/2014/main" id="{1DB9EFA9-038B-4F41-8196-BF3CD9CB8C1A}"/>
                </a:ext>
              </a:extLst>
            </p:cNvPr>
            <p:cNvSpPr/>
            <p:nvPr/>
          </p:nvSpPr>
          <p:spPr>
            <a:xfrm flipH="1" flipV="1">
              <a:off x="10160193" y="6477581"/>
              <a:ext cx="138134" cy="380417"/>
            </a:xfrm>
            <a:custGeom>
              <a:avLst/>
              <a:gdLst>
                <a:gd name="connsiteX0" fmla="*/ 0 w 138134"/>
                <a:gd name="connsiteY0" fmla="*/ 380417 h 380417"/>
                <a:gd name="connsiteX1" fmla="*/ 43030 w 138134"/>
                <a:gd name="connsiteY1" fmla="*/ 380417 h 380417"/>
                <a:gd name="connsiteX2" fmla="*/ 138134 w 138134"/>
                <a:gd name="connsiteY2" fmla="*/ 0 h 380417"/>
                <a:gd name="connsiteX3" fmla="*/ 95104 w 138134"/>
                <a:gd name="connsiteY3" fmla="*/ 0 h 380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8134" h="380417">
                  <a:moveTo>
                    <a:pt x="0" y="380417"/>
                  </a:moveTo>
                  <a:lnTo>
                    <a:pt x="43030" y="380417"/>
                  </a:lnTo>
                  <a:lnTo>
                    <a:pt x="138134" y="0"/>
                  </a:lnTo>
                  <a:lnTo>
                    <a:pt x="95104" y="0"/>
                  </a:lnTo>
                  <a:close/>
                </a:path>
              </a:pathLst>
            </a:custGeom>
            <a:solidFill>
              <a:srgbClr val="F095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40" name="任意多边形: 形状 30">
              <a:extLst>
                <a:ext uri="{FF2B5EF4-FFF2-40B4-BE49-F238E27FC236}">
                  <a16:creationId xmlns="" xmlns:a16="http://schemas.microsoft.com/office/drawing/2014/main" id="{19AD9626-74CE-4AC3-BFC6-57D38AE8DBC0}"/>
                </a:ext>
              </a:extLst>
            </p:cNvPr>
            <p:cNvSpPr/>
            <p:nvPr/>
          </p:nvSpPr>
          <p:spPr>
            <a:xfrm flipH="1" flipV="1">
              <a:off x="11223563" y="6477583"/>
              <a:ext cx="138134" cy="380417"/>
            </a:xfrm>
            <a:custGeom>
              <a:avLst/>
              <a:gdLst>
                <a:gd name="connsiteX0" fmla="*/ 0 w 138134"/>
                <a:gd name="connsiteY0" fmla="*/ 380417 h 380417"/>
                <a:gd name="connsiteX1" fmla="*/ 43030 w 138134"/>
                <a:gd name="connsiteY1" fmla="*/ 380417 h 380417"/>
                <a:gd name="connsiteX2" fmla="*/ 138134 w 138134"/>
                <a:gd name="connsiteY2" fmla="*/ 0 h 380417"/>
                <a:gd name="connsiteX3" fmla="*/ 95104 w 138134"/>
                <a:gd name="connsiteY3" fmla="*/ 0 h 380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8134" h="380417">
                  <a:moveTo>
                    <a:pt x="0" y="380417"/>
                  </a:moveTo>
                  <a:lnTo>
                    <a:pt x="43030" y="380417"/>
                  </a:lnTo>
                  <a:lnTo>
                    <a:pt x="138134" y="0"/>
                  </a:lnTo>
                  <a:lnTo>
                    <a:pt x="95104" y="0"/>
                  </a:lnTo>
                  <a:close/>
                </a:path>
              </a:pathLst>
            </a:custGeom>
            <a:solidFill>
              <a:srgbClr val="F095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41" name="任意多边形: 形状 31">
              <a:extLst>
                <a:ext uri="{FF2B5EF4-FFF2-40B4-BE49-F238E27FC236}">
                  <a16:creationId xmlns="" xmlns:a16="http://schemas.microsoft.com/office/drawing/2014/main" id="{9635CA15-EBEE-4F5B-B7CE-E5534AD64263}"/>
                </a:ext>
              </a:extLst>
            </p:cNvPr>
            <p:cNvSpPr/>
            <p:nvPr/>
          </p:nvSpPr>
          <p:spPr>
            <a:xfrm flipH="1" flipV="1">
              <a:off x="11130425" y="6477583"/>
              <a:ext cx="138134" cy="380417"/>
            </a:xfrm>
            <a:custGeom>
              <a:avLst/>
              <a:gdLst>
                <a:gd name="connsiteX0" fmla="*/ 0 w 138134"/>
                <a:gd name="connsiteY0" fmla="*/ 380417 h 380417"/>
                <a:gd name="connsiteX1" fmla="*/ 43030 w 138134"/>
                <a:gd name="connsiteY1" fmla="*/ 380417 h 380417"/>
                <a:gd name="connsiteX2" fmla="*/ 138134 w 138134"/>
                <a:gd name="connsiteY2" fmla="*/ 0 h 380417"/>
                <a:gd name="connsiteX3" fmla="*/ 95104 w 138134"/>
                <a:gd name="connsiteY3" fmla="*/ 0 h 380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8134" h="380417">
                  <a:moveTo>
                    <a:pt x="0" y="380417"/>
                  </a:moveTo>
                  <a:lnTo>
                    <a:pt x="43030" y="380417"/>
                  </a:lnTo>
                  <a:lnTo>
                    <a:pt x="138134" y="0"/>
                  </a:lnTo>
                  <a:lnTo>
                    <a:pt x="95104" y="0"/>
                  </a:lnTo>
                  <a:close/>
                </a:path>
              </a:pathLst>
            </a:custGeom>
            <a:solidFill>
              <a:srgbClr val="F095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42" name="任意多边形: 形状 32">
              <a:extLst>
                <a:ext uri="{FF2B5EF4-FFF2-40B4-BE49-F238E27FC236}">
                  <a16:creationId xmlns="" xmlns:a16="http://schemas.microsoft.com/office/drawing/2014/main" id="{C4033458-E5E7-4754-B7B1-F07D624F7436}"/>
                </a:ext>
              </a:extLst>
            </p:cNvPr>
            <p:cNvSpPr/>
            <p:nvPr/>
          </p:nvSpPr>
          <p:spPr>
            <a:xfrm flipH="1" flipV="1">
              <a:off x="11037287" y="6477583"/>
              <a:ext cx="138134" cy="380417"/>
            </a:xfrm>
            <a:custGeom>
              <a:avLst/>
              <a:gdLst>
                <a:gd name="connsiteX0" fmla="*/ 0 w 138134"/>
                <a:gd name="connsiteY0" fmla="*/ 380417 h 380417"/>
                <a:gd name="connsiteX1" fmla="*/ 43030 w 138134"/>
                <a:gd name="connsiteY1" fmla="*/ 380417 h 380417"/>
                <a:gd name="connsiteX2" fmla="*/ 138134 w 138134"/>
                <a:gd name="connsiteY2" fmla="*/ 0 h 380417"/>
                <a:gd name="connsiteX3" fmla="*/ 95104 w 138134"/>
                <a:gd name="connsiteY3" fmla="*/ 0 h 380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8134" h="380417">
                  <a:moveTo>
                    <a:pt x="0" y="380417"/>
                  </a:moveTo>
                  <a:lnTo>
                    <a:pt x="43030" y="380417"/>
                  </a:lnTo>
                  <a:lnTo>
                    <a:pt x="138134" y="0"/>
                  </a:lnTo>
                  <a:lnTo>
                    <a:pt x="95104" y="0"/>
                  </a:lnTo>
                  <a:close/>
                </a:path>
              </a:pathLst>
            </a:custGeom>
            <a:solidFill>
              <a:srgbClr val="F095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43" name="任意多边形: 形状 33">
              <a:extLst>
                <a:ext uri="{FF2B5EF4-FFF2-40B4-BE49-F238E27FC236}">
                  <a16:creationId xmlns="" xmlns:a16="http://schemas.microsoft.com/office/drawing/2014/main" id="{647E74D9-65F6-4FE1-A32E-E77A166B993F}"/>
                </a:ext>
              </a:extLst>
            </p:cNvPr>
            <p:cNvSpPr/>
            <p:nvPr/>
          </p:nvSpPr>
          <p:spPr>
            <a:xfrm flipH="1" flipV="1">
              <a:off x="10944149" y="6477583"/>
              <a:ext cx="138134" cy="380417"/>
            </a:xfrm>
            <a:custGeom>
              <a:avLst/>
              <a:gdLst>
                <a:gd name="connsiteX0" fmla="*/ 0 w 138134"/>
                <a:gd name="connsiteY0" fmla="*/ 380417 h 380417"/>
                <a:gd name="connsiteX1" fmla="*/ 43030 w 138134"/>
                <a:gd name="connsiteY1" fmla="*/ 380417 h 380417"/>
                <a:gd name="connsiteX2" fmla="*/ 138134 w 138134"/>
                <a:gd name="connsiteY2" fmla="*/ 0 h 380417"/>
                <a:gd name="connsiteX3" fmla="*/ 95104 w 138134"/>
                <a:gd name="connsiteY3" fmla="*/ 0 h 380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8134" h="380417">
                  <a:moveTo>
                    <a:pt x="0" y="380417"/>
                  </a:moveTo>
                  <a:lnTo>
                    <a:pt x="43030" y="380417"/>
                  </a:lnTo>
                  <a:lnTo>
                    <a:pt x="138134" y="0"/>
                  </a:lnTo>
                  <a:lnTo>
                    <a:pt x="95104" y="0"/>
                  </a:lnTo>
                  <a:close/>
                </a:path>
              </a:pathLst>
            </a:custGeom>
            <a:solidFill>
              <a:srgbClr val="F095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44" name="任意多边形: 形状 34">
              <a:extLst>
                <a:ext uri="{FF2B5EF4-FFF2-40B4-BE49-F238E27FC236}">
                  <a16:creationId xmlns="" xmlns:a16="http://schemas.microsoft.com/office/drawing/2014/main" id="{142E5D27-BB09-457F-8830-6F8FBD53B8C5}"/>
                </a:ext>
              </a:extLst>
            </p:cNvPr>
            <p:cNvSpPr/>
            <p:nvPr/>
          </p:nvSpPr>
          <p:spPr>
            <a:xfrm flipH="1" flipV="1">
              <a:off x="10851011" y="6477583"/>
              <a:ext cx="138134" cy="380417"/>
            </a:xfrm>
            <a:custGeom>
              <a:avLst/>
              <a:gdLst>
                <a:gd name="connsiteX0" fmla="*/ 0 w 138134"/>
                <a:gd name="connsiteY0" fmla="*/ 380417 h 380417"/>
                <a:gd name="connsiteX1" fmla="*/ 43030 w 138134"/>
                <a:gd name="connsiteY1" fmla="*/ 380417 h 380417"/>
                <a:gd name="connsiteX2" fmla="*/ 138134 w 138134"/>
                <a:gd name="connsiteY2" fmla="*/ 0 h 380417"/>
                <a:gd name="connsiteX3" fmla="*/ 95104 w 138134"/>
                <a:gd name="connsiteY3" fmla="*/ 0 h 380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8134" h="380417">
                  <a:moveTo>
                    <a:pt x="0" y="380417"/>
                  </a:moveTo>
                  <a:lnTo>
                    <a:pt x="43030" y="380417"/>
                  </a:lnTo>
                  <a:lnTo>
                    <a:pt x="138134" y="0"/>
                  </a:lnTo>
                  <a:lnTo>
                    <a:pt x="95104" y="0"/>
                  </a:lnTo>
                  <a:close/>
                </a:path>
              </a:pathLst>
            </a:custGeom>
            <a:solidFill>
              <a:srgbClr val="F095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45" name="任意多边形: 形状 35">
              <a:extLst>
                <a:ext uri="{FF2B5EF4-FFF2-40B4-BE49-F238E27FC236}">
                  <a16:creationId xmlns="" xmlns:a16="http://schemas.microsoft.com/office/drawing/2014/main" id="{1DB9EFA9-038B-4F41-8196-BF3CD9CB8C1A}"/>
                </a:ext>
              </a:extLst>
            </p:cNvPr>
            <p:cNvSpPr/>
            <p:nvPr/>
          </p:nvSpPr>
          <p:spPr>
            <a:xfrm flipH="1" flipV="1">
              <a:off x="10757873" y="6477583"/>
              <a:ext cx="138134" cy="380417"/>
            </a:xfrm>
            <a:custGeom>
              <a:avLst/>
              <a:gdLst>
                <a:gd name="connsiteX0" fmla="*/ 0 w 138134"/>
                <a:gd name="connsiteY0" fmla="*/ 380417 h 380417"/>
                <a:gd name="connsiteX1" fmla="*/ 43030 w 138134"/>
                <a:gd name="connsiteY1" fmla="*/ 380417 h 380417"/>
                <a:gd name="connsiteX2" fmla="*/ 138134 w 138134"/>
                <a:gd name="connsiteY2" fmla="*/ 0 h 380417"/>
                <a:gd name="connsiteX3" fmla="*/ 95104 w 138134"/>
                <a:gd name="connsiteY3" fmla="*/ 0 h 380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8134" h="380417">
                  <a:moveTo>
                    <a:pt x="0" y="380417"/>
                  </a:moveTo>
                  <a:lnTo>
                    <a:pt x="43030" y="380417"/>
                  </a:lnTo>
                  <a:lnTo>
                    <a:pt x="138134" y="0"/>
                  </a:lnTo>
                  <a:lnTo>
                    <a:pt x="95104" y="0"/>
                  </a:lnTo>
                  <a:close/>
                </a:path>
              </a:pathLst>
            </a:custGeom>
            <a:solidFill>
              <a:srgbClr val="F095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46" name="任意多边形: 形状 30">
              <a:extLst>
                <a:ext uri="{FF2B5EF4-FFF2-40B4-BE49-F238E27FC236}">
                  <a16:creationId xmlns="" xmlns:a16="http://schemas.microsoft.com/office/drawing/2014/main" id="{19AD9626-74CE-4AC3-BFC6-57D38AE8DBC0}"/>
                </a:ext>
              </a:extLst>
            </p:cNvPr>
            <p:cNvSpPr/>
            <p:nvPr/>
          </p:nvSpPr>
          <p:spPr>
            <a:xfrm flipH="1" flipV="1">
              <a:off x="11819870" y="6477583"/>
              <a:ext cx="138134" cy="380417"/>
            </a:xfrm>
            <a:custGeom>
              <a:avLst/>
              <a:gdLst>
                <a:gd name="connsiteX0" fmla="*/ 0 w 138134"/>
                <a:gd name="connsiteY0" fmla="*/ 380417 h 380417"/>
                <a:gd name="connsiteX1" fmla="*/ 43030 w 138134"/>
                <a:gd name="connsiteY1" fmla="*/ 380417 h 380417"/>
                <a:gd name="connsiteX2" fmla="*/ 138134 w 138134"/>
                <a:gd name="connsiteY2" fmla="*/ 0 h 380417"/>
                <a:gd name="connsiteX3" fmla="*/ 95104 w 138134"/>
                <a:gd name="connsiteY3" fmla="*/ 0 h 380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8134" h="380417">
                  <a:moveTo>
                    <a:pt x="0" y="380417"/>
                  </a:moveTo>
                  <a:lnTo>
                    <a:pt x="43030" y="380417"/>
                  </a:lnTo>
                  <a:lnTo>
                    <a:pt x="138134" y="0"/>
                  </a:lnTo>
                  <a:lnTo>
                    <a:pt x="95104" y="0"/>
                  </a:lnTo>
                  <a:close/>
                </a:path>
              </a:pathLst>
            </a:custGeom>
            <a:solidFill>
              <a:srgbClr val="F095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47" name="任意多边形: 形状 31">
              <a:extLst>
                <a:ext uri="{FF2B5EF4-FFF2-40B4-BE49-F238E27FC236}">
                  <a16:creationId xmlns="" xmlns:a16="http://schemas.microsoft.com/office/drawing/2014/main" id="{9635CA15-EBEE-4F5B-B7CE-E5534AD64263}"/>
                </a:ext>
              </a:extLst>
            </p:cNvPr>
            <p:cNvSpPr/>
            <p:nvPr/>
          </p:nvSpPr>
          <p:spPr>
            <a:xfrm flipH="1" flipV="1">
              <a:off x="11726732" y="6477583"/>
              <a:ext cx="138134" cy="380417"/>
            </a:xfrm>
            <a:custGeom>
              <a:avLst/>
              <a:gdLst>
                <a:gd name="connsiteX0" fmla="*/ 0 w 138134"/>
                <a:gd name="connsiteY0" fmla="*/ 380417 h 380417"/>
                <a:gd name="connsiteX1" fmla="*/ 43030 w 138134"/>
                <a:gd name="connsiteY1" fmla="*/ 380417 h 380417"/>
                <a:gd name="connsiteX2" fmla="*/ 138134 w 138134"/>
                <a:gd name="connsiteY2" fmla="*/ 0 h 380417"/>
                <a:gd name="connsiteX3" fmla="*/ 95104 w 138134"/>
                <a:gd name="connsiteY3" fmla="*/ 0 h 380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8134" h="380417">
                  <a:moveTo>
                    <a:pt x="0" y="380417"/>
                  </a:moveTo>
                  <a:lnTo>
                    <a:pt x="43030" y="380417"/>
                  </a:lnTo>
                  <a:lnTo>
                    <a:pt x="138134" y="0"/>
                  </a:lnTo>
                  <a:lnTo>
                    <a:pt x="95104" y="0"/>
                  </a:lnTo>
                  <a:close/>
                </a:path>
              </a:pathLst>
            </a:custGeom>
            <a:solidFill>
              <a:srgbClr val="F095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48" name="任意多边形: 形状 32">
              <a:extLst>
                <a:ext uri="{FF2B5EF4-FFF2-40B4-BE49-F238E27FC236}">
                  <a16:creationId xmlns="" xmlns:a16="http://schemas.microsoft.com/office/drawing/2014/main" id="{C4033458-E5E7-4754-B7B1-F07D624F7436}"/>
                </a:ext>
              </a:extLst>
            </p:cNvPr>
            <p:cNvSpPr/>
            <p:nvPr/>
          </p:nvSpPr>
          <p:spPr>
            <a:xfrm flipH="1" flipV="1">
              <a:off x="11633594" y="6477583"/>
              <a:ext cx="138134" cy="380417"/>
            </a:xfrm>
            <a:custGeom>
              <a:avLst/>
              <a:gdLst>
                <a:gd name="connsiteX0" fmla="*/ 0 w 138134"/>
                <a:gd name="connsiteY0" fmla="*/ 380417 h 380417"/>
                <a:gd name="connsiteX1" fmla="*/ 43030 w 138134"/>
                <a:gd name="connsiteY1" fmla="*/ 380417 h 380417"/>
                <a:gd name="connsiteX2" fmla="*/ 138134 w 138134"/>
                <a:gd name="connsiteY2" fmla="*/ 0 h 380417"/>
                <a:gd name="connsiteX3" fmla="*/ 95104 w 138134"/>
                <a:gd name="connsiteY3" fmla="*/ 0 h 380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8134" h="380417">
                  <a:moveTo>
                    <a:pt x="0" y="380417"/>
                  </a:moveTo>
                  <a:lnTo>
                    <a:pt x="43030" y="380417"/>
                  </a:lnTo>
                  <a:lnTo>
                    <a:pt x="138134" y="0"/>
                  </a:lnTo>
                  <a:lnTo>
                    <a:pt x="95104" y="0"/>
                  </a:lnTo>
                  <a:close/>
                </a:path>
              </a:pathLst>
            </a:custGeom>
            <a:solidFill>
              <a:srgbClr val="F095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49" name="任意多边形: 形状 33">
              <a:extLst>
                <a:ext uri="{FF2B5EF4-FFF2-40B4-BE49-F238E27FC236}">
                  <a16:creationId xmlns="" xmlns:a16="http://schemas.microsoft.com/office/drawing/2014/main" id="{647E74D9-65F6-4FE1-A32E-E77A166B993F}"/>
                </a:ext>
              </a:extLst>
            </p:cNvPr>
            <p:cNvSpPr/>
            <p:nvPr/>
          </p:nvSpPr>
          <p:spPr>
            <a:xfrm flipH="1" flipV="1">
              <a:off x="11540456" y="6477583"/>
              <a:ext cx="138134" cy="380417"/>
            </a:xfrm>
            <a:custGeom>
              <a:avLst/>
              <a:gdLst>
                <a:gd name="connsiteX0" fmla="*/ 0 w 138134"/>
                <a:gd name="connsiteY0" fmla="*/ 380417 h 380417"/>
                <a:gd name="connsiteX1" fmla="*/ 43030 w 138134"/>
                <a:gd name="connsiteY1" fmla="*/ 380417 h 380417"/>
                <a:gd name="connsiteX2" fmla="*/ 138134 w 138134"/>
                <a:gd name="connsiteY2" fmla="*/ 0 h 380417"/>
                <a:gd name="connsiteX3" fmla="*/ 95104 w 138134"/>
                <a:gd name="connsiteY3" fmla="*/ 0 h 380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8134" h="380417">
                  <a:moveTo>
                    <a:pt x="0" y="380417"/>
                  </a:moveTo>
                  <a:lnTo>
                    <a:pt x="43030" y="380417"/>
                  </a:lnTo>
                  <a:lnTo>
                    <a:pt x="138134" y="0"/>
                  </a:lnTo>
                  <a:lnTo>
                    <a:pt x="95104" y="0"/>
                  </a:lnTo>
                  <a:close/>
                </a:path>
              </a:pathLst>
            </a:custGeom>
            <a:solidFill>
              <a:srgbClr val="F095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50" name="任意多边形: 形状 34">
              <a:extLst>
                <a:ext uri="{FF2B5EF4-FFF2-40B4-BE49-F238E27FC236}">
                  <a16:creationId xmlns="" xmlns:a16="http://schemas.microsoft.com/office/drawing/2014/main" id="{142E5D27-BB09-457F-8830-6F8FBD53B8C5}"/>
                </a:ext>
              </a:extLst>
            </p:cNvPr>
            <p:cNvSpPr/>
            <p:nvPr/>
          </p:nvSpPr>
          <p:spPr>
            <a:xfrm flipH="1" flipV="1">
              <a:off x="11447318" y="6477583"/>
              <a:ext cx="138134" cy="380417"/>
            </a:xfrm>
            <a:custGeom>
              <a:avLst/>
              <a:gdLst>
                <a:gd name="connsiteX0" fmla="*/ 0 w 138134"/>
                <a:gd name="connsiteY0" fmla="*/ 380417 h 380417"/>
                <a:gd name="connsiteX1" fmla="*/ 43030 w 138134"/>
                <a:gd name="connsiteY1" fmla="*/ 380417 h 380417"/>
                <a:gd name="connsiteX2" fmla="*/ 138134 w 138134"/>
                <a:gd name="connsiteY2" fmla="*/ 0 h 380417"/>
                <a:gd name="connsiteX3" fmla="*/ 95104 w 138134"/>
                <a:gd name="connsiteY3" fmla="*/ 0 h 380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8134" h="380417">
                  <a:moveTo>
                    <a:pt x="0" y="380417"/>
                  </a:moveTo>
                  <a:lnTo>
                    <a:pt x="43030" y="380417"/>
                  </a:lnTo>
                  <a:lnTo>
                    <a:pt x="138134" y="0"/>
                  </a:lnTo>
                  <a:lnTo>
                    <a:pt x="95104" y="0"/>
                  </a:lnTo>
                  <a:close/>
                </a:path>
              </a:pathLst>
            </a:custGeom>
            <a:solidFill>
              <a:srgbClr val="F095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51" name="任意多边形: 形状 35">
              <a:extLst>
                <a:ext uri="{FF2B5EF4-FFF2-40B4-BE49-F238E27FC236}">
                  <a16:creationId xmlns="" xmlns:a16="http://schemas.microsoft.com/office/drawing/2014/main" id="{1DB9EFA9-038B-4F41-8196-BF3CD9CB8C1A}"/>
                </a:ext>
              </a:extLst>
            </p:cNvPr>
            <p:cNvSpPr/>
            <p:nvPr/>
          </p:nvSpPr>
          <p:spPr>
            <a:xfrm flipH="1" flipV="1">
              <a:off x="11354180" y="6477583"/>
              <a:ext cx="138134" cy="380417"/>
            </a:xfrm>
            <a:custGeom>
              <a:avLst/>
              <a:gdLst>
                <a:gd name="connsiteX0" fmla="*/ 0 w 138134"/>
                <a:gd name="connsiteY0" fmla="*/ 380417 h 380417"/>
                <a:gd name="connsiteX1" fmla="*/ 43030 w 138134"/>
                <a:gd name="connsiteY1" fmla="*/ 380417 h 380417"/>
                <a:gd name="connsiteX2" fmla="*/ 138134 w 138134"/>
                <a:gd name="connsiteY2" fmla="*/ 0 h 380417"/>
                <a:gd name="connsiteX3" fmla="*/ 95104 w 138134"/>
                <a:gd name="connsiteY3" fmla="*/ 0 h 380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8134" h="380417">
                  <a:moveTo>
                    <a:pt x="0" y="380417"/>
                  </a:moveTo>
                  <a:lnTo>
                    <a:pt x="43030" y="380417"/>
                  </a:lnTo>
                  <a:lnTo>
                    <a:pt x="138134" y="0"/>
                  </a:lnTo>
                  <a:lnTo>
                    <a:pt x="95104" y="0"/>
                  </a:lnTo>
                  <a:close/>
                </a:path>
              </a:pathLst>
            </a:custGeom>
            <a:solidFill>
              <a:srgbClr val="F095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53" name="任意多边形: 形状 31">
              <a:extLst>
                <a:ext uri="{FF2B5EF4-FFF2-40B4-BE49-F238E27FC236}">
                  <a16:creationId xmlns="" xmlns:a16="http://schemas.microsoft.com/office/drawing/2014/main" id="{9635CA15-EBEE-4F5B-B7CE-E5534AD64263}"/>
                </a:ext>
              </a:extLst>
            </p:cNvPr>
            <p:cNvSpPr/>
            <p:nvPr/>
          </p:nvSpPr>
          <p:spPr>
            <a:xfrm flipH="1" flipV="1">
              <a:off x="12013042" y="6477583"/>
              <a:ext cx="138134" cy="380417"/>
            </a:xfrm>
            <a:custGeom>
              <a:avLst/>
              <a:gdLst>
                <a:gd name="connsiteX0" fmla="*/ 0 w 138134"/>
                <a:gd name="connsiteY0" fmla="*/ 380417 h 380417"/>
                <a:gd name="connsiteX1" fmla="*/ 43030 w 138134"/>
                <a:gd name="connsiteY1" fmla="*/ 380417 h 380417"/>
                <a:gd name="connsiteX2" fmla="*/ 138134 w 138134"/>
                <a:gd name="connsiteY2" fmla="*/ 0 h 380417"/>
                <a:gd name="connsiteX3" fmla="*/ 95104 w 138134"/>
                <a:gd name="connsiteY3" fmla="*/ 0 h 380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8134" h="380417">
                  <a:moveTo>
                    <a:pt x="0" y="380417"/>
                  </a:moveTo>
                  <a:lnTo>
                    <a:pt x="43030" y="380417"/>
                  </a:lnTo>
                  <a:lnTo>
                    <a:pt x="138134" y="0"/>
                  </a:lnTo>
                  <a:lnTo>
                    <a:pt x="95104" y="0"/>
                  </a:lnTo>
                  <a:close/>
                </a:path>
              </a:pathLst>
            </a:custGeom>
            <a:solidFill>
              <a:srgbClr val="F095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54" name="任意多边形: 形状 32">
              <a:extLst>
                <a:ext uri="{FF2B5EF4-FFF2-40B4-BE49-F238E27FC236}">
                  <a16:creationId xmlns="" xmlns:a16="http://schemas.microsoft.com/office/drawing/2014/main" id="{C4033458-E5E7-4754-B7B1-F07D624F7436}"/>
                </a:ext>
              </a:extLst>
            </p:cNvPr>
            <p:cNvSpPr/>
            <p:nvPr/>
          </p:nvSpPr>
          <p:spPr>
            <a:xfrm flipH="1" flipV="1">
              <a:off x="11919904" y="6477583"/>
              <a:ext cx="138134" cy="380417"/>
            </a:xfrm>
            <a:custGeom>
              <a:avLst/>
              <a:gdLst>
                <a:gd name="connsiteX0" fmla="*/ 0 w 138134"/>
                <a:gd name="connsiteY0" fmla="*/ 380417 h 380417"/>
                <a:gd name="connsiteX1" fmla="*/ 43030 w 138134"/>
                <a:gd name="connsiteY1" fmla="*/ 380417 h 380417"/>
                <a:gd name="connsiteX2" fmla="*/ 138134 w 138134"/>
                <a:gd name="connsiteY2" fmla="*/ 0 h 380417"/>
                <a:gd name="connsiteX3" fmla="*/ 95104 w 138134"/>
                <a:gd name="connsiteY3" fmla="*/ 0 h 380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8134" h="380417">
                  <a:moveTo>
                    <a:pt x="0" y="380417"/>
                  </a:moveTo>
                  <a:lnTo>
                    <a:pt x="43030" y="380417"/>
                  </a:lnTo>
                  <a:lnTo>
                    <a:pt x="138134" y="0"/>
                  </a:lnTo>
                  <a:lnTo>
                    <a:pt x="95104" y="0"/>
                  </a:lnTo>
                  <a:close/>
                </a:path>
              </a:pathLst>
            </a:custGeom>
            <a:solidFill>
              <a:srgbClr val="F095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87" name="组合 86"/>
          <p:cNvGrpSpPr/>
          <p:nvPr/>
        </p:nvGrpSpPr>
        <p:grpSpPr>
          <a:xfrm>
            <a:off x="244017" y="210854"/>
            <a:ext cx="4112453" cy="651075"/>
            <a:chOff x="301587" y="432453"/>
            <a:chExt cx="4112453" cy="651075"/>
          </a:xfrm>
        </p:grpSpPr>
        <p:grpSp>
          <p:nvGrpSpPr>
            <p:cNvPr id="64" name="组合 63">
              <a:extLst>
                <a:ext uri="{FF2B5EF4-FFF2-40B4-BE49-F238E27FC236}">
                  <a16:creationId xmlns="" xmlns:a16="http://schemas.microsoft.com/office/drawing/2014/main" id="{596F35C4-46E9-40FF-9A7D-CBF6898AA91C}"/>
                </a:ext>
              </a:extLst>
            </p:cNvPr>
            <p:cNvGrpSpPr/>
            <p:nvPr/>
          </p:nvGrpSpPr>
          <p:grpSpPr>
            <a:xfrm>
              <a:off x="2310572" y="434097"/>
              <a:ext cx="2103468" cy="649431"/>
              <a:chOff x="734816" y="231315"/>
              <a:chExt cx="2103468" cy="649431"/>
            </a:xfrm>
          </p:grpSpPr>
          <p:sp>
            <p:nvSpPr>
              <p:cNvPr id="65" name="文本框 64">
                <a:extLst>
                  <a:ext uri="{FF2B5EF4-FFF2-40B4-BE49-F238E27FC236}">
                    <a16:creationId xmlns="" xmlns:a16="http://schemas.microsoft.com/office/drawing/2014/main" id="{5A24502D-9ED8-40BF-8D0A-E76AF956509C}"/>
                  </a:ext>
                </a:extLst>
              </p:cNvPr>
              <p:cNvSpPr txBox="1"/>
              <p:nvPr/>
            </p:nvSpPr>
            <p:spPr>
              <a:xfrm>
                <a:off x="734816" y="231315"/>
                <a:ext cx="2103468" cy="45140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ts val="2800"/>
                  </a:lnSpc>
                </a:pPr>
                <a:r>
                  <a:rPr lang="en-US" altLang="zh-CN" sz="2400" b="1" dirty="0">
                    <a:latin typeface="微软雅黑" panose="020B0503020204020204" pitchFamily="34" charset="-122"/>
                    <a:ea typeface="微软雅黑" panose="020B0503020204020204" pitchFamily="34" charset="-122"/>
                    <a:cs typeface="字魂105号-简雅黑" panose="00000500000000000000" pitchFamily="2" charset="-122"/>
                  </a:rPr>
                  <a:t>YOUR LOGO</a:t>
                </a:r>
                <a:endParaRPr lang="zh-CN" altLang="en-US" sz="2400" b="1" dirty="0">
                  <a:latin typeface="微软雅黑" panose="020B0503020204020204" pitchFamily="34" charset="-122"/>
                  <a:ea typeface="微软雅黑" panose="020B0503020204020204" pitchFamily="34" charset="-122"/>
                  <a:cs typeface="字魂105号-简雅黑" panose="00000500000000000000" pitchFamily="2" charset="-122"/>
                </a:endParaRPr>
              </a:p>
            </p:txBody>
          </p:sp>
          <p:sp>
            <p:nvSpPr>
              <p:cNvPr id="66" name="文本框 65">
                <a:extLst>
                  <a:ext uri="{FF2B5EF4-FFF2-40B4-BE49-F238E27FC236}">
                    <a16:creationId xmlns="" xmlns:a16="http://schemas.microsoft.com/office/drawing/2014/main" id="{0202C620-F1CB-4E89-BCA8-230F6C3EFFED}"/>
                  </a:ext>
                </a:extLst>
              </p:cNvPr>
              <p:cNvSpPr txBox="1"/>
              <p:nvPr/>
            </p:nvSpPr>
            <p:spPr>
              <a:xfrm>
                <a:off x="783132" y="583229"/>
                <a:ext cx="2055152" cy="29751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ts val="1600"/>
                  </a:lnSpc>
                </a:pPr>
                <a:r>
                  <a:rPr lang="en-US" altLang="zh-CN" sz="900" spc="100" dirty="0">
                    <a:latin typeface="微软雅黑" panose="020B0503020204020204" pitchFamily="34" charset="-122"/>
                    <a:ea typeface="微软雅黑" panose="020B0503020204020204" pitchFamily="34" charset="-122"/>
                    <a:cs typeface="字魂105号-简雅黑" panose="00000500000000000000" pitchFamily="2" charset="-122"/>
                  </a:rPr>
                  <a:t>PLEASE ENTER YOUR NAME</a:t>
                </a:r>
                <a:endParaRPr lang="zh-CN" altLang="en-US" sz="900" spc="100" dirty="0">
                  <a:latin typeface="微软雅黑" panose="020B0503020204020204" pitchFamily="34" charset="-122"/>
                  <a:ea typeface="微软雅黑" panose="020B0503020204020204" pitchFamily="34" charset="-122"/>
                  <a:cs typeface="字魂105号-简雅黑" panose="00000500000000000000" pitchFamily="2" charset="-122"/>
                </a:endParaRPr>
              </a:p>
            </p:txBody>
          </p:sp>
        </p:grpSp>
        <p:grpSp>
          <p:nvGrpSpPr>
            <p:cNvPr id="86" name="组合 85"/>
            <p:cNvGrpSpPr/>
            <p:nvPr/>
          </p:nvGrpSpPr>
          <p:grpSpPr>
            <a:xfrm>
              <a:off x="301587" y="432453"/>
              <a:ext cx="1878112" cy="559189"/>
              <a:chOff x="166589" y="352037"/>
              <a:chExt cx="2356815" cy="697908"/>
            </a:xfrm>
          </p:grpSpPr>
          <p:sp>
            <p:nvSpPr>
              <p:cNvPr id="70" name="椭圆 69">
                <a:extLst>
                  <a:ext uri="{FF2B5EF4-FFF2-40B4-BE49-F238E27FC236}">
                    <a16:creationId xmlns="" xmlns:a16="http://schemas.microsoft.com/office/drawing/2014/main" id="{9D7AB18A-D5B0-475B-95C7-82C2CDF89A98}"/>
                  </a:ext>
                </a:extLst>
              </p:cNvPr>
              <p:cNvSpPr/>
              <p:nvPr/>
            </p:nvSpPr>
            <p:spPr>
              <a:xfrm>
                <a:off x="166589" y="361577"/>
                <a:ext cx="688368" cy="688368"/>
              </a:xfrm>
              <a:prstGeom prst="ellipse">
                <a:avLst/>
              </a:prstGeom>
              <a:solidFill>
                <a:srgbClr val="EE8A1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solidFill>
                    <a:prstClr val="white"/>
                  </a:solidFill>
                </a:endParaRPr>
              </a:p>
            </p:txBody>
          </p:sp>
          <p:sp>
            <p:nvSpPr>
              <p:cNvPr id="71" name="椭圆 70">
                <a:extLst>
                  <a:ext uri="{FF2B5EF4-FFF2-40B4-BE49-F238E27FC236}">
                    <a16:creationId xmlns="" xmlns:a16="http://schemas.microsoft.com/office/drawing/2014/main" id="{9FB44E94-E2B5-4AC7-9183-EACCF0B3E9C2}"/>
                  </a:ext>
                </a:extLst>
              </p:cNvPr>
              <p:cNvSpPr/>
              <p:nvPr/>
            </p:nvSpPr>
            <p:spPr>
              <a:xfrm>
                <a:off x="1835035" y="361577"/>
                <a:ext cx="688369" cy="688368"/>
              </a:xfrm>
              <a:prstGeom prst="ellipse">
                <a:avLst/>
              </a:prstGeom>
              <a:solidFill>
                <a:srgbClr val="EE8A1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solidFill>
                    <a:prstClr val="white"/>
                  </a:solidFill>
                </a:endParaRPr>
              </a:p>
            </p:txBody>
          </p:sp>
          <p:grpSp>
            <p:nvGrpSpPr>
              <p:cNvPr id="72" name="组合 71">
                <a:extLst>
                  <a:ext uri="{FF2B5EF4-FFF2-40B4-BE49-F238E27FC236}">
                    <a16:creationId xmlns="" xmlns:a16="http://schemas.microsoft.com/office/drawing/2014/main" id="{8753CACF-C9CA-48C1-BF76-BC3D9C5CE730}"/>
                  </a:ext>
                </a:extLst>
              </p:cNvPr>
              <p:cNvGrpSpPr/>
              <p:nvPr/>
            </p:nvGrpSpPr>
            <p:grpSpPr>
              <a:xfrm>
                <a:off x="334908" y="524414"/>
                <a:ext cx="369488" cy="372593"/>
                <a:chOff x="5216526" y="1358901"/>
                <a:chExt cx="566738" cy="571500"/>
              </a:xfrm>
              <a:solidFill>
                <a:schemeClr val="bg1"/>
              </a:solidFill>
            </p:grpSpPr>
            <p:sp>
              <p:nvSpPr>
                <p:cNvPr id="73" name="Freeform 78">
                  <a:extLst>
                    <a:ext uri="{FF2B5EF4-FFF2-40B4-BE49-F238E27FC236}">
                      <a16:creationId xmlns="" xmlns:a16="http://schemas.microsoft.com/office/drawing/2014/main" id="{7F5B4989-B52F-453D-A925-D41A093498B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416551" y="1562101"/>
                  <a:ext cx="366713" cy="368300"/>
                </a:xfrm>
                <a:custGeom>
                  <a:avLst/>
                  <a:gdLst>
                    <a:gd name="T0" fmla="*/ 27 w 97"/>
                    <a:gd name="T1" fmla="*/ 26 h 98"/>
                    <a:gd name="T2" fmla="*/ 26 w 97"/>
                    <a:gd name="T3" fmla="*/ 27 h 98"/>
                    <a:gd name="T4" fmla="*/ 0 w 97"/>
                    <a:gd name="T5" fmla="*/ 90 h 98"/>
                    <a:gd name="T6" fmla="*/ 0 w 97"/>
                    <a:gd name="T7" fmla="*/ 91 h 98"/>
                    <a:gd name="T8" fmla="*/ 1 w 97"/>
                    <a:gd name="T9" fmla="*/ 93 h 98"/>
                    <a:gd name="T10" fmla="*/ 53 w 97"/>
                    <a:gd name="T11" fmla="*/ 89 h 98"/>
                    <a:gd name="T12" fmla="*/ 89 w 97"/>
                    <a:gd name="T13" fmla="*/ 51 h 98"/>
                    <a:gd name="T14" fmla="*/ 92 w 97"/>
                    <a:gd name="T15" fmla="*/ 2 h 98"/>
                    <a:gd name="T16" fmla="*/ 91 w 97"/>
                    <a:gd name="T17" fmla="*/ 1 h 98"/>
                    <a:gd name="T18" fmla="*/ 89 w 97"/>
                    <a:gd name="T19" fmla="*/ 1 h 98"/>
                    <a:gd name="T20" fmla="*/ 27 w 97"/>
                    <a:gd name="T21" fmla="*/ 26 h 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97" h="98">
                      <a:moveTo>
                        <a:pt x="27" y="26"/>
                      </a:moveTo>
                      <a:cubicBezTo>
                        <a:pt x="26" y="26"/>
                        <a:pt x="26" y="27"/>
                        <a:pt x="26" y="27"/>
                      </a:cubicBezTo>
                      <a:cubicBezTo>
                        <a:pt x="0" y="90"/>
                        <a:pt x="0" y="90"/>
                        <a:pt x="0" y="90"/>
                      </a:cubicBezTo>
                      <a:cubicBezTo>
                        <a:pt x="0" y="90"/>
                        <a:pt x="0" y="91"/>
                        <a:pt x="0" y="91"/>
                      </a:cubicBezTo>
                      <a:cubicBezTo>
                        <a:pt x="0" y="92"/>
                        <a:pt x="1" y="92"/>
                        <a:pt x="1" y="93"/>
                      </a:cubicBezTo>
                      <a:cubicBezTo>
                        <a:pt x="19" y="98"/>
                        <a:pt x="37" y="96"/>
                        <a:pt x="53" y="89"/>
                      </a:cubicBezTo>
                      <a:cubicBezTo>
                        <a:pt x="70" y="81"/>
                        <a:pt x="82" y="67"/>
                        <a:pt x="89" y="51"/>
                      </a:cubicBezTo>
                      <a:cubicBezTo>
                        <a:pt x="96" y="35"/>
                        <a:pt x="97" y="18"/>
                        <a:pt x="92" y="2"/>
                      </a:cubicBezTo>
                      <a:cubicBezTo>
                        <a:pt x="92" y="2"/>
                        <a:pt x="92" y="1"/>
                        <a:pt x="91" y="1"/>
                      </a:cubicBezTo>
                      <a:cubicBezTo>
                        <a:pt x="90" y="0"/>
                        <a:pt x="90" y="0"/>
                        <a:pt x="89" y="1"/>
                      </a:cubicBezTo>
                      <a:lnTo>
                        <a:pt x="27" y="2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dirty="0">
                    <a:latin typeface="Agency FB" panose="020B0503020202020204" pitchFamily="34" charset="0"/>
                  </a:endParaRPr>
                </a:p>
              </p:txBody>
            </p:sp>
            <p:sp>
              <p:nvSpPr>
                <p:cNvPr id="74" name="Freeform 79">
                  <a:extLst>
                    <a:ext uri="{FF2B5EF4-FFF2-40B4-BE49-F238E27FC236}">
                      <a16:creationId xmlns="" xmlns:a16="http://schemas.microsoft.com/office/drawing/2014/main" id="{BD4CC2CB-EFDE-4197-AE92-714F35727999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5359401" y="1358901"/>
                  <a:ext cx="385763" cy="263525"/>
                </a:xfrm>
                <a:custGeom>
                  <a:avLst/>
                  <a:gdLst>
                    <a:gd name="T0" fmla="*/ 41 w 102"/>
                    <a:gd name="T1" fmla="*/ 69 h 70"/>
                    <a:gd name="T2" fmla="*/ 100 w 102"/>
                    <a:gd name="T3" fmla="*/ 45 h 70"/>
                    <a:gd name="T4" fmla="*/ 101 w 102"/>
                    <a:gd name="T5" fmla="*/ 43 h 70"/>
                    <a:gd name="T6" fmla="*/ 101 w 102"/>
                    <a:gd name="T7" fmla="*/ 42 h 70"/>
                    <a:gd name="T8" fmla="*/ 65 w 102"/>
                    <a:gd name="T9" fmla="*/ 9 h 70"/>
                    <a:gd name="T10" fmla="*/ 1 w 102"/>
                    <a:gd name="T11" fmla="*/ 13 h 70"/>
                    <a:gd name="T12" fmla="*/ 0 w 102"/>
                    <a:gd name="T13" fmla="*/ 14 h 70"/>
                    <a:gd name="T14" fmla="*/ 0 w 102"/>
                    <a:gd name="T15" fmla="*/ 14 h 70"/>
                    <a:gd name="T16" fmla="*/ 0 w 102"/>
                    <a:gd name="T17" fmla="*/ 16 h 70"/>
                    <a:gd name="T18" fmla="*/ 38 w 102"/>
                    <a:gd name="T19" fmla="*/ 68 h 70"/>
                    <a:gd name="T20" fmla="*/ 41 w 102"/>
                    <a:gd name="T21" fmla="*/ 69 h 70"/>
                    <a:gd name="T22" fmla="*/ 43 w 102"/>
                    <a:gd name="T23" fmla="*/ 56 h 70"/>
                    <a:gd name="T24" fmla="*/ 16 w 102"/>
                    <a:gd name="T25" fmla="*/ 19 h 70"/>
                    <a:gd name="T26" fmla="*/ 32 w 102"/>
                    <a:gd name="T27" fmla="*/ 15 h 70"/>
                    <a:gd name="T28" fmla="*/ 61 w 102"/>
                    <a:gd name="T29" fmla="*/ 20 h 70"/>
                    <a:gd name="T30" fmla="*/ 79 w 102"/>
                    <a:gd name="T31" fmla="*/ 31 h 70"/>
                    <a:gd name="T32" fmla="*/ 85 w 102"/>
                    <a:gd name="T33" fmla="*/ 38 h 70"/>
                    <a:gd name="T34" fmla="*/ 43 w 102"/>
                    <a:gd name="T35" fmla="*/ 56 h 70"/>
                    <a:gd name="T36" fmla="*/ 43 w 102"/>
                    <a:gd name="T37" fmla="*/ 56 h 70"/>
                    <a:gd name="T38" fmla="*/ 43 w 102"/>
                    <a:gd name="T39" fmla="*/ 56 h 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102" h="70">
                      <a:moveTo>
                        <a:pt x="41" y="69"/>
                      </a:moveTo>
                      <a:cubicBezTo>
                        <a:pt x="100" y="45"/>
                        <a:pt x="100" y="45"/>
                        <a:pt x="100" y="45"/>
                      </a:cubicBezTo>
                      <a:cubicBezTo>
                        <a:pt x="101" y="44"/>
                        <a:pt x="101" y="44"/>
                        <a:pt x="101" y="43"/>
                      </a:cubicBezTo>
                      <a:cubicBezTo>
                        <a:pt x="102" y="43"/>
                        <a:pt x="102" y="42"/>
                        <a:pt x="101" y="42"/>
                      </a:cubicBezTo>
                      <a:cubicBezTo>
                        <a:pt x="93" y="27"/>
                        <a:pt x="81" y="15"/>
                        <a:pt x="65" y="9"/>
                      </a:cubicBezTo>
                      <a:cubicBezTo>
                        <a:pt x="44" y="0"/>
                        <a:pt x="21" y="2"/>
                        <a:pt x="1" y="13"/>
                      </a:cubicBezTo>
                      <a:cubicBezTo>
                        <a:pt x="1" y="13"/>
                        <a:pt x="0" y="13"/>
                        <a:pt x="0" y="14"/>
                      </a:cubicBezTo>
                      <a:cubicBezTo>
                        <a:pt x="0" y="14"/>
                        <a:pt x="0" y="14"/>
                        <a:pt x="0" y="14"/>
                      </a:cubicBezTo>
                      <a:cubicBezTo>
                        <a:pt x="0" y="15"/>
                        <a:pt x="0" y="16"/>
                        <a:pt x="0" y="16"/>
                      </a:cubicBezTo>
                      <a:cubicBezTo>
                        <a:pt x="38" y="68"/>
                        <a:pt x="38" y="68"/>
                        <a:pt x="38" y="68"/>
                      </a:cubicBezTo>
                      <a:cubicBezTo>
                        <a:pt x="38" y="69"/>
                        <a:pt x="40" y="70"/>
                        <a:pt x="41" y="69"/>
                      </a:cubicBezTo>
                      <a:close/>
                      <a:moveTo>
                        <a:pt x="43" y="56"/>
                      </a:moveTo>
                      <a:cubicBezTo>
                        <a:pt x="16" y="19"/>
                        <a:pt x="16" y="19"/>
                        <a:pt x="16" y="19"/>
                      </a:cubicBezTo>
                      <a:cubicBezTo>
                        <a:pt x="22" y="17"/>
                        <a:pt x="27" y="16"/>
                        <a:pt x="32" y="15"/>
                      </a:cubicBezTo>
                      <a:cubicBezTo>
                        <a:pt x="42" y="14"/>
                        <a:pt x="52" y="16"/>
                        <a:pt x="61" y="20"/>
                      </a:cubicBezTo>
                      <a:cubicBezTo>
                        <a:pt x="67" y="23"/>
                        <a:pt x="74" y="26"/>
                        <a:pt x="79" y="31"/>
                      </a:cubicBezTo>
                      <a:cubicBezTo>
                        <a:pt x="81" y="34"/>
                        <a:pt x="83" y="36"/>
                        <a:pt x="85" y="38"/>
                      </a:cubicBezTo>
                      <a:lnTo>
                        <a:pt x="43" y="56"/>
                      </a:lnTo>
                      <a:close/>
                      <a:moveTo>
                        <a:pt x="43" y="56"/>
                      </a:moveTo>
                      <a:cubicBezTo>
                        <a:pt x="43" y="56"/>
                        <a:pt x="43" y="56"/>
                        <a:pt x="43" y="56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dirty="0">
                    <a:latin typeface="Agency FB" panose="020B0503020202020204" pitchFamily="34" charset="0"/>
                  </a:endParaRPr>
                </a:p>
              </p:txBody>
            </p:sp>
            <p:sp>
              <p:nvSpPr>
                <p:cNvPr id="75" name="Freeform 80">
                  <a:extLst>
                    <a:ext uri="{FF2B5EF4-FFF2-40B4-BE49-F238E27FC236}">
                      <a16:creationId xmlns="" xmlns:a16="http://schemas.microsoft.com/office/drawing/2014/main" id="{5BAF9C15-172B-48B9-84B0-C7EA97D20921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5216526" y="1438276"/>
                  <a:ext cx="260350" cy="450850"/>
                </a:xfrm>
                <a:custGeom>
                  <a:avLst/>
                  <a:gdLst>
                    <a:gd name="T0" fmla="*/ 43 w 69"/>
                    <a:gd name="T1" fmla="*/ 118 h 120"/>
                    <a:gd name="T2" fmla="*/ 68 w 69"/>
                    <a:gd name="T3" fmla="*/ 57 h 120"/>
                    <a:gd name="T4" fmla="*/ 68 w 69"/>
                    <a:gd name="T5" fmla="*/ 55 h 120"/>
                    <a:gd name="T6" fmla="*/ 29 w 69"/>
                    <a:gd name="T7" fmla="*/ 1 h 120"/>
                    <a:gd name="T8" fmla="*/ 28 w 69"/>
                    <a:gd name="T9" fmla="*/ 0 h 120"/>
                    <a:gd name="T10" fmla="*/ 26 w 69"/>
                    <a:gd name="T11" fmla="*/ 1 h 120"/>
                    <a:gd name="T12" fmla="*/ 8 w 69"/>
                    <a:gd name="T13" fmla="*/ 27 h 120"/>
                    <a:gd name="T14" fmla="*/ 6 w 69"/>
                    <a:gd name="T15" fmla="*/ 80 h 120"/>
                    <a:gd name="T16" fmla="*/ 40 w 69"/>
                    <a:gd name="T17" fmla="*/ 119 h 120"/>
                    <a:gd name="T18" fmla="*/ 42 w 69"/>
                    <a:gd name="T19" fmla="*/ 120 h 120"/>
                    <a:gd name="T20" fmla="*/ 43 w 69"/>
                    <a:gd name="T21" fmla="*/ 118 h 120"/>
                    <a:gd name="T22" fmla="*/ 43 w 69"/>
                    <a:gd name="T23" fmla="*/ 118 h 120"/>
                    <a:gd name="T24" fmla="*/ 43 w 69"/>
                    <a:gd name="T25" fmla="*/ 118 h 1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69" h="120">
                      <a:moveTo>
                        <a:pt x="43" y="118"/>
                      </a:moveTo>
                      <a:cubicBezTo>
                        <a:pt x="68" y="57"/>
                        <a:pt x="68" y="57"/>
                        <a:pt x="68" y="57"/>
                      </a:cubicBezTo>
                      <a:cubicBezTo>
                        <a:pt x="69" y="57"/>
                        <a:pt x="69" y="56"/>
                        <a:pt x="68" y="55"/>
                      </a:cubicBezTo>
                      <a:cubicBezTo>
                        <a:pt x="29" y="1"/>
                        <a:pt x="29" y="1"/>
                        <a:pt x="29" y="1"/>
                      </a:cubicBezTo>
                      <a:cubicBezTo>
                        <a:pt x="29" y="1"/>
                        <a:pt x="29" y="1"/>
                        <a:pt x="28" y="0"/>
                      </a:cubicBezTo>
                      <a:cubicBezTo>
                        <a:pt x="27" y="0"/>
                        <a:pt x="27" y="1"/>
                        <a:pt x="26" y="1"/>
                      </a:cubicBezTo>
                      <a:cubicBezTo>
                        <a:pt x="18" y="8"/>
                        <a:pt x="12" y="17"/>
                        <a:pt x="8" y="27"/>
                      </a:cubicBezTo>
                      <a:cubicBezTo>
                        <a:pt x="1" y="44"/>
                        <a:pt x="0" y="63"/>
                        <a:pt x="6" y="80"/>
                      </a:cubicBezTo>
                      <a:cubicBezTo>
                        <a:pt x="12" y="97"/>
                        <a:pt x="24" y="111"/>
                        <a:pt x="40" y="119"/>
                      </a:cubicBezTo>
                      <a:cubicBezTo>
                        <a:pt x="40" y="120"/>
                        <a:pt x="41" y="120"/>
                        <a:pt x="42" y="120"/>
                      </a:cubicBezTo>
                      <a:cubicBezTo>
                        <a:pt x="42" y="119"/>
                        <a:pt x="43" y="119"/>
                        <a:pt x="43" y="118"/>
                      </a:cubicBezTo>
                      <a:close/>
                      <a:moveTo>
                        <a:pt x="43" y="118"/>
                      </a:moveTo>
                      <a:cubicBezTo>
                        <a:pt x="43" y="118"/>
                        <a:pt x="43" y="118"/>
                        <a:pt x="43" y="118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dirty="0">
                    <a:latin typeface="Agency FB" panose="020B0503020202020204" pitchFamily="34" charset="0"/>
                  </a:endParaRPr>
                </a:p>
              </p:txBody>
            </p:sp>
          </p:grpSp>
          <p:grpSp>
            <p:nvGrpSpPr>
              <p:cNvPr id="76" name="组合 75">
                <a:extLst>
                  <a:ext uri="{FF2B5EF4-FFF2-40B4-BE49-F238E27FC236}">
                    <a16:creationId xmlns="" xmlns:a16="http://schemas.microsoft.com/office/drawing/2014/main" id="{E2F0651B-3F7E-48D9-9A57-F5E5AAB96BCC}"/>
                  </a:ext>
                </a:extLst>
              </p:cNvPr>
              <p:cNvGrpSpPr/>
              <p:nvPr/>
            </p:nvGrpSpPr>
            <p:grpSpPr>
              <a:xfrm>
                <a:off x="1960402" y="512798"/>
                <a:ext cx="425378" cy="404678"/>
                <a:chOff x="6323014" y="4870451"/>
                <a:chExt cx="652463" cy="620713"/>
              </a:xfrm>
              <a:solidFill>
                <a:schemeClr val="bg1"/>
              </a:solidFill>
            </p:grpSpPr>
            <p:sp>
              <p:nvSpPr>
                <p:cNvPr id="77" name="Freeform 81">
                  <a:extLst>
                    <a:ext uri="{FF2B5EF4-FFF2-40B4-BE49-F238E27FC236}">
                      <a16:creationId xmlns="" xmlns:a16="http://schemas.microsoft.com/office/drawing/2014/main" id="{5861A971-19EB-46C1-8AB7-828C5404D9D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789739" y="4870451"/>
                  <a:ext cx="185738" cy="185738"/>
                </a:xfrm>
                <a:custGeom>
                  <a:avLst/>
                  <a:gdLst>
                    <a:gd name="T0" fmla="*/ 38 w 49"/>
                    <a:gd name="T1" fmla="*/ 11 h 49"/>
                    <a:gd name="T2" fmla="*/ 3 w 49"/>
                    <a:gd name="T3" fmla="*/ 7 h 49"/>
                    <a:gd name="T4" fmla="*/ 2 w 49"/>
                    <a:gd name="T5" fmla="*/ 15 h 49"/>
                    <a:gd name="T6" fmla="*/ 34 w 49"/>
                    <a:gd name="T7" fmla="*/ 47 h 49"/>
                    <a:gd name="T8" fmla="*/ 42 w 49"/>
                    <a:gd name="T9" fmla="*/ 46 h 49"/>
                    <a:gd name="T10" fmla="*/ 38 w 49"/>
                    <a:gd name="T11" fmla="*/ 11 h 4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49" h="49">
                      <a:moveTo>
                        <a:pt x="38" y="11"/>
                      </a:moveTo>
                      <a:cubicBezTo>
                        <a:pt x="28" y="2"/>
                        <a:pt x="14" y="0"/>
                        <a:pt x="3" y="7"/>
                      </a:cubicBezTo>
                      <a:cubicBezTo>
                        <a:pt x="0" y="9"/>
                        <a:pt x="0" y="13"/>
                        <a:pt x="2" y="15"/>
                      </a:cubicBezTo>
                      <a:cubicBezTo>
                        <a:pt x="34" y="47"/>
                        <a:pt x="34" y="47"/>
                        <a:pt x="34" y="47"/>
                      </a:cubicBezTo>
                      <a:cubicBezTo>
                        <a:pt x="36" y="49"/>
                        <a:pt x="40" y="49"/>
                        <a:pt x="42" y="46"/>
                      </a:cubicBezTo>
                      <a:cubicBezTo>
                        <a:pt x="49" y="35"/>
                        <a:pt x="47" y="21"/>
                        <a:pt x="38" y="1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dirty="0">
                    <a:latin typeface="Agency FB" panose="020B0503020202020204" pitchFamily="34" charset="0"/>
                  </a:endParaRPr>
                </a:p>
              </p:txBody>
            </p:sp>
            <p:sp>
              <p:nvSpPr>
                <p:cNvPr id="78" name="Freeform 82">
                  <a:extLst>
                    <a:ext uri="{FF2B5EF4-FFF2-40B4-BE49-F238E27FC236}">
                      <a16:creationId xmlns="" xmlns:a16="http://schemas.microsoft.com/office/drawing/2014/main" id="{43793BBA-180C-4069-B3DA-9B72382DF7EB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6364289" y="4924426"/>
                  <a:ext cx="554038" cy="566738"/>
                </a:xfrm>
                <a:custGeom>
                  <a:avLst/>
                  <a:gdLst>
                    <a:gd name="T0" fmla="*/ 134 w 147"/>
                    <a:gd name="T1" fmla="*/ 115 h 151"/>
                    <a:gd name="T2" fmla="*/ 147 w 147"/>
                    <a:gd name="T3" fmla="*/ 72 h 151"/>
                    <a:gd name="T4" fmla="*/ 75 w 147"/>
                    <a:gd name="T5" fmla="*/ 0 h 151"/>
                    <a:gd name="T6" fmla="*/ 74 w 147"/>
                    <a:gd name="T7" fmla="*/ 0 h 151"/>
                    <a:gd name="T8" fmla="*/ 3 w 147"/>
                    <a:gd name="T9" fmla="*/ 72 h 151"/>
                    <a:gd name="T10" fmla="*/ 15 w 147"/>
                    <a:gd name="T11" fmla="*/ 112 h 151"/>
                    <a:gd name="T12" fmla="*/ 2 w 147"/>
                    <a:gd name="T13" fmla="*/ 137 h 151"/>
                    <a:gd name="T14" fmla="*/ 6 w 147"/>
                    <a:gd name="T15" fmla="*/ 150 h 151"/>
                    <a:gd name="T16" fmla="*/ 11 w 147"/>
                    <a:gd name="T17" fmla="*/ 151 h 151"/>
                    <a:gd name="T18" fmla="*/ 20 w 147"/>
                    <a:gd name="T19" fmla="*/ 146 h 151"/>
                    <a:gd name="T20" fmla="*/ 29 w 147"/>
                    <a:gd name="T21" fmla="*/ 128 h 151"/>
                    <a:gd name="T22" fmla="*/ 74 w 147"/>
                    <a:gd name="T23" fmla="*/ 145 h 151"/>
                    <a:gd name="T24" fmla="*/ 75 w 147"/>
                    <a:gd name="T25" fmla="*/ 145 h 151"/>
                    <a:gd name="T26" fmla="*/ 119 w 147"/>
                    <a:gd name="T27" fmla="*/ 129 h 151"/>
                    <a:gd name="T28" fmla="*/ 127 w 147"/>
                    <a:gd name="T29" fmla="*/ 146 h 151"/>
                    <a:gd name="T30" fmla="*/ 136 w 147"/>
                    <a:gd name="T31" fmla="*/ 151 h 151"/>
                    <a:gd name="T32" fmla="*/ 141 w 147"/>
                    <a:gd name="T33" fmla="*/ 150 h 151"/>
                    <a:gd name="T34" fmla="*/ 145 w 147"/>
                    <a:gd name="T35" fmla="*/ 137 h 151"/>
                    <a:gd name="T36" fmla="*/ 134 w 147"/>
                    <a:gd name="T37" fmla="*/ 115 h 151"/>
                    <a:gd name="T38" fmla="*/ 75 w 147"/>
                    <a:gd name="T39" fmla="*/ 125 h 151"/>
                    <a:gd name="T40" fmla="*/ 74 w 147"/>
                    <a:gd name="T41" fmla="*/ 125 h 151"/>
                    <a:gd name="T42" fmla="*/ 22 w 147"/>
                    <a:gd name="T43" fmla="*/ 72 h 151"/>
                    <a:gd name="T44" fmla="*/ 74 w 147"/>
                    <a:gd name="T45" fmla="*/ 20 h 151"/>
                    <a:gd name="T46" fmla="*/ 75 w 147"/>
                    <a:gd name="T47" fmla="*/ 19 h 151"/>
                    <a:gd name="T48" fmla="*/ 128 w 147"/>
                    <a:gd name="T49" fmla="*/ 72 h 151"/>
                    <a:gd name="T50" fmla="*/ 75 w 147"/>
                    <a:gd name="T51" fmla="*/ 125 h 1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147" h="151">
                      <a:moveTo>
                        <a:pt x="134" y="115"/>
                      </a:moveTo>
                      <a:cubicBezTo>
                        <a:pt x="142" y="103"/>
                        <a:pt x="147" y="88"/>
                        <a:pt x="147" y="72"/>
                      </a:cubicBezTo>
                      <a:cubicBezTo>
                        <a:pt x="147" y="32"/>
                        <a:pt x="115" y="0"/>
                        <a:pt x="75" y="0"/>
                      </a:cubicBezTo>
                      <a:cubicBezTo>
                        <a:pt x="75" y="0"/>
                        <a:pt x="74" y="0"/>
                        <a:pt x="74" y="0"/>
                      </a:cubicBezTo>
                      <a:cubicBezTo>
                        <a:pt x="35" y="0"/>
                        <a:pt x="3" y="33"/>
                        <a:pt x="3" y="72"/>
                      </a:cubicBezTo>
                      <a:cubicBezTo>
                        <a:pt x="3" y="87"/>
                        <a:pt x="7" y="101"/>
                        <a:pt x="15" y="112"/>
                      </a:cubicBezTo>
                      <a:cubicBezTo>
                        <a:pt x="2" y="137"/>
                        <a:pt x="2" y="137"/>
                        <a:pt x="2" y="137"/>
                      </a:cubicBezTo>
                      <a:cubicBezTo>
                        <a:pt x="0" y="142"/>
                        <a:pt x="2" y="148"/>
                        <a:pt x="6" y="150"/>
                      </a:cubicBezTo>
                      <a:cubicBezTo>
                        <a:pt x="8" y="151"/>
                        <a:pt x="9" y="151"/>
                        <a:pt x="11" y="151"/>
                      </a:cubicBezTo>
                      <a:cubicBezTo>
                        <a:pt x="14" y="151"/>
                        <a:pt x="18" y="149"/>
                        <a:pt x="20" y="146"/>
                      </a:cubicBezTo>
                      <a:cubicBezTo>
                        <a:pt x="29" y="128"/>
                        <a:pt x="29" y="128"/>
                        <a:pt x="29" y="128"/>
                      </a:cubicBezTo>
                      <a:cubicBezTo>
                        <a:pt x="41" y="138"/>
                        <a:pt x="57" y="145"/>
                        <a:pt x="74" y="145"/>
                      </a:cubicBezTo>
                      <a:cubicBezTo>
                        <a:pt x="74" y="145"/>
                        <a:pt x="75" y="145"/>
                        <a:pt x="75" y="145"/>
                      </a:cubicBezTo>
                      <a:cubicBezTo>
                        <a:pt x="92" y="145"/>
                        <a:pt x="107" y="139"/>
                        <a:pt x="119" y="129"/>
                      </a:cubicBezTo>
                      <a:cubicBezTo>
                        <a:pt x="127" y="146"/>
                        <a:pt x="127" y="146"/>
                        <a:pt x="127" y="146"/>
                      </a:cubicBezTo>
                      <a:cubicBezTo>
                        <a:pt x="129" y="149"/>
                        <a:pt x="133" y="151"/>
                        <a:pt x="136" y="151"/>
                      </a:cubicBezTo>
                      <a:cubicBezTo>
                        <a:pt x="138" y="151"/>
                        <a:pt x="139" y="151"/>
                        <a:pt x="141" y="150"/>
                      </a:cubicBezTo>
                      <a:cubicBezTo>
                        <a:pt x="145" y="148"/>
                        <a:pt x="147" y="142"/>
                        <a:pt x="145" y="137"/>
                      </a:cubicBezTo>
                      <a:lnTo>
                        <a:pt x="134" y="115"/>
                      </a:lnTo>
                      <a:close/>
                      <a:moveTo>
                        <a:pt x="75" y="125"/>
                      </a:moveTo>
                      <a:cubicBezTo>
                        <a:pt x="75" y="125"/>
                        <a:pt x="74" y="125"/>
                        <a:pt x="74" y="125"/>
                      </a:cubicBezTo>
                      <a:cubicBezTo>
                        <a:pt x="45" y="125"/>
                        <a:pt x="22" y="101"/>
                        <a:pt x="22" y="72"/>
                      </a:cubicBezTo>
                      <a:cubicBezTo>
                        <a:pt x="22" y="43"/>
                        <a:pt x="45" y="20"/>
                        <a:pt x="74" y="20"/>
                      </a:cubicBezTo>
                      <a:cubicBezTo>
                        <a:pt x="74" y="20"/>
                        <a:pt x="75" y="19"/>
                        <a:pt x="75" y="19"/>
                      </a:cubicBezTo>
                      <a:cubicBezTo>
                        <a:pt x="104" y="19"/>
                        <a:pt x="128" y="43"/>
                        <a:pt x="128" y="72"/>
                      </a:cubicBezTo>
                      <a:cubicBezTo>
                        <a:pt x="128" y="102"/>
                        <a:pt x="104" y="125"/>
                        <a:pt x="75" y="12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dirty="0">
                    <a:latin typeface="Agency FB" panose="020B0503020202020204" pitchFamily="34" charset="0"/>
                  </a:endParaRPr>
                </a:p>
              </p:txBody>
            </p:sp>
            <p:sp>
              <p:nvSpPr>
                <p:cNvPr id="79" name="Freeform 83">
                  <a:extLst>
                    <a:ext uri="{FF2B5EF4-FFF2-40B4-BE49-F238E27FC236}">
                      <a16:creationId xmlns="" xmlns:a16="http://schemas.microsoft.com/office/drawing/2014/main" id="{5B537525-06D0-4886-BC95-DA37C034AC9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534151" y="5092701"/>
                  <a:ext cx="131763" cy="236538"/>
                </a:xfrm>
                <a:custGeom>
                  <a:avLst/>
                  <a:gdLst>
                    <a:gd name="T0" fmla="*/ 30 w 35"/>
                    <a:gd name="T1" fmla="*/ 0 h 63"/>
                    <a:gd name="T2" fmla="*/ 29 w 35"/>
                    <a:gd name="T3" fmla="*/ 0 h 63"/>
                    <a:gd name="T4" fmla="*/ 24 w 35"/>
                    <a:gd name="T5" fmla="*/ 6 h 63"/>
                    <a:gd name="T6" fmla="*/ 24 w 35"/>
                    <a:gd name="T7" fmla="*/ 27 h 63"/>
                    <a:gd name="T8" fmla="*/ 2 w 35"/>
                    <a:gd name="T9" fmla="*/ 54 h 63"/>
                    <a:gd name="T10" fmla="*/ 3 w 35"/>
                    <a:gd name="T11" fmla="*/ 61 h 63"/>
                    <a:gd name="T12" fmla="*/ 6 w 35"/>
                    <a:gd name="T13" fmla="*/ 63 h 63"/>
                    <a:gd name="T14" fmla="*/ 10 w 35"/>
                    <a:gd name="T15" fmla="*/ 61 h 63"/>
                    <a:gd name="T16" fmla="*/ 29 w 35"/>
                    <a:gd name="T17" fmla="*/ 39 h 63"/>
                    <a:gd name="T18" fmla="*/ 33 w 35"/>
                    <a:gd name="T19" fmla="*/ 34 h 63"/>
                    <a:gd name="T20" fmla="*/ 35 w 35"/>
                    <a:gd name="T21" fmla="*/ 29 h 63"/>
                    <a:gd name="T22" fmla="*/ 35 w 35"/>
                    <a:gd name="T23" fmla="*/ 6 h 63"/>
                    <a:gd name="T24" fmla="*/ 30 w 35"/>
                    <a:gd name="T25" fmla="*/ 0 h 6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35" h="63">
                      <a:moveTo>
                        <a:pt x="30" y="0"/>
                      </a:moveTo>
                      <a:cubicBezTo>
                        <a:pt x="30" y="0"/>
                        <a:pt x="29" y="0"/>
                        <a:pt x="29" y="0"/>
                      </a:cubicBezTo>
                      <a:cubicBezTo>
                        <a:pt x="26" y="1"/>
                        <a:pt x="24" y="3"/>
                        <a:pt x="24" y="6"/>
                      </a:cubicBezTo>
                      <a:cubicBezTo>
                        <a:pt x="24" y="27"/>
                        <a:pt x="24" y="27"/>
                        <a:pt x="24" y="27"/>
                      </a:cubicBezTo>
                      <a:cubicBezTo>
                        <a:pt x="2" y="54"/>
                        <a:pt x="2" y="54"/>
                        <a:pt x="2" y="54"/>
                      </a:cubicBezTo>
                      <a:cubicBezTo>
                        <a:pt x="0" y="56"/>
                        <a:pt x="0" y="59"/>
                        <a:pt x="3" y="61"/>
                      </a:cubicBezTo>
                      <a:cubicBezTo>
                        <a:pt x="4" y="62"/>
                        <a:pt x="5" y="63"/>
                        <a:pt x="6" y="63"/>
                      </a:cubicBezTo>
                      <a:cubicBezTo>
                        <a:pt x="8" y="63"/>
                        <a:pt x="9" y="62"/>
                        <a:pt x="10" y="61"/>
                      </a:cubicBezTo>
                      <a:cubicBezTo>
                        <a:pt x="29" y="39"/>
                        <a:pt x="29" y="39"/>
                        <a:pt x="29" y="39"/>
                      </a:cubicBezTo>
                      <a:cubicBezTo>
                        <a:pt x="33" y="34"/>
                        <a:pt x="33" y="34"/>
                        <a:pt x="33" y="34"/>
                      </a:cubicBezTo>
                      <a:cubicBezTo>
                        <a:pt x="35" y="33"/>
                        <a:pt x="35" y="31"/>
                        <a:pt x="35" y="29"/>
                      </a:cubicBezTo>
                      <a:cubicBezTo>
                        <a:pt x="35" y="6"/>
                        <a:pt x="35" y="6"/>
                        <a:pt x="35" y="6"/>
                      </a:cubicBezTo>
                      <a:cubicBezTo>
                        <a:pt x="35" y="3"/>
                        <a:pt x="33" y="0"/>
                        <a:pt x="3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dirty="0">
                    <a:latin typeface="Agency FB" panose="020B0503020202020204" pitchFamily="34" charset="0"/>
                  </a:endParaRPr>
                </a:p>
              </p:txBody>
            </p:sp>
            <p:sp>
              <p:nvSpPr>
                <p:cNvPr id="80" name="Freeform 84">
                  <a:extLst>
                    <a:ext uri="{FF2B5EF4-FFF2-40B4-BE49-F238E27FC236}">
                      <a16:creationId xmlns="" xmlns:a16="http://schemas.microsoft.com/office/drawing/2014/main" id="{4D369118-8134-48B9-9AE9-2CA40ECC051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323014" y="4870451"/>
                  <a:ext cx="184150" cy="185738"/>
                </a:xfrm>
                <a:custGeom>
                  <a:avLst/>
                  <a:gdLst>
                    <a:gd name="T0" fmla="*/ 11 w 49"/>
                    <a:gd name="T1" fmla="*/ 11 h 49"/>
                    <a:gd name="T2" fmla="*/ 7 w 49"/>
                    <a:gd name="T3" fmla="*/ 46 h 49"/>
                    <a:gd name="T4" fmla="*/ 14 w 49"/>
                    <a:gd name="T5" fmla="*/ 47 h 49"/>
                    <a:gd name="T6" fmla="*/ 46 w 49"/>
                    <a:gd name="T7" fmla="*/ 15 h 49"/>
                    <a:gd name="T8" fmla="*/ 45 w 49"/>
                    <a:gd name="T9" fmla="*/ 7 h 49"/>
                    <a:gd name="T10" fmla="*/ 11 w 49"/>
                    <a:gd name="T11" fmla="*/ 11 h 4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49" h="49">
                      <a:moveTo>
                        <a:pt x="11" y="11"/>
                      </a:moveTo>
                      <a:cubicBezTo>
                        <a:pt x="1" y="21"/>
                        <a:pt x="0" y="35"/>
                        <a:pt x="7" y="46"/>
                      </a:cubicBezTo>
                      <a:cubicBezTo>
                        <a:pt x="9" y="49"/>
                        <a:pt x="12" y="49"/>
                        <a:pt x="14" y="47"/>
                      </a:cubicBezTo>
                      <a:cubicBezTo>
                        <a:pt x="46" y="15"/>
                        <a:pt x="46" y="15"/>
                        <a:pt x="46" y="15"/>
                      </a:cubicBezTo>
                      <a:cubicBezTo>
                        <a:pt x="49" y="13"/>
                        <a:pt x="48" y="9"/>
                        <a:pt x="45" y="7"/>
                      </a:cubicBezTo>
                      <a:cubicBezTo>
                        <a:pt x="35" y="0"/>
                        <a:pt x="20" y="2"/>
                        <a:pt x="11" y="1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dirty="0">
                    <a:latin typeface="Agency FB" panose="020B0503020202020204" pitchFamily="34" charset="0"/>
                  </a:endParaRPr>
                </a:p>
              </p:txBody>
            </p:sp>
          </p:grpSp>
          <p:sp>
            <p:nvSpPr>
              <p:cNvPr id="81" name="椭圆 80">
                <a:extLst>
                  <a:ext uri="{FF2B5EF4-FFF2-40B4-BE49-F238E27FC236}">
                    <a16:creationId xmlns="" xmlns:a16="http://schemas.microsoft.com/office/drawing/2014/main" id="{60159DA2-608F-4A43-A72A-4B7392B0FD16}"/>
                  </a:ext>
                </a:extLst>
              </p:cNvPr>
              <p:cNvSpPr/>
              <p:nvPr/>
            </p:nvSpPr>
            <p:spPr>
              <a:xfrm>
                <a:off x="1007162" y="352037"/>
                <a:ext cx="688368" cy="688368"/>
              </a:xfrm>
              <a:prstGeom prst="ellipse">
                <a:avLst/>
              </a:prstGeom>
              <a:solidFill>
                <a:srgbClr val="EE8A1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solidFill>
                    <a:prstClr val="white"/>
                  </a:solidFill>
                </a:endParaRPr>
              </a:p>
            </p:txBody>
          </p:sp>
          <p:grpSp>
            <p:nvGrpSpPr>
              <p:cNvPr id="82" name="Group 4">
                <a:extLst>
                  <a:ext uri="{FF2B5EF4-FFF2-40B4-BE49-F238E27FC236}">
                    <a16:creationId xmlns="" xmlns:a16="http://schemas.microsoft.com/office/drawing/2014/main" id="{95383651-D80C-4363-94C0-F4F425D29F63}"/>
                  </a:ext>
                </a:extLst>
              </p:cNvPr>
              <p:cNvGrpSpPr>
                <a:grpSpLocks noChangeAspect="1"/>
              </p:cNvGrpSpPr>
              <p:nvPr/>
            </p:nvGrpSpPr>
            <p:grpSpPr bwMode="auto">
              <a:xfrm>
                <a:off x="1140740" y="512071"/>
                <a:ext cx="374650" cy="368300"/>
                <a:chOff x="3722" y="2043"/>
                <a:chExt cx="236" cy="232"/>
              </a:xfrm>
              <a:solidFill>
                <a:schemeClr val="bg1"/>
              </a:solidFill>
            </p:grpSpPr>
            <p:sp>
              <p:nvSpPr>
                <p:cNvPr id="83" name="Freeform 5">
                  <a:extLst>
                    <a:ext uri="{FF2B5EF4-FFF2-40B4-BE49-F238E27FC236}">
                      <a16:creationId xmlns="" xmlns:a16="http://schemas.microsoft.com/office/drawing/2014/main" id="{47A2C8DE-D03E-4232-AD02-5659DC98C0C1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3810" y="2089"/>
                  <a:ext cx="14" cy="32"/>
                </a:xfrm>
                <a:custGeom>
                  <a:avLst/>
                  <a:gdLst>
                    <a:gd name="T0" fmla="*/ 4 w 6"/>
                    <a:gd name="T1" fmla="*/ 0 h 13"/>
                    <a:gd name="T2" fmla="*/ 2 w 6"/>
                    <a:gd name="T3" fmla="*/ 0 h 13"/>
                    <a:gd name="T4" fmla="*/ 0 w 6"/>
                    <a:gd name="T5" fmla="*/ 2 h 13"/>
                    <a:gd name="T6" fmla="*/ 0 w 6"/>
                    <a:gd name="T7" fmla="*/ 13 h 13"/>
                    <a:gd name="T8" fmla="*/ 6 w 6"/>
                    <a:gd name="T9" fmla="*/ 13 h 13"/>
                    <a:gd name="T10" fmla="*/ 6 w 6"/>
                    <a:gd name="T11" fmla="*/ 2 h 13"/>
                    <a:gd name="T12" fmla="*/ 4 w 6"/>
                    <a:gd name="T13" fmla="*/ 0 h 13"/>
                    <a:gd name="T14" fmla="*/ 4 w 6"/>
                    <a:gd name="T15" fmla="*/ 0 h 13"/>
                    <a:gd name="T16" fmla="*/ 4 w 6"/>
                    <a:gd name="T17" fmla="*/ 0 h 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6" h="13">
                      <a:moveTo>
                        <a:pt x="4" y="0"/>
                      </a:move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0"/>
                        <a:pt x="0" y="1"/>
                        <a:pt x="0" y="2"/>
                      </a:cubicBezTo>
                      <a:cubicBezTo>
                        <a:pt x="0" y="13"/>
                        <a:pt x="0" y="13"/>
                        <a:pt x="0" y="13"/>
                      </a:cubicBezTo>
                      <a:cubicBezTo>
                        <a:pt x="6" y="13"/>
                        <a:pt x="6" y="13"/>
                        <a:pt x="6" y="13"/>
                      </a:cubicBezTo>
                      <a:cubicBezTo>
                        <a:pt x="6" y="2"/>
                        <a:pt x="6" y="2"/>
                        <a:pt x="6" y="2"/>
                      </a:cubicBezTo>
                      <a:cubicBezTo>
                        <a:pt x="6" y="1"/>
                        <a:pt x="5" y="0"/>
                        <a:pt x="4" y="0"/>
                      </a:cubicBezTo>
                      <a:close/>
                      <a:moveTo>
                        <a:pt x="4" y="0"/>
                      </a:moveTo>
                      <a:cubicBezTo>
                        <a:pt x="4" y="0"/>
                        <a:pt x="4" y="0"/>
                        <a:pt x="4" y="0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dirty="0">
                    <a:latin typeface="Agency FB" panose="020B0503020202020204" pitchFamily="34" charset="0"/>
                  </a:endParaRPr>
                </a:p>
              </p:txBody>
            </p:sp>
            <p:sp>
              <p:nvSpPr>
                <p:cNvPr id="84" name="Freeform 6">
                  <a:extLst>
                    <a:ext uri="{FF2B5EF4-FFF2-40B4-BE49-F238E27FC236}">
                      <a16:creationId xmlns="" xmlns:a16="http://schemas.microsoft.com/office/drawing/2014/main" id="{A1BCF504-DD15-458A-B1D2-35789AE1DE52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3853" y="2089"/>
                  <a:ext cx="17" cy="32"/>
                </a:xfrm>
                <a:custGeom>
                  <a:avLst/>
                  <a:gdLst>
                    <a:gd name="T0" fmla="*/ 4 w 7"/>
                    <a:gd name="T1" fmla="*/ 0 h 13"/>
                    <a:gd name="T2" fmla="*/ 3 w 7"/>
                    <a:gd name="T3" fmla="*/ 0 h 13"/>
                    <a:gd name="T4" fmla="*/ 0 w 7"/>
                    <a:gd name="T5" fmla="*/ 2 h 13"/>
                    <a:gd name="T6" fmla="*/ 0 w 7"/>
                    <a:gd name="T7" fmla="*/ 13 h 13"/>
                    <a:gd name="T8" fmla="*/ 7 w 7"/>
                    <a:gd name="T9" fmla="*/ 13 h 13"/>
                    <a:gd name="T10" fmla="*/ 7 w 7"/>
                    <a:gd name="T11" fmla="*/ 2 h 13"/>
                    <a:gd name="T12" fmla="*/ 4 w 7"/>
                    <a:gd name="T13" fmla="*/ 0 h 13"/>
                    <a:gd name="T14" fmla="*/ 4 w 7"/>
                    <a:gd name="T15" fmla="*/ 0 h 13"/>
                    <a:gd name="T16" fmla="*/ 4 w 7"/>
                    <a:gd name="T17" fmla="*/ 0 h 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7" h="13">
                      <a:moveTo>
                        <a:pt x="4" y="0"/>
                      </a:moveTo>
                      <a:cubicBezTo>
                        <a:pt x="3" y="0"/>
                        <a:pt x="3" y="0"/>
                        <a:pt x="3" y="0"/>
                      </a:cubicBezTo>
                      <a:cubicBezTo>
                        <a:pt x="1" y="0"/>
                        <a:pt x="0" y="1"/>
                        <a:pt x="0" y="2"/>
                      </a:cubicBezTo>
                      <a:cubicBezTo>
                        <a:pt x="0" y="13"/>
                        <a:pt x="0" y="13"/>
                        <a:pt x="0" y="13"/>
                      </a:cubicBezTo>
                      <a:cubicBezTo>
                        <a:pt x="7" y="13"/>
                        <a:pt x="7" y="13"/>
                        <a:pt x="7" y="13"/>
                      </a:cubicBezTo>
                      <a:cubicBezTo>
                        <a:pt x="7" y="2"/>
                        <a:pt x="7" y="2"/>
                        <a:pt x="7" y="2"/>
                      </a:cubicBezTo>
                      <a:cubicBezTo>
                        <a:pt x="7" y="1"/>
                        <a:pt x="6" y="0"/>
                        <a:pt x="4" y="0"/>
                      </a:cubicBezTo>
                      <a:close/>
                      <a:moveTo>
                        <a:pt x="4" y="0"/>
                      </a:moveTo>
                      <a:cubicBezTo>
                        <a:pt x="4" y="0"/>
                        <a:pt x="4" y="0"/>
                        <a:pt x="4" y="0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dirty="0">
                    <a:latin typeface="Agency FB" panose="020B0503020202020204" pitchFamily="34" charset="0"/>
                  </a:endParaRPr>
                </a:p>
              </p:txBody>
            </p:sp>
            <p:sp>
              <p:nvSpPr>
                <p:cNvPr id="85" name="Freeform 7">
                  <a:extLst>
                    <a:ext uri="{FF2B5EF4-FFF2-40B4-BE49-F238E27FC236}">
                      <a16:creationId xmlns="" xmlns:a16="http://schemas.microsoft.com/office/drawing/2014/main" id="{FE3904F2-949B-41FB-8F3C-B0DB18C6613D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3722" y="2043"/>
                  <a:ext cx="236" cy="232"/>
                </a:xfrm>
                <a:custGeom>
                  <a:avLst/>
                  <a:gdLst>
                    <a:gd name="T0" fmla="*/ 48 w 97"/>
                    <a:gd name="T1" fmla="*/ 0 h 95"/>
                    <a:gd name="T2" fmla="*/ 0 w 97"/>
                    <a:gd name="T3" fmla="*/ 49 h 95"/>
                    <a:gd name="T4" fmla="*/ 14 w 97"/>
                    <a:gd name="T5" fmla="*/ 83 h 95"/>
                    <a:gd name="T6" fmla="*/ 33 w 97"/>
                    <a:gd name="T7" fmla="*/ 95 h 95"/>
                    <a:gd name="T8" fmla="*/ 35 w 97"/>
                    <a:gd name="T9" fmla="*/ 95 h 95"/>
                    <a:gd name="T10" fmla="*/ 39 w 97"/>
                    <a:gd name="T11" fmla="*/ 92 h 95"/>
                    <a:gd name="T12" fmla="*/ 36 w 97"/>
                    <a:gd name="T13" fmla="*/ 86 h 95"/>
                    <a:gd name="T14" fmla="*/ 20 w 97"/>
                    <a:gd name="T15" fmla="*/ 76 h 95"/>
                    <a:gd name="T16" fmla="*/ 9 w 97"/>
                    <a:gd name="T17" fmla="*/ 49 h 95"/>
                    <a:gd name="T18" fmla="*/ 48 w 97"/>
                    <a:gd name="T19" fmla="*/ 9 h 95"/>
                    <a:gd name="T20" fmla="*/ 87 w 97"/>
                    <a:gd name="T21" fmla="*/ 49 h 95"/>
                    <a:gd name="T22" fmla="*/ 76 w 97"/>
                    <a:gd name="T23" fmla="*/ 76 h 95"/>
                    <a:gd name="T24" fmla="*/ 62 w 97"/>
                    <a:gd name="T25" fmla="*/ 84 h 95"/>
                    <a:gd name="T26" fmla="*/ 57 w 97"/>
                    <a:gd name="T27" fmla="*/ 82 h 95"/>
                    <a:gd name="T28" fmla="*/ 53 w 97"/>
                    <a:gd name="T29" fmla="*/ 65 h 95"/>
                    <a:gd name="T30" fmla="*/ 67 w 97"/>
                    <a:gd name="T31" fmla="*/ 50 h 95"/>
                    <a:gd name="T32" fmla="*/ 67 w 97"/>
                    <a:gd name="T33" fmla="*/ 35 h 95"/>
                    <a:gd name="T34" fmla="*/ 29 w 97"/>
                    <a:gd name="T35" fmla="*/ 35 h 95"/>
                    <a:gd name="T36" fmla="*/ 29 w 97"/>
                    <a:gd name="T37" fmla="*/ 50 h 95"/>
                    <a:gd name="T38" fmla="*/ 43 w 97"/>
                    <a:gd name="T39" fmla="*/ 65 h 95"/>
                    <a:gd name="T40" fmla="*/ 50 w 97"/>
                    <a:gd name="T41" fmla="*/ 88 h 95"/>
                    <a:gd name="T42" fmla="*/ 62 w 97"/>
                    <a:gd name="T43" fmla="*/ 93 h 95"/>
                    <a:gd name="T44" fmla="*/ 82 w 97"/>
                    <a:gd name="T45" fmla="*/ 83 h 95"/>
                    <a:gd name="T46" fmla="*/ 83 w 97"/>
                    <a:gd name="T47" fmla="*/ 83 h 95"/>
                    <a:gd name="T48" fmla="*/ 97 w 97"/>
                    <a:gd name="T49" fmla="*/ 49 h 95"/>
                    <a:gd name="T50" fmla="*/ 48 w 97"/>
                    <a:gd name="T51" fmla="*/ 0 h 95"/>
                    <a:gd name="T52" fmla="*/ 48 w 97"/>
                    <a:gd name="T53" fmla="*/ 0 h 95"/>
                    <a:gd name="T54" fmla="*/ 48 w 97"/>
                    <a:gd name="T55" fmla="*/ 0 h 9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97" h="95">
                      <a:moveTo>
                        <a:pt x="48" y="0"/>
                      </a:moveTo>
                      <a:cubicBezTo>
                        <a:pt x="21" y="0"/>
                        <a:pt x="0" y="22"/>
                        <a:pt x="0" y="49"/>
                      </a:cubicBezTo>
                      <a:cubicBezTo>
                        <a:pt x="0" y="61"/>
                        <a:pt x="5" y="74"/>
                        <a:pt x="14" y="83"/>
                      </a:cubicBezTo>
                      <a:cubicBezTo>
                        <a:pt x="19" y="88"/>
                        <a:pt x="26" y="92"/>
                        <a:pt x="33" y="95"/>
                      </a:cubicBezTo>
                      <a:cubicBezTo>
                        <a:pt x="34" y="95"/>
                        <a:pt x="34" y="95"/>
                        <a:pt x="35" y="95"/>
                      </a:cubicBezTo>
                      <a:cubicBezTo>
                        <a:pt x="37" y="95"/>
                        <a:pt x="38" y="94"/>
                        <a:pt x="39" y="92"/>
                      </a:cubicBezTo>
                      <a:cubicBezTo>
                        <a:pt x="40" y="89"/>
                        <a:pt x="39" y="87"/>
                        <a:pt x="36" y="86"/>
                      </a:cubicBezTo>
                      <a:cubicBezTo>
                        <a:pt x="30" y="84"/>
                        <a:pt x="25" y="81"/>
                        <a:pt x="20" y="76"/>
                      </a:cubicBezTo>
                      <a:cubicBezTo>
                        <a:pt x="13" y="69"/>
                        <a:pt x="9" y="59"/>
                        <a:pt x="9" y="49"/>
                      </a:cubicBezTo>
                      <a:cubicBezTo>
                        <a:pt x="9" y="27"/>
                        <a:pt x="27" y="9"/>
                        <a:pt x="48" y="9"/>
                      </a:cubicBezTo>
                      <a:cubicBezTo>
                        <a:pt x="70" y="9"/>
                        <a:pt x="87" y="27"/>
                        <a:pt x="87" y="49"/>
                      </a:cubicBezTo>
                      <a:cubicBezTo>
                        <a:pt x="87" y="59"/>
                        <a:pt x="83" y="69"/>
                        <a:pt x="76" y="76"/>
                      </a:cubicBezTo>
                      <a:cubicBezTo>
                        <a:pt x="73" y="79"/>
                        <a:pt x="66" y="84"/>
                        <a:pt x="62" y="84"/>
                      </a:cubicBezTo>
                      <a:cubicBezTo>
                        <a:pt x="60" y="84"/>
                        <a:pt x="58" y="83"/>
                        <a:pt x="57" y="82"/>
                      </a:cubicBezTo>
                      <a:cubicBezTo>
                        <a:pt x="53" y="78"/>
                        <a:pt x="53" y="70"/>
                        <a:pt x="53" y="65"/>
                      </a:cubicBezTo>
                      <a:cubicBezTo>
                        <a:pt x="61" y="65"/>
                        <a:pt x="67" y="58"/>
                        <a:pt x="67" y="50"/>
                      </a:cubicBezTo>
                      <a:cubicBezTo>
                        <a:pt x="67" y="35"/>
                        <a:pt x="67" y="35"/>
                        <a:pt x="67" y="35"/>
                      </a:cubicBezTo>
                      <a:cubicBezTo>
                        <a:pt x="29" y="35"/>
                        <a:pt x="29" y="35"/>
                        <a:pt x="29" y="35"/>
                      </a:cubicBezTo>
                      <a:cubicBezTo>
                        <a:pt x="29" y="50"/>
                        <a:pt x="29" y="50"/>
                        <a:pt x="29" y="50"/>
                      </a:cubicBezTo>
                      <a:cubicBezTo>
                        <a:pt x="29" y="58"/>
                        <a:pt x="35" y="65"/>
                        <a:pt x="43" y="65"/>
                      </a:cubicBezTo>
                      <a:cubicBezTo>
                        <a:pt x="43" y="71"/>
                        <a:pt x="44" y="82"/>
                        <a:pt x="50" y="88"/>
                      </a:cubicBezTo>
                      <a:cubicBezTo>
                        <a:pt x="53" y="91"/>
                        <a:pt x="57" y="93"/>
                        <a:pt x="62" y="93"/>
                      </a:cubicBezTo>
                      <a:cubicBezTo>
                        <a:pt x="71" y="93"/>
                        <a:pt x="81" y="84"/>
                        <a:pt x="82" y="83"/>
                      </a:cubicBezTo>
                      <a:cubicBezTo>
                        <a:pt x="83" y="83"/>
                        <a:pt x="83" y="83"/>
                        <a:pt x="83" y="83"/>
                      </a:cubicBezTo>
                      <a:cubicBezTo>
                        <a:pt x="92" y="74"/>
                        <a:pt x="97" y="62"/>
                        <a:pt x="97" y="49"/>
                      </a:cubicBezTo>
                      <a:cubicBezTo>
                        <a:pt x="97" y="22"/>
                        <a:pt x="75" y="0"/>
                        <a:pt x="48" y="0"/>
                      </a:cubicBezTo>
                      <a:close/>
                      <a:moveTo>
                        <a:pt x="48" y="0"/>
                      </a:moveTo>
                      <a:cubicBezTo>
                        <a:pt x="48" y="0"/>
                        <a:pt x="48" y="0"/>
                        <a:pt x="48" y="0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dirty="0">
                    <a:latin typeface="Agency FB" panose="020B0503020202020204" pitchFamily="34" charset="0"/>
                  </a:endParaRPr>
                </a:p>
              </p:txBody>
            </p:sp>
          </p:grpSp>
        </p:grpSp>
      </p:grpSp>
      <p:sp>
        <p:nvSpPr>
          <p:cNvPr id="103" name="任意多边形 102"/>
          <p:cNvSpPr/>
          <p:nvPr/>
        </p:nvSpPr>
        <p:spPr>
          <a:xfrm>
            <a:off x="7581900" y="5086350"/>
            <a:ext cx="4610101" cy="1292352"/>
          </a:xfrm>
          <a:custGeom>
            <a:avLst/>
            <a:gdLst>
              <a:gd name="connsiteX0" fmla="*/ 1112586 w 4725415"/>
              <a:gd name="connsiteY0" fmla="*/ 0 h 1292352"/>
              <a:gd name="connsiteX1" fmla="*/ 4725415 w 4725415"/>
              <a:gd name="connsiteY1" fmla="*/ 0 h 1292352"/>
              <a:gd name="connsiteX2" fmla="*/ 4725415 w 4725415"/>
              <a:gd name="connsiteY2" fmla="*/ 1292352 h 1292352"/>
              <a:gd name="connsiteX3" fmla="*/ 0 w 4725415"/>
              <a:gd name="connsiteY3" fmla="*/ 1292352 h 12923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25415" h="1292352">
                <a:moveTo>
                  <a:pt x="1112586" y="0"/>
                </a:moveTo>
                <a:lnTo>
                  <a:pt x="4725415" y="0"/>
                </a:lnTo>
                <a:lnTo>
                  <a:pt x="4725415" y="1292352"/>
                </a:lnTo>
                <a:lnTo>
                  <a:pt x="0" y="1292352"/>
                </a:lnTo>
                <a:close/>
              </a:path>
            </a:pathLst>
          </a:custGeom>
          <a:solidFill>
            <a:srgbClr val="EE8A1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0" y="6378702"/>
            <a:ext cx="12192000" cy="479298"/>
          </a:xfrm>
          <a:prstGeom prst="rect">
            <a:avLst/>
          </a:prstGeom>
          <a:solidFill>
            <a:srgbClr val="EE8A1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2" name="任意多边形 101"/>
          <p:cNvSpPr/>
          <p:nvPr/>
        </p:nvSpPr>
        <p:spPr>
          <a:xfrm flipV="1">
            <a:off x="0" y="4358379"/>
            <a:ext cx="8401050" cy="1585219"/>
          </a:xfrm>
          <a:custGeom>
            <a:avLst/>
            <a:gdLst>
              <a:gd name="connsiteX0" fmla="*/ 0 w 8401050"/>
              <a:gd name="connsiteY0" fmla="*/ 1585219 h 1585219"/>
              <a:gd name="connsiteX1" fmla="*/ 8401050 w 8401050"/>
              <a:gd name="connsiteY1" fmla="*/ 1585219 h 1585219"/>
              <a:gd name="connsiteX2" fmla="*/ 7036335 w 8401050"/>
              <a:gd name="connsiteY2" fmla="*/ 0 h 1585219"/>
              <a:gd name="connsiteX3" fmla="*/ 0 w 8401050"/>
              <a:gd name="connsiteY3" fmla="*/ 0 h 15852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401050" h="1585219">
                <a:moveTo>
                  <a:pt x="0" y="1585219"/>
                </a:moveTo>
                <a:lnTo>
                  <a:pt x="8401050" y="1585219"/>
                </a:lnTo>
                <a:lnTo>
                  <a:pt x="7036335" y="0"/>
                </a:lnTo>
                <a:lnTo>
                  <a:pt x="0" y="0"/>
                </a:lnTo>
                <a:close/>
              </a:path>
            </a:pathLst>
          </a:custGeom>
          <a:solidFill>
            <a:srgbClr val="EE8A1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4" name="文本框 103">
            <a:extLst>
              <a:ext uri="{FF2B5EF4-FFF2-40B4-BE49-F238E27FC236}">
                <a16:creationId xmlns="" xmlns:a16="http://schemas.microsoft.com/office/drawing/2014/main" id="{285B7AE6-7C8E-483C-8C3D-0B0F814F1B82}"/>
              </a:ext>
            </a:extLst>
          </p:cNvPr>
          <p:cNvSpPr txBox="1"/>
          <p:nvPr/>
        </p:nvSpPr>
        <p:spPr>
          <a:xfrm>
            <a:off x="1982768" y="1467382"/>
            <a:ext cx="49936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3200" dirty="0">
                <a:latin typeface="+mn-ea"/>
                <a:cs typeface="+mn-ea"/>
                <a:sym typeface="+mn-lt"/>
              </a:rPr>
              <a:t>学习</a:t>
            </a:r>
            <a:r>
              <a:rPr lang="zh-CN" altLang="en-US" sz="3200" b="1" dirty="0">
                <a:solidFill>
                  <a:srgbClr val="EE8A10"/>
                </a:solidFill>
                <a:latin typeface="+mn-ea"/>
                <a:cs typeface="+mn-ea"/>
                <a:sym typeface="+mn-lt"/>
              </a:rPr>
              <a:t>心理</a:t>
            </a:r>
            <a:r>
              <a:rPr lang="en-US" altLang="zh-CN" sz="3200" dirty="0">
                <a:latin typeface="+mn-ea"/>
                <a:cs typeface="+mn-ea"/>
                <a:sym typeface="+mn-lt"/>
              </a:rPr>
              <a:t>·</a:t>
            </a:r>
            <a:r>
              <a:rPr lang="zh-CN" altLang="en-US" sz="3200" dirty="0">
                <a:latin typeface="+mn-ea"/>
                <a:cs typeface="+mn-ea"/>
                <a:sym typeface="+mn-lt"/>
              </a:rPr>
              <a:t>应用</a:t>
            </a:r>
            <a:r>
              <a:rPr lang="zh-CN" altLang="en-US" sz="3200" b="1" dirty="0">
                <a:solidFill>
                  <a:srgbClr val="EE8A10"/>
                </a:solidFill>
                <a:latin typeface="+mn-ea"/>
                <a:cs typeface="+mn-ea"/>
                <a:sym typeface="+mn-lt"/>
              </a:rPr>
              <a:t>心理</a:t>
            </a:r>
          </a:p>
        </p:txBody>
      </p:sp>
      <p:sp>
        <p:nvSpPr>
          <p:cNvPr id="105" name="笑脸 104"/>
          <p:cNvSpPr/>
          <p:nvPr/>
        </p:nvSpPr>
        <p:spPr>
          <a:xfrm>
            <a:off x="1232263" y="1483129"/>
            <a:ext cx="540000" cy="540000"/>
          </a:xfrm>
          <a:prstGeom prst="smileyFace">
            <a:avLst/>
          </a:prstGeom>
          <a:noFill/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6" name="矩形 105">
            <a:extLst>
              <a:ext uri="{FF2B5EF4-FFF2-40B4-BE49-F238E27FC236}">
                <a16:creationId xmlns="" xmlns:a16="http://schemas.microsoft.com/office/drawing/2014/main" id="{1AA59E97-51D8-4B20-A31D-9F66DC7A5644}"/>
              </a:ext>
            </a:extLst>
          </p:cNvPr>
          <p:cNvSpPr/>
          <p:nvPr/>
        </p:nvSpPr>
        <p:spPr>
          <a:xfrm>
            <a:off x="577328" y="2340054"/>
            <a:ext cx="7347472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10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汉仪雅酷黑 75W" panose="020B0804020202020204" pitchFamily="34" charset="-122"/>
                <a:ea typeface="汉仪雅酷黑 75W" panose="020B0804020202020204" pitchFamily="34" charset="-122"/>
                <a:cs typeface="+mn-ea"/>
                <a:sym typeface="+mn-lt"/>
              </a:rPr>
              <a:t>职</a:t>
            </a:r>
            <a:r>
              <a:rPr lang="zh-CN" altLang="en-US" sz="10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汉仪雅酷黑 75W" panose="020B0804020202020204" pitchFamily="34" charset="-122"/>
                <a:ea typeface="汉仪雅酷黑 75W" panose="020B0804020202020204" pitchFamily="34" charset="-122"/>
                <a:cs typeface="+mn-ea"/>
                <a:sym typeface="+mn-lt"/>
              </a:rPr>
              <a:t>场</a:t>
            </a:r>
            <a:r>
              <a:rPr lang="zh-CN" altLang="en-US" sz="10000" b="1" dirty="0" smtClean="0">
                <a:solidFill>
                  <a:srgbClr val="EE8A10"/>
                </a:solidFill>
                <a:latin typeface="汉仪雅酷黑 75W" panose="020B0804020202020204" pitchFamily="34" charset="-122"/>
                <a:ea typeface="汉仪雅酷黑 75W" panose="020B0804020202020204" pitchFamily="34" charset="-122"/>
                <a:cs typeface="+mn-ea"/>
                <a:sym typeface="+mn-lt"/>
              </a:rPr>
              <a:t>心理学</a:t>
            </a:r>
            <a:endParaRPr lang="zh-CN" altLang="en-US" sz="10000" b="1" dirty="0">
              <a:solidFill>
                <a:srgbClr val="EE8A10"/>
              </a:solidFill>
              <a:latin typeface="汉仪雅酷黑 75W" panose="020B0804020202020204" pitchFamily="34" charset="-122"/>
              <a:ea typeface="汉仪雅酷黑 75W" panose="020B0804020202020204" pitchFamily="34" charset="-122"/>
              <a:cs typeface="+mn-ea"/>
              <a:sym typeface="+mn-lt"/>
            </a:endParaRPr>
          </a:p>
        </p:txBody>
      </p:sp>
      <p:grpSp>
        <p:nvGrpSpPr>
          <p:cNvPr id="107" name="组合 106"/>
          <p:cNvGrpSpPr/>
          <p:nvPr/>
        </p:nvGrpSpPr>
        <p:grpSpPr>
          <a:xfrm>
            <a:off x="1207532" y="4549805"/>
            <a:ext cx="4733935" cy="523220"/>
            <a:chOff x="8445887" y="5019585"/>
            <a:chExt cx="4733935" cy="523220"/>
          </a:xfrm>
        </p:grpSpPr>
        <p:sp>
          <p:nvSpPr>
            <p:cNvPr id="108" name="文本框 107">
              <a:extLst>
                <a:ext uri="{FF2B5EF4-FFF2-40B4-BE49-F238E27FC236}">
                  <a16:creationId xmlns="" xmlns:a16="http://schemas.microsoft.com/office/drawing/2014/main" id="{285B7AE6-7C8E-483C-8C3D-0B0F814F1B82}"/>
                </a:ext>
              </a:extLst>
            </p:cNvPr>
            <p:cNvSpPr txBox="1"/>
            <p:nvPr/>
          </p:nvSpPr>
          <p:spPr>
            <a:xfrm>
              <a:off x="9040892" y="5019585"/>
              <a:ext cx="413893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2800" b="1" dirty="0" smtClean="0">
                  <a:solidFill>
                    <a:schemeClr val="bg1"/>
                  </a:solidFill>
                  <a:latin typeface="+mn-ea"/>
                  <a:cs typeface="+mn-ea"/>
                  <a:sym typeface="+mn-lt"/>
                </a:rPr>
                <a:t>汇报人：熊猫办公</a:t>
              </a:r>
              <a:endParaRPr lang="zh-CN" altLang="en-US" sz="2800" b="1" dirty="0">
                <a:solidFill>
                  <a:schemeClr val="bg1"/>
                </a:solidFill>
                <a:latin typeface="+mn-ea"/>
                <a:cs typeface="+mn-ea"/>
                <a:sym typeface="+mn-lt"/>
              </a:endParaRPr>
            </a:p>
          </p:txBody>
        </p:sp>
        <p:grpSp>
          <p:nvGrpSpPr>
            <p:cNvPr id="109" name="组合 108"/>
            <p:cNvGrpSpPr/>
            <p:nvPr/>
          </p:nvGrpSpPr>
          <p:grpSpPr>
            <a:xfrm>
              <a:off x="8445887" y="5061764"/>
              <a:ext cx="449885" cy="420928"/>
              <a:chOff x="7970215" y="4964769"/>
              <a:chExt cx="1383619" cy="1238078"/>
            </a:xfrm>
          </p:grpSpPr>
          <p:sp>
            <p:nvSpPr>
              <p:cNvPr id="110" name="矩形 109"/>
              <p:cNvSpPr/>
              <p:nvPr/>
            </p:nvSpPr>
            <p:spPr>
              <a:xfrm>
                <a:off x="7970215" y="4964769"/>
                <a:ext cx="1383619" cy="1238078"/>
              </a:xfrm>
              <a:prstGeom prst="rect">
                <a:avLst/>
              </a:prstGeom>
              <a:solidFill>
                <a:srgbClr val="EE8A1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grpSp>
            <p:nvGrpSpPr>
              <p:cNvPr id="111" name="组合 110"/>
              <p:cNvGrpSpPr/>
              <p:nvPr/>
            </p:nvGrpSpPr>
            <p:grpSpPr>
              <a:xfrm>
                <a:off x="8247262" y="5173158"/>
                <a:ext cx="829524" cy="797740"/>
                <a:chOff x="4024249" y="3840783"/>
                <a:chExt cx="309272" cy="297422"/>
              </a:xfrm>
              <a:solidFill>
                <a:schemeClr val="bg1"/>
              </a:solidFill>
              <a:effectLst/>
            </p:grpSpPr>
            <p:sp>
              <p:nvSpPr>
                <p:cNvPr id="112" name="Oval 131"/>
                <p:cNvSpPr>
                  <a:spLocks noChangeArrowheads="1"/>
                </p:cNvSpPr>
                <p:nvPr/>
              </p:nvSpPr>
              <p:spPr bwMode="auto">
                <a:xfrm>
                  <a:off x="4109299" y="3840783"/>
                  <a:ext cx="139172" cy="140953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28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113" name="Freeform 134"/>
                <p:cNvSpPr>
                  <a:spLocks/>
                </p:cNvSpPr>
                <p:nvPr/>
              </p:nvSpPr>
              <p:spPr bwMode="auto">
                <a:xfrm>
                  <a:off x="4024249" y="4003719"/>
                  <a:ext cx="309272" cy="134486"/>
                </a:xfrm>
                <a:custGeom>
                  <a:avLst/>
                  <a:gdLst>
                    <a:gd name="T0" fmla="*/ 35 w 200"/>
                    <a:gd name="T1" fmla="*/ 87 h 87"/>
                    <a:gd name="T2" fmla="*/ 35 w 200"/>
                    <a:gd name="T3" fmla="*/ 72 h 87"/>
                    <a:gd name="T4" fmla="*/ 46 w 200"/>
                    <a:gd name="T5" fmla="*/ 72 h 87"/>
                    <a:gd name="T6" fmla="*/ 46 w 200"/>
                    <a:gd name="T7" fmla="*/ 87 h 87"/>
                    <a:gd name="T8" fmla="*/ 155 w 200"/>
                    <a:gd name="T9" fmla="*/ 87 h 87"/>
                    <a:gd name="T10" fmla="*/ 155 w 200"/>
                    <a:gd name="T11" fmla="*/ 72 h 87"/>
                    <a:gd name="T12" fmla="*/ 166 w 200"/>
                    <a:gd name="T13" fmla="*/ 72 h 87"/>
                    <a:gd name="T14" fmla="*/ 166 w 200"/>
                    <a:gd name="T15" fmla="*/ 87 h 87"/>
                    <a:gd name="T16" fmla="*/ 199 w 200"/>
                    <a:gd name="T17" fmla="*/ 87 h 87"/>
                    <a:gd name="T18" fmla="*/ 200 w 200"/>
                    <a:gd name="T19" fmla="*/ 43 h 87"/>
                    <a:gd name="T20" fmla="*/ 156 w 200"/>
                    <a:gd name="T21" fmla="*/ 0 h 87"/>
                    <a:gd name="T22" fmla="*/ 156 w 200"/>
                    <a:gd name="T23" fmla="*/ 0 h 87"/>
                    <a:gd name="T24" fmla="*/ 156 w 200"/>
                    <a:gd name="T25" fmla="*/ 0 h 87"/>
                    <a:gd name="T26" fmla="*/ 140 w 200"/>
                    <a:gd name="T27" fmla="*/ 0 h 87"/>
                    <a:gd name="T28" fmla="*/ 100 w 200"/>
                    <a:gd name="T29" fmla="*/ 80 h 87"/>
                    <a:gd name="T30" fmla="*/ 60 w 200"/>
                    <a:gd name="T31" fmla="*/ 0 h 87"/>
                    <a:gd name="T32" fmla="*/ 45 w 200"/>
                    <a:gd name="T33" fmla="*/ 0 h 87"/>
                    <a:gd name="T34" fmla="*/ 45 w 200"/>
                    <a:gd name="T35" fmla="*/ 0 h 87"/>
                    <a:gd name="T36" fmla="*/ 44 w 200"/>
                    <a:gd name="T37" fmla="*/ 0 h 87"/>
                    <a:gd name="T38" fmla="*/ 1 w 200"/>
                    <a:gd name="T39" fmla="*/ 43 h 87"/>
                    <a:gd name="T40" fmla="*/ 0 w 200"/>
                    <a:gd name="T41" fmla="*/ 87 h 87"/>
                    <a:gd name="T42" fmla="*/ 35 w 200"/>
                    <a:gd name="T43" fmla="*/ 87 h 8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200" h="87">
                      <a:moveTo>
                        <a:pt x="35" y="87"/>
                      </a:moveTo>
                      <a:cubicBezTo>
                        <a:pt x="35" y="72"/>
                        <a:pt x="35" y="72"/>
                        <a:pt x="35" y="72"/>
                      </a:cubicBezTo>
                      <a:cubicBezTo>
                        <a:pt x="46" y="72"/>
                        <a:pt x="46" y="72"/>
                        <a:pt x="46" y="72"/>
                      </a:cubicBezTo>
                      <a:cubicBezTo>
                        <a:pt x="46" y="87"/>
                        <a:pt x="46" y="87"/>
                        <a:pt x="46" y="87"/>
                      </a:cubicBezTo>
                      <a:cubicBezTo>
                        <a:pt x="155" y="87"/>
                        <a:pt x="155" y="87"/>
                        <a:pt x="155" y="87"/>
                      </a:cubicBezTo>
                      <a:cubicBezTo>
                        <a:pt x="155" y="72"/>
                        <a:pt x="155" y="72"/>
                        <a:pt x="155" y="72"/>
                      </a:cubicBezTo>
                      <a:cubicBezTo>
                        <a:pt x="166" y="72"/>
                        <a:pt x="166" y="72"/>
                        <a:pt x="166" y="72"/>
                      </a:cubicBezTo>
                      <a:cubicBezTo>
                        <a:pt x="166" y="87"/>
                        <a:pt x="166" y="87"/>
                        <a:pt x="166" y="87"/>
                      </a:cubicBezTo>
                      <a:cubicBezTo>
                        <a:pt x="199" y="87"/>
                        <a:pt x="199" y="87"/>
                        <a:pt x="199" y="87"/>
                      </a:cubicBezTo>
                      <a:cubicBezTo>
                        <a:pt x="199" y="47"/>
                        <a:pt x="200" y="43"/>
                        <a:pt x="200" y="43"/>
                      </a:cubicBezTo>
                      <a:cubicBezTo>
                        <a:pt x="200" y="19"/>
                        <a:pt x="180" y="0"/>
                        <a:pt x="156" y="0"/>
                      </a:cubicBezTo>
                      <a:cubicBezTo>
                        <a:pt x="156" y="0"/>
                        <a:pt x="156" y="0"/>
                        <a:pt x="156" y="0"/>
                      </a:cubicBezTo>
                      <a:cubicBezTo>
                        <a:pt x="156" y="0"/>
                        <a:pt x="156" y="0"/>
                        <a:pt x="156" y="0"/>
                      </a:cubicBezTo>
                      <a:cubicBezTo>
                        <a:pt x="140" y="0"/>
                        <a:pt x="140" y="0"/>
                        <a:pt x="140" y="0"/>
                      </a:cubicBezTo>
                      <a:cubicBezTo>
                        <a:pt x="100" y="80"/>
                        <a:pt x="100" y="80"/>
                        <a:pt x="100" y="80"/>
                      </a:cubicBezTo>
                      <a:cubicBezTo>
                        <a:pt x="60" y="0"/>
                        <a:pt x="60" y="0"/>
                        <a:pt x="60" y="0"/>
                      </a:cubicBezTo>
                      <a:cubicBezTo>
                        <a:pt x="45" y="0"/>
                        <a:pt x="45" y="0"/>
                        <a:pt x="45" y="0"/>
                      </a:cubicBezTo>
                      <a:cubicBezTo>
                        <a:pt x="45" y="0"/>
                        <a:pt x="45" y="0"/>
                        <a:pt x="45" y="0"/>
                      </a:cubicBezTo>
                      <a:cubicBezTo>
                        <a:pt x="45" y="0"/>
                        <a:pt x="44" y="0"/>
                        <a:pt x="44" y="0"/>
                      </a:cubicBezTo>
                      <a:cubicBezTo>
                        <a:pt x="20" y="0"/>
                        <a:pt x="1" y="19"/>
                        <a:pt x="1" y="43"/>
                      </a:cubicBezTo>
                      <a:cubicBezTo>
                        <a:pt x="1" y="43"/>
                        <a:pt x="0" y="47"/>
                        <a:pt x="0" y="87"/>
                      </a:cubicBezTo>
                      <a:lnTo>
                        <a:pt x="35" y="87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2800">
                    <a:solidFill>
                      <a:prstClr val="black"/>
                    </a:solidFill>
                  </a:endParaRPr>
                </a:p>
              </p:txBody>
            </p:sp>
          </p:grpSp>
        </p:grpSp>
      </p:grpSp>
      <p:grpSp>
        <p:nvGrpSpPr>
          <p:cNvPr id="114" name="组合 113"/>
          <p:cNvGrpSpPr/>
          <p:nvPr/>
        </p:nvGrpSpPr>
        <p:grpSpPr>
          <a:xfrm>
            <a:off x="1211610" y="5241677"/>
            <a:ext cx="4729857" cy="523220"/>
            <a:chOff x="8449965" y="5629066"/>
            <a:chExt cx="4729857" cy="523220"/>
          </a:xfrm>
        </p:grpSpPr>
        <p:grpSp>
          <p:nvGrpSpPr>
            <p:cNvPr id="115" name="组合 114"/>
            <p:cNvGrpSpPr/>
            <p:nvPr/>
          </p:nvGrpSpPr>
          <p:grpSpPr>
            <a:xfrm>
              <a:off x="8449965" y="5723738"/>
              <a:ext cx="445807" cy="392087"/>
              <a:chOff x="8431493" y="5517516"/>
              <a:chExt cx="445807" cy="392087"/>
            </a:xfrm>
          </p:grpSpPr>
          <p:sp>
            <p:nvSpPr>
              <p:cNvPr id="117" name="矩形 116"/>
              <p:cNvSpPr/>
              <p:nvPr/>
            </p:nvSpPr>
            <p:spPr>
              <a:xfrm>
                <a:off x="8431493" y="5517516"/>
                <a:ext cx="445807" cy="392087"/>
              </a:xfrm>
              <a:prstGeom prst="rect">
                <a:avLst/>
              </a:prstGeom>
              <a:solidFill>
                <a:srgbClr val="EE8A1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18" name="Freeform 18"/>
              <p:cNvSpPr>
                <a:spLocks noEditPoints="1"/>
              </p:cNvSpPr>
              <p:nvPr/>
            </p:nvSpPr>
            <p:spPr bwMode="auto">
              <a:xfrm>
                <a:off x="8532613" y="5602788"/>
                <a:ext cx="231744" cy="220325"/>
              </a:xfrm>
              <a:custGeom>
                <a:avLst/>
                <a:gdLst>
                  <a:gd name="T0" fmla="*/ 52 w 341"/>
                  <a:gd name="T1" fmla="*/ 0 h 340"/>
                  <a:gd name="T2" fmla="*/ 289 w 341"/>
                  <a:gd name="T3" fmla="*/ 0 h 340"/>
                  <a:gd name="T4" fmla="*/ 341 w 341"/>
                  <a:gd name="T5" fmla="*/ 51 h 340"/>
                  <a:gd name="T6" fmla="*/ 341 w 341"/>
                  <a:gd name="T7" fmla="*/ 289 h 340"/>
                  <a:gd name="T8" fmla="*/ 289 w 341"/>
                  <a:gd name="T9" fmla="*/ 340 h 340"/>
                  <a:gd name="T10" fmla="*/ 52 w 341"/>
                  <a:gd name="T11" fmla="*/ 340 h 340"/>
                  <a:gd name="T12" fmla="*/ 0 w 341"/>
                  <a:gd name="T13" fmla="*/ 289 h 340"/>
                  <a:gd name="T14" fmla="*/ 0 w 341"/>
                  <a:gd name="T15" fmla="*/ 51 h 340"/>
                  <a:gd name="T16" fmla="*/ 52 w 341"/>
                  <a:gd name="T17" fmla="*/ 0 h 340"/>
                  <a:gd name="T18" fmla="*/ 71 w 341"/>
                  <a:gd name="T19" fmla="*/ 37 h 340"/>
                  <a:gd name="T20" fmla="*/ 38 w 341"/>
                  <a:gd name="T21" fmla="*/ 70 h 340"/>
                  <a:gd name="T22" fmla="*/ 38 w 341"/>
                  <a:gd name="T23" fmla="*/ 269 h 340"/>
                  <a:gd name="T24" fmla="*/ 71 w 341"/>
                  <a:gd name="T25" fmla="*/ 302 h 340"/>
                  <a:gd name="T26" fmla="*/ 270 w 341"/>
                  <a:gd name="T27" fmla="*/ 302 h 340"/>
                  <a:gd name="T28" fmla="*/ 303 w 341"/>
                  <a:gd name="T29" fmla="*/ 269 h 340"/>
                  <a:gd name="T30" fmla="*/ 303 w 341"/>
                  <a:gd name="T31" fmla="*/ 70 h 340"/>
                  <a:gd name="T32" fmla="*/ 270 w 341"/>
                  <a:gd name="T33" fmla="*/ 37 h 340"/>
                  <a:gd name="T34" fmla="*/ 71 w 341"/>
                  <a:gd name="T35" fmla="*/ 37 h 340"/>
                  <a:gd name="T36" fmla="*/ 170 w 341"/>
                  <a:gd name="T37" fmla="*/ 244 h 340"/>
                  <a:gd name="T38" fmla="*/ 157 w 341"/>
                  <a:gd name="T39" fmla="*/ 258 h 340"/>
                  <a:gd name="T40" fmla="*/ 157 w 341"/>
                  <a:gd name="T41" fmla="*/ 283 h 340"/>
                  <a:gd name="T42" fmla="*/ 170 w 341"/>
                  <a:gd name="T43" fmla="*/ 296 h 340"/>
                  <a:gd name="T44" fmla="*/ 184 w 341"/>
                  <a:gd name="T45" fmla="*/ 283 h 340"/>
                  <a:gd name="T46" fmla="*/ 184 w 341"/>
                  <a:gd name="T47" fmla="*/ 258 h 340"/>
                  <a:gd name="T48" fmla="*/ 170 w 341"/>
                  <a:gd name="T49" fmla="*/ 244 h 340"/>
                  <a:gd name="T50" fmla="*/ 245 w 341"/>
                  <a:gd name="T51" fmla="*/ 170 h 340"/>
                  <a:gd name="T52" fmla="*/ 259 w 341"/>
                  <a:gd name="T53" fmla="*/ 183 h 340"/>
                  <a:gd name="T54" fmla="*/ 284 w 341"/>
                  <a:gd name="T55" fmla="*/ 183 h 340"/>
                  <a:gd name="T56" fmla="*/ 297 w 341"/>
                  <a:gd name="T57" fmla="*/ 170 h 340"/>
                  <a:gd name="T58" fmla="*/ 284 w 341"/>
                  <a:gd name="T59" fmla="*/ 156 h 340"/>
                  <a:gd name="T60" fmla="*/ 259 w 341"/>
                  <a:gd name="T61" fmla="*/ 156 h 340"/>
                  <a:gd name="T62" fmla="*/ 245 w 341"/>
                  <a:gd name="T63" fmla="*/ 170 h 340"/>
                  <a:gd name="T64" fmla="*/ 170 w 341"/>
                  <a:gd name="T65" fmla="*/ 43 h 340"/>
                  <a:gd name="T66" fmla="*/ 157 w 341"/>
                  <a:gd name="T67" fmla="*/ 57 h 340"/>
                  <a:gd name="T68" fmla="*/ 157 w 341"/>
                  <a:gd name="T69" fmla="*/ 82 h 340"/>
                  <a:gd name="T70" fmla="*/ 170 w 341"/>
                  <a:gd name="T71" fmla="*/ 95 h 340"/>
                  <a:gd name="T72" fmla="*/ 184 w 341"/>
                  <a:gd name="T73" fmla="*/ 82 h 340"/>
                  <a:gd name="T74" fmla="*/ 184 w 341"/>
                  <a:gd name="T75" fmla="*/ 57 h 340"/>
                  <a:gd name="T76" fmla="*/ 170 w 341"/>
                  <a:gd name="T77" fmla="*/ 43 h 340"/>
                  <a:gd name="T78" fmla="*/ 189 w 341"/>
                  <a:gd name="T79" fmla="*/ 172 h 340"/>
                  <a:gd name="T80" fmla="*/ 217 w 341"/>
                  <a:gd name="T81" fmla="*/ 143 h 340"/>
                  <a:gd name="T82" fmla="*/ 217 w 341"/>
                  <a:gd name="T83" fmla="*/ 125 h 340"/>
                  <a:gd name="T84" fmla="*/ 199 w 341"/>
                  <a:gd name="T85" fmla="*/ 125 h 340"/>
                  <a:gd name="T86" fmla="*/ 173 w 341"/>
                  <a:gd name="T87" fmla="*/ 152 h 340"/>
                  <a:gd name="T88" fmla="*/ 170 w 341"/>
                  <a:gd name="T89" fmla="*/ 152 h 340"/>
                  <a:gd name="T90" fmla="*/ 166 w 341"/>
                  <a:gd name="T91" fmla="*/ 152 h 340"/>
                  <a:gd name="T92" fmla="*/ 114 w 341"/>
                  <a:gd name="T93" fmla="*/ 98 h 340"/>
                  <a:gd name="T94" fmla="*/ 101 w 341"/>
                  <a:gd name="T95" fmla="*/ 98 h 340"/>
                  <a:gd name="T96" fmla="*/ 100 w 341"/>
                  <a:gd name="T97" fmla="*/ 111 h 340"/>
                  <a:gd name="T98" fmla="*/ 153 w 341"/>
                  <a:gd name="T99" fmla="*/ 165 h 340"/>
                  <a:gd name="T100" fmla="*/ 152 w 341"/>
                  <a:gd name="T101" fmla="*/ 170 h 340"/>
                  <a:gd name="T102" fmla="*/ 170 w 341"/>
                  <a:gd name="T103" fmla="*/ 188 h 340"/>
                  <a:gd name="T104" fmla="*/ 189 w 341"/>
                  <a:gd name="T105" fmla="*/ 172 h 340"/>
                  <a:gd name="T106" fmla="*/ 44 w 341"/>
                  <a:gd name="T107" fmla="*/ 170 h 340"/>
                  <a:gd name="T108" fmla="*/ 57 w 341"/>
                  <a:gd name="T109" fmla="*/ 183 h 340"/>
                  <a:gd name="T110" fmla="*/ 82 w 341"/>
                  <a:gd name="T111" fmla="*/ 183 h 340"/>
                  <a:gd name="T112" fmla="*/ 96 w 341"/>
                  <a:gd name="T113" fmla="*/ 170 h 340"/>
                  <a:gd name="T114" fmla="*/ 82 w 341"/>
                  <a:gd name="T115" fmla="*/ 156 h 340"/>
                  <a:gd name="T116" fmla="*/ 57 w 341"/>
                  <a:gd name="T117" fmla="*/ 156 h 340"/>
                  <a:gd name="T118" fmla="*/ 44 w 341"/>
                  <a:gd name="T119" fmla="*/ 170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341" h="340">
                    <a:moveTo>
                      <a:pt x="52" y="0"/>
                    </a:moveTo>
                    <a:cubicBezTo>
                      <a:pt x="289" y="0"/>
                      <a:pt x="289" y="0"/>
                      <a:pt x="289" y="0"/>
                    </a:cubicBezTo>
                    <a:cubicBezTo>
                      <a:pt x="318" y="0"/>
                      <a:pt x="341" y="23"/>
                      <a:pt x="341" y="51"/>
                    </a:cubicBezTo>
                    <a:cubicBezTo>
                      <a:pt x="341" y="289"/>
                      <a:pt x="341" y="289"/>
                      <a:pt x="341" y="289"/>
                    </a:cubicBezTo>
                    <a:cubicBezTo>
                      <a:pt x="341" y="317"/>
                      <a:pt x="318" y="340"/>
                      <a:pt x="289" y="340"/>
                    </a:cubicBezTo>
                    <a:cubicBezTo>
                      <a:pt x="52" y="340"/>
                      <a:pt x="52" y="340"/>
                      <a:pt x="52" y="340"/>
                    </a:cubicBezTo>
                    <a:cubicBezTo>
                      <a:pt x="23" y="340"/>
                      <a:pt x="0" y="317"/>
                      <a:pt x="0" y="289"/>
                    </a:cubicBezTo>
                    <a:cubicBezTo>
                      <a:pt x="0" y="51"/>
                      <a:pt x="0" y="51"/>
                      <a:pt x="0" y="51"/>
                    </a:cubicBezTo>
                    <a:cubicBezTo>
                      <a:pt x="0" y="23"/>
                      <a:pt x="23" y="0"/>
                      <a:pt x="52" y="0"/>
                    </a:cubicBezTo>
                    <a:close/>
                    <a:moveTo>
                      <a:pt x="71" y="37"/>
                    </a:moveTo>
                    <a:cubicBezTo>
                      <a:pt x="53" y="37"/>
                      <a:pt x="38" y="52"/>
                      <a:pt x="38" y="70"/>
                    </a:cubicBezTo>
                    <a:cubicBezTo>
                      <a:pt x="38" y="269"/>
                      <a:pt x="38" y="269"/>
                      <a:pt x="38" y="269"/>
                    </a:cubicBezTo>
                    <a:cubicBezTo>
                      <a:pt x="38" y="288"/>
                      <a:pt x="53" y="302"/>
                      <a:pt x="71" y="302"/>
                    </a:cubicBezTo>
                    <a:cubicBezTo>
                      <a:pt x="270" y="302"/>
                      <a:pt x="270" y="302"/>
                      <a:pt x="270" y="302"/>
                    </a:cubicBezTo>
                    <a:cubicBezTo>
                      <a:pt x="288" y="302"/>
                      <a:pt x="303" y="288"/>
                      <a:pt x="303" y="269"/>
                    </a:cubicBezTo>
                    <a:cubicBezTo>
                      <a:pt x="303" y="70"/>
                      <a:pt x="303" y="70"/>
                      <a:pt x="303" y="70"/>
                    </a:cubicBezTo>
                    <a:cubicBezTo>
                      <a:pt x="303" y="52"/>
                      <a:pt x="288" y="37"/>
                      <a:pt x="270" y="37"/>
                    </a:cubicBezTo>
                    <a:cubicBezTo>
                      <a:pt x="71" y="37"/>
                      <a:pt x="71" y="37"/>
                      <a:pt x="71" y="37"/>
                    </a:cubicBezTo>
                    <a:close/>
                    <a:moveTo>
                      <a:pt x="170" y="244"/>
                    </a:moveTo>
                    <a:cubicBezTo>
                      <a:pt x="163" y="244"/>
                      <a:pt x="157" y="251"/>
                      <a:pt x="157" y="258"/>
                    </a:cubicBezTo>
                    <a:cubicBezTo>
                      <a:pt x="157" y="283"/>
                      <a:pt x="157" y="283"/>
                      <a:pt x="157" y="283"/>
                    </a:cubicBezTo>
                    <a:cubicBezTo>
                      <a:pt x="157" y="290"/>
                      <a:pt x="163" y="296"/>
                      <a:pt x="170" y="296"/>
                    </a:cubicBezTo>
                    <a:cubicBezTo>
                      <a:pt x="178" y="296"/>
                      <a:pt x="184" y="290"/>
                      <a:pt x="184" y="283"/>
                    </a:cubicBezTo>
                    <a:cubicBezTo>
                      <a:pt x="184" y="258"/>
                      <a:pt x="184" y="258"/>
                      <a:pt x="184" y="258"/>
                    </a:cubicBezTo>
                    <a:cubicBezTo>
                      <a:pt x="184" y="251"/>
                      <a:pt x="178" y="244"/>
                      <a:pt x="170" y="244"/>
                    </a:cubicBezTo>
                    <a:close/>
                    <a:moveTo>
                      <a:pt x="245" y="170"/>
                    </a:moveTo>
                    <a:cubicBezTo>
                      <a:pt x="245" y="177"/>
                      <a:pt x="251" y="183"/>
                      <a:pt x="259" y="183"/>
                    </a:cubicBezTo>
                    <a:cubicBezTo>
                      <a:pt x="284" y="183"/>
                      <a:pt x="284" y="183"/>
                      <a:pt x="284" y="183"/>
                    </a:cubicBezTo>
                    <a:cubicBezTo>
                      <a:pt x="291" y="183"/>
                      <a:pt x="297" y="177"/>
                      <a:pt x="297" y="170"/>
                    </a:cubicBezTo>
                    <a:cubicBezTo>
                      <a:pt x="297" y="162"/>
                      <a:pt x="291" y="156"/>
                      <a:pt x="284" y="156"/>
                    </a:cubicBezTo>
                    <a:cubicBezTo>
                      <a:pt x="259" y="156"/>
                      <a:pt x="259" y="156"/>
                      <a:pt x="259" y="156"/>
                    </a:cubicBezTo>
                    <a:cubicBezTo>
                      <a:pt x="251" y="156"/>
                      <a:pt x="245" y="162"/>
                      <a:pt x="245" y="170"/>
                    </a:cubicBezTo>
                    <a:close/>
                    <a:moveTo>
                      <a:pt x="170" y="43"/>
                    </a:moveTo>
                    <a:cubicBezTo>
                      <a:pt x="163" y="43"/>
                      <a:pt x="157" y="49"/>
                      <a:pt x="157" y="57"/>
                    </a:cubicBezTo>
                    <a:cubicBezTo>
                      <a:pt x="157" y="82"/>
                      <a:pt x="157" y="82"/>
                      <a:pt x="157" y="82"/>
                    </a:cubicBezTo>
                    <a:cubicBezTo>
                      <a:pt x="157" y="89"/>
                      <a:pt x="163" y="95"/>
                      <a:pt x="170" y="95"/>
                    </a:cubicBezTo>
                    <a:cubicBezTo>
                      <a:pt x="178" y="95"/>
                      <a:pt x="184" y="89"/>
                      <a:pt x="184" y="82"/>
                    </a:cubicBezTo>
                    <a:cubicBezTo>
                      <a:pt x="184" y="57"/>
                      <a:pt x="184" y="57"/>
                      <a:pt x="184" y="57"/>
                    </a:cubicBezTo>
                    <a:cubicBezTo>
                      <a:pt x="184" y="49"/>
                      <a:pt x="178" y="43"/>
                      <a:pt x="170" y="43"/>
                    </a:cubicBezTo>
                    <a:close/>
                    <a:moveTo>
                      <a:pt x="189" y="172"/>
                    </a:moveTo>
                    <a:cubicBezTo>
                      <a:pt x="217" y="143"/>
                      <a:pt x="217" y="143"/>
                      <a:pt x="217" y="143"/>
                    </a:cubicBezTo>
                    <a:cubicBezTo>
                      <a:pt x="222" y="138"/>
                      <a:pt x="222" y="130"/>
                      <a:pt x="217" y="125"/>
                    </a:cubicBezTo>
                    <a:cubicBezTo>
                      <a:pt x="212" y="120"/>
                      <a:pt x="204" y="120"/>
                      <a:pt x="199" y="125"/>
                    </a:cubicBezTo>
                    <a:cubicBezTo>
                      <a:pt x="173" y="152"/>
                      <a:pt x="173" y="152"/>
                      <a:pt x="173" y="152"/>
                    </a:cubicBezTo>
                    <a:cubicBezTo>
                      <a:pt x="172" y="152"/>
                      <a:pt x="171" y="152"/>
                      <a:pt x="170" y="152"/>
                    </a:cubicBezTo>
                    <a:cubicBezTo>
                      <a:pt x="169" y="152"/>
                      <a:pt x="168" y="152"/>
                      <a:pt x="166" y="152"/>
                    </a:cubicBezTo>
                    <a:cubicBezTo>
                      <a:pt x="114" y="98"/>
                      <a:pt x="114" y="98"/>
                      <a:pt x="114" y="98"/>
                    </a:cubicBezTo>
                    <a:cubicBezTo>
                      <a:pt x="110" y="94"/>
                      <a:pt x="104" y="94"/>
                      <a:pt x="101" y="98"/>
                    </a:cubicBezTo>
                    <a:cubicBezTo>
                      <a:pt x="97" y="101"/>
                      <a:pt x="97" y="107"/>
                      <a:pt x="100" y="111"/>
                    </a:cubicBezTo>
                    <a:cubicBezTo>
                      <a:pt x="153" y="165"/>
                      <a:pt x="153" y="165"/>
                      <a:pt x="153" y="165"/>
                    </a:cubicBezTo>
                    <a:cubicBezTo>
                      <a:pt x="152" y="167"/>
                      <a:pt x="152" y="168"/>
                      <a:pt x="152" y="170"/>
                    </a:cubicBezTo>
                    <a:cubicBezTo>
                      <a:pt x="152" y="180"/>
                      <a:pt x="160" y="188"/>
                      <a:pt x="170" y="188"/>
                    </a:cubicBezTo>
                    <a:cubicBezTo>
                      <a:pt x="180" y="188"/>
                      <a:pt x="188" y="181"/>
                      <a:pt x="189" y="172"/>
                    </a:cubicBezTo>
                    <a:close/>
                    <a:moveTo>
                      <a:pt x="44" y="170"/>
                    </a:moveTo>
                    <a:cubicBezTo>
                      <a:pt x="44" y="177"/>
                      <a:pt x="50" y="183"/>
                      <a:pt x="57" y="183"/>
                    </a:cubicBezTo>
                    <a:cubicBezTo>
                      <a:pt x="82" y="183"/>
                      <a:pt x="82" y="183"/>
                      <a:pt x="82" y="183"/>
                    </a:cubicBezTo>
                    <a:cubicBezTo>
                      <a:pt x="90" y="183"/>
                      <a:pt x="96" y="177"/>
                      <a:pt x="96" y="170"/>
                    </a:cubicBezTo>
                    <a:cubicBezTo>
                      <a:pt x="96" y="162"/>
                      <a:pt x="90" y="156"/>
                      <a:pt x="82" y="156"/>
                    </a:cubicBezTo>
                    <a:cubicBezTo>
                      <a:pt x="57" y="156"/>
                      <a:pt x="57" y="156"/>
                      <a:pt x="57" y="156"/>
                    </a:cubicBezTo>
                    <a:cubicBezTo>
                      <a:pt x="50" y="156"/>
                      <a:pt x="44" y="162"/>
                      <a:pt x="44" y="17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</p:grpSp>
        <p:sp>
          <p:nvSpPr>
            <p:cNvPr id="116" name="文本框 115">
              <a:extLst>
                <a:ext uri="{FF2B5EF4-FFF2-40B4-BE49-F238E27FC236}">
                  <a16:creationId xmlns="" xmlns:a16="http://schemas.microsoft.com/office/drawing/2014/main" id="{285B7AE6-7C8E-483C-8C3D-0B0F814F1B82}"/>
                </a:ext>
              </a:extLst>
            </p:cNvPr>
            <p:cNvSpPr txBox="1"/>
            <p:nvPr/>
          </p:nvSpPr>
          <p:spPr>
            <a:xfrm>
              <a:off x="9085566" y="5629066"/>
              <a:ext cx="4094256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2800" b="1" dirty="0" smtClean="0">
                  <a:solidFill>
                    <a:schemeClr val="bg1"/>
                  </a:solidFill>
                  <a:latin typeface="+mn-ea"/>
                  <a:cs typeface="+mn-ea"/>
                  <a:sym typeface="+mn-lt"/>
                </a:rPr>
                <a:t>时间：</a:t>
              </a:r>
              <a:r>
                <a:rPr lang="en-US" altLang="zh-CN" sz="2800" b="1" dirty="0" smtClean="0">
                  <a:solidFill>
                    <a:schemeClr val="bg1"/>
                  </a:solidFill>
                  <a:latin typeface="+mn-ea"/>
                  <a:cs typeface="+mn-ea"/>
                  <a:sym typeface="+mn-lt"/>
                </a:rPr>
                <a:t>2020.XX.XX</a:t>
              </a:r>
              <a:endParaRPr lang="zh-CN" altLang="en-US" sz="2800" b="1" dirty="0">
                <a:solidFill>
                  <a:schemeClr val="bg1"/>
                </a:solidFill>
                <a:latin typeface="+mn-ea"/>
                <a:cs typeface="+mn-ea"/>
                <a:sym typeface="+mn-lt"/>
              </a:endParaRPr>
            </a:p>
          </p:txBody>
        </p:sp>
      </p:grpSp>
      <p:pic>
        <p:nvPicPr>
          <p:cNvPr id="14" name="图片 1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73999" y="1306535"/>
            <a:ext cx="3510653" cy="38791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98647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:random/>
      </p:transition>
    </mc:Choice>
    <mc:Fallback xmlns="">
      <p:transition spd="slow" advTm="2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" grpId="0"/>
      <p:bldP spid="105" grpId="0" animBg="1"/>
      <p:bldP spid="106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2242517" y="2946258"/>
            <a:ext cx="596900" cy="656791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832100" y="2949865"/>
            <a:ext cx="9359900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2182092"/>
            <a:ext cx="9312276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3200" spc="20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3200" spc="200" dirty="0" smtClean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多精品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9312275" y="2178052"/>
            <a:ext cx="853701" cy="779317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http://www.ypppt.com/ziti/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http://www.ypppt.com/gushi/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416764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-330200" y="6477580"/>
            <a:ext cx="12481376" cy="380420"/>
            <a:chOff x="-330200" y="6477580"/>
            <a:chExt cx="12481376" cy="380420"/>
          </a:xfrm>
        </p:grpSpPr>
        <p:sp>
          <p:nvSpPr>
            <p:cNvPr id="5" name="平行四边形 4">
              <a:extLst>
                <a:ext uri="{FF2B5EF4-FFF2-40B4-BE49-F238E27FC236}">
                  <a16:creationId xmlns="" xmlns:a16="http://schemas.microsoft.com/office/drawing/2014/main" id="{2E9C37A1-463E-4C46-9649-B25C5D6B6A1E}"/>
                </a:ext>
              </a:extLst>
            </p:cNvPr>
            <p:cNvSpPr/>
            <p:nvPr/>
          </p:nvSpPr>
          <p:spPr>
            <a:xfrm flipH="1" flipV="1">
              <a:off x="-330200" y="6477580"/>
              <a:ext cx="10499402" cy="380419"/>
            </a:xfrm>
            <a:prstGeom prst="parallelogram">
              <a:avLst/>
            </a:prstGeom>
            <a:solidFill>
              <a:srgbClr val="F095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任意多边形: 形状 30">
              <a:extLst>
                <a:ext uri="{FF2B5EF4-FFF2-40B4-BE49-F238E27FC236}">
                  <a16:creationId xmlns="" xmlns:a16="http://schemas.microsoft.com/office/drawing/2014/main" id="{19AD9626-74CE-4AC3-BFC6-57D38AE8DBC0}"/>
                </a:ext>
              </a:extLst>
            </p:cNvPr>
            <p:cNvSpPr/>
            <p:nvPr/>
          </p:nvSpPr>
          <p:spPr>
            <a:xfrm flipH="1" flipV="1">
              <a:off x="10625883" y="6477581"/>
              <a:ext cx="138134" cy="380417"/>
            </a:xfrm>
            <a:custGeom>
              <a:avLst/>
              <a:gdLst>
                <a:gd name="connsiteX0" fmla="*/ 0 w 138134"/>
                <a:gd name="connsiteY0" fmla="*/ 380417 h 380417"/>
                <a:gd name="connsiteX1" fmla="*/ 43030 w 138134"/>
                <a:gd name="connsiteY1" fmla="*/ 380417 h 380417"/>
                <a:gd name="connsiteX2" fmla="*/ 138134 w 138134"/>
                <a:gd name="connsiteY2" fmla="*/ 0 h 380417"/>
                <a:gd name="connsiteX3" fmla="*/ 95104 w 138134"/>
                <a:gd name="connsiteY3" fmla="*/ 0 h 380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8134" h="380417">
                  <a:moveTo>
                    <a:pt x="0" y="380417"/>
                  </a:moveTo>
                  <a:lnTo>
                    <a:pt x="43030" y="380417"/>
                  </a:lnTo>
                  <a:lnTo>
                    <a:pt x="138134" y="0"/>
                  </a:lnTo>
                  <a:lnTo>
                    <a:pt x="95104" y="0"/>
                  </a:lnTo>
                  <a:close/>
                </a:path>
              </a:pathLst>
            </a:custGeom>
            <a:solidFill>
              <a:srgbClr val="F095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7" name="任意多边形: 形状 31">
              <a:extLst>
                <a:ext uri="{FF2B5EF4-FFF2-40B4-BE49-F238E27FC236}">
                  <a16:creationId xmlns="" xmlns:a16="http://schemas.microsoft.com/office/drawing/2014/main" id="{9635CA15-EBEE-4F5B-B7CE-E5534AD64263}"/>
                </a:ext>
              </a:extLst>
            </p:cNvPr>
            <p:cNvSpPr/>
            <p:nvPr/>
          </p:nvSpPr>
          <p:spPr>
            <a:xfrm flipH="1" flipV="1">
              <a:off x="10532745" y="6477581"/>
              <a:ext cx="138134" cy="380417"/>
            </a:xfrm>
            <a:custGeom>
              <a:avLst/>
              <a:gdLst>
                <a:gd name="connsiteX0" fmla="*/ 0 w 138134"/>
                <a:gd name="connsiteY0" fmla="*/ 380417 h 380417"/>
                <a:gd name="connsiteX1" fmla="*/ 43030 w 138134"/>
                <a:gd name="connsiteY1" fmla="*/ 380417 h 380417"/>
                <a:gd name="connsiteX2" fmla="*/ 138134 w 138134"/>
                <a:gd name="connsiteY2" fmla="*/ 0 h 380417"/>
                <a:gd name="connsiteX3" fmla="*/ 95104 w 138134"/>
                <a:gd name="connsiteY3" fmla="*/ 0 h 380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8134" h="380417">
                  <a:moveTo>
                    <a:pt x="0" y="380417"/>
                  </a:moveTo>
                  <a:lnTo>
                    <a:pt x="43030" y="380417"/>
                  </a:lnTo>
                  <a:lnTo>
                    <a:pt x="138134" y="0"/>
                  </a:lnTo>
                  <a:lnTo>
                    <a:pt x="95104" y="0"/>
                  </a:lnTo>
                  <a:close/>
                </a:path>
              </a:pathLst>
            </a:custGeom>
            <a:solidFill>
              <a:srgbClr val="F095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8" name="任意多边形: 形状 32">
              <a:extLst>
                <a:ext uri="{FF2B5EF4-FFF2-40B4-BE49-F238E27FC236}">
                  <a16:creationId xmlns="" xmlns:a16="http://schemas.microsoft.com/office/drawing/2014/main" id="{C4033458-E5E7-4754-B7B1-F07D624F7436}"/>
                </a:ext>
              </a:extLst>
            </p:cNvPr>
            <p:cNvSpPr/>
            <p:nvPr/>
          </p:nvSpPr>
          <p:spPr>
            <a:xfrm flipH="1" flipV="1">
              <a:off x="10439607" y="6477581"/>
              <a:ext cx="138134" cy="380417"/>
            </a:xfrm>
            <a:custGeom>
              <a:avLst/>
              <a:gdLst>
                <a:gd name="connsiteX0" fmla="*/ 0 w 138134"/>
                <a:gd name="connsiteY0" fmla="*/ 380417 h 380417"/>
                <a:gd name="connsiteX1" fmla="*/ 43030 w 138134"/>
                <a:gd name="connsiteY1" fmla="*/ 380417 h 380417"/>
                <a:gd name="connsiteX2" fmla="*/ 138134 w 138134"/>
                <a:gd name="connsiteY2" fmla="*/ 0 h 380417"/>
                <a:gd name="connsiteX3" fmla="*/ 95104 w 138134"/>
                <a:gd name="connsiteY3" fmla="*/ 0 h 380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8134" h="380417">
                  <a:moveTo>
                    <a:pt x="0" y="380417"/>
                  </a:moveTo>
                  <a:lnTo>
                    <a:pt x="43030" y="380417"/>
                  </a:lnTo>
                  <a:lnTo>
                    <a:pt x="138134" y="0"/>
                  </a:lnTo>
                  <a:lnTo>
                    <a:pt x="95104" y="0"/>
                  </a:lnTo>
                  <a:close/>
                </a:path>
              </a:pathLst>
            </a:custGeom>
            <a:solidFill>
              <a:srgbClr val="F095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9" name="任意多边形: 形状 33">
              <a:extLst>
                <a:ext uri="{FF2B5EF4-FFF2-40B4-BE49-F238E27FC236}">
                  <a16:creationId xmlns="" xmlns:a16="http://schemas.microsoft.com/office/drawing/2014/main" id="{647E74D9-65F6-4FE1-A32E-E77A166B993F}"/>
                </a:ext>
              </a:extLst>
            </p:cNvPr>
            <p:cNvSpPr/>
            <p:nvPr/>
          </p:nvSpPr>
          <p:spPr>
            <a:xfrm flipH="1" flipV="1">
              <a:off x="10346469" y="6477581"/>
              <a:ext cx="138134" cy="380417"/>
            </a:xfrm>
            <a:custGeom>
              <a:avLst/>
              <a:gdLst>
                <a:gd name="connsiteX0" fmla="*/ 0 w 138134"/>
                <a:gd name="connsiteY0" fmla="*/ 380417 h 380417"/>
                <a:gd name="connsiteX1" fmla="*/ 43030 w 138134"/>
                <a:gd name="connsiteY1" fmla="*/ 380417 h 380417"/>
                <a:gd name="connsiteX2" fmla="*/ 138134 w 138134"/>
                <a:gd name="connsiteY2" fmla="*/ 0 h 380417"/>
                <a:gd name="connsiteX3" fmla="*/ 95104 w 138134"/>
                <a:gd name="connsiteY3" fmla="*/ 0 h 380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8134" h="380417">
                  <a:moveTo>
                    <a:pt x="0" y="380417"/>
                  </a:moveTo>
                  <a:lnTo>
                    <a:pt x="43030" y="380417"/>
                  </a:lnTo>
                  <a:lnTo>
                    <a:pt x="138134" y="0"/>
                  </a:lnTo>
                  <a:lnTo>
                    <a:pt x="95104" y="0"/>
                  </a:lnTo>
                  <a:close/>
                </a:path>
              </a:pathLst>
            </a:custGeom>
            <a:solidFill>
              <a:srgbClr val="F095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0" name="任意多边形: 形状 34">
              <a:extLst>
                <a:ext uri="{FF2B5EF4-FFF2-40B4-BE49-F238E27FC236}">
                  <a16:creationId xmlns="" xmlns:a16="http://schemas.microsoft.com/office/drawing/2014/main" id="{142E5D27-BB09-457F-8830-6F8FBD53B8C5}"/>
                </a:ext>
              </a:extLst>
            </p:cNvPr>
            <p:cNvSpPr/>
            <p:nvPr/>
          </p:nvSpPr>
          <p:spPr>
            <a:xfrm flipH="1" flipV="1">
              <a:off x="10253331" y="6477581"/>
              <a:ext cx="138134" cy="380417"/>
            </a:xfrm>
            <a:custGeom>
              <a:avLst/>
              <a:gdLst>
                <a:gd name="connsiteX0" fmla="*/ 0 w 138134"/>
                <a:gd name="connsiteY0" fmla="*/ 380417 h 380417"/>
                <a:gd name="connsiteX1" fmla="*/ 43030 w 138134"/>
                <a:gd name="connsiteY1" fmla="*/ 380417 h 380417"/>
                <a:gd name="connsiteX2" fmla="*/ 138134 w 138134"/>
                <a:gd name="connsiteY2" fmla="*/ 0 h 380417"/>
                <a:gd name="connsiteX3" fmla="*/ 95104 w 138134"/>
                <a:gd name="connsiteY3" fmla="*/ 0 h 380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8134" h="380417">
                  <a:moveTo>
                    <a:pt x="0" y="380417"/>
                  </a:moveTo>
                  <a:lnTo>
                    <a:pt x="43030" y="380417"/>
                  </a:lnTo>
                  <a:lnTo>
                    <a:pt x="138134" y="0"/>
                  </a:lnTo>
                  <a:lnTo>
                    <a:pt x="95104" y="0"/>
                  </a:lnTo>
                  <a:close/>
                </a:path>
              </a:pathLst>
            </a:custGeom>
            <a:solidFill>
              <a:srgbClr val="F095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1" name="任意多边形: 形状 35">
              <a:extLst>
                <a:ext uri="{FF2B5EF4-FFF2-40B4-BE49-F238E27FC236}">
                  <a16:creationId xmlns="" xmlns:a16="http://schemas.microsoft.com/office/drawing/2014/main" id="{1DB9EFA9-038B-4F41-8196-BF3CD9CB8C1A}"/>
                </a:ext>
              </a:extLst>
            </p:cNvPr>
            <p:cNvSpPr/>
            <p:nvPr/>
          </p:nvSpPr>
          <p:spPr>
            <a:xfrm flipH="1" flipV="1">
              <a:off x="10160193" y="6477581"/>
              <a:ext cx="138134" cy="380417"/>
            </a:xfrm>
            <a:custGeom>
              <a:avLst/>
              <a:gdLst>
                <a:gd name="connsiteX0" fmla="*/ 0 w 138134"/>
                <a:gd name="connsiteY0" fmla="*/ 380417 h 380417"/>
                <a:gd name="connsiteX1" fmla="*/ 43030 w 138134"/>
                <a:gd name="connsiteY1" fmla="*/ 380417 h 380417"/>
                <a:gd name="connsiteX2" fmla="*/ 138134 w 138134"/>
                <a:gd name="connsiteY2" fmla="*/ 0 h 380417"/>
                <a:gd name="connsiteX3" fmla="*/ 95104 w 138134"/>
                <a:gd name="connsiteY3" fmla="*/ 0 h 380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8134" h="380417">
                  <a:moveTo>
                    <a:pt x="0" y="380417"/>
                  </a:moveTo>
                  <a:lnTo>
                    <a:pt x="43030" y="380417"/>
                  </a:lnTo>
                  <a:lnTo>
                    <a:pt x="138134" y="0"/>
                  </a:lnTo>
                  <a:lnTo>
                    <a:pt x="95104" y="0"/>
                  </a:lnTo>
                  <a:close/>
                </a:path>
              </a:pathLst>
            </a:custGeom>
            <a:solidFill>
              <a:srgbClr val="F095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2" name="任意多边形: 形状 30">
              <a:extLst>
                <a:ext uri="{FF2B5EF4-FFF2-40B4-BE49-F238E27FC236}">
                  <a16:creationId xmlns="" xmlns:a16="http://schemas.microsoft.com/office/drawing/2014/main" id="{19AD9626-74CE-4AC3-BFC6-57D38AE8DBC0}"/>
                </a:ext>
              </a:extLst>
            </p:cNvPr>
            <p:cNvSpPr/>
            <p:nvPr/>
          </p:nvSpPr>
          <p:spPr>
            <a:xfrm flipH="1" flipV="1">
              <a:off x="11223563" y="6477583"/>
              <a:ext cx="138134" cy="380417"/>
            </a:xfrm>
            <a:custGeom>
              <a:avLst/>
              <a:gdLst>
                <a:gd name="connsiteX0" fmla="*/ 0 w 138134"/>
                <a:gd name="connsiteY0" fmla="*/ 380417 h 380417"/>
                <a:gd name="connsiteX1" fmla="*/ 43030 w 138134"/>
                <a:gd name="connsiteY1" fmla="*/ 380417 h 380417"/>
                <a:gd name="connsiteX2" fmla="*/ 138134 w 138134"/>
                <a:gd name="connsiteY2" fmla="*/ 0 h 380417"/>
                <a:gd name="connsiteX3" fmla="*/ 95104 w 138134"/>
                <a:gd name="connsiteY3" fmla="*/ 0 h 380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8134" h="380417">
                  <a:moveTo>
                    <a:pt x="0" y="380417"/>
                  </a:moveTo>
                  <a:lnTo>
                    <a:pt x="43030" y="380417"/>
                  </a:lnTo>
                  <a:lnTo>
                    <a:pt x="138134" y="0"/>
                  </a:lnTo>
                  <a:lnTo>
                    <a:pt x="95104" y="0"/>
                  </a:lnTo>
                  <a:close/>
                </a:path>
              </a:pathLst>
            </a:custGeom>
            <a:solidFill>
              <a:srgbClr val="F095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3" name="任意多边形: 形状 31">
              <a:extLst>
                <a:ext uri="{FF2B5EF4-FFF2-40B4-BE49-F238E27FC236}">
                  <a16:creationId xmlns="" xmlns:a16="http://schemas.microsoft.com/office/drawing/2014/main" id="{9635CA15-EBEE-4F5B-B7CE-E5534AD64263}"/>
                </a:ext>
              </a:extLst>
            </p:cNvPr>
            <p:cNvSpPr/>
            <p:nvPr/>
          </p:nvSpPr>
          <p:spPr>
            <a:xfrm flipH="1" flipV="1">
              <a:off x="11130425" y="6477583"/>
              <a:ext cx="138134" cy="380417"/>
            </a:xfrm>
            <a:custGeom>
              <a:avLst/>
              <a:gdLst>
                <a:gd name="connsiteX0" fmla="*/ 0 w 138134"/>
                <a:gd name="connsiteY0" fmla="*/ 380417 h 380417"/>
                <a:gd name="connsiteX1" fmla="*/ 43030 w 138134"/>
                <a:gd name="connsiteY1" fmla="*/ 380417 h 380417"/>
                <a:gd name="connsiteX2" fmla="*/ 138134 w 138134"/>
                <a:gd name="connsiteY2" fmla="*/ 0 h 380417"/>
                <a:gd name="connsiteX3" fmla="*/ 95104 w 138134"/>
                <a:gd name="connsiteY3" fmla="*/ 0 h 380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8134" h="380417">
                  <a:moveTo>
                    <a:pt x="0" y="380417"/>
                  </a:moveTo>
                  <a:lnTo>
                    <a:pt x="43030" y="380417"/>
                  </a:lnTo>
                  <a:lnTo>
                    <a:pt x="138134" y="0"/>
                  </a:lnTo>
                  <a:lnTo>
                    <a:pt x="95104" y="0"/>
                  </a:lnTo>
                  <a:close/>
                </a:path>
              </a:pathLst>
            </a:custGeom>
            <a:solidFill>
              <a:srgbClr val="F095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4" name="任意多边形: 形状 32">
              <a:extLst>
                <a:ext uri="{FF2B5EF4-FFF2-40B4-BE49-F238E27FC236}">
                  <a16:creationId xmlns="" xmlns:a16="http://schemas.microsoft.com/office/drawing/2014/main" id="{C4033458-E5E7-4754-B7B1-F07D624F7436}"/>
                </a:ext>
              </a:extLst>
            </p:cNvPr>
            <p:cNvSpPr/>
            <p:nvPr/>
          </p:nvSpPr>
          <p:spPr>
            <a:xfrm flipH="1" flipV="1">
              <a:off x="11037287" y="6477583"/>
              <a:ext cx="138134" cy="380417"/>
            </a:xfrm>
            <a:custGeom>
              <a:avLst/>
              <a:gdLst>
                <a:gd name="connsiteX0" fmla="*/ 0 w 138134"/>
                <a:gd name="connsiteY0" fmla="*/ 380417 h 380417"/>
                <a:gd name="connsiteX1" fmla="*/ 43030 w 138134"/>
                <a:gd name="connsiteY1" fmla="*/ 380417 h 380417"/>
                <a:gd name="connsiteX2" fmla="*/ 138134 w 138134"/>
                <a:gd name="connsiteY2" fmla="*/ 0 h 380417"/>
                <a:gd name="connsiteX3" fmla="*/ 95104 w 138134"/>
                <a:gd name="connsiteY3" fmla="*/ 0 h 380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8134" h="380417">
                  <a:moveTo>
                    <a:pt x="0" y="380417"/>
                  </a:moveTo>
                  <a:lnTo>
                    <a:pt x="43030" y="380417"/>
                  </a:lnTo>
                  <a:lnTo>
                    <a:pt x="138134" y="0"/>
                  </a:lnTo>
                  <a:lnTo>
                    <a:pt x="95104" y="0"/>
                  </a:lnTo>
                  <a:close/>
                </a:path>
              </a:pathLst>
            </a:custGeom>
            <a:solidFill>
              <a:srgbClr val="F095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5" name="任意多边形: 形状 33">
              <a:extLst>
                <a:ext uri="{FF2B5EF4-FFF2-40B4-BE49-F238E27FC236}">
                  <a16:creationId xmlns="" xmlns:a16="http://schemas.microsoft.com/office/drawing/2014/main" id="{647E74D9-65F6-4FE1-A32E-E77A166B993F}"/>
                </a:ext>
              </a:extLst>
            </p:cNvPr>
            <p:cNvSpPr/>
            <p:nvPr/>
          </p:nvSpPr>
          <p:spPr>
            <a:xfrm flipH="1" flipV="1">
              <a:off x="10944149" y="6477583"/>
              <a:ext cx="138134" cy="380417"/>
            </a:xfrm>
            <a:custGeom>
              <a:avLst/>
              <a:gdLst>
                <a:gd name="connsiteX0" fmla="*/ 0 w 138134"/>
                <a:gd name="connsiteY0" fmla="*/ 380417 h 380417"/>
                <a:gd name="connsiteX1" fmla="*/ 43030 w 138134"/>
                <a:gd name="connsiteY1" fmla="*/ 380417 h 380417"/>
                <a:gd name="connsiteX2" fmla="*/ 138134 w 138134"/>
                <a:gd name="connsiteY2" fmla="*/ 0 h 380417"/>
                <a:gd name="connsiteX3" fmla="*/ 95104 w 138134"/>
                <a:gd name="connsiteY3" fmla="*/ 0 h 380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8134" h="380417">
                  <a:moveTo>
                    <a:pt x="0" y="380417"/>
                  </a:moveTo>
                  <a:lnTo>
                    <a:pt x="43030" y="380417"/>
                  </a:lnTo>
                  <a:lnTo>
                    <a:pt x="138134" y="0"/>
                  </a:lnTo>
                  <a:lnTo>
                    <a:pt x="95104" y="0"/>
                  </a:lnTo>
                  <a:close/>
                </a:path>
              </a:pathLst>
            </a:custGeom>
            <a:solidFill>
              <a:srgbClr val="F095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6" name="任意多边形: 形状 34">
              <a:extLst>
                <a:ext uri="{FF2B5EF4-FFF2-40B4-BE49-F238E27FC236}">
                  <a16:creationId xmlns="" xmlns:a16="http://schemas.microsoft.com/office/drawing/2014/main" id="{142E5D27-BB09-457F-8830-6F8FBD53B8C5}"/>
                </a:ext>
              </a:extLst>
            </p:cNvPr>
            <p:cNvSpPr/>
            <p:nvPr/>
          </p:nvSpPr>
          <p:spPr>
            <a:xfrm flipH="1" flipV="1">
              <a:off x="10851011" y="6477583"/>
              <a:ext cx="138134" cy="380417"/>
            </a:xfrm>
            <a:custGeom>
              <a:avLst/>
              <a:gdLst>
                <a:gd name="connsiteX0" fmla="*/ 0 w 138134"/>
                <a:gd name="connsiteY0" fmla="*/ 380417 h 380417"/>
                <a:gd name="connsiteX1" fmla="*/ 43030 w 138134"/>
                <a:gd name="connsiteY1" fmla="*/ 380417 h 380417"/>
                <a:gd name="connsiteX2" fmla="*/ 138134 w 138134"/>
                <a:gd name="connsiteY2" fmla="*/ 0 h 380417"/>
                <a:gd name="connsiteX3" fmla="*/ 95104 w 138134"/>
                <a:gd name="connsiteY3" fmla="*/ 0 h 380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8134" h="380417">
                  <a:moveTo>
                    <a:pt x="0" y="380417"/>
                  </a:moveTo>
                  <a:lnTo>
                    <a:pt x="43030" y="380417"/>
                  </a:lnTo>
                  <a:lnTo>
                    <a:pt x="138134" y="0"/>
                  </a:lnTo>
                  <a:lnTo>
                    <a:pt x="95104" y="0"/>
                  </a:lnTo>
                  <a:close/>
                </a:path>
              </a:pathLst>
            </a:custGeom>
            <a:solidFill>
              <a:srgbClr val="F095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7" name="任意多边形: 形状 35">
              <a:extLst>
                <a:ext uri="{FF2B5EF4-FFF2-40B4-BE49-F238E27FC236}">
                  <a16:creationId xmlns="" xmlns:a16="http://schemas.microsoft.com/office/drawing/2014/main" id="{1DB9EFA9-038B-4F41-8196-BF3CD9CB8C1A}"/>
                </a:ext>
              </a:extLst>
            </p:cNvPr>
            <p:cNvSpPr/>
            <p:nvPr/>
          </p:nvSpPr>
          <p:spPr>
            <a:xfrm flipH="1" flipV="1">
              <a:off x="10757873" y="6477583"/>
              <a:ext cx="138134" cy="380417"/>
            </a:xfrm>
            <a:custGeom>
              <a:avLst/>
              <a:gdLst>
                <a:gd name="connsiteX0" fmla="*/ 0 w 138134"/>
                <a:gd name="connsiteY0" fmla="*/ 380417 h 380417"/>
                <a:gd name="connsiteX1" fmla="*/ 43030 w 138134"/>
                <a:gd name="connsiteY1" fmla="*/ 380417 h 380417"/>
                <a:gd name="connsiteX2" fmla="*/ 138134 w 138134"/>
                <a:gd name="connsiteY2" fmla="*/ 0 h 380417"/>
                <a:gd name="connsiteX3" fmla="*/ 95104 w 138134"/>
                <a:gd name="connsiteY3" fmla="*/ 0 h 380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8134" h="380417">
                  <a:moveTo>
                    <a:pt x="0" y="380417"/>
                  </a:moveTo>
                  <a:lnTo>
                    <a:pt x="43030" y="380417"/>
                  </a:lnTo>
                  <a:lnTo>
                    <a:pt x="138134" y="0"/>
                  </a:lnTo>
                  <a:lnTo>
                    <a:pt x="95104" y="0"/>
                  </a:lnTo>
                  <a:close/>
                </a:path>
              </a:pathLst>
            </a:custGeom>
            <a:solidFill>
              <a:srgbClr val="F095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8" name="任意多边形: 形状 30">
              <a:extLst>
                <a:ext uri="{FF2B5EF4-FFF2-40B4-BE49-F238E27FC236}">
                  <a16:creationId xmlns="" xmlns:a16="http://schemas.microsoft.com/office/drawing/2014/main" id="{19AD9626-74CE-4AC3-BFC6-57D38AE8DBC0}"/>
                </a:ext>
              </a:extLst>
            </p:cNvPr>
            <p:cNvSpPr/>
            <p:nvPr/>
          </p:nvSpPr>
          <p:spPr>
            <a:xfrm flipH="1" flipV="1">
              <a:off x="11819870" y="6477583"/>
              <a:ext cx="138134" cy="380417"/>
            </a:xfrm>
            <a:custGeom>
              <a:avLst/>
              <a:gdLst>
                <a:gd name="connsiteX0" fmla="*/ 0 w 138134"/>
                <a:gd name="connsiteY0" fmla="*/ 380417 h 380417"/>
                <a:gd name="connsiteX1" fmla="*/ 43030 w 138134"/>
                <a:gd name="connsiteY1" fmla="*/ 380417 h 380417"/>
                <a:gd name="connsiteX2" fmla="*/ 138134 w 138134"/>
                <a:gd name="connsiteY2" fmla="*/ 0 h 380417"/>
                <a:gd name="connsiteX3" fmla="*/ 95104 w 138134"/>
                <a:gd name="connsiteY3" fmla="*/ 0 h 380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8134" h="380417">
                  <a:moveTo>
                    <a:pt x="0" y="380417"/>
                  </a:moveTo>
                  <a:lnTo>
                    <a:pt x="43030" y="380417"/>
                  </a:lnTo>
                  <a:lnTo>
                    <a:pt x="138134" y="0"/>
                  </a:lnTo>
                  <a:lnTo>
                    <a:pt x="95104" y="0"/>
                  </a:lnTo>
                  <a:close/>
                </a:path>
              </a:pathLst>
            </a:custGeom>
            <a:solidFill>
              <a:srgbClr val="F095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9" name="任意多边形: 形状 31">
              <a:extLst>
                <a:ext uri="{FF2B5EF4-FFF2-40B4-BE49-F238E27FC236}">
                  <a16:creationId xmlns="" xmlns:a16="http://schemas.microsoft.com/office/drawing/2014/main" id="{9635CA15-EBEE-4F5B-B7CE-E5534AD64263}"/>
                </a:ext>
              </a:extLst>
            </p:cNvPr>
            <p:cNvSpPr/>
            <p:nvPr/>
          </p:nvSpPr>
          <p:spPr>
            <a:xfrm flipH="1" flipV="1">
              <a:off x="11726732" y="6477583"/>
              <a:ext cx="138134" cy="380417"/>
            </a:xfrm>
            <a:custGeom>
              <a:avLst/>
              <a:gdLst>
                <a:gd name="connsiteX0" fmla="*/ 0 w 138134"/>
                <a:gd name="connsiteY0" fmla="*/ 380417 h 380417"/>
                <a:gd name="connsiteX1" fmla="*/ 43030 w 138134"/>
                <a:gd name="connsiteY1" fmla="*/ 380417 h 380417"/>
                <a:gd name="connsiteX2" fmla="*/ 138134 w 138134"/>
                <a:gd name="connsiteY2" fmla="*/ 0 h 380417"/>
                <a:gd name="connsiteX3" fmla="*/ 95104 w 138134"/>
                <a:gd name="connsiteY3" fmla="*/ 0 h 380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8134" h="380417">
                  <a:moveTo>
                    <a:pt x="0" y="380417"/>
                  </a:moveTo>
                  <a:lnTo>
                    <a:pt x="43030" y="380417"/>
                  </a:lnTo>
                  <a:lnTo>
                    <a:pt x="138134" y="0"/>
                  </a:lnTo>
                  <a:lnTo>
                    <a:pt x="95104" y="0"/>
                  </a:lnTo>
                  <a:close/>
                </a:path>
              </a:pathLst>
            </a:custGeom>
            <a:solidFill>
              <a:srgbClr val="F095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0" name="任意多边形: 形状 32">
              <a:extLst>
                <a:ext uri="{FF2B5EF4-FFF2-40B4-BE49-F238E27FC236}">
                  <a16:creationId xmlns="" xmlns:a16="http://schemas.microsoft.com/office/drawing/2014/main" id="{C4033458-E5E7-4754-B7B1-F07D624F7436}"/>
                </a:ext>
              </a:extLst>
            </p:cNvPr>
            <p:cNvSpPr/>
            <p:nvPr/>
          </p:nvSpPr>
          <p:spPr>
            <a:xfrm flipH="1" flipV="1">
              <a:off x="11633594" y="6477583"/>
              <a:ext cx="138134" cy="380417"/>
            </a:xfrm>
            <a:custGeom>
              <a:avLst/>
              <a:gdLst>
                <a:gd name="connsiteX0" fmla="*/ 0 w 138134"/>
                <a:gd name="connsiteY0" fmla="*/ 380417 h 380417"/>
                <a:gd name="connsiteX1" fmla="*/ 43030 w 138134"/>
                <a:gd name="connsiteY1" fmla="*/ 380417 h 380417"/>
                <a:gd name="connsiteX2" fmla="*/ 138134 w 138134"/>
                <a:gd name="connsiteY2" fmla="*/ 0 h 380417"/>
                <a:gd name="connsiteX3" fmla="*/ 95104 w 138134"/>
                <a:gd name="connsiteY3" fmla="*/ 0 h 380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8134" h="380417">
                  <a:moveTo>
                    <a:pt x="0" y="380417"/>
                  </a:moveTo>
                  <a:lnTo>
                    <a:pt x="43030" y="380417"/>
                  </a:lnTo>
                  <a:lnTo>
                    <a:pt x="138134" y="0"/>
                  </a:lnTo>
                  <a:lnTo>
                    <a:pt x="95104" y="0"/>
                  </a:lnTo>
                  <a:close/>
                </a:path>
              </a:pathLst>
            </a:custGeom>
            <a:solidFill>
              <a:srgbClr val="F095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1" name="任意多边形: 形状 33">
              <a:extLst>
                <a:ext uri="{FF2B5EF4-FFF2-40B4-BE49-F238E27FC236}">
                  <a16:creationId xmlns="" xmlns:a16="http://schemas.microsoft.com/office/drawing/2014/main" id="{647E74D9-65F6-4FE1-A32E-E77A166B993F}"/>
                </a:ext>
              </a:extLst>
            </p:cNvPr>
            <p:cNvSpPr/>
            <p:nvPr/>
          </p:nvSpPr>
          <p:spPr>
            <a:xfrm flipH="1" flipV="1">
              <a:off x="11540456" y="6477583"/>
              <a:ext cx="138134" cy="380417"/>
            </a:xfrm>
            <a:custGeom>
              <a:avLst/>
              <a:gdLst>
                <a:gd name="connsiteX0" fmla="*/ 0 w 138134"/>
                <a:gd name="connsiteY0" fmla="*/ 380417 h 380417"/>
                <a:gd name="connsiteX1" fmla="*/ 43030 w 138134"/>
                <a:gd name="connsiteY1" fmla="*/ 380417 h 380417"/>
                <a:gd name="connsiteX2" fmla="*/ 138134 w 138134"/>
                <a:gd name="connsiteY2" fmla="*/ 0 h 380417"/>
                <a:gd name="connsiteX3" fmla="*/ 95104 w 138134"/>
                <a:gd name="connsiteY3" fmla="*/ 0 h 380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8134" h="380417">
                  <a:moveTo>
                    <a:pt x="0" y="380417"/>
                  </a:moveTo>
                  <a:lnTo>
                    <a:pt x="43030" y="380417"/>
                  </a:lnTo>
                  <a:lnTo>
                    <a:pt x="138134" y="0"/>
                  </a:lnTo>
                  <a:lnTo>
                    <a:pt x="95104" y="0"/>
                  </a:lnTo>
                  <a:close/>
                </a:path>
              </a:pathLst>
            </a:custGeom>
            <a:solidFill>
              <a:srgbClr val="F095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2" name="任意多边形: 形状 34">
              <a:extLst>
                <a:ext uri="{FF2B5EF4-FFF2-40B4-BE49-F238E27FC236}">
                  <a16:creationId xmlns="" xmlns:a16="http://schemas.microsoft.com/office/drawing/2014/main" id="{142E5D27-BB09-457F-8830-6F8FBD53B8C5}"/>
                </a:ext>
              </a:extLst>
            </p:cNvPr>
            <p:cNvSpPr/>
            <p:nvPr/>
          </p:nvSpPr>
          <p:spPr>
            <a:xfrm flipH="1" flipV="1">
              <a:off x="11447318" y="6477583"/>
              <a:ext cx="138134" cy="380417"/>
            </a:xfrm>
            <a:custGeom>
              <a:avLst/>
              <a:gdLst>
                <a:gd name="connsiteX0" fmla="*/ 0 w 138134"/>
                <a:gd name="connsiteY0" fmla="*/ 380417 h 380417"/>
                <a:gd name="connsiteX1" fmla="*/ 43030 w 138134"/>
                <a:gd name="connsiteY1" fmla="*/ 380417 h 380417"/>
                <a:gd name="connsiteX2" fmla="*/ 138134 w 138134"/>
                <a:gd name="connsiteY2" fmla="*/ 0 h 380417"/>
                <a:gd name="connsiteX3" fmla="*/ 95104 w 138134"/>
                <a:gd name="connsiteY3" fmla="*/ 0 h 380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8134" h="380417">
                  <a:moveTo>
                    <a:pt x="0" y="380417"/>
                  </a:moveTo>
                  <a:lnTo>
                    <a:pt x="43030" y="380417"/>
                  </a:lnTo>
                  <a:lnTo>
                    <a:pt x="138134" y="0"/>
                  </a:lnTo>
                  <a:lnTo>
                    <a:pt x="95104" y="0"/>
                  </a:lnTo>
                  <a:close/>
                </a:path>
              </a:pathLst>
            </a:custGeom>
            <a:solidFill>
              <a:srgbClr val="F095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3" name="任意多边形: 形状 35">
              <a:extLst>
                <a:ext uri="{FF2B5EF4-FFF2-40B4-BE49-F238E27FC236}">
                  <a16:creationId xmlns="" xmlns:a16="http://schemas.microsoft.com/office/drawing/2014/main" id="{1DB9EFA9-038B-4F41-8196-BF3CD9CB8C1A}"/>
                </a:ext>
              </a:extLst>
            </p:cNvPr>
            <p:cNvSpPr/>
            <p:nvPr/>
          </p:nvSpPr>
          <p:spPr>
            <a:xfrm flipH="1" flipV="1">
              <a:off x="11354180" y="6477583"/>
              <a:ext cx="138134" cy="380417"/>
            </a:xfrm>
            <a:custGeom>
              <a:avLst/>
              <a:gdLst>
                <a:gd name="connsiteX0" fmla="*/ 0 w 138134"/>
                <a:gd name="connsiteY0" fmla="*/ 380417 h 380417"/>
                <a:gd name="connsiteX1" fmla="*/ 43030 w 138134"/>
                <a:gd name="connsiteY1" fmla="*/ 380417 h 380417"/>
                <a:gd name="connsiteX2" fmla="*/ 138134 w 138134"/>
                <a:gd name="connsiteY2" fmla="*/ 0 h 380417"/>
                <a:gd name="connsiteX3" fmla="*/ 95104 w 138134"/>
                <a:gd name="connsiteY3" fmla="*/ 0 h 380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8134" h="380417">
                  <a:moveTo>
                    <a:pt x="0" y="380417"/>
                  </a:moveTo>
                  <a:lnTo>
                    <a:pt x="43030" y="380417"/>
                  </a:lnTo>
                  <a:lnTo>
                    <a:pt x="138134" y="0"/>
                  </a:lnTo>
                  <a:lnTo>
                    <a:pt x="95104" y="0"/>
                  </a:lnTo>
                  <a:close/>
                </a:path>
              </a:pathLst>
            </a:custGeom>
            <a:solidFill>
              <a:srgbClr val="F095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4" name="任意多边形: 形状 31">
              <a:extLst>
                <a:ext uri="{FF2B5EF4-FFF2-40B4-BE49-F238E27FC236}">
                  <a16:creationId xmlns="" xmlns:a16="http://schemas.microsoft.com/office/drawing/2014/main" id="{9635CA15-EBEE-4F5B-B7CE-E5534AD64263}"/>
                </a:ext>
              </a:extLst>
            </p:cNvPr>
            <p:cNvSpPr/>
            <p:nvPr/>
          </p:nvSpPr>
          <p:spPr>
            <a:xfrm flipH="1" flipV="1">
              <a:off x="12013042" y="6477583"/>
              <a:ext cx="138134" cy="380417"/>
            </a:xfrm>
            <a:custGeom>
              <a:avLst/>
              <a:gdLst>
                <a:gd name="connsiteX0" fmla="*/ 0 w 138134"/>
                <a:gd name="connsiteY0" fmla="*/ 380417 h 380417"/>
                <a:gd name="connsiteX1" fmla="*/ 43030 w 138134"/>
                <a:gd name="connsiteY1" fmla="*/ 380417 h 380417"/>
                <a:gd name="connsiteX2" fmla="*/ 138134 w 138134"/>
                <a:gd name="connsiteY2" fmla="*/ 0 h 380417"/>
                <a:gd name="connsiteX3" fmla="*/ 95104 w 138134"/>
                <a:gd name="connsiteY3" fmla="*/ 0 h 380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8134" h="380417">
                  <a:moveTo>
                    <a:pt x="0" y="380417"/>
                  </a:moveTo>
                  <a:lnTo>
                    <a:pt x="43030" y="380417"/>
                  </a:lnTo>
                  <a:lnTo>
                    <a:pt x="138134" y="0"/>
                  </a:lnTo>
                  <a:lnTo>
                    <a:pt x="95104" y="0"/>
                  </a:lnTo>
                  <a:close/>
                </a:path>
              </a:pathLst>
            </a:custGeom>
            <a:solidFill>
              <a:srgbClr val="F095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5" name="任意多边形: 形状 32">
              <a:extLst>
                <a:ext uri="{FF2B5EF4-FFF2-40B4-BE49-F238E27FC236}">
                  <a16:creationId xmlns="" xmlns:a16="http://schemas.microsoft.com/office/drawing/2014/main" id="{C4033458-E5E7-4754-B7B1-F07D624F7436}"/>
                </a:ext>
              </a:extLst>
            </p:cNvPr>
            <p:cNvSpPr/>
            <p:nvPr/>
          </p:nvSpPr>
          <p:spPr>
            <a:xfrm flipH="1" flipV="1">
              <a:off x="11919904" y="6477583"/>
              <a:ext cx="138134" cy="380417"/>
            </a:xfrm>
            <a:custGeom>
              <a:avLst/>
              <a:gdLst>
                <a:gd name="connsiteX0" fmla="*/ 0 w 138134"/>
                <a:gd name="connsiteY0" fmla="*/ 380417 h 380417"/>
                <a:gd name="connsiteX1" fmla="*/ 43030 w 138134"/>
                <a:gd name="connsiteY1" fmla="*/ 380417 h 380417"/>
                <a:gd name="connsiteX2" fmla="*/ 138134 w 138134"/>
                <a:gd name="connsiteY2" fmla="*/ 0 h 380417"/>
                <a:gd name="connsiteX3" fmla="*/ 95104 w 138134"/>
                <a:gd name="connsiteY3" fmla="*/ 0 h 380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8134" h="380417">
                  <a:moveTo>
                    <a:pt x="0" y="380417"/>
                  </a:moveTo>
                  <a:lnTo>
                    <a:pt x="43030" y="380417"/>
                  </a:lnTo>
                  <a:lnTo>
                    <a:pt x="138134" y="0"/>
                  </a:lnTo>
                  <a:lnTo>
                    <a:pt x="95104" y="0"/>
                  </a:lnTo>
                  <a:close/>
                </a:path>
              </a:pathLst>
            </a:custGeom>
            <a:solidFill>
              <a:srgbClr val="F095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sp>
        <p:nvSpPr>
          <p:cNvPr id="46" name="矩形 45">
            <a:extLst>
              <a:ext uri="{FF2B5EF4-FFF2-40B4-BE49-F238E27FC236}">
                <a16:creationId xmlns="" xmlns:a16="http://schemas.microsoft.com/office/drawing/2014/main" id="{9C883F81-E13C-4E77-A24B-2462E8D1B727}"/>
              </a:ext>
            </a:extLst>
          </p:cNvPr>
          <p:cNvSpPr/>
          <p:nvPr/>
        </p:nvSpPr>
        <p:spPr>
          <a:xfrm>
            <a:off x="1368750" y="2181869"/>
            <a:ext cx="2247900" cy="311742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1">
                <a:lumMod val="85000"/>
              </a:schemeClr>
            </a:solidFill>
          </a:ln>
          <a:effectLst>
            <a:outerShdw blurRad="228600" dist="76200" dir="8100000" algn="tr" rotWithShape="0">
              <a:prstClr val="black">
                <a:alpha val="27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47" name="矩形 46">
            <a:extLst>
              <a:ext uri="{FF2B5EF4-FFF2-40B4-BE49-F238E27FC236}">
                <a16:creationId xmlns="" xmlns:a16="http://schemas.microsoft.com/office/drawing/2014/main" id="{57806808-FAF5-4413-93CF-F7E6905B4B38}"/>
              </a:ext>
            </a:extLst>
          </p:cNvPr>
          <p:cNvSpPr/>
          <p:nvPr/>
        </p:nvSpPr>
        <p:spPr>
          <a:xfrm>
            <a:off x="2117535" y="2181869"/>
            <a:ext cx="750330" cy="1054700"/>
          </a:xfrm>
          <a:prstGeom prst="rect">
            <a:avLst/>
          </a:prstGeom>
          <a:solidFill>
            <a:srgbClr val="EE8A10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8" name="Oval 3">
            <a:extLst>
              <a:ext uri="{FF2B5EF4-FFF2-40B4-BE49-F238E27FC236}">
                <a16:creationId xmlns="" xmlns:a16="http://schemas.microsoft.com/office/drawing/2014/main" id="{74C7C5ED-4DC7-4644-8A7F-AF55FF603E92}"/>
              </a:ext>
            </a:extLst>
          </p:cNvPr>
          <p:cNvSpPr/>
          <p:nvPr/>
        </p:nvSpPr>
        <p:spPr>
          <a:xfrm>
            <a:off x="2292374" y="2680682"/>
            <a:ext cx="400652" cy="285673"/>
          </a:xfrm>
          <a:custGeom>
            <a:avLst/>
            <a:gdLst>
              <a:gd name="connsiteX0" fmla="*/ 206677 w 567167"/>
              <a:gd name="connsiteY0" fmla="*/ 136244 h 404402"/>
              <a:gd name="connsiteX1" fmla="*/ 140655 w 567167"/>
              <a:gd name="connsiteY1" fmla="*/ 202208 h 404402"/>
              <a:gd name="connsiteX2" fmla="*/ 206677 w 567167"/>
              <a:gd name="connsiteY2" fmla="*/ 266738 h 404402"/>
              <a:gd name="connsiteX3" fmla="*/ 272699 w 567167"/>
              <a:gd name="connsiteY3" fmla="*/ 202208 h 404402"/>
              <a:gd name="connsiteX4" fmla="*/ 206677 w 567167"/>
              <a:gd name="connsiteY4" fmla="*/ 136244 h 404402"/>
              <a:gd name="connsiteX5" fmla="*/ 459789 w 567167"/>
              <a:gd name="connsiteY5" fmla="*/ 65329 h 404402"/>
              <a:gd name="connsiteX6" fmla="*/ 442203 w 567167"/>
              <a:gd name="connsiteY6" fmla="*/ 81823 h 404402"/>
              <a:gd name="connsiteX7" fmla="*/ 457995 w 567167"/>
              <a:gd name="connsiteY7" fmla="*/ 123417 h 404402"/>
              <a:gd name="connsiteX8" fmla="*/ 501062 w 567167"/>
              <a:gd name="connsiteY8" fmla="*/ 107640 h 404402"/>
              <a:gd name="connsiteX9" fmla="*/ 483835 w 567167"/>
              <a:gd name="connsiteY9" fmla="*/ 66046 h 404402"/>
              <a:gd name="connsiteX10" fmla="*/ 459789 w 567167"/>
              <a:gd name="connsiteY10" fmla="*/ 65329 h 404402"/>
              <a:gd name="connsiteX11" fmla="*/ 445075 w 567167"/>
              <a:gd name="connsiteY11" fmla="*/ 69 h 404402"/>
              <a:gd name="connsiteX12" fmla="*/ 466608 w 567167"/>
              <a:gd name="connsiteY12" fmla="*/ 20149 h 404402"/>
              <a:gd name="connsiteX13" fmla="*/ 479528 w 567167"/>
              <a:gd name="connsiteY13" fmla="*/ 21583 h 404402"/>
              <a:gd name="connsiteX14" fmla="*/ 501062 w 567167"/>
              <a:gd name="connsiteY14" fmla="*/ 1504 h 404402"/>
              <a:gd name="connsiteX15" fmla="*/ 521160 w 567167"/>
              <a:gd name="connsiteY15" fmla="*/ 10109 h 404402"/>
              <a:gd name="connsiteX16" fmla="*/ 521160 w 567167"/>
              <a:gd name="connsiteY16" fmla="*/ 40229 h 404402"/>
              <a:gd name="connsiteX17" fmla="*/ 529774 w 567167"/>
              <a:gd name="connsiteY17" fmla="*/ 48835 h 404402"/>
              <a:gd name="connsiteX18" fmla="*/ 559921 w 567167"/>
              <a:gd name="connsiteY18" fmla="*/ 50269 h 404402"/>
              <a:gd name="connsiteX19" fmla="*/ 567099 w 567167"/>
              <a:gd name="connsiteY19" fmla="*/ 70349 h 404402"/>
              <a:gd name="connsiteX20" fmla="*/ 547001 w 567167"/>
              <a:gd name="connsiteY20" fmla="*/ 90429 h 404402"/>
              <a:gd name="connsiteX21" fmla="*/ 547001 w 567167"/>
              <a:gd name="connsiteY21" fmla="*/ 103337 h 404402"/>
              <a:gd name="connsiteX22" fmla="*/ 567099 w 567167"/>
              <a:gd name="connsiteY22" fmla="*/ 124851 h 404402"/>
              <a:gd name="connsiteX23" fmla="*/ 558485 w 567167"/>
              <a:gd name="connsiteY23" fmla="*/ 144931 h 404402"/>
              <a:gd name="connsiteX24" fmla="*/ 528338 w 567167"/>
              <a:gd name="connsiteY24" fmla="*/ 144931 h 404402"/>
              <a:gd name="connsiteX25" fmla="*/ 518289 w 567167"/>
              <a:gd name="connsiteY25" fmla="*/ 153537 h 404402"/>
              <a:gd name="connsiteX26" fmla="*/ 518289 w 567167"/>
              <a:gd name="connsiteY26" fmla="*/ 182222 h 404402"/>
              <a:gd name="connsiteX27" fmla="*/ 498191 w 567167"/>
              <a:gd name="connsiteY27" fmla="*/ 189394 h 404402"/>
              <a:gd name="connsiteX28" fmla="*/ 476657 w 567167"/>
              <a:gd name="connsiteY28" fmla="*/ 169314 h 404402"/>
              <a:gd name="connsiteX29" fmla="*/ 463737 w 567167"/>
              <a:gd name="connsiteY29" fmla="*/ 167880 h 404402"/>
              <a:gd name="connsiteX30" fmla="*/ 442203 w 567167"/>
              <a:gd name="connsiteY30" fmla="*/ 187959 h 404402"/>
              <a:gd name="connsiteX31" fmla="*/ 422105 w 567167"/>
              <a:gd name="connsiteY31" fmla="*/ 179354 h 404402"/>
              <a:gd name="connsiteX32" fmla="*/ 422105 w 567167"/>
              <a:gd name="connsiteY32" fmla="*/ 149234 h 404402"/>
              <a:gd name="connsiteX33" fmla="*/ 413492 w 567167"/>
              <a:gd name="connsiteY33" fmla="*/ 140628 h 404402"/>
              <a:gd name="connsiteX34" fmla="*/ 383345 w 567167"/>
              <a:gd name="connsiteY34" fmla="*/ 139194 h 404402"/>
              <a:gd name="connsiteX35" fmla="*/ 374731 w 567167"/>
              <a:gd name="connsiteY35" fmla="*/ 119114 h 404402"/>
              <a:gd name="connsiteX36" fmla="*/ 396265 w 567167"/>
              <a:gd name="connsiteY36" fmla="*/ 99034 h 404402"/>
              <a:gd name="connsiteX37" fmla="*/ 396265 w 567167"/>
              <a:gd name="connsiteY37" fmla="*/ 86126 h 404402"/>
              <a:gd name="connsiteX38" fmla="*/ 376167 w 567167"/>
              <a:gd name="connsiteY38" fmla="*/ 64612 h 404402"/>
              <a:gd name="connsiteX39" fmla="*/ 384780 w 567167"/>
              <a:gd name="connsiteY39" fmla="*/ 44532 h 404402"/>
              <a:gd name="connsiteX40" fmla="*/ 414927 w 567167"/>
              <a:gd name="connsiteY40" fmla="*/ 44532 h 404402"/>
              <a:gd name="connsiteX41" fmla="*/ 423541 w 567167"/>
              <a:gd name="connsiteY41" fmla="*/ 35926 h 404402"/>
              <a:gd name="connsiteX42" fmla="*/ 424976 w 567167"/>
              <a:gd name="connsiteY42" fmla="*/ 7241 h 404402"/>
              <a:gd name="connsiteX43" fmla="*/ 182277 w 567167"/>
              <a:gd name="connsiteY43" fmla="*/ 14 h 404402"/>
              <a:gd name="connsiteX44" fmla="*/ 228206 w 567167"/>
              <a:gd name="connsiteY44" fmla="*/ 14 h 404402"/>
              <a:gd name="connsiteX45" fmla="*/ 254040 w 567167"/>
              <a:gd name="connsiteY45" fmla="*/ 54506 h 404402"/>
              <a:gd name="connsiteX46" fmla="*/ 278440 w 567167"/>
              <a:gd name="connsiteY46" fmla="*/ 64544 h 404402"/>
              <a:gd name="connsiteX47" fmla="*/ 335850 w 567167"/>
              <a:gd name="connsiteY47" fmla="*/ 43034 h 404402"/>
              <a:gd name="connsiteX48" fmla="*/ 367426 w 567167"/>
              <a:gd name="connsiteY48" fmla="*/ 73148 h 404402"/>
              <a:gd name="connsiteX49" fmla="*/ 345897 w 567167"/>
              <a:gd name="connsiteY49" fmla="*/ 130508 h 404402"/>
              <a:gd name="connsiteX50" fmla="*/ 355943 w 567167"/>
              <a:gd name="connsiteY50" fmla="*/ 154886 h 404402"/>
              <a:gd name="connsiteX51" fmla="*/ 413354 w 567167"/>
              <a:gd name="connsiteY51" fmla="*/ 177830 h 404402"/>
              <a:gd name="connsiteX52" fmla="*/ 413354 w 567167"/>
              <a:gd name="connsiteY52" fmla="*/ 222284 h 404402"/>
              <a:gd name="connsiteX53" fmla="*/ 355943 w 567167"/>
              <a:gd name="connsiteY53" fmla="*/ 248096 h 404402"/>
              <a:gd name="connsiteX54" fmla="*/ 345897 w 567167"/>
              <a:gd name="connsiteY54" fmla="*/ 272474 h 404402"/>
              <a:gd name="connsiteX55" fmla="*/ 368861 w 567167"/>
              <a:gd name="connsiteY55" fmla="*/ 328400 h 404402"/>
              <a:gd name="connsiteX56" fmla="*/ 337285 w 567167"/>
              <a:gd name="connsiteY56" fmla="*/ 359948 h 404402"/>
              <a:gd name="connsiteX57" fmla="*/ 279875 w 567167"/>
              <a:gd name="connsiteY57" fmla="*/ 338438 h 404402"/>
              <a:gd name="connsiteX58" fmla="*/ 254040 w 567167"/>
              <a:gd name="connsiteY58" fmla="*/ 348476 h 404402"/>
              <a:gd name="connsiteX59" fmla="*/ 229641 w 567167"/>
              <a:gd name="connsiteY59" fmla="*/ 404402 h 404402"/>
              <a:gd name="connsiteX60" fmla="*/ 185148 w 567167"/>
              <a:gd name="connsiteY60" fmla="*/ 404402 h 404402"/>
              <a:gd name="connsiteX61" fmla="*/ 159313 w 567167"/>
              <a:gd name="connsiteY61" fmla="*/ 348476 h 404402"/>
              <a:gd name="connsiteX62" fmla="*/ 133479 w 567167"/>
              <a:gd name="connsiteY62" fmla="*/ 338438 h 404402"/>
              <a:gd name="connsiteX63" fmla="*/ 77504 w 567167"/>
              <a:gd name="connsiteY63" fmla="*/ 361382 h 404402"/>
              <a:gd name="connsiteX64" fmla="*/ 44493 w 567167"/>
              <a:gd name="connsiteY64" fmla="*/ 329834 h 404402"/>
              <a:gd name="connsiteX65" fmla="*/ 67457 w 567167"/>
              <a:gd name="connsiteY65" fmla="*/ 272474 h 404402"/>
              <a:gd name="connsiteX66" fmla="*/ 57410 w 567167"/>
              <a:gd name="connsiteY66" fmla="*/ 248096 h 404402"/>
              <a:gd name="connsiteX67" fmla="*/ 0 w 567167"/>
              <a:gd name="connsiteY67" fmla="*/ 225152 h 404402"/>
              <a:gd name="connsiteX68" fmla="*/ 0 w 567167"/>
              <a:gd name="connsiteY68" fmla="*/ 180698 h 404402"/>
              <a:gd name="connsiteX69" fmla="*/ 55975 w 567167"/>
              <a:gd name="connsiteY69" fmla="*/ 156320 h 404402"/>
              <a:gd name="connsiteX70" fmla="*/ 67457 w 567167"/>
              <a:gd name="connsiteY70" fmla="*/ 130508 h 404402"/>
              <a:gd name="connsiteX71" fmla="*/ 43057 w 567167"/>
              <a:gd name="connsiteY71" fmla="*/ 74582 h 404402"/>
              <a:gd name="connsiteX72" fmla="*/ 76068 w 567167"/>
              <a:gd name="connsiteY72" fmla="*/ 43034 h 404402"/>
              <a:gd name="connsiteX73" fmla="*/ 133479 w 567167"/>
              <a:gd name="connsiteY73" fmla="*/ 65978 h 404402"/>
              <a:gd name="connsiteX74" fmla="*/ 159313 w 567167"/>
              <a:gd name="connsiteY74" fmla="*/ 54506 h 404402"/>
              <a:gd name="connsiteX75" fmla="*/ 182277 w 567167"/>
              <a:gd name="connsiteY75" fmla="*/ 14 h 4044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</a:cxnLst>
            <a:rect l="l" t="t" r="r" b="b"/>
            <a:pathLst>
              <a:path w="567167" h="404402">
                <a:moveTo>
                  <a:pt x="206677" y="136244"/>
                </a:moveTo>
                <a:cubicBezTo>
                  <a:pt x="170795" y="136244"/>
                  <a:pt x="140655" y="166358"/>
                  <a:pt x="140655" y="202208"/>
                </a:cubicBezTo>
                <a:cubicBezTo>
                  <a:pt x="140655" y="236624"/>
                  <a:pt x="170795" y="266738"/>
                  <a:pt x="206677" y="266738"/>
                </a:cubicBezTo>
                <a:cubicBezTo>
                  <a:pt x="242558" y="266738"/>
                  <a:pt x="272699" y="238058"/>
                  <a:pt x="272699" y="202208"/>
                </a:cubicBezTo>
                <a:cubicBezTo>
                  <a:pt x="272699" y="166358"/>
                  <a:pt x="242558" y="136244"/>
                  <a:pt x="206677" y="136244"/>
                </a:cubicBezTo>
                <a:close/>
                <a:moveTo>
                  <a:pt x="459789" y="65329"/>
                </a:moveTo>
                <a:cubicBezTo>
                  <a:pt x="452252" y="68197"/>
                  <a:pt x="445792" y="73935"/>
                  <a:pt x="442203" y="81823"/>
                </a:cubicBezTo>
                <a:cubicBezTo>
                  <a:pt x="435026" y="97600"/>
                  <a:pt x="442203" y="116246"/>
                  <a:pt x="457995" y="123417"/>
                </a:cubicBezTo>
                <a:cubicBezTo>
                  <a:pt x="475222" y="130588"/>
                  <a:pt x="493884" y="123417"/>
                  <a:pt x="501062" y="107640"/>
                </a:cubicBezTo>
                <a:cubicBezTo>
                  <a:pt x="506804" y="91863"/>
                  <a:pt x="499627" y="73217"/>
                  <a:pt x="483835" y="66046"/>
                </a:cubicBezTo>
                <a:cubicBezTo>
                  <a:pt x="475940" y="62460"/>
                  <a:pt x="467326" y="62460"/>
                  <a:pt x="459789" y="65329"/>
                </a:cubicBezTo>
                <a:close/>
                <a:moveTo>
                  <a:pt x="445075" y="69"/>
                </a:moveTo>
                <a:cubicBezTo>
                  <a:pt x="446510" y="-1365"/>
                  <a:pt x="466608" y="20149"/>
                  <a:pt x="466608" y="20149"/>
                </a:cubicBezTo>
                <a:lnTo>
                  <a:pt x="479528" y="21583"/>
                </a:lnTo>
                <a:cubicBezTo>
                  <a:pt x="479528" y="21583"/>
                  <a:pt x="499627" y="69"/>
                  <a:pt x="501062" y="1504"/>
                </a:cubicBezTo>
                <a:lnTo>
                  <a:pt x="521160" y="10109"/>
                </a:lnTo>
                <a:cubicBezTo>
                  <a:pt x="522596" y="10109"/>
                  <a:pt x="521160" y="40229"/>
                  <a:pt x="521160" y="40229"/>
                </a:cubicBezTo>
                <a:lnTo>
                  <a:pt x="529774" y="48835"/>
                </a:lnTo>
                <a:cubicBezTo>
                  <a:pt x="529774" y="48835"/>
                  <a:pt x="558485" y="48835"/>
                  <a:pt x="559921" y="50269"/>
                </a:cubicBezTo>
                <a:lnTo>
                  <a:pt x="567099" y="70349"/>
                </a:lnTo>
                <a:cubicBezTo>
                  <a:pt x="568534" y="71783"/>
                  <a:pt x="547001" y="90429"/>
                  <a:pt x="547001" y="90429"/>
                </a:cubicBezTo>
                <a:lnTo>
                  <a:pt x="547001" y="103337"/>
                </a:lnTo>
                <a:cubicBezTo>
                  <a:pt x="547001" y="103337"/>
                  <a:pt x="567099" y="123417"/>
                  <a:pt x="567099" y="124851"/>
                </a:cubicBezTo>
                <a:lnTo>
                  <a:pt x="558485" y="144931"/>
                </a:lnTo>
                <a:cubicBezTo>
                  <a:pt x="557050" y="146365"/>
                  <a:pt x="528338" y="144931"/>
                  <a:pt x="528338" y="144931"/>
                </a:cubicBezTo>
                <a:lnTo>
                  <a:pt x="518289" y="153537"/>
                </a:lnTo>
                <a:cubicBezTo>
                  <a:pt x="518289" y="153537"/>
                  <a:pt x="519725" y="182222"/>
                  <a:pt x="518289" y="182222"/>
                </a:cubicBezTo>
                <a:lnTo>
                  <a:pt x="498191" y="189394"/>
                </a:lnTo>
                <a:cubicBezTo>
                  <a:pt x="496755" y="190828"/>
                  <a:pt x="476657" y="169314"/>
                  <a:pt x="476657" y="169314"/>
                </a:cubicBezTo>
                <a:lnTo>
                  <a:pt x="463737" y="167880"/>
                </a:lnTo>
                <a:cubicBezTo>
                  <a:pt x="463737" y="167880"/>
                  <a:pt x="443639" y="187959"/>
                  <a:pt x="442203" y="187959"/>
                </a:cubicBezTo>
                <a:lnTo>
                  <a:pt x="422105" y="179354"/>
                </a:lnTo>
                <a:cubicBezTo>
                  <a:pt x="420670" y="177920"/>
                  <a:pt x="422105" y="149234"/>
                  <a:pt x="422105" y="149234"/>
                </a:cubicBezTo>
                <a:lnTo>
                  <a:pt x="413492" y="140628"/>
                </a:lnTo>
                <a:cubicBezTo>
                  <a:pt x="413492" y="140628"/>
                  <a:pt x="383345" y="140628"/>
                  <a:pt x="383345" y="139194"/>
                </a:cubicBezTo>
                <a:lnTo>
                  <a:pt x="374731" y="119114"/>
                </a:lnTo>
                <a:cubicBezTo>
                  <a:pt x="374731" y="117680"/>
                  <a:pt x="396265" y="99034"/>
                  <a:pt x="396265" y="99034"/>
                </a:cubicBezTo>
                <a:lnTo>
                  <a:pt x="396265" y="86126"/>
                </a:lnTo>
                <a:cubicBezTo>
                  <a:pt x="396265" y="86126"/>
                  <a:pt x="374731" y="66046"/>
                  <a:pt x="376167" y="64612"/>
                </a:cubicBezTo>
                <a:lnTo>
                  <a:pt x="384780" y="44532"/>
                </a:lnTo>
                <a:cubicBezTo>
                  <a:pt x="384780" y="43098"/>
                  <a:pt x="414927" y="44532"/>
                  <a:pt x="414927" y="44532"/>
                </a:cubicBezTo>
                <a:lnTo>
                  <a:pt x="423541" y="35926"/>
                </a:lnTo>
                <a:cubicBezTo>
                  <a:pt x="423541" y="35926"/>
                  <a:pt x="423541" y="7241"/>
                  <a:pt x="424976" y="7241"/>
                </a:cubicBezTo>
                <a:close/>
                <a:moveTo>
                  <a:pt x="182277" y="14"/>
                </a:moveTo>
                <a:lnTo>
                  <a:pt x="228206" y="14"/>
                </a:lnTo>
                <a:cubicBezTo>
                  <a:pt x="231076" y="14"/>
                  <a:pt x="254040" y="54506"/>
                  <a:pt x="254040" y="54506"/>
                </a:cubicBezTo>
                <a:lnTo>
                  <a:pt x="278440" y="64544"/>
                </a:lnTo>
                <a:cubicBezTo>
                  <a:pt x="278440" y="64544"/>
                  <a:pt x="332979" y="40166"/>
                  <a:pt x="335850" y="43034"/>
                </a:cubicBezTo>
                <a:lnTo>
                  <a:pt x="367426" y="73148"/>
                </a:lnTo>
                <a:cubicBezTo>
                  <a:pt x="370296" y="76016"/>
                  <a:pt x="345897" y="130508"/>
                  <a:pt x="345897" y="130508"/>
                </a:cubicBezTo>
                <a:lnTo>
                  <a:pt x="355943" y="154886"/>
                </a:lnTo>
                <a:cubicBezTo>
                  <a:pt x="355943" y="154886"/>
                  <a:pt x="413354" y="174962"/>
                  <a:pt x="413354" y="177830"/>
                </a:cubicBezTo>
                <a:lnTo>
                  <a:pt x="413354" y="222284"/>
                </a:lnTo>
                <a:cubicBezTo>
                  <a:pt x="413354" y="226586"/>
                  <a:pt x="355943" y="248096"/>
                  <a:pt x="355943" y="248096"/>
                </a:cubicBezTo>
                <a:lnTo>
                  <a:pt x="345897" y="272474"/>
                </a:lnTo>
                <a:cubicBezTo>
                  <a:pt x="345897" y="272474"/>
                  <a:pt x="371731" y="325532"/>
                  <a:pt x="368861" y="328400"/>
                </a:cubicBezTo>
                <a:lnTo>
                  <a:pt x="337285" y="359948"/>
                </a:lnTo>
                <a:cubicBezTo>
                  <a:pt x="334415" y="361382"/>
                  <a:pt x="279875" y="338438"/>
                  <a:pt x="279875" y="338438"/>
                </a:cubicBezTo>
                <a:lnTo>
                  <a:pt x="254040" y="348476"/>
                </a:lnTo>
                <a:cubicBezTo>
                  <a:pt x="254040" y="348476"/>
                  <a:pt x="233947" y="404402"/>
                  <a:pt x="229641" y="404402"/>
                </a:cubicBezTo>
                <a:lnTo>
                  <a:pt x="185148" y="404402"/>
                </a:lnTo>
                <a:cubicBezTo>
                  <a:pt x="182277" y="404402"/>
                  <a:pt x="159313" y="348476"/>
                  <a:pt x="159313" y="348476"/>
                </a:cubicBezTo>
                <a:lnTo>
                  <a:pt x="133479" y="338438"/>
                </a:lnTo>
                <a:cubicBezTo>
                  <a:pt x="133479" y="338438"/>
                  <a:pt x="78939" y="362816"/>
                  <a:pt x="77504" y="361382"/>
                </a:cubicBezTo>
                <a:lnTo>
                  <a:pt x="44493" y="329834"/>
                </a:lnTo>
                <a:cubicBezTo>
                  <a:pt x="43057" y="326966"/>
                  <a:pt x="67457" y="272474"/>
                  <a:pt x="67457" y="272474"/>
                </a:cubicBezTo>
                <a:lnTo>
                  <a:pt x="57410" y="248096"/>
                </a:lnTo>
                <a:cubicBezTo>
                  <a:pt x="57410" y="248096"/>
                  <a:pt x="0" y="228020"/>
                  <a:pt x="0" y="225152"/>
                </a:cubicBezTo>
                <a:lnTo>
                  <a:pt x="0" y="180698"/>
                </a:lnTo>
                <a:cubicBezTo>
                  <a:pt x="0" y="177830"/>
                  <a:pt x="55975" y="156320"/>
                  <a:pt x="55975" y="156320"/>
                </a:cubicBezTo>
                <a:lnTo>
                  <a:pt x="67457" y="130508"/>
                </a:lnTo>
                <a:cubicBezTo>
                  <a:pt x="67457" y="130508"/>
                  <a:pt x="41622" y="77450"/>
                  <a:pt x="43057" y="74582"/>
                </a:cubicBezTo>
                <a:lnTo>
                  <a:pt x="76068" y="43034"/>
                </a:lnTo>
                <a:cubicBezTo>
                  <a:pt x="77504" y="41600"/>
                  <a:pt x="133479" y="65978"/>
                  <a:pt x="133479" y="65978"/>
                </a:cubicBezTo>
                <a:lnTo>
                  <a:pt x="159313" y="54506"/>
                </a:lnTo>
                <a:cubicBezTo>
                  <a:pt x="159313" y="54506"/>
                  <a:pt x="179407" y="14"/>
                  <a:pt x="182277" y="1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49" name="文本框 48">
            <a:extLst>
              <a:ext uri="{FF2B5EF4-FFF2-40B4-BE49-F238E27FC236}">
                <a16:creationId xmlns="" xmlns:a16="http://schemas.microsoft.com/office/drawing/2014/main" id="{0EBF87F8-B1FB-4192-9FBA-EECB56AD162C}"/>
              </a:ext>
            </a:extLst>
          </p:cNvPr>
          <p:cNvSpPr txBox="1"/>
          <p:nvPr/>
        </p:nvSpPr>
        <p:spPr>
          <a:xfrm>
            <a:off x="1322498" y="4468292"/>
            <a:ext cx="2340404" cy="83099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en-US" altLang="zh-CN" sz="4800" b="1" i="1" dirty="0">
                <a:solidFill>
                  <a:srgbClr val="EE8A10"/>
                </a:solidFill>
                <a:latin typeface="Humanst521 BT" panose="020B0602020204020204" pitchFamily="34" charset="0"/>
                <a:ea typeface="方正俊黑简体" panose="02000000000000000000" pitchFamily="2" charset="-122"/>
                <a:cs typeface="Angsana New" panose="02020603050405020304" pitchFamily="18" charset="-34"/>
              </a:rPr>
              <a:t>01</a:t>
            </a:r>
          </a:p>
        </p:txBody>
      </p:sp>
      <p:sp>
        <p:nvSpPr>
          <p:cNvPr id="50" name="文本框 49">
            <a:extLst>
              <a:ext uri="{FF2B5EF4-FFF2-40B4-BE49-F238E27FC236}">
                <a16:creationId xmlns="" xmlns:a16="http://schemas.microsoft.com/office/drawing/2014/main" id="{3D87869C-368F-48B8-A9A5-A9A60121CA24}"/>
              </a:ext>
            </a:extLst>
          </p:cNvPr>
          <p:cNvSpPr txBox="1"/>
          <p:nvPr/>
        </p:nvSpPr>
        <p:spPr>
          <a:xfrm>
            <a:off x="1322498" y="3988904"/>
            <a:ext cx="2340404" cy="369332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en-US" altLang="zh-CN" dirty="0">
                <a:solidFill>
                  <a:schemeClr val="tx1">
                    <a:lumMod val="50000"/>
                    <a:lumOff val="50000"/>
                  </a:schemeClr>
                </a:solidFill>
                <a:latin typeface="Humanst521 BT" panose="020B0602020204020204" pitchFamily="34" charset="0"/>
                <a:ea typeface="方正俊黑简体" panose="02000000000000000000" pitchFamily="2" charset="-122"/>
                <a:cs typeface="Angsana New" panose="02020603050405020304" pitchFamily="18" charset="-34"/>
              </a:rPr>
              <a:t>Three principles</a:t>
            </a:r>
          </a:p>
        </p:txBody>
      </p:sp>
      <p:sp>
        <p:nvSpPr>
          <p:cNvPr id="51" name="文本框 50">
            <a:extLst>
              <a:ext uri="{FF2B5EF4-FFF2-40B4-BE49-F238E27FC236}">
                <a16:creationId xmlns="" xmlns:a16="http://schemas.microsoft.com/office/drawing/2014/main" id="{50AED0E6-B125-45D7-89E2-CEE6BC5E89C1}"/>
              </a:ext>
            </a:extLst>
          </p:cNvPr>
          <p:cNvSpPr txBox="1"/>
          <p:nvPr/>
        </p:nvSpPr>
        <p:spPr>
          <a:xfrm>
            <a:off x="1472976" y="3426766"/>
            <a:ext cx="2075351" cy="58477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dist"/>
            <a:r>
              <a:rPr lang="zh-CN" altLang="en-US" sz="3200" dirty="0">
                <a:cs typeface="+mn-ea"/>
                <a:sym typeface="+mn-lt"/>
              </a:rPr>
              <a:t>三大法则</a:t>
            </a:r>
          </a:p>
        </p:txBody>
      </p:sp>
      <p:sp>
        <p:nvSpPr>
          <p:cNvPr id="52" name="矩形 51">
            <a:extLst>
              <a:ext uri="{FF2B5EF4-FFF2-40B4-BE49-F238E27FC236}">
                <a16:creationId xmlns="" xmlns:a16="http://schemas.microsoft.com/office/drawing/2014/main" id="{4D069DEF-52F5-403C-BE65-E68CE6DB3ECF}"/>
              </a:ext>
            </a:extLst>
          </p:cNvPr>
          <p:cNvSpPr/>
          <p:nvPr/>
        </p:nvSpPr>
        <p:spPr>
          <a:xfrm>
            <a:off x="5008428" y="2181869"/>
            <a:ext cx="2247900" cy="311742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1">
                <a:lumMod val="85000"/>
              </a:schemeClr>
            </a:solidFill>
          </a:ln>
          <a:effectLst>
            <a:outerShdw blurRad="228600" dist="76200" dir="8100000" algn="tr" rotWithShape="0">
              <a:prstClr val="black">
                <a:alpha val="27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53" name="矩形 52">
            <a:extLst>
              <a:ext uri="{FF2B5EF4-FFF2-40B4-BE49-F238E27FC236}">
                <a16:creationId xmlns="" xmlns:a16="http://schemas.microsoft.com/office/drawing/2014/main" id="{2E5D4A88-1086-4A3E-9955-0320293D5EAD}"/>
              </a:ext>
            </a:extLst>
          </p:cNvPr>
          <p:cNvSpPr/>
          <p:nvPr/>
        </p:nvSpPr>
        <p:spPr>
          <a:xfrm>
            <a:off x="5757213" y="2181869"/>
            <a:ext cx="750330" cy="1054700"/>
          </a:xfrm>
          <a:prstGeom prst="rect">
            <a:avLst/>
          </a:prstGeom>
          <a:solidFill>
            <a:srgbClr val="EE8A10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4" name="Oval 12">
            <a:extLst>
              <a:ext uri="{FF2B5EF4-FFF2-40B4-BE49-F238E27FC236}">
                <a16:creationId xmlns="" xmlns:a16="http://schemas.microsoft.com/office/drawing/2014/main" id="{69CF27D1-16B0-42D3-9C55-2FF6C0663D75}"/>
              </a:ext>
            </a:extLst>
          </p:cNvPr>
          <p:cNvSpPr/>
          <p:nvPr/>
        </p:nvSpPr>
        <p:spPr>
          <a:xfrm>
            <a:off x="5932052" y="2679290"/>
            <a:ext cx="400652" cy="288457"/>
          </a:xfrm>
          <a:custGeom>
            <a:avLst/>
            <a:gdLst>
              <a:gd name="connsiteX0" fmla="*/ 67330 w 598589"/>
              <a:gd name="connsiteY0" fmla="*/ 319563 h 430966"/>
              <a:gd name="connsiteX1" fmla="*/ 292377 w 598589"/>
              <a:gd name="connsiteY1" fmla="*/ 319563 h 430966"/>
              <a:gd name="connsiteX2" fmla="*/ 306212 w 598589"/>
              <a:gd name="connsiteY2" fmla="*/ 319563 h 430966"/>
              <a:gd name="connsiteX3" fmla="*/ 532182 w 598589"/>
              <a:gd name="connsiteY3" fmla="*/ 319563 h 430966"/>
              <a:gd name="connsiteX4" fmla="*/ 598589 w 598589"/>
              <a:gd name="connsiteY4" fmla="*/ 408870 h 430966"/>
              <a:gd name="connsiteX5" fmla="*/ 598589 w 598589"/>
              <a:gd name="connsiteY5" fmla="*/ 430966 h 430966"/>
              <a:gd name="connsiteX6" fmla="*/ 0 w 598589"/>
              <a:gd name="connsiteY6" fmla="*/ 430966 h 430966"/>
              <a:gd name="connsiteX7" fmla="*/ 0 w 598589"/>
              <a:gd name="connsiteY7" fmla="*/ 408870 h 430966"/>
              <a:gd name="connsiteX8" fmla="*/ 114368 w 598589"/>
              <a:gd name="connsiteY8" fmla="*/ 46976 h 430966"/>
              <a:gd name="connsiteX9" fmla="*/ 114368 w 598589"/>
              <a:gd name="connsiteY9" fmla="*/ 258828 h 430966"/>
              <a:gd name="connsiteX10" fmla="*/ 485256 w 598589"/>
              <a:gd name="connsiteY10" fmla="*/ 258828 h 430966"/>
              <a:gd name="connsiteX11" fmla="*/ 485256 w 598589"/>
              <a:gd name="connsiteY11" fmla="*/ 46976 h 430966"/>
              <a:gd name="connsiteX12" fmla="*/ 67315 w 598589"/>
              <a:gd name="connsiteY12" fmla="*/ 0 h 430966"/>
              <a:gd name="connsiteX13" fmla="*/ 532309 w 598589"/>
              <a:gd name="connsiteY13" fmla="*/ 0 h 430966"/>
              <a:gd name="connsiteX14" fmla="*/ 532309 w 598589"/>
              <a:gd name="connsiteY14" fmla="*/ 305804 h 430966"/>
              <a:gd name="connsiteX15" fmla="*/ 67315 w 598589"/>
              <a:gd name="connsiteY15" fmla="*/ 305804 h 4309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598589" h="430966">
                <a:moveTo>
                  <a:pt x="67330" y="319563"/>
                </a:moveTo>
                <a:lnTo>
                  <a:pt x="292377" y="319563"/>
                </a:lnTo>
                <a:lnTo>
                  <a:pt x="306212" y="319563"/>
                </a:lnTo>
                <a:lnTo>
                  <a:pt x="532182" y="319563"/>
                </a:lnTo>
                <a:lnTo>
                  <a:pt x="598589" y="408870"/>
                </a:lnTo>
                <a:lnTo>
                  <a:pt x="598589" y="430966"/>
                </a:lnTo>
                <a:lnTo>
                  <a:pt x="0" y="430966"/>
                </a:lnTo>
                <a:lnTo>
                  <a:pt x="0" y="408870"/>
                </a:lnTo>
                <a:close/>
                <a:moveTo>
                  <a:pt x="114368" y="46976"/>
                </a:moveTo>
                <a:lnTo>
                  <a:pt x="114368" y="258828"/>
                </a:lnTo>
                <a:lnTo>
                  <a:pt x="485256" y="258828"/>
                </a:lnTo>
                <a:lnTo>
                  <a:pt x="485256" y="46976"/>
                </a:lnTo>
                <a:close/>
                <a:moveTo>
                  <a:pt x="67315" y="0"/>
                </a:moveTo>
                <a:lnTo>
                  <a:pt x="532309" y="0"/>
                </a:lnTo>
                <a:lnTo>
                  <a:pt x="532309" y="305804"/>
                </a:lnTo>
                <a:lnTo>
                  <a:pt x="67315" y="30580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55" name="文本框 54">
            <a:extLst>
              <a:ext uri="{FF2B5EF4-FFF2-40B4-BE49-F238E27FC236}">
                <a16:creationId xmlns="" xmlns:a16="http://schemas.microsoft.com/office/drawing/2014/main" id="{87D4B2BD-D325-4F0B-8356-4EA0DCD4AF36}"/>
              </a:ext>
            </a:extLst>
          </p:cNvPr>
          <p:cNvSpPr txBox="1"/>
          <p:nvPr/>
        </p:nvSpPr>
        <p:spPr>
          <a:xfrm>
            <a:off x="4962176" y="3988904"/>
            <a:ext cx="2340404" cy="369332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en-US" altLang="zh-CN" dirty="0">
                <a:solidFill>
                  <a:schemeClr val="tx1">
                    <a:lumMod val="50000"/>
                    <a:lumOff val="50000"/>
                  </a:schemeClr>
                </a:solidFill>
                <a:latin typeface="Humanst521 BT" panose="020B0602020204020204" pitchFamily="34" charset="0"/>
                <a:ea typeface="方正俊黑简体" panose="02000000000000000000" pitchFamily="2" charset="-122"/>
                <a:cs typeface="Angsana New" panose="02020603050405020304" pitchFamily="18" charset="-34"/>
              </a:rPr>
              <a:t>Three effects</a:t>
            </a:r>
          </a:p>
        </p:txBody>
      </p:sp>
      <p:sp>
        <p:nvSpPr>
          <p:cNvPr id="56" name="文本框 55">
            <a:extLst>
              <a:ext uri="{FF2B5EF4-FFF2-40B4-BE49-F238E27FC236}">
                <a16:creationId xmlns="" xmlns:a16="http://schemas.microsoft.com/office/drawing/2014/main" id="{978471D3-7521-4403-A8ED-D6D3E7D8298D}"/>
              </a:ext>
            </a:extLst>
          </p:cNvPr>
          <p:cNvSpPr txBox="1"/>
          <p:nvPr/>
        </p:nvSpPr>
        <p:spPr>
          <a:xfrm>
            <a:off x="5165324" y="3444482"/>
            <a:ext cx="1934108" cy="58477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dist"/>
            <a:r>
              <a:rPr lang="zh-CN" altLang="en-US" sz="3200" dirty="0">
                <a:cs typeface="+mn-ea"/>
                <a:sym typeface="+mn-lt"/>
              </a:rPr>
              <a:t>三大效应</a:t>
            </a:r>
          </a:p>
        </p:txBody>
      </p:sp>
      <p:sp>
        <p:nvSpPr>
          <p:cNvPr id="57" name="矩形 56">
            <a:extLst>
              <a:ext uri="{FF2B5EF4-FFF2-40B4-BE49-F238E27FC236}">
                <a16:creationId xmlns="" xmlns:a16="http://schemas.microsoft.com/office/drawing/2014/main" id="{BE518805-5313-4821-A1A1-432E9DBE5339}"/>
              </a:ext>
            </a:extLst>
          </p:cNvPr>
          <p:cNvSpPr/>
          <p:nvPr/>
        </p:nvSpPr>
        <p:spPr>
          <a:xfrm>
            <a:off x="8648107" y="2181869"/>
            <a:ext cx="2247900" cy="311742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1">
                <a:lumMod val="85000"/>
              </a:schemeClr>
            </a:solidFill>
          </a:ln>
          <a:effectLst>
            <a:outerShdw blurRad="228600" dist="76200" dir="8100000" algn="tr" rotWithShape="0">
              <a:prstClr val="black">
                <a:alpha val="27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58" name="矩形 57">
            <a:extLst>
              <a:ext uri="{FF2B5EF4-FFF2-40B4-BE49-F238E27FC236}">
                <a16:creationId xmlns="" xmlns:a16="http://schemas.microsoft.com/office/drawing/2014/main" id="{248AE047-0A33-4876-956D-C349178B785C}"/>
              </a:ext>
            </a:extLst>
          </p:cNvPr>
          <p:cNvSpPr/>
          <p:nvPr/>
        </p:nvSpPr>
        <p:spPr>
          <a:xfrm>
            <a:off x="9396892" y="2181869"/>
            <a:ext cx="750330" cy="1054700"/>
          </a:xfrm>
          <a:prstGeom prst="rect">
            <a:avLst/>
          </a:prstGeom>
          <a:solidFill>
            <a:srgbClr val="EE8A10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" name="Oval 20">
            <a:extLst>
              <a:ext uri="{FF2B5EF4-FFF2-40B4-BE49-F238E27FC236}">
                <a16:creationId xmlns="" xmlns:a16="http://schemas.microsoft.com/office/drawing/2014/main" id="{A39B2CFD-2FB5-4337-B5CA-A900D29105B3}"/>
              </a:ext>
            </a:extLst>
          </p:cNvPr>
          <p:cNvSpPr/>
          <p:nvPr/>
        </p:nvSpPr>
        <p:spPr>
          <a:xfrm>
            <a:off x="9571731" y="2671527"/>
            <a:ext cx="400652" cy="303984"/>
          </a:xfrm>
          <a:custGeom>
            <a:avLst/>
            <a:gdLst>
              <a:gd name="connsiteX0" fmla="*/ 194125 w 606580"/>
              <a:gd name="connsiteY0" fmla="*/ 436023 h 460227"/>
              <a:gd name="connsiteX1" fmla="*/ 606580 w 606580"/>
              <a:gd name="connsiteY1" fmla="*/ 436023 h 460227"/>
              <a:gd name="connsiteX2" fmla="*/ 606580 w 606580"/>
              <a:gd name="connsiteY2" fmla="*/ 448160 h 460227"/>
              <a:gd name="connsiteX3" fmla="*/ 194125 w 606580"/>
              <a:gd name="connsiteY3" fmla="*/ 448160 h 460227"/>
              <a:gd name="connsiteX4" fmla="*/ 194125 w 606580"/>
              <a:gd name="connsiteY4" fmla="*/ 399682 h 460227"/>
              <a:gd name="connsiteX5" fmla="*/ 606580 w 606580"/>
              <a:gd name="connsiteY5" fmla="*/ 399682 h 460227"/>
              <a:gd name="connsiteX6" fmla="*/ 606580 w 606580"/>
              <a:gd name="connsiteY6" fmla="*/ 411819 h 460227"/>
              <a:gd name="connsiteX7" fmla="*/ 194125 w 606580"/>
              <a:gd name="connsiteY7" fmla="*/ 411819 h 460227"/>
              <a:gd name="connsiteX8" fmla="*/ 194125 w 606580"/>
              <a:gd name="connsiteY8" fmla="*/ 363341 h 460227"/>
              <a:gd name="connsiteX9" fmla="*/ 606580 w 606580"/>
              <a:gd name="connsiteY9" fmla="*/ 363341 h 460227"/>
              <a:gd name="connsiteX10" fmla="*/ 606580 w 606580"/>
              <a:gd name="connsiteY10" fmla="*/ 375549 h 460227"/>
              <a:gd name="connsiteX11" fmla="*/ 194125 w 606580"/>
              <a:gd name="connsiteY11" fmla="*/ 375549 h 460227"/>
              <a:gd name="connsiteX12" fmla="*/ 0 w 606580"/>
              <a:gd name="connsiteY12" fmla="*/ 351204 h 460227"/>
              <a:gd name="connsiteX13" fmla="*/ 121372 w 606580"/>
              <a:gd name="connsiteY13" fmla="*/ 351204 h 460227"/>
              <a:gd name="connsiteX14" fmla="*/ 121372 w 606580"/>
              <a:gd name="connsiteY14" fmla="*/ 460227 h 460227"/>
              <a:gd name="connsiteX15" fmla="*/ 0 w 606580"/>
              <a:gd name="connsiteY15" fmla="*/ 460227 h 460227"/>
              <a:gd name="connsiteX16" fmla="*/ 194125 w 606580"/>
              <a:gd name="connsiteY16" fmla="*/ 278521 h 460227"/>
              <a:gd name="connsiteX17" fmla="*/ 606580 w 606580"/>
              <a:gd name="connsiteY17" fmla="*/ 278521 h 460227"/>
              <a:gd name="connsiteX18" fmla="*/ 606580 w 606580"/>
              <a:gd name="connsiteY18" fmla="*/ 290729 h 460227"/>
              <a:gd name="connsiteX19" fmla="*/ 194125 w 606580"/>
              <a:gd name="connsiteY19" fmla="*/ 290729 h 460227"/>
              <a:gd name="connsiteX20" fmla="*/ 194125 w 606580"/>
              <a:gd name="connsiteY20" fmla="*/ 242180 h 460227"/>
              <a:gd name="connsiteX21" fmla="*/ 606580 w 606580"/>
              <a:gd name="connsiteY21" fmla="*/ 242180 h 460227"/>
              <a:gd name="connsiteX22" fmla="*/ 606580 w 606580"/>
              <a:gd name="connsiteY22" fmla="*/ 254388 h 460227"/>
              <a:gd name="connsiteX23" fmla="*/ 194125 w 606580"/>
              <a:gd name="connsiteY23" fmla="*/ 254388 h 460227"/>
              <a:gd name="connsiteX24" fmla="*/ 194125 w 606580"/>
              <a:gd name="connsiteY24" fmla="*/ 205910 h 460227"/>
              <a:gd name="connsiteX25" fmla="*/ 606580 w 606580"/>
              <a:gd name="connsiteY25" fmla="*/ 205910 h 460227"/>
              <a:gd name="connsiteX26" fmla="*/ 606580 w 606580"/>
              <a:gd name="connsiteY26" fmla="*/ 218047 h 460227"/>
              <a:gd name="connsiteX27" fmla="*/ 194125 w 606580"/>
              <a:gd name="connsiteY27" fmla="*/ 218047 h 460227"/>
              <a:gd name="connsiteX28" fmla="*/ 0 w 606580"/>
              <a:gd name="connsiteY28" fmla="*/ 193843 h 460227"/>
              <a:gd name="connsiteX29" fmla="*/ 121372 w 606580"/>
              <a:gd name="connsiteY29" fmla="*/ 193843 h 460227"/>
              <a:gd name="connsiteX30" fmla="*/ 121372 w 606580"/>
              <a:gd name="connsiteY30" fmla="*/ 302866 h 460227"/>
              <a:gd name="connsiteX31" fmla="*/ 0 w 606580"/>
              <a:gd name="connsiteY31" fmla="*/ 302866 h 460227"/>
              <a:gd name="connsiteX32" fmla="*/ 0 w 606580"/>
              <a:gd name="connsiteY32" fmla="*/ 0 h 460227"/>
              <a:gd name="connsiteX33" fmla="*/ 606580 w 606580"/>
              <a:gd name="connsiteY33" fmla="*/ 0 h 460227"/>
              <a:gd name="connsiteX34" fmla="*/ 606580 w 606580"/>
              <a:gd name="connsiteY34" fmla="*/ 133227 h 460227"/>
              <a:gd name="connsiteX35" fmla="*/ 0 w 606580"/>
              <a:gd name="connsiteY35" fmla="*/ 133227 h 4602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606580" h="460227">
                <a:moveTo>
                  <a:pt x="194125" y="436023"/>
                </a:moveTo>
                <a:lnTo>
                  <a:pt x="606580" y="436023"/>
                </a:lnTo>
                <a:lnTo>
                  <a:pt x="606580" y="448160"/>
                </a:lnTo>
                <a:lnTo>
                  <a:pt x="194125" y="448160"/>
                </a:lnTo>
                <a:close/>
                <a:moveTo>
                  <a:pt x="194125" y="399682"/>
                </a:moveTo>
                <a:lnTo>
                  <a:pt x="606580" y="399682"/>
                </a:lnTo>
                <a:lnTo>
                  <a:pt x="606580" y="411819"/>
                </a:lnTo>
                <a:lnTo>
                  <a:pt x="194125" y="411819"/>
                </a:lnTo>
                <a:close/>
                <a:moveTo>
                  <a:pt x="194125" y="363341"/>
                </a:moveTo>
                <a:lnTo>
                  <a:pt x="606580" y="363341"/>
                </a:lnTo>
                <a:lnTo>
                  <a:pt x="606580" y="375549"/>
                </a:lnTo>
                <a:lnTo>
                  <a:pt x="194125" y="375549"/>
                </a:lnTo>
                <a:close/>
                <a:moveTo>
                  <a:pt x="0" y="351204"/>
                </a:moveTo>
                <a:lnTo>
                  <a:pt x="121372" y="351204"/>
                </a:lnTo>
                <a:lnTo>
                  <a:pt x="121372" y="460227"/>
                </a:lnTo>
                <a:lnTo>
                  <a:pt x="0" y="460227"/>
                </a:lnTo>
                <a:close/>
                <a:moveTo>
                  <a:pt x="194125" y="278521"/>
                </a:moveTo>
                <a:lnTo>
                  <a:pt x="606580" y="278521"/>
                </a:lnTo>
                <a:lnTo>
                  <a:pt x="606580" y="290729"/>
                </a:lnTo>
                <a:lnTo>
                  <a:pt x="194125" y="290729"/>
                </a:lnTo>
                <a:close/>
                <a:moveTo>
                  <a:pt x="194125" y="242180"/>
                </a:moveTo>
                <a:lnTo>
                  <a:pt x="606580" y="242180"/>
                </a:lnTo>
                <a:lnTo>
                  <a:pt x="606580" y="254388"/>
                </a:lnTo>
                <a:lnTo>
                  <a:pt x="194125" y="254388"/>
                </a:lnTo>
                <a:close/>
                <a:moveTo>
                  <a:pt x="194125" y="205910"/>
                </a:moveTo>
                <a:lnTo>
                  <a:pt x="606580" y="205910"/>
                </a:lnTo>
                <a:lnTo>
                  <a:pt x="606580" y="218047"/>
                </a:lnTo>
                <a:lnTo>
                  <a:pt x="194125" y="218047"/>
                </a:lnTo>
                <a:close/>
                <a:moveTo>
                  <a:pt x="0" y="193843"/>
                </a:moveTo>
                <a:lnTo>
                  <a:pt x="121372" y="193843"/>
                </a:lnTo>
                <a:lnTo>
                  <a:pt x="121372" y="302866"/>
                </a:lnTo>
                <a:lnTo>
                  <a:pt x="0" y="302866"/>
                </a:lnTo>
                <a:close/>
                <a:moveTo>
                  <a:pt x="0" y="0"/>
                </a:moveTo>
                <a:lnTo>
                  <a:pt x="606580" y="0"/>
                </a:lnTo>
                <a:lnTo>
                  <a:pt x="606580" y="133227"/>
                </a:lnTo>
                <a:lnTo>
                  <a:pt x="0" y="13322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60" name="文本框 59">
            <a:extLst>
              <a:ext uri="{FF2B5EF4-FFF2-40B4-BE49-F238E27FC236}">
                <a16:creationId xmlns="" xmlns:a16="http://schemas.microsoft.com/office/drawing/2014/main" id="{1B95630B-8203-4D3A-BA9E-A982D87031D8}"/>
              </a:ext>
            </a:extLst>
          </p:cNvPr>
          <p:cNvSpPr txBox="1"/>
          <p:nvPr/>
        </p:nvSpPr>
        <p:spPr>
          <a:xfrm>
            <a:off x="8601855" y="4468292"/>
            <a:ext cx="2340404" cy="83099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en-US" altLang="zh-CN" sz="4800" b="1" i="1" dirty="0">
                <a:solidFill>
                  <a:srgbClr val="EE8A10"/>
                </a:solidFill>
                <a:latin typeface="Humanst521 BT" panose="020B0602020204020204" pitchFamily="34" charset="0"/>
                <a:ea typeface="方正俊黑简体" panose="02000000000000000000" pitchFamily="2" charset="-122"/>
                <a:cs typeface="Angsana New" panose="02020603050405020304" pitchFamily="18" charset="-34"/>
              </a:rPr>
              <a:t>03</a:t>
            </a:r>
          </a:p>
        </p:txBody>
      </p:sp>
      <p:sp>
        <p:nvSpPr>
          <p:cNvPr id="61" name="文本框 60">
            <a:extLst>
              <a:ext uri="{FF2B5EF4-FFF2-40B4-BE49-F238E27FC236}">
                <a16:creationId xmlns="" xmlns:a16="http://schemas.microsoft.com/office/drawing/2014/main" id="{86A58E5B-8592-47B9-970B-96DF389A2000}"/>
              </a:ext>
            </a:extLst>
          </p:cNvPr>
          <p:cNvSpPr txBox="1"/>
          <p:nvPr/>
        </p:nvSpPr>
        <p:spPr>
          <a:xfrm>
            <a:off x="8648107" y="3988904"/>
            <a:ext cx="2340404" cy="369332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en-US" altLang="zh-CN" dirty="0">
                <a:solidFill>
                  <a:schemeClr val="tx1">
                    <a:lumMod val="50000"/>
                    <a:lumOff val="50000"/>
                  </a:schemeClr>
                </a:solidFill>
                <a:latin typeface="Humanst521 BT" panose="020B0602020204020204" pitchFamily="34" charset="0"/>
                <a:ea typeface="方正俊黑简体" panose="02000000000000000000" pitchFamily="2" charset="-122"/>
                <a:cs typeface="Angsana New" panose="02020603050405020304" pitchFamily="18" charset="-34"/>
              </a:rPr>
              <a:t>Eighteen laws</a:t>
            </a:r>
          </a:p>
        </p:txBody>
      </p:sp>
      <p:sp>
        <p:nvSpPr>
          <p:cNvPr id="62" name="文本框 61">
            <a:extLst>
              <a:ext uri="{FF2B5EF4-FFF2-40B4-BE49-F238E27FC236}">
                <a16:creationId xmlns="" xmlns:a16="http://schemas.microsoft.com/office/drawing/2014/main" id="{7CDFF2FF-334B-4D33-B497-6C3C0720A230}"/>
              </a:ext>
            </a:extLst>
          </p:cNvPr>
          <p:cNvSpPr txBox="1"/>
          <p:nvPr/>
        </p:nvSpPr>
        <p:spPr>
          <a:xfrm>
            <a:off x="8741195" y="3465980"/>
            <a:ext cx="2109816" cy="58477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dist"/>
            <a:r>
              <a:rPr lang="zh-CN" altLang="en-US" sz="3200" dirty="0">
                <a:cs typeface="+mn-ea"/>
                <a:sym typeface="+mn-lt"/>
              </a:rPr>
              <a:t>十八定律 </a:t>
            </a:r>
          </a:p>
        </p:txBody>
      </p:sp>
      <p:sp>
        <p:nvSpPr>
          <p:cNvPr id="63" name="文本框 62">
            <a:extLst>
              <a:ext uri="{FF2B5EF4-FFF2-40B4-BE49-F238E27FC236}">
                <a16:creationId xmlns="" xmlns:a16="http://schemas.microsoft.com/office/drawing/2014/main" id="{AD3A3B7D-48BF-4032-941F-79C8458B0AD1}"/>
              </a:ext>
            </a:extLst>
          </p:cNvPr>
          <p:cNvSpPr txBox="1"/>
          <p:nvPr/>
        </p:nvSpPr>
        <p:spPr>
          <a:xfrm>
            <a:off x="4962176" y="4468292"/>
            <a:ext cx="2340404" cy="83099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en-US" altLang="zh-CN" sz="4800" b="1" i="1" dirty="0">
                <a:solidFill>
                  <a:srgbClr val="EE8A10"/>
                </a:solidFill>
                <a:latin typeface="Humanst521 BT" panose="020B0602020204020204" pitchFamily="34" charset="0"/>
                <a:ea typeface="方正俊黑简体" panose="02000000000000000000" pitchFamily="2" charset="-122"/>
                <a:cs typeface="Angsana New" panose="02020603050405020304" pitchFamily="18" charset="-34"/>
              </a:rPr>
              <a:t>02</a:t>
            </a:r>
          </a:p>
        </p:txBody>
      </p:sp>
      <p:sp>
        <p:nvSpPr>
          <p:cNvPr id="93" name="文本框 92">
            <a:extLst>
              <a:ext uri="{FF2B5EF4-FFF2-40B4-BE49-F238E27FC236}">
                <a16:creationId xmlns="" xmlns:a16="http://schemas.microsoft.com/office/drawing/2014/main" id="{0E877A5D-D1F8-4A3B-B616-301A56A12D1C}"/>
              </a:ext>
            </a:extLst>
          </p:cNvPr>
          <p:cNvSpPr txBox="1"/>
          <p:nvPr/>
        </p:nvSpPr>
        <p:spPr>
          <a:xfrm>
            <a:off x="3920468" y="513740"/>
            <a:ext cx="517415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60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字魂105号-简雅黑" panose="00000500000000000000" pitchFamily="2" charset="-122"/>
              </a:rPr>
              <a:t>目录</a:t>
            </a:r>
            <a:r>
              <a:rPr lang="en-US" altLang="zh-CN" sz="54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字魂105号-简雅黑" panose="00000500000000000000" pitchFamily="2" charset="-122"/>
              </a:rPr>
              <a:t>/</a:t>
            </a:r>
            <a:r>
              <a:rPr lang="en-US" altLang="zh-CN" sz="3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字魂105号-简雅黑" panose="00000500000000000000" pitchFamily="2" charset="-122"/>
              </a:rPr>
              <a:t>CONTENTS</a:t>
            </a:r>
            <a:endParaRPr lang="zh-CN" altLang="en-US" sz="4400" dirty="0">
              <a:latin typeface="微软雅黑" panose="020B0503020204020204" pitchFamily="34" charset="-122"/>
              <a:ea typeface="微软雅黑" panose="020B0503020204020204" pitchFamily="34" charset="-122"/>
              <a:cs typeface="字魂105号-简雅黑" panose="000005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5635041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:random/>
      </p:transition>
    </mc:Choice>
    <mc:Fallback xmlns="">
      <p:transition spd="slow" advTm="2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500"/>
                            </p:stCondLst>
                            <p:childTnLst>
                              <p:par>
                                <p:cTn id="3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2000"/>
                            </p:stCondLst>
                            <p:childTnLst>
                              <p:par>
                                <p:cTn id="6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 animBg="1"/>
      <p:bldP spid="47" grpId="0" animBg="1"/>
      <p:bldP spid="48" grpId="0" animBg="1"/>
      <p:bldP spid="49" grpId="0"/>
      <p:bldP spid="50" grpId="0"/>
      <p:bldP spid="51" grpId="0"/>
      <p:bldP spid="52" grpId="0" animBg="1"/>
      <p:bldP spid="53" grpId="0" animBg="1"/>
      <p:bldP spid="54" grpId="0" animBg="1"/>
      <p:bldP spid="55" grpId="0"/>
      <p:bldP spid="56" grpId="0"/>
      <p:bldP spid="57" grpId="0" animBg="1"/>
      <p:bldP spid="58" grpId="0" animBg="1"/>
      <p:bldP spid="59" grpId="0" animBg="1"/>
      <p:bldP spid="60" grpId="0"/>
      <p:bldP spid="61" grpId="0"/>
      <p:bldP spid="62" grpId="0"/>
      <p:bldP spid="63" grpId="0"/>
      <p:bldP spid="9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5" name="组合 54"/>
          <p:cNvGrpSpPr/>
          <p:nvPr/>
        </p:nvGrpSpPr>
        <p:grpSpPr>
          <a:xfrm>
            <a:off x="4515283" y="203997"/>
            <a:ext cx="7630019" cy="558402"/>
            <a:chOff x="2788161" y="6477580"/>
            <a:chExt cx="9363015" cy="380420"/>
          </a:xfrm>
        </p:grpSpPr>
        <p:sp>
          <p:nvSpPr>
            <p:cNvPr id="33" name="平行四边形 32">
              <a:extLst>
                <a:ext uri="{FF2B5EF4-FFF2-40B4-BE49-F238E27FC236}">
                  <a16:creationId xmlns="" xmlns:a16="http://schemas.microsoft.com/office/drawing/2014/main" id="{2E9C37A1-463E-4C46-9649-B25C5D6B6A1E}"/>
                </a:ext>
              </a:extLst>
            </p:cNvPr>
            <p:cNvSpPr/>
            <p:nvPr/>
          </p:nvSpPr>
          <p:spPr>
            <a:xfrm flipH="1" flipV="1">
              <a:off x="2788161" y="6477580"/>
              <a:ext cx="7381041" cy="380419"/>
            </a:xfrm>
            <a:prstGeom prst="parallelogram">
              <a:avLst>
                <a:gd name="adj" fmla="val 16027"/>
              </a:avLst>
            </a:prstGeom>
            <a:solidFill>
              <a:srgbClr val="F095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" name="任意多边形: 形状 30">
              <a:extLst>
                <a:ext uri="{FF2B5EF4-FFF2-40B4-BE49-F238E27FC236}">
                  <a16:creationId xmlns="" xmlns:a16="http://schemas.microsoft.com/office/drawing/2014/main" id="{19AD9626-74CE-4AC3-BFC6-57D38AE8DBC0}"/>
                </a:ext>
              </a:extLst>
            </p:cNvPr>
            <p:cNvSpPr/>
            <p:nvPr/>
          </p:nvSpPr>
          <p:spPr>
            <a:xfrm flipH="1" flipV="1">
              <a:off x="10625883" y="6477581"/>
              <a:ext cx="138134" cy="380417"/>
            </a:xfrm>
            <a:custGeom>
              <a:avLst/>
              <a:gdLst>
                <a:gd name="connsiteX0" fmla="*/ 0 w 138134"/>
                <a:gd name="connsiteY0" fmla="*/ 380417 h 380417"/>
                <a:gd name="connsiteX1" fmla="*/ 43030 w 138134"/>
                <a:gd name="connsiteY1" fmla="*/ 380417 h 380417"/>
                <a:gd name="connsiteX2" fmla="*/ 138134 w 138134"/>
                <a:gd name="connsiteY2" fmla="*/ 0 h 380417"/>
                <a:gd name="connsiteX3" fmla="*/ 95104 w 138134"/>
                <a:gd name="connsiteY3" fmla="*/ 0 h 380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8134" h="380417">
                  <a:moveTo>
                    <a:pt x="0" y="380417"/>
                  </a:moveTo>
                  <a:lnTo>
                    <a:pt x="43030" y="380417"/>
                  </a:lnTo>
                  <a:lnTo>
                    <a:pt x="138134" y="0"/>
                  </a:lnTo>
                  <a:lnTo>
                    <a:pt x="95104" y="0"/>
                  </a:lnTo>
                  <a:close/>
                </a:path>
              </a:pathLst>
            </a:custGeom>
            <a:solidFill>
              <a:srgbClr val="F095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5" name="任意多边形: 形状 31">
              <a:extLst>
                <a:ext uri="{FF2B5EF4-FFF2-40B4-BE49-F238E27FC236}">
                  <a16:creationId xmlns="" xmlns:a16="http://schemas.microsoft.com/office/drawing/2014/main" id="{9635CA15-EBEE-4F5B-B7CE-E5534AD64263}"/>
                </a:ext>
              </a:extLst>
            </p:cNvPr>
            <p:cNvSpPr/>
            <p:nvPr/>
          </p:nvSpPr>
          <p:spPr>
            <a:xfrm flipH="1" flipV="1">
              <a:off x="10532745" y="6477581"/>
              <a:ext cx="138134" cy="380417"/>
            </a:xfrm>
            <a:custGeom>
              <a:avLst/>
              <a:gdLst>
                <a:gd name="connsiteX0" fmla="*/ 0 w 138134"/>
                <a:gd name="connsiteY0" fmla="*/ 380417 h 380417"/>
                <a:gd name="connsiteX1" fmla="*/ 43030 w 138134"/>
                <a:gd name="connsiteY1" fmla="*/ 380417 h 380417"/>
                <a:gd name="connsiteX2" fmla="*/ 138134 w 138134"/>
                <a:gd name="connsiteY2" fmla="*/ 0 h 380417"/>
                <a:gd name="connsiteX3" fmla="*/ 95104 w 138134"/>
                <a:gd name="connsiteY3" fmla="*/ 0 h 380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8134" h="380417">
                  <a:moveTo>
                    <a:pt x="0" y="380417"/>
                  </a:moveTo>
                  <a:lnTo>
                    <a:pt x="43030" y="380417"/>
                  </a:lnTo>
                  <a:lnTo>
                    <a:pt x="138134" y="0"/>
                  </a:lnTo>
                  <a:lnTo>
                    <a:pt x="95104" y="0"/>
                  </a:lnTo>
                  <a:close/>
                </a:path>
              </a:pathLst>
            </a:custGeom>
            <a:solidFill>
              <a:srgbClr val="F095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6" name="任意多边形: 形状 32">
              <a:extLst>
                <a:ext uri="{FF2B5EF4-FFF2-40B4-BE49-F238E27FC236}">
                  <a16:creationId xmlns="" xmlns:a16="http://schemas.microsoft.com/office/drawing/2014/main" id="{C4033458-E5E7-4754-B7B1-F07D624F7436}"/>
                </a:ext>
              </a:extLst>
            </p:cNvPr>
            <p:cNvSpPr/>
            <p:nvPr/>
          </p:nvSpPr>
          <p:spPr>
            <a:xfrm flipH="1" flipV="1">
              <a:off x="10439607" y="6477581"/>
              <a:ext cx="138134" cy="380417"/>
            </a:xfrm>
            <a:custGeom>
              <a:avLst/>
              <a:gdLst>
                <a:gd name="connsiteX0" fmla="*/ 0 w 138134"/>
                <a:gd name="connsiteY0" fmla="*/ 380417 h 380417"/>
                <a:gd name="connsiteX1" fmla="*/ 43030 w 138134"/>
                <a:gd name="connsiteY1" fmla="*/ 380417 h 380417"/>
                <a:gd name="connsiteX2" fmla="*/ 138134 w 138134"/>
                <a:gd name="connsiteY2" fmla="*/ 0 h 380417"/>
                <a:gd name="connsiteX3" fmla="*/ 95104 w 138134"/>
                <a:gd name="connsiteY3" fmla="*/ 0 h 380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8134" h="380417">
                  <a:moveTo>
                    <a:pt x="0" y="380417"/>
                  </a:moveTo>
                  <a:lnTo>
                    <a:pt x="43030" y="380417"/>
                  </a:lnTo>
                  <a:lnTo>
                    <a:pt x="138134" y="0"/>
                  </a:lnTo>
                  <a:lnTo>
                    <a:pt x="95104" y="0"/>
                  </a:lnTo>
                  <a:close/>
                </a:path>
              </a:pathLst>
            </a:custGeom>
            <a:solidFill>
              <a:srgbClr val="F095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7" name="任意多边形: 形状 33">
              <a:extLst>
                <a:ext uri="{FF2B5EF4-FFF2-40B4-BE49-F238E27FC236}">
                  <a16:creationId xmlns="" xmlns:a16="http://schemas.microsoft.com/office/drawing/2014/main" id="{647E74D9-65F6-4FE1-A32E-E77A166B993F}"/>
                </a:ext>
              </a:extLst>
            </p:cNvPr>
            <p:cNvSpPr/>
            <p:nvPr/>
          </p:nvSpPr>
          <p:spPr>
            <a:xfrm flipH="1" flipV="1">
              <a:off x="10346469" y="6477581"/>
              <a:ext cx="138134" cy="380417"/>
            </a:xfrm>
            <a:custGeom>
              <a:avLst/>
              <a:gdLst>
                <a:gd name="connsiteX0" fmla="*/ 0 w 138134"/>
                <a:gd name="connsiteY0" fmla="*/ 380417 h 380417"/>
                <a:gd name="connsiteX1" fmla="*/ 43030 w 138134"/>
                <a:gd name="connsiteY1" fmla="*/ 380417 h 380417"/>
                <a:gd name="connsiteX2" fmla="*/ 138134 w 138134"/>
                <a:gd name="connsiteY2" fmla="*/ 0 h 380417"/>
                <a:gd name="connsiteX3" fmla="*/ 95104 w 138134"/>
                <a:gd name="connsiteY3" fmla="*/ 0 h 380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8134" h="380417">
                  <a:moveTo>
                    <a:pt x="0" y="380417"/>
                  </a:moveTo>
                  <a:lnTo>
                    <a:pt x="43030" y="380417"/>
                  </a:lnTo>
                  <a:lnTo>
                    <a:pt x="138134" y="0"/>
                  </a:lnTo>
                  <a:lnTo>
                    <a:pt x="95104" y="0"/>
                  </a:lnTo>
                  <a:close/>
                </a:path>
              </a:pathLst>
            </a:custGeom>
            <a:solidFill>
              <a:srgbClr val="F095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8" name="任意多边形: 形状 34">
              <a:extLst>
                <a:ext uri="{FF2B5EF4-FFF2-40B4-BE49-F238E27FC236}">
                  <a16:creationId xmlns="" xmlns:a16="http://schemas.microsoft.com/office/drawing/2014/main" id="{142E5D27-BB09-457F-8830-6F8FBD53B8C5}"/>
                </a:ext>
              </a:extLst>
            </p:cNvPr>
            <p:cNvSpPr/>
            <p:nvPr/>
          </p:nvSpPr>
          <p:spPr>
            <a:xfrm flipH="1" flipV="1">
              <a:off x="10253331" y="6477581"/>
              <a:ext cx="138134" cy="380417"/>
            </a:xfrm>
            <a:custGeom>
              <a:avLst/>
              <a:gdLst>
                <a:gd name="connsiteX0" fmla="*/ 0 w 138134"/>
                <a:gd name="connsiteY0" fmla="*/ 380417 h 380417"/>
                <a:gd name="connsiteX1" fmla="*/ 43030 w 138134"/>
                <a:gd name="connsiteY1" fmla="*/ 380417 h 380417"/>
                <a:gd name="connsiteX2" fmla="*/ 138134 w 138134"/>
                <a:gd name="connsiteY2" fmla="*/ 0 h 380417"/>
                <a:gd name="connsiteX3" fmla="*/ 95104 w 138134"/>
                <a:gd name="connsiteY3" fmla="*/ 0 h 380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8134" h="380417">
                  <a:moveTo>
                    <a:pt x="0" y="380417"/>
                  </a:moveTo>
                  <a:lnTo>
                    <a:pt x="43030" y="380417"/>
                  </a:lnTo>
                  <a:lnTo>
                    <a:pt x="138134" y="0"/>
                  </a:lnTo>
                  <a:lnTo>
                    <a:pt x="95104" y="0"/>
                  </a:lnTo>
                  <a:close/>
                </a:path>
              </a:pathLst>
            </a:custGeom>
            <a:solidFill>
              <a:srgbClr val="F095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9" name="任意多边形: 形状 35">
              <a:extLst>
                <a:ext uri="{FF2B5EF4-FFF2-40B4-BE49-F238E27FC236}">
                  <a16:creationId xmlns="" xmlns:a16="http://schemas.microsoft.com/office/drawing/2014/main" id="{1DB9EFA9-038B-4F41-8196-BF3CD9CB8C1A}"/>
                </a:ext>
              </a:extLst>
            </p:cNvPr>
            <p:cNvSpPr/>
            <p:nvPr/>
          </p:nvSpPr>
          <p:spPr>
            <a:xfrm flipH="1" flipV="1">
              <a:off x="10160193" y="6477581"/>
              <a:ext cx="138134" cy="380417"/>
            </a:xfrm>
            <a:custGeom>
              <a:avLst/>
              <a:gdLst>
                <a:gd name="connsiteX0" fmla="*/ 0 w 138134"/>
                <a:gd name="connsiteY0" fmla="*/ 380417 h 380417"/>
                <a:gd name="connsiteX1" fmla="*/ 43030 w 138134"/>
                <a:gd name="connsiteY1" fmla="*/ 380417 h 380417"/>
                <a:gd name="connsiteX2" fmla="*/ 138134 w 138134"/>
                <a:gd name="connsiteY2" fmla="*/ 0 h 380417"/>
                <a:gd name="connsiteX3" fmla="*/ 95104 w 138134"/>
                <a:gd name="connsiteY3" fmla="*/ 0 h 380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8134" h="380417">
                  <a:moveTo>
                    <a:pt x="0" y="380417"/>
                  </a:moveTo>
                  <a:lnTo>
                    <a:pt x="43030" y="380417"/>
                  </a:lnTo>
                  <a:lnTo>
                    <a:pt x="138134" y="0"/>
                  </a:lnTo>
                  <a:lnTo>
                    <a:pt x="95104" y="0"/>
                  </a:lnTo>
                  <a:close/>
                </a:path>
              </a:pathLst>
            </a:custGeom>
            <a:solidFill>
              <a:srgbClr val="F095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40" name="任意多边形: 形状 30">
              <a:extLst>
                <a:ext uri="{FF2B5EF4-FFF2-40B4-BE49-F238E27FC236}">
                  <a16:creationId xmlns="" xmlns:a16="http://schemas.microsoft.com/office/drawing/2014/main" id="{19AD9626-74CE-4AC3-BFC6-57D38AE8DBC0}"/>
                </a:ext>
              </a:extLst>
            </p:cNvPr>
            <p:cNvSpPr/>
            <p:nvPr/>
          </p:nvSpPr>
          <p:spPr>
            <a:xfrm flipH="1" flipV="1">
              <a:off x="11223563" y="6477583"/>
              <a:ext cx="138134" cy="380417"/>
            </a:xfrm>
            <a:custGeom>
              <a:avLst/>
              <a:gdLst>
                <a:gd name="connsiteX0" fmla="*/ 0 w 138134"/>
                <a:gd name="connsiteY0" fmla="*/ 380417 h 380417"/>
                <a:gd name="connsiteX1" fmla="*/ 43030 w 138134"/>
                <a:gd name="connsiteY1" fmla="*/ 380417 h 380417"/>
                <a:gd name="connsiteX2" fmla="*/ 138134 w 138134"/>
                <a:gd name="connsiteY2" fmla="*/ 0 h 380417"/>
                <a:gd name="connsiteX3" fmla="*/ 95104 w 138134"/>
                <a:gd name="connsiteY3" fmla="*/ 0 h 380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8134" h="380417">
                  <a:moveTo>
                    <a:pt x="0" y="380417"/>
                  </a:moveTo>
                  <a:lnTo>
                    <a:pt x="43030" y="380417"/>
                  </a:lnTo>
                  <a:lnTo>
                    <a:pt x="138134" y="0"/>
                  </a:lnTo>
                  <a:lnTo>
                    <a:pt x="95104" y="0"/>
                  </a:lnTo>
                  <a:close/>
                </a:path>
              </a:pathLst>
            </a:custGeom>
            <a:solidFill>
              <a:srgbClr val="F095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41" name="任意多边形: 形状 31">
              <a:extLst>
                <a:ext uri="{FF2B5EF4-FFF2-40B4-BE49-F238E27FC236}">
                  <a16:creationId xmlns="" xmlns:a16="http://schemas.microsoft.com/office/drawing/2014/main" id="{9635CA15-EBEE-4F5B-B7CE-E5534AD64263}"/>
                </a:ext>
              </a:extLst>
            </p:cNvPr>
            <p:cNvSpPr/>
            <p:nvPr/>
          </p:nvSpPr>
          <p:spPr>
            <a:xfrm flipH="1" flipV="1">
              <a:off x="11130425" y="6477583"/>
              <a:ext cx="138134" cy="380417"/>
            </a:xfrm>
            <a:custGeom>
              <a:avLst/>
              <a:gdLst>
                <a:gd name="connsiteX0" fmla="*/ 0 w 138134"/>
                <a:gd name="connsiteY0" fmla="*/ 380417 h 380417"/>
                <a:gd name="connsiteX1" fmla="*/ 43030 w 138134"/>
                <a:gd name="connsiteY1" fmla="*/ 380417 h 380417"/>
                <a:gd name="connsiteX2" fmla="*/ 138134 w 138134"/>
                <a:gd name="connsiteY2" fmla="*/ 0 h 380417"/>
                <a:gd name="connsiteX3" fmla="*/ 95104 w 138134"/>
                <a:gd name="connsiteY3" fmla="*/ 0 h 380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8134" h="380417">
                  <a:moveTo>
                    <a:pt x="0" y="380417"/>
                  </a:moveTo>
                  <a:lnTo>
                    <a:pt x="43030" y="380417"/>
                  </a:lnTo>
                  <a:lnTo>
                    <a:pt x="138134" y="0"/>
                  </a:lnTo>
                  <a:lnTo>
                    <a:pt x="95104" y="0"/>
                  </a:lnTo>
                  <a:close/>
                </a:path>
              </a:pathLst>
            </a:custGeom>
            <a:solidFill>
              <a:srgbClr val="F095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42" name="任意多边形: 形状 32">
              <a:extLst>
                <a:ext uri="{FF2B5EF4-FFF2-40B4-BE49-F238E27FC236}">
                  <a16:creationId xmlns="" xmlns:a16="http://schemas.microsoft.com/office/drawing/2014/main" id="{C4033458-E5E7-4754-B7B1-F07D624F7436}"/>
                </a:ext>
              </a:extLst>
            </p:cNvPr>
            <p:cNvSpPr/>
            <p:nvPr/>
          </p:nvSpPr>
          <p:spPr>
            <a:xfrm flipH="1" flipV="1">
              <a:off x="11037287" y="6477583"/>
              <a:ext cx="138134" cy="380417"/>
            </a:xfrm>
            <a:custGeom>
              <a:avLst/>
              <a:gdLst>
                <a:gd name="connsiteX0" fmla="*/ 0 w 138134"/>
                <a:gd name="connsiteY0" fmla="*/ 380417 h 380417"/>
                <a:gd name="connsiteX1" fmla="*/ 43030 w 138134"/>
                <a:gd name="connsiteY1" fmla="*/ 380417 h 380417"/>
                <a:gd name="connsiteX2" fmla="*/ 138134 w 138134"/>
                <a:gd name="connsiteY2" fmla="*/ 0 h 380417"/>
                <a:gd name="connsiteX3" fmla="*/ 95104 w 138134"/>
                <a:gd name="connsiteY3" fmla="*/ 0 h 380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8134" h="380417">
                  <a:moveTo>
                    <a:pt x="0" y="380417"/>
                  </a:moveTo>
                  <a:lnTo>
                    <a:pt x="43030" y="380417"/>
                  </a:lnTo>
                  <a:lnTo>
                    <a:pt x="138134" y="0"/>
                  </a:lnTo>
                  <a:lnTo>
                    <a:pt x="95104" y="0"/>
                  </a:lnTo>
                  <a:close/>
                </a:path>
              </a:pathLst>
            </a:custGeom>
            <a:solidFill>
              <a:srgbClr val="F095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43" name="任意多边形: 形状 33">
              <a:extLst>
                <a:ext uri="{FF2B5EF4-FFF2-40B4-BE49-F238E27FC236}">
                  <a16:creationId xmlns="" xmlns:a16="http://schemas.microsoft.com/office/drawing/2014/main" id="{647E74D9-65F6-4FE1-A32E-E77A166B993F}"/>
                </a:ext>
              </a:extLst>
            </p:cNvPr>
            <p:cNvSpPr/>
            <p:nvPr/>
          </p:nvSpPr>
          <p:spPr>
            <a:xfrm flipH="1" flipV="1">
              <a:off x="10944149" y="6477583"/>
              <a:ext cx="138134" cy="380417"/>
            </a:xfrm>
            <a:custGeom>
              <a:avLst/>
              <a:gdLst>
                <a:gd name="connsiteX0" fmla="*/ 0 w 138134"/>
                <a:gd name="connsiteY0" fmla="*/ 380417 h 380417"/>
                <a:gd name="connsiteX1" fmla="*/ 43030 w 138134"/>
                <a:gd name="connsiteY1" fmla="*/ 380417 h 380417"/>
                <a:gd name="connsiteX2" fmla="*/ 138134 w 138134"/>
                <a:gd name="connsiteY2" fmla="*/ 0 h 380417"/>
                <a:gd name="connsiteX3" fmla="*/ 95104 w 138134"/>
                <a:gd name="connsiteY3" fmla="*/ 0 h 380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8134" h="380417">
                  <a:moveTo>
                    <a:pt x="0" y="380417"/>
                  </a:moveTo>
                  <a:lnTo>
                    <a:pt x="43030" y="380417"/>
                  </a:lnTo>
                  <a:lnTo>
                    <a:pt x="138134" y="0"/>
                  </a:lnTo>
                  <a:lnTo>
                    <a:pt x="95104" y="0"/>
                  </a:lnTo>
                  <a:close/>
                </a:path>
              </a:pathLst>
            </a:custGeom>
            <a:solidFill>
              <a:srgbClr val="F095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44" name="任意多边形: 形状 34">
              <a:extLst>
                <a:ext uri="{FF2B5EF4-FFF2-40B4-BE49-F238E27FC236}">
                  <a16:creationId xmlns="" xmlns:a16="http://schemas.microsoft.com/office/drawing/2014/main" id="{142E5D27-BB09-457F-8830-6F8FBD53B8C5}"/>
                </a:ext>
              </a:extLst>
            </p:cNvPr>
            <p:cNvSpPr/>
            <p:nvPr/>
          </p:nvSpPr>
          <p:spPr>
            <a:xfrm flipH="1" flipV="1">
              <a:off x="10851011" y="6477583"/>
              <a:ext cx="138134" cy="380417"/>
            </a:xfrm>
            <a:custGeom>
              <a:avLst/>
              <a:gdLst>
                <a:gd name="connsiteX0" fmla="*/ 0 w 138134"/>
                <a:gd name="connsiteY0" fmla="*/ 380417 h 380417"/>
                <a:gd name="connsiteX1" fmla="*/ 43030 w 138134"/>
                <a:gd name="connsiteY1" fmla="*/ 380417 h 380417"/>
                <a:gd name="connsiteX2" fmla="*/ 138134 w 138134"/>
                <a:gd name="connsiteY2" fmla="*/ 0 h 380417"/>
                <a:gd name="connsiteX3" fmla="*/ 95104 w 138134"/>
                <a:gd name="connsiteY3" fmla="*/ 0 h 380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8134" h="380417">
                  <a:moveTo>
                    <a:pt x="0" y="380417"/>
                  </a:moveTo>
                  <a:lnTo>
                    <a:pt x="43030" y="380417"/>
                  </a:lnTo>
                  <a:lnTo>
                    <a:pt x="138134" y="0"/>
                  </a:lnTo>
                  <a:lnTo>
                    <a:pt x="95104" y="0"/>
                  </a:lnTo>
                  <a:close/>
                </a:path>
              </a:pathLst>
            </a:custGeom>
            <a:solidFill>
              <a:srgbClr val="F095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45" name="任意多边形: 形状 35">
              <a:extLst>
                <a:ext uri="{FF2B5EF4-FFF2-40B4-BE49-F238E27FC236}">
                  <a16:creationId xmlns="" xmlns:a16="http://schemas.microsoft.com/office/drawing/2014/main" id="{1DB9EFA9-038B-4F41-8196-BF3CD9CB8C1A}"/>
                </a:ext>
              </a:extLst>
            </p:cNvPr>
            <p:cNvSpPr/>
            <p:nvPr/>
          </p:nvSpPr>
          <p:spPr>
            <a:xfrm flipH="1" flipV="1">
              <a:off x="10757873" y="6477583"/>
              <a:ext cx="138134" cy="380417"/>
            </a:xfrm>
            <a:custGeom>
              <a:avLst/>
              <a:gdLst>
                <a:gd name="connsiteX0" fmla="*/ 0 w 138134"/>
                <a:gd name="connsiteY0" fmla="*/ 380417 h 380417"/>
                <a:gd name="connsiteX1" fmla="*/ 43030 w 138134"/>
                <a:gd name="connsiteY1" fmla="*/ 380417 h 380417"/>
                <a:gd name="connsiteX2" fmla="*/ 138134 w 138134"/>
                <a:gd name="connsiteY2" fmla="*/ 0 h 380417"/>
                <a:gd name="connsiteX3" fmla="*/ 95104 w 138134"/>
                <a:gd name="connsiteY3" fmla="*/ 0 h 380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8134" h="380417">
                  <a:moveTo>
                    <a:pt x="0" y="380417"/>
                  </a:moveTo>
                  <a:lnTo>
                    <a:pt x="43030" y="380417"/>
                  </a:lnTo>
                  <a:lnTo>
                    <a:pt x="138134" y="0"/>
                  </a:lnTo>
                  <a:lnTo>
                    <a:pt x="95104" y="0"/>
                  </a:lnTo>
                  <a:close/>
                </a:path>
              </a:pathLst>
            </a:custGeom>
            <a:solidFill>
              <a:srgbClr val="F095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46" name="任意多边形: 形状 30">
              <a:extLst>
                <a:ext uri="{FF2B5EF4-FFF2-40B4-BE49-F238E27FC236}">
                  <a16:creationId xmlns="" xmlns:a16="http://schemas.microsoft.com/office/drawing/2014/main" id="{19AD9626-74CE-4AC3-BFC6-57D38AE8DBC0}"/>
                </a:ext>
              </a:extLst>
            </p:cNvPr>
            <p:cNvSpPr/>
            <p:nvPr/>
          </p:nvSpPr>
          <p:spPr>
            <a:xfrm flipH="1" flipV="1">
              <a:off x="11819870" y="6477583"/>
              <a:ext cx="138134" cy="380417"/>
            </a:xfrm>
            <a:custGeom>
              <a:avLst/>
              <a:gdLst>
                <a:gd name="connsiteX0" fmla="*/ 0 w 138134"/>
                <a:gd name="connsiteY0" fmla="*/ 380417 h 380417"/>
                <a:gd name="connsiteX1" fmla="*/ 43030 w 138134"/>
                <a:gd name="connsiteY1" fmla="*/ 380417 h 380417"/>
                <a:gd name="connsiteX2" fmla="*/ 138134 w 138134"/>
                <a:gd name="connsiteY2" fmla="*/ 0 h 380417"/>
                <a:gd name="connsiteX3" fmla="*/ 95104 w 138134"/>
                <a:gd name="connsiteY3" fmla="*/ 0 h 380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8134" h="380417">
                  <a:moveTo>
                    <a:pt x="0" y="380417"/>
                  </a:moveTo>
                  <a:lnTo>
                    <a:pt x="43030" y="380417"/>
                  </a:lnTo>
                  <a:lnTo>
                    <a:pt x="138134" y="0"/>
                  </a:lnTo>
                  <a:lnTo>
                    <a:pt x="95104" y="0"/>
                  </a:lnTo>
                  <a:close/>
                </a:path>
              </a:pathLst>
            </a:custGeom>
            <a:solidFill>
              <a:srgbClr val="F095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47" name="任意多边形: 形状 31">
              <a:extLst>
                <a:ext uri="{FF2B5EF4-FFF2-40B4-BE49-F238E27FC236}">
                  <a16:creationId xmlns="" xmlns:a16="http://schemas.microsoft.com/office/drawing/2014/main" id="{9635CA15-EBEE-4F5B-B7CE-E5534AD64263}"/>
                </a:ext>
              </a:extLst>
            </p:cNvPr>
            <p:cNvSpPr/>
            <p:nvPr/>
          </p:nvSpPr>
          <p:spPr>
            <a:xfrm flipH="1" flipV="1">
              <a:off x="11726732" y="6477583"/>
              <a:ext cx="138134" cy="380417"/>
            </a:xfrm>
            <a:custGeom>
              <a:avLst/>
              <a:gdLst>
                <a:gd name="connsiteX0" fmla="*/ 0 w 138134"/>
                <a:gd name="connsiteY0" fmla="*/ 380417 h 380417"/>
                <a:gd name="connsiteX1" fmla="*/ 43030 w 138134"/>
                <a:gd name="connsiteY1" fmla="*/ 380417 h 380417"/>
                <a:gd name="connsiteX2" fmla="*/ 138134 w 138134"/>
                <a:gd name="connsiteY2" fmla="*/ 0 h 380417"/>
                <a:gd name="connsiteX3" fmla="*/ 95104 w 138134"/>
                <a:gd name="connsiteY3" fmla="*/ 0 h 380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8134" h="380417">
                  <a:moveTo>
                    <a:pt x="0" y="380417"/>
                  </a:moveTo>
                  <a:lnTo>
                    <a:pt x="43030" y="380417"/>
                  </a:lnTo>
                  <a:lnTo>
                    <a:pt x="138134" y="0"/>
                  </a:lnTo>
                  <a:lnTo>
                    <a:pt x="95104" y="0"/>
                  </a:lnTo>
                  <a:close/>
                </a:path>
              </a:pathLst>
            </a:custGeom>
            <a:solidFill>
              <a:srgbClr val="F095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48" name="任意多边形: 形状 32">
              <a:extLst>
                <a:ext uri="{FF2B5EF4-FFF2-40B4-BE49-F238E27FC236}">
                  <a16:creationId xmlns="" xmlns:a16="http://schemas.microsoft.com/office/drawing/2014/main" id="{C4033458-E5E7-4754-B7B1-F07D624F7436}"/>
                </a:ext>
              </a:extLst>
            </p:cNvPr>
            <p:cNvSpPr/>
            <p:nvPr/>
          </p:nvSpPr>
          <p:spPr>
            <a:xfrm flipH="1" flipV="1">
              <a:off x="11633594" y="6477583"/>
              <a:ext cx="138134" cy="380417"/>
            </a:xfrm>
            <a:custGeom>
              <a:avLst/>
              <a:gdLst>
                <a:gd name="connsiteX0" fmla="*/ 0 w 138134"/>
                <a:gd name="connsiteY0" fmla="*/ 380417 h 380417"/>
                <a:gd name="connsiteX1" fmla="*/ 43030 w 138134"/>
                <a:gd name="connsiteY1" fmla="*/ 380417 h 380417"/>
                <a:gd name="connsiteX2" fmla="*/ 138134 w 138134"/>
                <a:gd name="connsiteY2" fmla="*/ 0 h 380417"/>
                <a:gd name="connsiteX3" fmla="*/ 95104 w 138134"/>
                <a:gd name="connsiteY3" fmla="*/ 0 h 380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8134" h="380417">
                  <a:moveTo>
                    <a:pt x="0" y="380417"/>
                  </a:moveTo>
                  <a:lnTo>
                    <a:pt x="43030" y="380417"/>
                  </a:lnTo>
                  <a:lnTo>
                    <a:pt x="138134" y="0"/>
                  </a:lnTo>
                  <a:lnTo>
                    <a:pt x="95104" y="0"/>
                  </a:lnTo>
                  <a:close/>
                </a:path>
              </a:pathLst>
            </a:custGeom>
            <a:solidFill>
              <a:srgbClr val="F095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49" name="任意多边形: 形状 33">
              <a:extLst>
                <a:ext uri="{FF2B5EF4-FFF2-40B4-BE49-F238E27FC236}">
                  <a16:creationId xmlns="" xmlns:a16="http://schemas.microsoft.com/office/drawing/2014/main" id="{647E74D9-65F6-4FE1-A32E-E77A166B993F}"/>
                </a:ext>
              </a:extLst>
            </p:cNvPr>
            <p:cNvSpPr/>
            <p:nvPr/>
          </p:nvSpPr>
          <p:spPr>
            <a:xfrm flipH="1" flipV="1">
              <a:off x="11540456" y="6477583"/>
              <a:ext cx="138134" cy="380417"/>
            </a:xfrm>
            <a:custGeom>
              <a:avLst/>
              <a:gdLst>
                <a:gd name="connsiteX0" fmla="*/ 0 w 138134"/>
                <a:gd name="connsiteY0" fmla="*/ 380417 h 380417"/>
                <a:gd name="connsiteX1" fmla="*/ 43030 w 138134"/>
                <a:gd name="connsiteY1" fmla="*/ 380417 h 380417"/>
                <a:gd name="connsiteX2" fmla="*/ 138134 w 138134"/>
                <a:gd name="connsiteY2" fmla="*/ 0 h 380417"/>
                <a:gd name="connsiteX3" fmla="*/ 95104 w 138134"/>
                <a:gd name="connsiteY3" fmla="*/ 0 h 380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8134" h="380417">
                  <a:moveTo>
                    <a:pt x="0" y="380417"/>
                  </a:moveTo>
                  <a:lnTo>
                    <a:pt x="43030" y="380417"/>
                  </a:lnTo>
                  <a:lnTo>
                    <a:pt x="138134" y="0"/>
                  </a:lnTo>
                  <a:lnTo>
                    <a:pt x="95104" y="0"/>
                  </a:lnTo>
                  <a:close/>
                </a:path>
              </a:pathLst>
            </a:custGeom>
            <a:solidFill>
              <a:srgbClr val="F095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50" name="任意多边形: 形状 34">
              <a:extLst>
                <a:ext uri="{FF2B5EF4-FFF2-40B4-BE49-F238E27FC236}">
                  <a16:creationId xmlns="" xmlns:a16="http://schemas.microsoft.com/office/drawing/2014/main" id="{142E5D27-BB09-457F-8830-6F8FBD53B8C5}"/>
                </a:ext>
              </a:extLst>
            </p:cNvPr>
            <p:cNvSpPr/>
            <p:nvPr/>
          </p:nvSpPr>
          <p:spPr>
            <a:xfrm flipH="1" flipV="1">
              <a:off x="11447318" y="6477583"/>
              <a:ext cx="138134" cy="380417"/>
            </a:xfrm>
            <a:custGeom>
              <a:avLst/>
              <a:gdLst>
                <a:gd name="connsiteX0" fmla="*/ 0 w 138134"/>
                <a:gd name="connsiteY0" fmla="*/ 380417 h 380417"/>
                <a:gd name="connsiteX1" fmla="*/ 43030 w 138134"/>
                <a:gd name="connsiteY1" fmla="*/ 380417 h 380417"/>
                <a:gd name="connsiteX2" fmla="*/ 138134 w 138134"/>
                <a:gd name="connsiteY2" fmla="*/ 0 h 380417"/>
                <a:gd name="connsiteX3" fmla="*/ 95104 w 138134"/>
                <a:gd name="connsiteY3" fmla="*/ 0 h 380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8134" h="380417">
                  <a:moveTo>
                    <a:pt x="0" y="380417"/>
                  </a:moveTo>
                  <a:lnTo>
                    <a:pt x="43030" y="380417"/>
                  </a:lnTo>
                  <a:lnTo>
                    <a:pt x="138134" y="0"/>
                  </a:lnTo>
                  <a:lnTo>
                    <a:pt x="95104" y="0"/>
                  </a:lnTo>
                  <a:close/>
                </a:path>
              </a:pathLst>
            </a:custGeom>
            <a:solidFill>
              <a:srgbClr val="F095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51" name="任意多边形: 形状 35">
              <a:extLst>
                <a:ext uri="{FF2B5EF4-FFF2-40B4-BE49-F238E27FC236}">
                  <a16:creationId xmlns="" xmlns:a16="http://schemas.microsoft.com/office/drawing/2014/main" id="{1DB9EFA9-038B-4F41-8196-BF3CD9CB8C1A}"/>
                </a:ext>
              </a:extLst>
            </p:cNvPr>
            <p:cNvSpPr/>
            <p:nvPr/>
          </p:nvSpPr>
          <p:spPr>
            <a:xfrm flipH="1" flipV="1">
              <a:off x="11354180" y="6477583"/>
              <a:ext cx="138134" cy="380417"/>
            </a:xfrm>
            <a:custGeom>
              <a:avLst/>
              <a:gdLst>
                <a:gd name="connsiteX0" fmla="*/ 0 w 138134"/>
                <a:gd name="connsiteY0" fmla="*/ 380417 h 380417"/>
                <a:gd name="connsiteX1" fmla="*/ 43030 w 138134"/>
                <a:gd name="connsiteY1" fmla="*/ 380417 h 380417"/>
                <a:gd name="connsiteX2" fmla="*/ 138134 w 138134"/>
                <a:gd name="connsiteY2" fmla="*/ 0 h 380417"/>
                <a:gd name="connsiteX3" fmla="*/ 95104 w 138134"/>
                <a:gd name="connsiteY3" fmla="*/ 0 h 380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8134" h="380417">
                  <a:moveTo>
                    <a:pt x="0" y="380417"/>
                  </a:moveTo>
                  <a:lnTo>
                    <a:pt x="43030" y="380417"/>
                  </a:lnTo>
                  <a:lnTo>
                    <a:pt x="138134" y="0"/>
                  </a:lnTo>
                  <a:lnTo>
                    <a:pt x="95104" y="0"/>
                  </a:lnTo>
                  <a:close/>
                </a:path>
              </a:pathLst>
            </a:custGeom>
            <a:solidFill>
              <a:srgbClr val="F095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53" name="任意多边形: 形状 31">
              <a:extLst>
                <a:ext uri="{FF2B5EF4-FFF2-40B4-BE49-F238E27FC236}">
                  <a16:creationId xmlns="" xmlns:a16="http://schemas.microsoft.com/office/drawing/2014/main" id="{9635CA15-EBEE-4F5B-B7CE-E5534AD64263}"/>
                </a:ext>
              </a:extLst>
            </p:cNvPr>
            <p:cNvSpPr/>
            <p:nvPr/>
          </p:nvSpPr>
          <p:spPr>
            <a:xfrm flipH="1" flipV="1">
              <a:off x="12013042" y="6477583"/>
              <a:ext cx="138134" cy="380417"/>
            </a:xfrm>
            <a:custGeom>
              <a:avLst/>
              <a:gdLst>
                <a:gd name="connsiteX0" fmla="*/ 0 w 138134"/>
                <a:gd name="connsiteY0" fmla="*/ 380417 h 380417"/>
                <a:gd name="connsiteX1" fmla="*/ 43030 w 138134"/>
                <a:gd name="connsiteY1" fmla="*/ 380417 h 380417"/>
                <a:gd name="connsiteX2" fmla="*/ 138134 w 138134"/>
                <a:gd name="connsiteY2" fmla="*/ 0 h 380417"/>
                <a:gd name="connsiteX3" fmla="*/ 95104 w 138134"/>
                <a:gd name="connsiteY3" fmla="*/ 0 h 380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8134" h="380417">
                  <a:moveTo>
                    <a:pt x="0" y="380417"/>
                  </a:moveTo>
                  <a:lnTo>
                    <a:pt x="43030" y="380417"/>
                  </a:lnTo>
                  <a:lnTo>
                    <a:pt x="138134" y="0"/>
                  </a:lnTo>
                  <a:lnTo>
                    <a:pt x="95104" y="0"/>
                  </a:lnTo>
                  <a:close/>
                </a:path>
              </a:pathLst>
            </a:custGeom>
            <a:solidFill>
              <a:srgbClr val="F095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54" name="任意多边形: 形状 32">
              <a:extLst>
                <a:ext uri="{FF2B5EF4-FFF2-40B4-BE49-F238E27FC236}">
                  <a16:creationId xmlns="" xmlns:a16="http://schemas.microsoft.com/office/drawing/2014/main" id="{C4033458-E5E7-4754-B7B1-F07D624F7436}"/>
                </a:ext>
              </a:extLst>
            </p:cNvPr>
            <p:cNvSpPr/>
            <p:nvPr/>
          </p:nvSpPr>
          <p:spPr>
            <a:xfrm flipH="1" flipV="1">
              <a:off x="11919904" y="6477583"/>
              <a:ext cx="138134" cy="380417"/>
            </a:xfrm>
            <a:custGeom>
              <a:avLst/>
              <a:gdLst>
                <a:gd name="connsiteX0" fmla="*/ 0 w 138134"/>
                <a:gd name="connsiteY0" fmla="*/ 380417 h 380417"/>
                <a:gd name="connsiteX1" fmla="*/ 43030 w 138134"/>
                <a:gd name="connsiteY1" fmla="*/ 380417 h 380417"/>
                <a:gd name="connsiteX2" fmla="*/ 138134 w 138134"/>
                <a:gd name="connsiteY2" fmla="*/ 0 h 380417"/>
                <a:gd name="connsiteX3" fmla="*/ 95104 w 138134"/>
                <a:gd name="connsiteY3" fmla="*/ 0 h 380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8134" h="380417">
                  <a:moveTo>
                    <a:pt x="0" y="380417"/>
                  </a:moveTo>
                  <a:lnTo>
                    <a:pt x="43030" y="380417"/>
                  </a:lnTo>
                  <a:lnTo>
                    <a:pt x="138134" y="0"/>
                  </a:lnTo>
                  <a:lnTo>
                    <a:pt x="95104" y="0"/>
                  </a:lnTo>
                  <a:close/>
                </a:path>
              </a:pathLst>
            </a:custGeom>
            <a:solidFill>
              <a:srgbClr val="F095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87" name="组合 86"/>
          <p:cNvGrpSpPr/>
          <p:nvPr/>
        </p:nvGrpSpPr>
        <p:grpSpPr>
          <a:xfrm>
            <a:off x="244017" y="210854"/>
            <a:ext cx="4112453" cy="651075"/>
            <a:chOff x="301587" y="432453"/>
            <a:chExt cx="4112453" cy="651075"/>
          </a:xfrm>
        </p:grpSpPr>
        <p:grpSp>
          <p:nvGrpSpPr>
            <p:cNvPr id="64" name="组合 63">
              <a:extLst>
                <a:ext uri="{FF2B5EF4-FFF2-40B4-BE49-F238E27FC236}">
                  <a16:creationId xmlns="" xmlns:a16="http://schemas.microsoft.com/office/drawing/2014/main" id="{596F35C4-46E9-40FF-9A7D-CBF6898AA91C}"/>
                </a:ext>
              </a:extLst>
            </p:cNvPr>
            <p:cNvGrpSpPr/>
            <p:nvPr/>
          </p:nvGrpSpPr>
          <p:grpSpPr>
            <a:xfrm>
              <a:off x="2310572" y="434097"/>
              <a:ext cx="2103468" cy="649431"/>
              <a:chOff x="734816" y="231315"/>
              <a:chExt cx="2103468" cy="649431"/>
            </a:xfrm>
          </p:grpSpPr>
          <p:sp>
            <p:nvSpPr>
              <p:cNvPr id="65" name="文本框 64">
                <a:extLst>
                  <a:ext uri="{FF2B5EF4-FFF2-40B4-BE49-F238E27FC236}">
                    <a16:creationId xmlns="" xmlns:a16="http://schemas.microsoft.com/office/drawing/2014/main" id="{5A24502D-9ED8-40BF-8D0A-E76AF956509C}"/>
                  </a:ext>
                </a:extLst>
              </p:cNvPr>
              <p:cNvSpPr txBox="1"/>
              <p:nvPr/>
            </p:nvSpPr>
            <p:spPr>
              <a:xfrm>
                <a:off x="734816" y="231315"/>
                <a:ext cx="2103468" cy="45140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ts val="2800"/>
                  </a:lnSpc>
                </a:pPr>
                <a:r>
                  <a:rPr lang="en-US" altLang="zh-CN" sz="2400" b="1" dirty="0">
                    <a:latin typeface="微软雅黑" panose="020B0503020204020204" pitchFamily="34" charset="-122"/>
                    <a:ea typeface="微软雅黑" panose="020B0503020204020204" pitchFamily="34" charset="-122"/>
                    <a:cs typeface="字魂105号-简雅黑" panose="00000500000000000000" pitchFamily="2" charset="-122"/>
                  </a:rPr>
                  <a:t>YOUR LOGO</a:t>
                </a:r>
                <a:endParaRPr lang="zh-CN" altLang="en-US" sz="2400" b="1" dirty="0">
                  <a:latin typeface="微软雅黑" panose="020B0503020204020204" pitchFamily="34" charset="-122"/>
                  <a:ea typeface="微软雅黑" panose="020B0503020204020204" pitchFamily="34" charset="-122"/>
                  <a:cs typeface="字魂105号-简雅黑" panose="00000500000000000000" pitchFamily="2" charset="-122"/>
                </a:endParaRPr>
              </a:p>
            </p:txBody>
          </p:sp>
          <p:sp>
            <p:nvSpPr>
              <p:cNvPr id="66" name="文本框 65">
                <a:extLst>
                  <a:ext uri="{FF2B5EF4-FFF2-40B4-BE49-F238E27FC236}">
                    <a16:creationId xmlns="" xmlns:a16="http://schemas.microsoft.com/office/drawing/2014/main" id="{0202C620-F1CB-4E89-BCA8-230F6C3EFFED}"/>
                  </a:ext>
                </a:extLst>
              </p:cNvPr>
              <p:cNvSpPr txBox="1"/>
              <p:nvPr/>
            </p:nvSpPr>
            <p:spPr>
              <a:xfrm>
                <a:off x="783132" y="583229"/>
                <a:ext cx="2055152" cy="29751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ts val="1600"/>
                  </a:lnSpc>
                </a:pPr>
                <a:r>
                  <a:rPr lang="en-US" altLang="zh-CN" sz="900" spc="100" dirty="0">
                    <a:latin typeface="微软雅黑" panose="020B0503020204020204" pitchFamily="34" charset="-122"/>
                    <a:ea typeface="微软雅黑" panose="020B0503020204020204" pitchFamily="34" charset="-122"/>
                    <a:cs typeface="字魂105号-简雅黑" panose="00000500000000000000" pitchFamily="2" charset="-122"/>
                  </a:rPr>
                  <a:t>PLEASE ENTER YOUR NAME</a:t>
                </a:r>
                <a:endParaRPr lang="zh-CN" altLang="en-US" sz="900" spc="100" dirty="0">
                  <a:latin typeface="微软雅黑" panose="020B0503020204020204" pitchFamily="34" charset="-122"/>
                  <a:ea typeface="微软雅黑" panose="020B0503020204020204" pitchFamily="34" charset="-122"/>
                  <a:cs typeface="字魂105号-简雅黑" panose="00000500000000000000" pitchFamily="2" charset="-122"/>
                </a:endParaRPr>
              </a:p>
            </p:txBody>
          </p:sp>
        </p:grpSp>
        <p:grpSp>
          <p:nvGrpSpPr>
            <p:cNvPr id="86" name="组合 85"/>
            <p:cNvGrpSpPr/>
            <p:nvPr/>
          </p:nvGrpSpPr>
          <p:grpSpPr>
            <a:xfrm>
              <a:off x="301587" y="432453"/>
              <a:ext cx="1878112" cy="559189"/>
              <a:chOff x="166589" y="352037"/>
              <a:chExt cx="2356815" cy="697908"/>
            </a:xfrm>
          </p:grpSpPr>
          <p:sp>
            <p:nvSpPr>
              <p:cNvPr id="70" name="椭圆 69">
                <a:extLst>
                  <a:ext uri="{FF2B5EF4-FFF2-40B4-BE49-F238E27FC236}">
                    <a16:creationId xmlns="" xmlns:a16="http://schemas.microsoft.com/office/drawing/2014/main" id="{9D7AB18A-D5B0-475B-95C7-82C2CDF89A98}"/>
                  </a:ext>
                </a:extLst>
              </p:cNvPr>
              <p:cNvSpPr/>
              <p:nvPr/>
            </p:nvSpPr>
            <p:spPr>
              <a:xfrm>
                <a:off x="166589" y="361577"/>
                <a:ext cx="688368" cy="688368"/>
              </a:xfrm>
              <a:prstGeom prst="ellipse">
                <a:avLst/>
              </a:prstGeom>
              <a:solidFill>
                <a:srgbClr val="EE8A1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solidFill>
                    <a:prstClr val="white"/>
                  </a:solidFill>
                </a:endParaRPr>
              </a:p>
            </p:txBody>
          </p:sp>
          <p:sp>
            <p:nvSpPr>
              <p:cNvPr id="71" name="椭圆 70">
                <a:extLst>
                  <a:ext uri="{FF2B5EF4-FFF2-40B4-BE49-F238E27FC236}">
                    <a16:creationId xmlns="" xmlns:a16="http://schemas.microsoft.com/office/drawing/2014/main" id="{9FB44E94-E2B5-4AC7-9183-EACCF0B3E9C2}"/>
                  </a:ext>
                </a:extLst>
              </p:cNvPr>
              <p:cNvSpPr/>
              <p:nvPr/>
            </p:nvSpPr>
            <p:spPr>
              <a:xfrm>
                <a:off x="1835035" y="361577"/>
                <a:ext cx="688369" cy="688368"/>
              </a:xfrm>
              <a:prstGeom prst="ellipse">
                <a:avLst/>
              </a:prstGeom>
              <a:solidFill>
                <a:srgbClr val="EE8A1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solidFill>
                    <a:prstClr val="white"/>
                  </a:solidFill>
                </a:endParaRPr>
              </a:p>
            </p:txBody>
          </p:sp>
          <p:grpSp>
            <p:nvGrpSpPr>
              <p:cNvPr id="72" name="组合 71">
                <a:extLst>
                  <a:ext uri="{FF2B5EF4-FFF2-40B4-BE49-F238E27FC236}">
                    <a16:creationId xmlns="" xmlns:a16="http://schemas.microsoft.com/office/drawing/2014/main" id="{8753CACF-C9CA-48C1-BF76-BC3D9C5CE730}"/>
                  </a:ext>
                </a:extLst>
              </p:cNvPr>
              <p:cNvGrpSpPr/>
              <p:nvPr/>
            </p:nvGrpSpPr>
            <p:grpSpPr>
              <a:xfrm>
                <a:off x="334908" y="524414"/>
                <a:ext cx="369488" cy="372593"/>
                <a:chOff x="5216526" y="1358901"/>
                <a:chExt cx="566738" cy="571500"/>
              </a:xfrm>
              <a:solidFill>
                <a:schemeClr val="bg1"/>
              </a:solidFill>
            </p:grpSpPr>
            <p:sp>
              <p:nvSpPr>
                <p:cNvPr id="73" name="Freeform 78">
                  <a:extLst>
                    <a:ext uri="{FF2B5EF4-FFF2-40B4-BE49-F238E27FC236}">
                      <a16:creationId xmlns="" xmlns:a16="http://schemas.microsoft.com/office/drawing/2014/main" id="{7F5B4989-B52F-453D-A925-D41A093498B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416551" y="1562101"/>
                  <a:ext cx="366713" cy="368300"/>
                </a:xfrm>
                <a:custGeom>
                  <a:avLst/>
                  <a:gdLst>
                    <a:gd name="T0" fmla="*/ 27 w 97"/>
                    <a:gd name="T1" fmla="*/ 26 h 98"/>
                    <a:gd name="T2" fmla="*/ 26 w 97"/>
                    <a:gd name="T3" fmla="*/ 27 h 98"/>
                    <a:gd name="T4" fmla="*/ 0 w 97"/>
                    <a:gd name="T5" fmla="*/ 90 h 98"/>
                    <a:gd name="T6" fmla="*/ 0 w 97"/>
                    <a:gd name="T7" fmla="*/ 91 h 98"/>
                    <a:gd name="T8" fmla="*/ 1 w 97"/>
                    <a:gd name="T9" fmla="*/ 93 h 98"/>
                    <a:gd name="T10" fmla="*/ 53 w 97"/>
                    <a:gd name="T11" fmla="*/ 89 h 98"/>
                    <a:gd name="T12" fmla="*/ 89 w 97"/>
                    <a:gd name="T13" fmla="*/ 51 h 98"/>
                    <a:gd name="T14" fmla="*/ 92 w 97"/>
                    <a:gd name="T15" fmla="*/ 2 h 98"/>
                    <a:gd name="T16" fmla="*/ 91 w 97"/>
                    <a:gd name="T17" fmla="*/ 1 h 98"/>
                    <a:gd name="T18" fmla="*/ 89 w 97"/>
                    <a:gd name="T19" fmla="*/ 1 h 98"/>
                    <a:gd name="T20" fmla="*/ 27 w 97"/>
                    <a:gd name="T21" fmla="*/ 26 h 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97" h="98">
                      <a:moveTo>
                        <a:pt x="27" y="26"/>
                      </a:moveTo>
                      <a:cubicBezTo>
                        <a:pt x="26" y="26"/>
                        <a:pt x="26" y="27"/>
                        <a:pt x="26" y="27"/>
                      </a:cubicBezTo>
                      <a:cubicBezTo>
                        <a:pt x="0" y="90"/>
                        <a:pt x="0" y="90"/>
                        <a:pt x="0" y="90"/>
                      </a:cubicBezTo>
                      <a:cubicBezTo>
                        <a:pt x="0" y="90"/>
                        <a:pt x="0" y="91"/>
                        <a:pt x="0" y="91"/>
                      </a:cubicBezTo>
                      <a:cubicBezTo>
                        <a:pt x="0" y="92"/>
                        <a:pt x="1" y="92"/>
                        <a:pt x="1" y="93"/>
                      </a:cubicBezTo>
                      <a:cubicBezTo>
                        <a:pt x="19" y="98"/>
                        <a:pt x="37" y="96"/>
                        <a:pt x="53" y="89"/>
                      </a:cubicBezTo>
                      <a:cubicBezTo>
                        <a:pt x="70" y="81"/>
                        <a:pt x="82" y="67"/>
                        <a:pt x="89" y="51"/>
                      </a:cubicBezTo>
                      <a:cubicBezTo>
                        <a:pt x="96" y="35"/>
                        <a:pt x="97" y="18"/>
                        <a:pt x="92" y="2"/>
                      </a:cubicBezTo>
                      <a:cubicBezTo>
                        <a:pt x="92" y="2"/>
                        <a:pt x="92" y="1"/>
                        <a:pt x="91" y="1"/>
                      </a:cubicBezTo>
                      <a:cubicBezTo>
                        <a:pt x="90" y="0"/>
                        <a:pt x="90" y="0"/>
                        <a:pt x="89" y="1"/>
                      </a:cubicBezTo>
                      <a:lnTo>
                        <a:pt x="27" y="2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dirty="0">
                    <a:latin typeface="Agency FB" panose="020B0503020202020204" pitchFamily="34" charset="0"/>
                  </a:endParaRPr>
                </a:p>
              </p:txBody>
            </p:sp>
            <p:sp>
              <p:nvSpPr>
                <p:cNvPr id="74" name="Freeform 79">
                  <a:extLst>
                    <a:ext uri="{FF2B5EF4-FFF2-40B4-BE49-F238E27FC236}">
                      <a16:creationId xmlns="" xmlns:a16="http://schemas.microsoft.com/office/drawing/2014/main" id="{BD4CC2CB-EFDE-4197-AE92-714F35727999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5359401" y="1358901"/>
                  <a:ext cx="385763" cy="263525"/>
                </a:xfrm>
                <a:custGeom>
                  <a:avLst/>
                  <a:gdLst>
                    <a:gd name="T0" fmla="*/ 41 w 102"/>
                    <a:gd name="T1" fmla="*/ 69 h 70"/>
                    <a:gd name="T2" fmla="*/ 100 w 102"/>
                    <a:gd name="T3" fmla="*/ 45 h 70"/>
                    <a:gd name="T4" fmla="*/ 101 w 102"/>
                    <a:gd name="T5" fmla="*/ 43 h 70"/>
                    <a:gd name="T6" fmla="*/ 101 w 102"/>
                    <a:gd name="T7" fmla="*/ 42 h 70"/>
                    <a:gd name="T8" fmla="*/ 65 w 102"/>
                    <a:gd name="T9" fmla="*/ 9 h 70"/>
                    <a:gd name="T10" fmla="*/ 1 w 102"/>
                    <a:gd name="T11" fmla="*/ 13 h 70"/>
                    <a:gd name="T12" fmla="*/ 0 w 102"/>
                    <a:gd name="T13" fmla="*/ 14 h 70"/>
                    <a:gd name="T14" fmla="*/ 0 w 102"/>
                    <a:gd name="T15" fmla="*/ 14 h 70"/>
                    <a:gd name="T16" fmla="*/ 0 w 102"/>
                    <a:gd name="T17" fmla="*/ 16 h 70"/>
                    <a:gd name="T18" fmla="*/ 38 w 102"/>
                    <a:gd name="T19" fmla="*/ 68 h 70"/>
                    <a:gd name="T20" fmla="*/ 41 w 102"/>
                    <a:gd name="T21" fmla="*/ 69 h 70"/>
                    <a:gd name="T22" fmla="*/ 43 w 102"/>
                    <a:gd name="T23" fmla="*/ 56 h 70"/>
                    <a:gd name="T24" fmla="*/ 16 w 102"/>
                    <a:gd name="T25" fmla="*/ 19 h 70"/>
                    <a:gd name="T26" fmla="*/ 32 w 102"/>
                    <a:gd name="T27" fmla="*/ 15 h 70"/>
                    <a:gd name="T28" fmla="*/ 61 w 102"/>
                    <a:gd name="T29" fmla="*/ 20 h 70"/>
                    <a:gd name="T30" fmla="*/ 79 w 102"/>
                    <a:gd name="T31" fmla="*/ 31 h 70"/>
                    <a:gd name="T32" fmla="*/ 85 w 102"/>
                    <a:gd name="T33" fmla="*/ 38 h 70"/>
                    <a:gd name="T34" fmla="*/ 43 w 102"/>
                    <a:gd name="T35" fmla="*/ 56 h 70"/>
                    <a:gd name="T36" fmla="*/ 43 w 102"/>
                    <a:gd name="T37" fmla="*/ 56 h 70"/>
                    <a:gd name="T38" fmla="*/ 43 w 102"/>
                    <a:gd name="T39" fmla="*/ 56 h 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102" h="70">
                      <a:moveTo>
                        <a:pt x="41" y="69"/>
                      </a:moveTo>
                      <a:cubicBezTo>
                        <a:pt x="100" y="45"/>
                        <a:pt x="100" y="45"/>
                        <a:pt x="100" y="45"/>
                      </a:cubicBezTo>
                      <a:cubicBezTo>
                        <a:pt x="101" y="44"/>
                        <a:pt x="101" y="44"/>
                        <a:pt x="101" y="43"/>
                      </a:cubicBezTo>
                      <a:cubicBezTo>
                        <a:pt x="102" y="43"/>
                        <a:pt x="102" y="42"/>
                        <a:pt x="101" y="42"/>
                      </a:cubicBezTo>
                      <a:cubicBezTo>
                        <a:pt x="93" y="27"/>
                        <a:pt x="81" y="15"/>
                        <a:pt x="65" y="9"/>
                      </a:cubicBezTo>
                      <a:cubicBezTo>
                        <a:pt x="44" y="0"/>
                        <a:pt x="21" y="2"/>
                        <a:pt x="1" y="13"/>
                      </a:cubicBezTo>
                      <a:cubicBezTo>
                        <a:pt x="1" y="13"/>
                        <a:pt x="0" y="13"/>
                        <a:pt x="0" y="14"/>
                      </a:cubicBezTo>
                      <a:cubicBezTo>
                        <a:pt x="0" y="14"/>
                        <a:pt x="0" y="14"/>
                        <a:pt x="0" y="14"/>
                      </a:cubicBezTo>
                      <a:cubicBezTo>
                        <a:pt x="0" y="15"/>
                        <a:pt x="0" y="16"/>
                        <a:pt x="0" y="16"/>
                      </a:cubicBezTo>
                      <a:cubicBezTo>
                        <a:pt x="38" y="68"/>
                        <a:pt x="38" y="68"/>
                        <a:pt x="38" y="68"/>
                      </a:cubicBezTo>
                      <a:cubicBezTo>
                        <a:pt x="38" y="69"/>
                        <a:pt x="40" y="70"/>
                        <a:pt x="41" y="69"/>
                      </a:cubicBezTo>
                      <a:close/>
                      <a:moveTo>
                        <a:pt x="43" y="56"/>
                      </a:moveTo>
                      <a:cubicBezTo>
                        <a:pt x="16" y="19"/>
                        <a:pt x="16" y="19"/>
                        <a:pt x="16" y="19"/>
                      </a:cubicBezTo>
                      <a:cubicBezTo>
                        <a:pt x="22" y="17"/>
                        <a:pt x="27" y="16"/>
                        <a:pt x="32" y="15"/>
                      </a:cubicBezTo>
                      <a:cubicBezTo>
                        <a:pt x="42" y="14"/>
                        <a:pt x="52" y="16"/>
                        <a:pt x="61" y="20"/>
                      </a:cubicBezTo>
                      <a:cubicBezTo>
                        <a:pt x="67" y="23"/>
                        <a:pt x="74" y="26"/>
                        <a:pt x="79" y="31"/>
                      </a:cubicBezTo>
                      <a:cubicBezTo>
                        <a:pt x="81" y="34"/>
                        <a:pt x="83" y="36"/>
                        <a:pt x="85" y="38"/>
                      </a:cubicBezTo>
                      <a:lnTo>
                        <a:pt x="43" y="56"/>
                      </a:lnTo>
                      <a:close/>
                      <a:moveTo>
                        <a:pt x="43" y="56"/>
                      </a:moveTo>
                      <a:cubicBezTo>
                        <a:pt x="43" y="56"/>
                        <a:pt x="43" y="56"/>
                        <a:pt x="43" y="56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dirty="0">
                    <a:latin typeface="Agency FB" panose="020B0503020202020204" pitchFamily="34" charset="0"/>
                  </a:endParaRPr>
                </a:p>
              </p:txBody>
            </p:sp>
            <p:sp>
              <p:nvSpPr>
                <p:cNvPr id="75" name="Freeform 80">
                  <a:extLst>
                    <a:ext uri="{FF2B5EF4-FFF2-40B4-BE49-F238E27FC236}">
                      <a16:creationId xmlns="" xmlns:a16="http://schemas.microsoft.com/office/drawing/2014/main" id="{5BAF9C15-172B-48B9-84B0-C7EA97D20921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5216526" y="1438276"/>
                  <a:ext cx="260350" cy="450850"/>
                </a:xfrm>
                <a:custGeom>
                  <a:avLst/>
                  <a:gdLst>
                    <a:gd name="T0" fmla="*/ 43 w 69"/>
                    <a:gd name="T1" fmla="*/ 118 h 120"/>
                    <a:gd name="T2" fmla="*/ 68 w 69"/>
                    <a:gd name="T3" fmla="*/ 57 h 120"/>
                    <a:gd name="T4" fmla="*/ 68 w 69"/>
                    <a:gd name="T5" fmla="*/ 55 h 120"/>
                    <a:gd name="T6" fmla="*/ 29 w 69"/>
                    <a:gd name="T7" fmla="*/ 1 h 120"/>
                    <a:gd name="T8" fmla="*/ 28 w 69"/>
                    <a:gd name="T9" fmla="*/ 0 h 120"/>
                    <a:gd name="T10" fmla="*/ 26 w 69"/>
                    <a:gd name="T11" fmla="*/ 1 h 120"/>
                    <a:gd name="T12" fmla="*/ 8 w 69"/>
                    <a:gd name="T13" fmla="*/ 27 h 120"/>
                    <a:gd name="T14" fmla="*/ 6 w 69"/>
                    <a:gd name="T15" fmla="*/ 80 h 120"/>
                    <a:gd name="T16" fmla="*/ 40 w 69"/>
                    <a:gd name="T17" fmla="*/ 119 h 120"/>
                    <a:gd name="T18" fmla="*/ 42 w 69"/>
                    <a:gd name="T19" fmla="*/ 120 h 120"/>
                    <a:gd name="T20" fmla="*/ 43 w 69"/>
                    <a:gd name="T21" fmla="*/ 118 h 120"/>
                    <a:gd name="T22" fmla="*/ 43 w 69"/>
                    <a:gd name="T23" fmla="*/ 118 h 120"/>
                    <a:gd name="T24" fmla="*/ 43 w 69"/>
                    <a:gd name="T25" fmla="*/ 118 h 1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69" h="120">
                      <a:moveTo>
                        <a:pt x="43" y="118"/>
                      </a:moveTo>
                      <a:cubicBezTo>
                        <a:pt x="68" y="57"/>
                        <a:pt x="68" y="57"/>
                        <a:pt x="68" y="57"/>
                      </a:cubicBezTo>
                      <a:cubicBezTo>
                        <a:pt x="69" y="57"/>
                        <a:pt x="69" y="56"/>
                        <a:pt x="68" y="55"/>
                      </a:cubicBezTo>
                      <a:cubicBezTo>
                        <a:pt x="29" y="1"/>
                        <a:pt x="29" y="1"/>
                        <a:pt x="29" y="1"/>
                      </a:cubicBezTo>
                      <a:cubicBezTo>
                        <a:pt x="29" y="1"/>
                        <a:pt x="29" y="1"/>
                        <a:pt x="28" y="0"/>
                      </a:cubicBezTo>
                      <a:cubicBezTo>
                        <a:pt x="27" y="0"/>
                        <a:pt x="27" y="1"/>
                        <a:pt x="26" y="1"/>
                      </a:cubicBezTo>
                      <a:cubicBezTo>
                        <a:pt x="18" y="8"/>
                        <a:pt x="12" y="17"/>
                        <a:pt x="8" y="27"/>
                      </a:cubicBezTo>
                      <a:cubicBezTo>
                        <a:pt x="1" y="44"/>
                        <a:pt x="0" y="63"/>
                        <a:pt x="6" y="80"/>
                      </a:cubicBezTo>
                      <a:cubicBezTo>
                        <a:pt x="12" y="97"/>
                        <a:pt x="24" y="111"/>
                        <a:pt x="40" y="119"/>
                      </a:cubicBezTo>
                      <a:cubicBezTo>
                        <a:pt x="40" y="120"/>
                        <a:pt x="41" y="120"/>
                        <a:pt x="42" y="120"/>
                      </a:cubicBezTo>
                      <a:cubicBezTo>
                        <a:pt x="42" y="119"/>
                        <a:pt x="43" y="119"/>
                        <a:pt x="43" y="118"/>
                      </a:cubicBezTo>
                      <a:close/>
                      <a:moveTo>
                        <a:pt x="43" y="118"/>
                      </a:moveTo>
                      <a:cubicBezTo>
                        <a:pt x="43" y="118"/>
                        <a:pt x="43" y="118"/>
                        <a:pt x="43" y="118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dirty="0">
                    <a:latin typeface="Agency FB" panose="020B0503020202020204" pitchFamily="34" charset="0"/>
                  </a:endParaRPr>
                </a:p>
              </p:txBody>
            </p:sp>
          </p:grpSp>
          <p:grpSp>
            <p:nvGrpSpPr>
              <p:cNvPr id="76" name="组合 75">
                <a:extLst>
                  <a:ext uri="{FF2B5EF4-FFF2-40B4-BE49-F238E27FC236}">
                    <a16:creationId xmlns="" xmlns:a16="http://schemas.microsoft.com/office/drawing/2014/main" id="{E2F0651B-3F7E-48D9-9A57-F5E5AAB96BCC}"/>
                  </a:ext>
                </a:extLst>
              </p:cNvPr>
              <p:cNvGrpSpPr/>
              <p:nvPr/>
            </p:nvGrpSpPr>
            <p:grpSpPr>
              <a:xfrm>
                <a:off x="1960402" y="512798"/>
                <a:ext cx="425378" cy="404678"/>
                <a:chOff x="6323014" y="4870451"/>
                <a:chExt cx="652463" cy="620713"/>
              </a:xfrm>
              <a:solidFill>
                <a:schemeClr val="bg1"/>
              </a:solidFill>
            </p:grpSpPr>
            <p:sp>
              <p:nvSpPr>
                <p:cNvPr id="77" name="Freeform 81">
                  <a:extLst>
                    <a:ext uri="{FF2B5EF4-FFF2-40B4-BE49-F238E27FC236}">
                      <a16:creationId xmlns="" xmlns:a16="http://schemas.microsoft.com/office/drawing/2014/main" id="{5861A971-19EB-46C1-8AB7-828C5404D9D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789739" y="4870451"/>
                  <a:ext cx="185738" cy="185738"/>
                </a:xfrm>
                <a:custGeom>
                  <a:avLst/>
                  <a:gdLst>
                    <a:gd name="T0" fmla="*/ 38 w 49"/>
                    <a:gd name="T1" fmla="*/ 11 h 49"/>
                    <a:gd name="T2" fmla="*/ 3 w 49"/>
                    <a:gd name="T3" fmla="*/ 7 h 49"/>
                    <a:gd name="T4" fmla="*/ 2 w 49"/>
                    <a:gd name="T5" fmla="*/ 15 h 49"/>
                    <a:gd name="T6" fmla="*/ 34 w 49"/>
                    <a:gd name="T7" fmla="*/ 47 h 49"/>
                    <a:gd name="T8" fmla="*/ 42 w 49"/>
                    <a:gd name="T9" fmla="*/ 46 h 49"/>
                    <a:gd name="T10" fmla="*/ 38 w 49"/>
                    <a:gd name="T11" fmla="*/ 11 h 4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49" h="49">
                      <a:moveTo>
                        <a:pt x="38" y="11"/>
                      </a:moveTo>
                      <a:cubicBezTo>
                        <a:pt x="28" y="2"/>
                        <a:pt x="14" y="0"/>
                        <a:pt x="3" y="7"/>
                      </a:cubicBezTo>
                      <a:cubicBezTo>
                        <a:pt x="0" y="9"/>
                        <a:pt x="0" y="13"/>
                        <a:pt x="2" y="15"/>
                      </a:cubicBezTo>
                      <a:cubicBezTo>
                        <a:pt x="34" y="47"/>
                        <a:pt x="34" y="47"/>
                        <a:pt x="34" y="47"/>
                      </a:cubicBezTo>
                      <a:cubicBezTo>
                        <a:pt x="36" y="49"/>
                        <a:pt x="40" y="49"/>
                        <a:pt x="42" y="46"/>
                      </a:cubicBezTo>
                      <a:cubicBezTo>
                        <a:pt x="49" y="35"/>
                        <a:pt x="47" y="21"/>
                        <a:pt x="38" y="1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dirty="0">
                    <a:latin typeface="Agency FB" panose="020B0503020202020204" pitchFamily="34" charset="0"/>
                  </a:endParaRPr>
                </a:p>
              </p:txBody>
            </p:sp>
            <p:sp>
              <p:nvSpPr>
                <p:cNvPr id="78" name="Freeform 82">
                  <a:extLst>
                    <a:ext uri="{FF2B5EF4-FFF2-40B4-BE49-F238E27FC236}">
                      <a16:creationId xmlns="" xmlns:a16="http://schemas.microsoft.com/office/drawing/2014/main" id="{43793BBA-180C-4069-B3DA-9B72382DF7EB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6364289" y="4924426"/>
                  <a:ext cx="554038" cy="566738"/>
                </a:xfrm>
                <a:custGeom>
                  <a:avLst/>
                  <a:gdLst>
                    <a:gd name="T0" fmla="*/ 134 w 147"/>
                    <a:gd name="T1" fmla="*/ 115 h 151"/>
                    <a:gd name="T2" fmla="*/ 147 w 147"/>
                    <a:gd name="T3" fmla="*/ 72 h 151"/>
                    <a:gd name="T4" fmla="*/ 75 w 147"/>
                    <a:gd name="T5" fmla="*/ 0 h 151"/>
                    <a:gd name="T6" fmla="*/ 74 w 147"/>
                    <a:gd name="T7" fmla="*/ 0 h 151"/>
                    <a:gd name="T8" fmla="*/ 3 w 147"/>
                    <a:gd name="T9" fmla="*/ 72 h 151"/>
                    <a:gd name="T10" fmla="*/ 15 w 147"/>
                    <a:gd name="T11" fmla="*/ 112 h 151"/>
                    <a:gd name="T12" fmla="*/ 2 w 147"/>
                    <a:gd name="T13" fmla="*/ 137 h 151"/>
                    <a:gd name="T14" fmla="*/ 6 w 147"/>
                    <a:gd name="T15" fmla="*/ 150 h 151"/>
                    <a:gd name="T16" fmla="*/ 11 w 147"/>
                    <a:gd name="T17" fmla="*/ 151 h 151"/>
                    <a:gd name="T18" fmla="*/ 20 w 147"/>
                    <a:gd name="T19" fmla="*/ 146 h 151"/>
                    <a:gd name="T20" fmla="*/ 29 w 147"/>
                    <a:gd name="T21" fmla="*/ 128 h 151"/>
                    <a:gd name="T22" fmla="*/ 74 w 147"/>
                    <a:gd name="T23" fmla="*/ 145 h 151"/>
                    <a:gd name="T24" fmla="*/ 75 w 147"/>
                    <a:gd name="T25" fmla="*/ 145 h 151"/>
                    <a:gd name="T26" fmla="*/ 119 w 147"/>
                    <a:gd name="T27" fmla="*/ 129 h 151"/>
                    <a:gd name="T28" fmla="*/ 127 w 147"/>
                    <a:gd name="T29" fmla="*/ 146 h 151"/>
                    <a:gd name="T30" fmla="*/ 136 w 147"/>
                    <a:gd name="T31" fmla="*/ 151 h 151"/>
                    <a:gd name="T32" fmla="*/ 141 w 147"/>
                    <a:gd name="T33" fmla="*/ 150 h 151"/>
                    <a:gd name="T34" fmla="*/ 145 w 147"/>
                    <a:gd name="T35" fmla="*/ 137 h 151"/>
                    <a:gd name="T36" fmla="*/ 134 w 147"/>
                    <a:gd name="T37" fmla="*/ 115 h 151"/>
                    <a:gd name="T38" fmla="*/ 75 w 147"/>
                    <a:gd name="T39" fmla="*/ 125 h 151"/>
                    <a:gd name="T40" fmla="*/ 74 w 147"/>
                    <a:gd name="T41" fmla="*/ 125 h 151"/>
                    <a:gd name="T42" fmla="*/ 22 w 147"/>
                    <a:gd name="T43" fmla="*/ 72 h 151"/>
                    <a:gd name="T44" fmla="*/ 74 w 147"/>
                    <a:gd name="T45" fmla="*/ 20 h 151"/>
                    <a:gd name="T46" fmla="*/ 75 w 147"/>
                    <a:gd name="T47" fmla="*/ 19 h 151"/>
                    <a:gd name="T48" fmla="*/ 128 w 147"/>
                    <a:gd name="T49" fmla="*/ 72 h 151"/>
                    <a:gd name="T50" fmla="*/ 75 w 147"/>
                    <a:gd name="T51" fmla="*/ 125 h 1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147" h="151">
                      <a:moveTo>
                        <a:pt x="134" y="115"/>
                      </a:moveTo>
                      <a:cubicBezTo>
                        <a:pt x="142" y="103"/>
                        <a:pt x="147" y="88"/>
                        <a:pt x="147" y="72"/>
                      </a:cubicBezTo>
                      <a:cubicBezTo>
                        <a:pt x="147" y="32"/>
                        <a:pt x="115" y="0"/>
                        <a:pt x="75" y="0"/>
                      </a:cubicBezTo>
                      <a:cubicBezTo>
                        <a:pt x="75" y="0"/>
                        <a:pt x="74" y="0"/>
                        <a:pt x="74" y="0"/>
                      </a:cubicBezTo>
                      <a:cubicBezTo>
                        <a:pt x="35" y="0"/>
                        <a:pt x="3" y="33"/>
                        <a:pt x="3" y="72"/>
                      </a:cubicBezTo>
                      <a:cubicBezTo>
                        <a:pt x="3" y="87"/>
                        <a:pt x="7" y="101"/>
                        <a:pt x="15" y="112"/>
                      </a:cubicBezTo>
                      <a:cubicBezTo>
                        <a:pt x="2" y="137"/>
                        <a:pt x="2" y="137"/>
                        <a:pt x="2" y="137"/>
                      </a:cubicBezTo>
                      <a:cubicBezTo>
                        <a:pt x="0" y="142"/>
                        <a:pt x="2" y="148"/>
                        <a:pt x="6" y="150"/>
                      </a:cubicBezTo>
                      <a:cubicBezTo>
                        <a:pt x="8" y="151"/>
                        <a:pt x="9" y="151"/>
                        <a:pt x="11" y="151"/>
                      </a:cubicBezTo>
                      <a:cubicBezTo>
                        <a:pt x="14" y="151"/>
                        <a:pt x="18" y="149"/>
                        <a:pt x="20" y="146"/>
                      </a:cubicBezTo>
                      <a:cubicBezTo>
                        <a:pt x="29" y="128"/>
                        <a:pt x="29" y="128"/>
                        <a:pt x="29" y="128"/>
                      </a:cubicBezTo>
                      <a:cubicBezTo>
                        <a:pt x="41" y="138"/>
                        <a:pt x="57" y="145"/>
                        <a:pt x="74" y="145"/>
                      </a:cubicBezTo>
                      <a:cubicBezTo>
                        <a:pt x="74" y="145"/>
                        <a:pt x="75" y="145"/>
                        <a:pt x="75" y="145"/>
                      </a:cubicBezTo>
                      <a:cubicBezTo>
                        <a:pt x="92" y="145"/>
                        <a:pt x="107" y="139"/>
                        <a:pt x="119" y="129"/>
                      </a:cubicBezTo>
                      <a:cubicBezTo>
                        <a:pt x="127" y="146"/>
                        <a:pt x="127" y="146"/>
                        <a:pt x="127" y="146"/>
                      </a:cubicBezTo>
                      <a:cubicBezTo>
                        <a:pt x="129" y="149"/>
                        <a:pt x="133" y="151"/>
                        <a:pt x="136" y="151"/>
                      </a:cubicBezTo>
                      <a:cubicBezTo>
                        <a:pt x="138" y="151"/>
                        <a:pt x="139" y="151"/>
                        <a:pt x="141" y="150"/>
                      </a:cubicBezTo>
                      <a:cubicBezTo>
                        <a:pt x="145" y="148"/>
                        <a:pt x="147" y="142"/>
                        <a:pt x="145" y="137"/>
                      </a:cubicBezTo>
                      <a:lnTo>
                        <a:pt x="134" y="115"/>
                      </a:lnTo>
                      <a:close/>
                      <a:moveTo>
                        <a:pt x="75" y="125"/>
                      </a:moveTo>
                      <a:cubicBezTo>
                        <a:pt x="75" y="125"/>
                        <a:pt x="74" y="125"/>
                        <a:pt x="74" y="125"/>
                      </a:cubicBezTo>
                      <a:cubicBezTo>
                        <a:pt x="45" y="125"/>
                        <a:pt x="22" y="101"/>
                        <a:pt x="22" y="72"/>
                      </a:cubicBezTo>
                      <a:cubicBezTo>
                        <a:pt x="22" y="43"/>
                        <a:pt x="45" y="20"/>
                        <a:pt x="74" y="20"/>
                      </a:cubicBezTo>
                      <a:cubicBezTo>
                        <a:pt x="74" y="20"/>
                        <a:pt x="75" y="19"/>
                        <a:pt x="75" y="19"/>
                      </a:cubicBezTo>
                      <a:cubicBezTo>
                        <a:pt x="104" y="19"/>
                        <a:pt x="128" y="43"/>
                        <a:pt x="128" y="72"/>
                      </a:cubicBezTo>
                      <a:cubicBezTo>
                        <a:pt x="128" y="102"/>
                        <a:pt x="104" y="125"/>
                        <a:pt x="75" y="12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dirty="0">
                    <a:latin typeface="Agency FB" panose="020B0503020202020204" pitchFamily="34" charset="0"/>
                  </a:endParaRPr>
                </a:p>
              </p:txBody>
            </p:sp>
            <p:sp>
              <p:nvSpPr>
                <p:cNvPr id="79" name="Freeform 83">
                  <a:extLst>
                    <a:ext uri="{FF2B5EF4-FFF2-40B4-BE49-F238E27FC236}">
                      <a16:creationId xmlns="" xmlns:a16="http://schemas.microsoft.com/office/drawing/2014/main" id="{5B537525-06D0-4886-BC95-DA37C034AC9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534151" y="5092701"/>
                  <a:ext cx="131763" cy="236538"/>
                </a:xfrm>
                <a:custGeom>
                  <a:avLst/>
                  <a:gdLst>
                    <a:gd name="T0" fmla="*/ 30 w 35"/>
                    <a:gd name="T1" fmla="*/ 0 h 63"/>
                    <a:gd name="T2" fmla="*/ 29 w 35"/>
                    <a:gd name="T3" fmla="*/ 0 h 63"/>
                    <a:gd name="T4" fmla="*/ 24 w 35"/>
                    <a:gd name="T5" fmla="*/ 6 h 63"/>
                    <a:gd name="T6" fmla="*/ 24 w 35"/>
                    <a:gd name="T7" fmla="*/ 27 h 63"/>
                    <a:gd name="T8" fmla="*/ 2 w 35"/>
                    <a:gd name="T9" fmla="*/ 54 h 63"/>
                    <a:gd name="T10" fmla="*/ 3 w 35"/>
                    <a:gd name="T11" fmla="*/ 61 h 63"/>
                    <a:gd name="T12" fmla="*/ 6 w 35"/>
                    <a:gd name="T13" fmla="*/ 63 h 63"/>
                    <a:gd name="T14" fmla="*/ 10 w 35"/>
                    <a:gd name="T15" fmla="*/ 61 h 63"/>
                    <a:gd name="T16" fmla="*/ 29 w 35"/>
                    <a:gd name="T17" fmla="*/ 39 h 63"/>
                    <a:gd name="T18" fmla="*/ 33 w 35"/>
                    <a:gd name="T19" fmla="*/ 34 h 63"/>
                    <a:gd name="T20" fmla="*/ 35 w 35"/>
                    <a:gd name="T21" fmla="*/ 29 h 63"/>
                    <a:gd name="T22" fmla="*/ 35 w 35"/>
                    <a:gd name="T23" fmla="*/ 6 h 63"/>
                    <a:gd name="T24" fmla="*/ 30 w 35"/>
                    <a:gd name="T25" fmla="*/ 0 h 6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35" h="63">
                      <a:moveTo>
                        <a:pt x="30" y="0"/>
                      </a:moveTo>
                      <a:cubicBezTo>
                        <a:pt x="30" y="0"/>
                        <a:pt x="29" y="0"/>
                        <a:pt x="29" y="0"/>
                      </a:cubicBezTo>
                      <a:cubicBezTo>
                        <a:pt x="26" y="1"/>
                        <a:pt x="24" y="3"/>
                        <a:pt x="24" y="6"/>
                      </a:cubicBezTo>
                      <a:cubicBezTo>
                        <a:pt x="24" y="27"/>
                        <a:pt x="24" y="27"/>
                        <a:pt x="24" y="27"/>
                      </a:cubicBezTo>
                      <a:cubicBezTo>
                        <a:pt x="2" y="54"/>
                        <a:pt x="2" y="54"/>
                        <a:pt x="2" y="54"/>
                      </a:cubicBezTo>
                      <a:cubicBezTo>
                        <a:pt x="0" y="56"/>
                        <a:pt x="0" y="59"/>
                        <a:pt x="3" y="61"/>
                      </a:cubicBezTo>
                      <a:cubicBezTo>
                        <a:pt x="4" y="62"/>
                        <a:pt x="5" y="63"/>
                        <a:pt x="6" y="63"/>
                      </a:cubicBezTo>
                      <a:cubicBezTo>
                        <a:pt x="8" y="63"/>
                        <a:pt x="9" y="62"/>
                        <a:pt x="10" y="61"/>
                      </a:cubicBezTo>
                      <a:cubicBezTo>
                        <a:pt x="29" y="39"/>
                        <a:pt x="29" y="39"/>
                        <a:pt x="29" y="39"/>
                      </a:cubicBezTo>
                      <a:cubicBezTo>
                        <a:pt x="33" y="34"/>
                        <a:pt x="33" y="34"/>
                        <a:pt x="33" y="34"/>
                      </a:cubicBezTo>
                      <a:cubicBezTo>
                        <a:pt x="35" y="33"/>
                        <a:pt x="35" y="31"/>
                        <a:pt x="35" y="29"/>
                      </a:cubicBezTo>
                      <a:cubicBezTo>
                        <a:pt x="35" y="6"/>
                        <a:pt x="35" y="6"/>
                        <a:pt x="35" y="6"/>
                      </a:cubicBezTo>
                      <a:cubicBezTo>
                        <a:pt x="35" y="3"/>
                        <a:pt x="33" y="0"/>
                        <a:pt x="3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dirty="0">
                    <a:latin typeface="Agency FB" panose="020B0503020202020204" pitchFamily="34" charset="0"/>
                  </a:endParaRPr>
                </a:p>
              </p:txBody>
            </p:sp>
            <p:sp>
              <p:nvSpPr>
                <p:cNvPr id="80" name="Freeform 84">
                  <a:extLst>
                    <a:ext uri="{FF2B5EF4-FFF2-40B4-BE49-F238E27FC236}">
                      <a16:creationId xmlns="" xmlns:a16="http://schemas.microsoft.com/office/drawing/2014/main" id="{4D369118-8134-48B9-9AE9-2CA40ECC051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323014" y="4870451"/>
                  <a:ext cx="184150" cy="185738"/>
                </a:xfrm>
                <a:custGeom>
                  <a:avLst/>
                  <a:gdLst>
                    <a:gd name="T0" fmla="*/ 11 w 49"/>
                    <a:gd name="T1" fmla="*/ 11 h 49"/>
                    <a:gd name="T2" fmla="*/ 7 w 49"/>
                    <a:gd name="T3" fmla="*/ 46 h 49"/>
                    <a:gd name="T4" fmla="*/ 14 w 49"/>
                    <a:gd name="T5" fmla="*/ 47 h 49"/>
                    <a:gd name="T6" fmla="*/ 46 w 49"/>
                    <a:gd name="T7" fmla="*/ 15 h 49"/>
                    <a:gd name="T8" fmla="*/ 45 w 49"/>
                    <a:gd name="T9" fmla="*/ 7 h 49"/>
                    <a:gd name="T10" fmla="*/ 11 w 49"/>
                    <a:gd name="T11" fmla="*/ 11 h 4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49" h="49">
                      <a:moveTo>
                        <a:pt x="11" y="11"/>
                      </a:moveTo>
                      <a:cubicBezTo>
                        <a:pt x="1" y="21"/>
                        <a:pt x="0" y="35"/>
                        <a:pt x="7" y="46"/>
                      </a:cubicBezTo>
                      <a:cubicBezTo>
                        <a:pt x="9" y="49"/>
                        <a:pt x="12" y="49"/>
                        <a:pt x="14" y="47"/>
                      </a:cubicBezTo>
                      <a:cubicBezTo>
                        <a:pt x="46" y="15"/>
                        <a:pt x="46" y="15"/>
                        <a:pt x="46" y="15"/>
                      </a:cubicBezTo>
                      <a:cubicBezTo>
                        <a:pt x="49" y="13"/>
                        <a:pt x="48" y="9"/>
                        <a:pt x="45" y="7"/>
                      </a:cubicBezTo>
                      <a:cubicBezTo>
                        <a:pt x="35" y="0"/>
                        <a:pt x="20" y="2"/>
                        <a:pt x="11" y="1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dirty="0">
                    <a:latin typeface="Agency FB" panose="020B0503020202020204" pitchFamily="34" charset="0"/>
                  </a:endParaRPr>
                </a:p>
              </p:txBody>
            </p:sp>
          </p:grpSp>
          <p:sp>
            <p:nvSpPr>
              <p:cNvPr id="81" name="椭圆 80">
                <a:extLst>
                  <a:ext uri="{FF2B5EF4-FFF2-40B4-BE49-F238E27FC236}">
                    <a16:creationId xmlns="" xmlns:a16="http://schemas.microsoft.com/office/drawing/2014/main" id="{60159DA2-608F-4A43-A72A-4B7392B0FD16}"/>
                  </a:ext>
                </a:extLst>
              </p:cNvPr>
              <p:cNvSpPr/>
              <p:nvPr/>
            </p:nvSpPr>
            <p:spPr>
              <a:xfrm>
                <a:off x="1007162" y="352037"/>
                <a:ext cx="688368" cy="688368"/>
              </a:xfrm>
              <a:prstGeom prst="ellipse">
                <a:avLst/>
              </a:prstGeom>
              <a:solidFill>
                <a:srgbClr val="EE8A1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solidFill>
                    <a:prstClr val="white"/>
                  </a:solidFill>
                </a:endParaRPr>
              </a:p>
            </p:txBody>
          </p:sp>
          <p:grpSp>
            <p:nvGrpSpPr>
              <p:cNvPr id="82" name="Group 4">
                <a:extLst>
                  <a:ext uri="{FF2B5EF4-FFF2-40B4-BE49-F238E27FC236}">
                    <a16:creationId xmlns="" xmlns:a16="http://schemas.microsoft.com/office/drawing/2014/main" id="{95383651-D80C-4363-94C0-F4F425D29F63}"/>
                  </a:ext>
                </a:extLst>
              </p:cNvPr>
              <p:cNvGrpSpPr>
                <a:grpSpLocks noChangeAspect="1"/>
              </p:cNvGrpSpPr>
              <p:nvPr/>
            </p:nvGrpSpPr>
            <p:grpSpPr bwMode="auto">
              <a:xfrm>
                <a:off x="1140740" y="512071"/>
                <a:ext cx="374650" cy="368300"/>
                <a:chOff x="3722" y="2043"/>
                <a:chExt cx="236" cy="232"/>
              </a:xfrm>
              <a:solidFill>
                <a:schemeClr val="bg1"/>
              </a:solidFill>
            </p:grpSpPr>
            <p:sp>
              <p:nvSpPr>
                <p:cNvPr id="83" name="Freeform 5">
                  <a:extLst>
                    <a:ext uri="{FF2B5EF4-FFF2-40B4-BE49-F238E27FC236}">
                      <a16:creationId xmlns="" xmlns:a16="http://schemas.microsoft.com/office/drawing/2014/main" id="{47A2C8DE-D03E-4232-AD02-5659DC98C0C1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3810" y="2089"/>
                  <a:ext cx="14" cy="32"/>
                </a:xfrm>
                <a:custGeom>
                  <a:avLst/>
                  <a:gdLst>
                    <a:gd name="T0" fmla="*/ 4 w 6"/>
                    <a:gd name="T1" fmla="*/ 0 h 13"/>
                    <a:gd name="T2" fmla="*/ 2 w 6"/>
                    <a:gd name="T3" fmla="*/ 0 h 13"/>
                    <a:gd name="T4" fmla="*/ 0 w 6"/>
                    <a:gd name="T5" fmla="*/ 2 h 13"/>
                    <a:gd name="T6" fmla="*/ 0 w 6"/>
                    <a:gd name="T7" fmla="*/ 13 h 13"/>
                    <a:gd name="T8" fmla="*/ 6 w 6"/>
                    <a:gd name="T9" fmla="*/ 13 h 13"/>
                    <a:gd name="T10" fmla="*/ 6 w 6"/>
                    <a:gd name="T11" fmla="*/ 2 h 13"/>
                    <a:gd name="T12" fmla="*/ 4 w 6"/>
                    <a:gd name="T13" fmla="*/ 0 h 13"/>
                    <a:gd name="T14" fmla="*/ 4 w 6"/>
                    <a:gd name="T15" fmla="*/ 0 h 13"/>
                    <a:gd name="T16" fmla="*/ 4 w 6"/>
                    <a:gd name="T17" fmla="*/ 0 h 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6" h="13">
                      <a:moveTo>
                        <a:pt x="4" y="0"/>
                      </a:move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0"/>
                        <a:pt x="0" y="1"/>
                        <a:pt x="0" y="2"/>
                      </a:cubicBezTo>
                      <a:cubicBezTo>
                        <a:pt x="0" y="13"/>
                        <a:pt x="0" y="13"/>
                        <a:pt x="0" y="13"/>
                      </a:cubicBezTo>
                      <a:cubicBezTo>
                        <a:pt x="6" y="13"/>
                        <a:pt x="6" y="13"/>
                        <a:pt x="6" y="13"/>
                      </a:cubicBezTo>
                      <a:cubicBezTo>
                        <a:pt x="6" y="2"/>
                        <a:pt x="6" y="2"/>
                        <a:pt x="6" y="2"/>
                      </a:cubicBezTo>
                      <a:cubicBezTo>
                        <a:pt x="6" y="1"/>
                        <a:pt x="5" y="0"/>
                        <a:pt x="4" y="0"/>
                      </a:cubicBezTo>
                      <a:close/>
                      <a:moveTo>
                        <a:pt x="4" y="0"/>
                      </a:moveTo>
                      <a:cubicBezTo>
                        <a:pt x="4" y="0"/>
                        <a:pt x="4" y="0"/>
                        <a:pt x="4" y="0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dirty="0">
                    <a:latin typeface="Agency FB" panose="020B0503020202020204" pitchFamily="34" charset="0"/>
                  </a:endParaRPr>
                </a:p>
              </p:txBody>
            </p:sp>
            <p:sp>
              <p:nvSpPr>
                <p:cNvPr id="84" name="Freeform 6">
                  <a:extLst>
                    <a:ext uri="{FF2B5EF4-FFF2-40B4-BE49-F238E27FC236}">
                      <a16:creationId xmlns="" xmlns:a16="http://schemas.microsoft.com/office/drawing/2014/main" id="{A1BCF504-DD15-458A-B1D2-35789AE1DE52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3853" y="2089"/>
                  <a:ext cx="17" cy="32"/>
                </a:xfrm>
                <a:custGeom>
                  <a:avLst/>
                  <a:gdLst>
                    <a:gd name="T0" fmla="*/ 4 w 7"/>
                    <a:gd name="T1" fmla="*/ 0 h 13"/>
                    <a:gd name="T2" fmla="*/ 3 w 7"/>
                    <a:gd name="T3" fmla="*/ 0 h 13"/>
                    <a:gd name="T4" fmla="*/ 0 w 7"/>
                    <a:gd name="T5" fmla="*/ 2 h 13"/>
                    <a:gd name="T6" fmla="*/ 0 w 7"/>
                    <a:gd name="T7" fmla="*/ 13 h 13"/>
                    <a:gd name="T8" fmla="*/ 7 w 7"/>
                    <a:gd name="T9" fmla="*/ 13 h 13"/>
                    <a:gd name="T10" fmla="*/ 7 w 7"/>
                    <a:gd name="T11" fmla="*/ 2 h 13"/>
                    <a:gd name="T12" fmla="*/ 4 w 7"/>
                    <a:gd name="T13" fmla="*/ 0 h 13"/>
                    <a:gd name="T14" fmla="*/ 4 w 7"/>
                    <a:gd name="T15" fmla="*/ 0 h 13"/>
                    <a:gd name="T16" fmla="*/ 4 w 7"/>
                    <a:gd name="T17" fmla="*/ 0 h 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7" h="13">
                      <a:moveTo>
                        <a:pt x="4" y="0"/>
                      </a:moveTo>
                      <a:cubicBezTo>
                        <a:pt x="3" y="0"/>
                        <a:pt x="3" y="0"/>
                        <a:pt x="3" y="0"/>
                      </a:cubicBezTo>
                      <a:cubicBezTo>
                        <a:pt x="1" y="0"/>
                        <a:pt x="0" y="1"/>
                        <a:pt x="0" y="2"/>
                      </a:cubicBezTo>
                      <a:cubicBezTo>
                        <a:pt x="0" y="13"/>
                        <a:pt x="0" y="13"/>
                        <a:pt x="0" y="13"/>
                      </a:cubicBezTo>
                      <a:cubicBezTo>
                        <a:pt x="7" y="13"/>
                        <a:pt x="7" y="13"/>
                        <a:pt x="7" y="13"/>
                      </a:cubicBezTo>
                      <a:cubicBezTo>
                        <a:pt x="7" y="2"/>
                        <a:pt x="7" y="2"/>
                        <a:pt x="7" y="2"/>
                      </a:cubicBezTo>
                      <a:cubicBezTo>
                        <a:pt x="7" y="1"/>
                        <a:pt x="6" y="0"/>
                        <a:pt x="4" y="0"/>
                      </a:cubicBezTo>
                      <a:close/>
                      <a:moveTo>
                        <a:pt x="4" y="0"/>
                      </a:moveTo>
                      <a:cubicBezTo>
                        <a:pt x="4" y="0"/>
                        <a:pt x="4" y="0"/>
                        <a:pt x="4" y="0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dirty="0">
                    <a:latin typeface="Agency FB" panose="020B0503020202020204" pitchFamily="34" charset="0"/>
                  </a:endParaRPr>
                </a:p>
              </p:txBody>
            </p:sp>
            <p:sp>
              <p:nvSpPr>
                <p:cNvPr id="85" name="Freeform 7">
                  <a:extLst>
                    <a:ext uri="{FF2B5EF4-FFF2-40B4-BE49-F238E27FC236}">
                      <a16:creationId xmlns="" xmlns:a16="http://schemas.microsoft.com/office/drawing/2014/main" id="{FE3904F2-949B-41FB-8F3C-B0DB18C6613D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3722" y="2043"/>
                  <a:ext cx="236" cy="232"/>
                </a:xfrm>
                <a:custGeom>
                  <a:avLst/>
                  <a:gdLst>
                    <a:gd name="T0" fmla="*/ 48 w 97"/>
                    <a:gd name="T1" fmla="*/ 0 h 95"/>
                    <a:gd name="T2" fmla="*/ 0 w 97"/>
                    <a:gd name="T3" fmla="*/ 49 h 95"/>
                    <a:gd name="T4" fmla="*/ 14 w 97"/>
                    <a:gd name="T5" fmla="*/ 83 h 95"/>
                    <a:gd name="T6" fmla="*/ 33 w 97"/>
                    <a:gd name="T7" fmla="*/ 95 h 95"/>
                    <a:gd name="T8" fmla="*/ 35 w 97"/>
                    <a:gd name="T9" fmla="*/ 95 h 95"/>
                    <a:gd name="T10" fmla="*/ 39 w 97"/>
                    <a:gd name="T11" fmla="*/ 92 h 95"/>
                    <a:gd name="T12" fmla="*/ 36 w 97"/>
                    <a:gd name="T13" fmla="*/ 86 h 95"/>
                    <a:gd name="T14" fmla="*/ 20 w 97"/>
                    <a:gd name="T15" fmla="*/ 76 h 95"/>
                    <a:gd name="T16" fmla="*/ 9 w 97"/>
                    <a:gd name="T17" fmla="*/ 49 h 95"/>
                    <a:gd name="T18" fmla="*/ 48 w 97"/>
                    <a:gd name="T19" fmla="*/ 9 h 95"/>
                    <a:gd name="T20" fmla="*/ 87 w 97"/>
                    <a:gd name="T21" fmla="*/ 49 h 95"/>
                    <a:gd name="T22" fmla="*/ 76 w 97"/>
                    <a:gd name="T23" fmla="*/ 76 h 95"/>
                    <a:gd name="T24" fmla="*/ 62 w 97"/>
                    <a:gd name="T25" fmla="*/ 84 h 95"/>
                    <a:gd name="T26" fmla="*/ 57 w 97"/>
                    <a:gd name="T27" fmla="*/ 82 h 95"/>
                    <a:gd name="T28" fmla="*/ 53 w 97"/>
                    <a:gd name="T29" fmla="*/ 65 h 95"/>
                    <a:gd name="T30" fmla="*/ 67 w 97"/>
                    <a:gd name="T31" fmla="*/ 50 h 95"/>
                    <a:gd name="T32" fmla="*/ 67 w 97"/>
                    <a:gd name="T33" fmla="*/ 35 h 95"/>
                    <a:gd name="T34" fmla="*/ 29 w 97"/>
                    <a:gd name="T35" fmla="*/ 35 h 95"/>
                    <a:gd name="T36" fmla="*/ 29 w 97"/>
                    <a:gd name="T37" fmla="*/ 50 h 95"/>
                    <a:gd name="T38" fmla="*/ 43 w 97"/>
                    <a:gd name="T39" fmla="*/ 65 h 95"/>
                    <a:gd name="T40" fmla="*/ 50 w 97"/>
                    <a:gd name="T41" fmla="*/ 88 h 95"/>
                    <a:gd name="T42" fmla="*/ 62 w 97"/>
                    <a:gd name="T43" fmla="*/ 93 h 95"/>
                    <a:gd name="T44" fmla="*/ 82 w 97"/>
                    <a:gd name="T45" fmla="*/ 83 h 95"/>
                    <a:gd name="T46" fmla="*/ 83 w 97"/>
                    <a:gd name="T47" fmla="*/ 83 h 95"/>
                    <a:gd name="T48" fmla="*/ 97 w 97"/>
                    <a:gd name="T49" fmla="*/ 49 h 95"/>
                    <a:gd name="T50" fmla="*/ 48 w 97"/>
                    <a:gd name="T51" fmla="*/ 0 h 95"/>
                    <a:gd name="T52" fmla="*/ 48 w 97"/>
                    <a:gd name="T53" fmla="*/ 0 h 95"/>
                    <a:gd name="T54" fmla="*/ 48 w 97"/>
                    <a:gd name="T55" fmla="*/ 0 h 9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97" h="95">
                      <a:moveTo>
                        <a:pt x="48" y="0"/>
                      </a:moveTo>
                      <a:cubicBezTo>
                        <a:pt x="21" y="0"/>
                        <a:pt x="0" y="22"/>
                        <a:pt x="0" y="49"/>
                      </a:cubicBezTo>
                      <a:cubicBezTo>
                        <a:pt x="0" y="61"/>
                        <a:pt x="5" y="74"/>
                        <a:pt x="14" y="83"/>
                      </a:cubicBezTo>
                      <a:cubicBezTo>
                        <a:pt x="19" y="88"/>
                        <a:pt x="26" y="92"/>
                        <a:pt x="33" y="95"/>
                      </a:cubicBezTo>
                      <a:cubicBezTo>
                        <a:pt x="34" y="95"/>
                        <a:pt x="34" y="95"/>
                        <a:pt x="35" y="95"/>
                      </a:cubicBezTo>
                      <a:cubicBezTo>
                        <a:pt x="37" y="95"/>
                        <a:pt x="38" y="94"/>
                        <a:pt x="39" y="92"/>
                      </a:cubicBezTo>
                      <a:cubicBezTo>
                        <a:pt x="40" y="89"/>
                        <a:pt x="39" y="87"/>
                        <a:pt x="36" y="86"/>
                      </a:cubicBezTo>
                      <a:cubicBezTo>
                        <a:pt x="30" y="84"/>
                        <a:pt x="25" y="81"/>
                        <a:pt x="20" y="76"/>
                      </a:cubicBezTo>
                      <a:cubicBezTo>
                        <a:pt x="13" y="69"/>
                        <a:pt x="9" y="59"/>
                        <a:pt x="9" y="49"/>
                      </a:cubicBezTo>
                      <a:cubicBezTo>
                        <a:pt x="9" y="27"/>
                        <a:pt x="27" y="9"/>
                        <a:pt x="48" y="9"/>
                      </a:cubicBezTo>
                      <a:cubicBezTo>
                        <a:pt x="70" y="9"/>
                        <a:pt x="87" y="27"/>
                        <a:pt x="87" y="49"/>
                      </a:cubicBezTo>
                      <a:cubicBezTo>
                        <a:pt x="87" y="59"/>
                        <a:pt x="83" y="69"/>
                        <a:pt x="76" y="76"/>
                      </a:cubicBezTo>
                      <a:cubicBezTo>
                        <a:pt x="73" y="79"/>
                        <a:pt x="66" y="84"/>
                        <a:pt x="62" y="84"/>
                      </a:cubicBezTo>
                      <a:cubicBezTo>
                        <a:pt x="60" y="84"/>
                        <a:pt x="58" y="83"/>
                        <a:pt x="57" y="82"/>
                      </a:cubicBezTo>
                      <a:cubicBezTo>
                        <a:pt x="53" y="78"/>
                        <a:pt x="53" y="70"/>
                        <a:pt x="53" y="65"/>
                      </a:cubicBezTo>
                      <a:cubicBezTo>
                        <a:pt x="61" y="65"/>
                        <a:pt x="67" y="58"/>
                        <a:pt x="67" y="50"/>
                      </a:cubicBezTo>
                      <a:cubicBezTo>
                        <a:pt x="67" y="35"/>
                        <a:pt x="67" y="35"/>
                        <a:pt x="67" y="35"/>
                      </a:cubicBezTo>
                      <a:cubicBezTo>
                        <a:pt x="29" y="35"/>
                        <a:pt x="29" y="35"/>
                        <a:pt x="29" y="35"/>
                      </a:cubicBezTo>
                      <a:cubicBezTo>
                        <a:pt x="29" y="50"/>
                        <a:pt x="29" y="50"/>
                        <a:pt x="29" y="50"/>
                      </a:cubicBezTo>
                      <a:cubicBezTo>
                        <a:pt x="29" y="58"/>
                        <a:pt x="35" y="65"/>
                        <a:pt x="43" y="65"/>
                      </a:cubicBezTo>
                      <a:cubicBezTo>
                        <a:pt x="43" y="71"/>
                        <a:pt x="44" y="82"/>
                        <a:pt x="50" y="88"/>
                      </a:cubicBezTo>
                      <a:cubicBezTo>
                        <a:pt x="53" y="91"/>
                        <a:pt x="57" y="93"/>
                        <a:pt x="62" y="93"/>
                      </a:cubicBezTo>
                      <a:cubicBezTo>
                        <a:pt x="71" y="93"/>
                        <a:pt x="81" y="84"/>
                        <a:pt x="82" y="83"/>
                      </a:cubicBezTo>
                      <a:cubicBezTo>
                        <a:pt x="83" y="83"/>
                        <a:pt x="83" y="83"/>
                        <a:pt x="83" y="83"/>
                      </a:cubicBezTo>
                      <a:cubicBezTo>
                        <a:pt x="92" y="74"/>
                        <a:pt x="97" y="62"/>
                        <a:pt x="97" y="49"/>
                      </a:cubicBezTo>
                      <a:cubicBezTo>
                        <a:pt x="97" y="22"/>
                        <a:pt x="75" y="0"/>
                        <a:pt x="48" y="0"/>
                      </a:cubicBezTo>
                      <a:close/>
                      <a:moveTo>
                        <a:pt x="48" y="0"/>
                      </a:moveTo>
                      <a:cubicBezTo>
                        <a:pt x="48" y="0"/>
                        <a:pt x="48" y="0"/>
                        <a:pt x="48" y="0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dirty="0">
                    <a:latin typeface="Agency FB" panose="020B0503020202020204" pitchFamily="34" charset="0"/>
                  </a:endParaRPr>
                </a:p>
              </p:txBody>
            </p:sp>
          </p:grpSp>
        </p:grpSp>
      </p:grpSp>
      <p:grpSp>
        <p:nvGrpSpPr>
          <p:cNvPr id="15" name="组合 14"/>
          <p:cNvGrpSpPr/>
          <p:nvPr/>
        </p:nvGrpSpPr>
        <p:grpSpPr>
          <a:xfrm>
            <a:off x="0" y="4358377"/>
            <a:ext cx="12192001" cy="2499623"/>
            <a:chOff x="0" y="4358377"/>
            <a:chExt cx="12192001" cy="2499623"/>
          </a:xfrm>
        </p:grpSpPr>
        <p:sp>
          <p:nvSpPr>
            <p:cNvPr id="8" name="等腰三角形 7"/>
            <p:cNvSpPr/>
            <p:nvPr/>
          </p:nvSpPr>
          <p:spPr>
            <a:xfrm>
              <a:off x="8043517" y="4358377"/>
              <a:ext cx="932208" cy="408814"/>
            </a:xfrm>
            <a:prstGeom prst="triangle">
              <a:avLst>
                <a:gd name="adj" fmla="val 38316"/>
              </a:avLst>
            </a:prstGeom>
            <a:solidFill>
              <a:srgbClr val="EE8A1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8" name="矩形 67"/>
            <p:cNvSpPr/>
            <p:nvPr/>
          </p:nvSpPr>
          <p:spPr>
            <a:xfrm>
              <a:off x="0" y="4760636"/>
              <a:ext cx="12192000" cy="1618063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>
                    <a:lumMod val="85000"/>
                  </a:schemeClr>
                </a:solidFill>
              </a:endParaRPr>
            </a:p>
          </p:txBody>
        </p:sp>
        <p:sp>
          <p:nvSpPr>
            <p:cNvPr id="103" name="任意多边形 102"/>
            <p:cNvSpPr/>
            <p:nvPr/>
          </p:nvSpPr>
          <p:spPr>
            <a:xfrm>
              <a:off x="7581900" y="5086350"/>
              <a:ext cx="4610101" cy="1292352"/>
            </a:xfrm>
            <a:custGeom>
              <a:avLst/>
              <a:gdLst>
                <a:gd name="connsiteX0" fmla="*/ 1112586 w 4725415"/>
                <a:gd name="connsiteY0" fmla="*/ 0 h 1292352"/>
                <a:gd name="connsiteX1" fmla="*/ 4725415 w 4725415"/>
                <a:gd name="connsiteY1" fmla="*/ 0 h 1292352"/>
                <a:gd name="connsiteX2" fmla="*/ 4725415 w 4725415"/>
                <a:gd name="connsiteY2" fmla="*/ 1292352 h 1292352"/>
                <a:gd name="connsiteX3" fmla="*/ 0 w 4725415"/>
                <a:gd name="connsiteY3" fmla="*/ 1292352 h 12923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25415" h="1292352">
                  <a:moveTo>
                    <a:pt x="1112586" y="0"/>
                  </a:moveTo>
                  <a:lnTo>
                    <a:pt x="4725415" y="0"/>
                  </a:lnTo>
                  <a:lnTo>
                    <a:pt x="4725415" y="1292352"/>
                  </a:lnTo>
                  <a:lnTo>
                    <a:pt x="0" y="1292352"/>
                  </a:lnTo>
                  <a:close/>
                </a:path>
              </a:pathLst>
            </a:custGeom>
            <a:solidFill>
              <a:srgbClr val="EE8A1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" name="矩形 2"/>
            <p:cNvSpPr/>
            <p:nvPr/>
          </p:nvSpPr>
          <p:spPr>
            <a:xfrm>
              <a:off x="0" y="6378702"/>
              <a:ext cx="12192000" cy="479298"/>
            </a:xfrm>
            <a:prstGeom prst="rect">
              <a:avLst/>
            </a:prstGeom>
            <a:solidFill>
              <a:srgbClr val="EE8A1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2" name="任意多边形 101"/>
            <p:cNvSpPr/>
            <p:nvPr/>
          </p:nvSpPr>
          <p:spPr>
            <a:xfrm flipV="1">
              <a:off x="0" y="4358379"/>
              <a:ext cx="8401050" cy="1585219"/>
            </a:xfrm>
            <a:custGeom>
              <a:avLst/>
              <a:gdLst>
                <a:gd name="connsiteX0" fmla="*/ 0 w 8401050"/>
                <a:gd name="connsiteY0" fmla="*/ 1585219 h 1585219"/>
                <a:gd name="connsiteX1" fmla="*/ 8401050 w 8401050"/>
                <a:gd name="connsiteY1" fmla="*/ 1585219 h 1585219"/>
                <a:gd name="connsiteX2" fmla="*/ 7036335 w 8401050"/>
                <a:gd name="connsiteY2" fmla="*/ 0 h 1585219"/>
                <a:gd name="connsiteX3" fmla="*/ 0 w 8401050"/>
                <a:gd name="connsiteY3" fmla="*/ 0 h 15852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401050" h="1585219">
                  <a:moveTo>
                    <a:pt x="0" y="1585219"/>
                  </a:moveTo>
                  <a:lnTo>
                    <a:pt x="8401050" y="1585219"/>
                  </a:lnTo>
                  <a:lnTo>
                    <a:pt x="7036335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E8A10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14" name="图片 1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73999" y="1306535"/>
            <a:ext cx="3510653" cy="3879174"/>
          </a:xfrm>
          <a:prstGeom prst="rect">
            <a:avLst/>
          </a:prstGeom>
        </p:spPr>
      </p:pic>
      <p:sp>
        <p:nvSpPr>
          <p:cNvPr id="69" name="文本框 68">
            <a:extLst>
              <a:ext uri="{FF2B5EF4-FFF2-40B4-BE49-F238E27FC236}">
                <a16:creationId xmlns="" xmlns:a16="http://schemas.microsoft.com/office/drawing/2014/main" id="{50AED0E6-B125-45D7-89E2-CEE6BC5E89C1}"/>
              </a:ext>
            </a:extLst>
          </p:cNvPr>
          <p:cNvSpPr txBox="1"/>
          <p:nvPr/>
        </p:nvSpPr>
        <p:spPr>
          <a:xfrm>
            <a:off x="980801" y="4457910"/>
            <a:ext cx="5383768" cy="132343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dist"/>
            <a:r>
              <a:rPr lang="en-US" altLang="zh-CN" sz="8000" b="1" dirty="0" smtClean="0">
                <a:solidFill>
                  <a:schemeClr val="bg1"/>
                </a:solidFill>
                <a:latin typeface="+mn-ea"/>
                <a:cs typeface="+mn-ea"/>
                <a:sym typeface="+mn-lt"/>
              </a:rPr>
              <a:t>PRAT 01</a:t>
            </a:r>
            <a:endParaRPr lang="zh-CN" altLang="en-US" sz="8000" b="1" dirty="0">
              <a:solidFill>
                <a:schemeClr val="bg1"/>
              </a:solidFill>
              <a:latin typeface="+mn-ea"/>
              <a:cs typeface="+mn-ea"/>
              <a:sym typeface="+mn-lt"/>
            </a:endParaRPr>
          </a:p>
        </p:txBody>
      </p:sp>
      <p:sp>
        <p:nvSpPr>
          <p:cNvPr id="88" name="矩形 87">
            <a:extLst>
              <a:ext uri="{FF2B5EF4-FFF2-40B4-BE49-F238E27FC236}">
                <a16:creationId xmlns="" xmlns:a16="http://schemas.microsoft.com/office/drawing/2014/main" id="{1AA59E97-51D8-4B20-A31D-9F66DC7A5644}"/>
              </a:ext>
            </a:extLst>
          </p:cNvPr>
          <p:cNvSpPr/>
          <p:nvPr/>
        </p:nvSpPr>
        <p:spPr>
          <a:xfrm>
            <a:off x="792568" y="2307003"/>
            <a:ext cx="6120552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10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汉仪雅酷黑 75W" panose="020B0804020202020204" pitchFamily="34" charset="-122"/>
                <a:ea typeface="汉仪雅酷黑 75W" panose="020B0804020202020204" pitchFamily="34" charset="-122"/>
                <a:cs typeface="+mn-ea"/>
                <a:sym typeface="+mn-lt"/>
              </a:rPr>
              <a:t>三大</a:t>
            </a:r>
            <a:r>
              <a:rPr lang="zh-CN" altLang="en-US" sz="10000" b="1" dirty="0">
                <a:solidFill>
                  <a:srgbClr val="EE8A10"/>
                </a:solidFill>
                <a:latin typeface="汉仪雅酷黑 75W" panose="020B0804020202020204" pitchFamily="34" charset="-122"/>
                <a:ea typeface="汉仪雅酷黑 75W" panose="020B0804020202020204" pitchFamily="34" charset="-122"/>
                <a:cs typeface="+mn-ea"/>
                <a:sym typeface="+mn-lt"/>
              </a:rPr>
              <a:t>法则</a:t>
            </a:r>
          </a:p>
        </p:txBody>
      </p:sp>
      <p:sp>
        <p:nvSpPr>
          <p:cNvPr id="89" name="文本框 88">
            <a:extLst>
              <a:ext uri="{FF2B5EF4-FFF2-40B4-BE49-F238E27FC236}">
                <a16:creationId xmlns="" xmlns:a16="http://schemas.microsoft.com/office/drawing/2014/main" id="{285B7AE6-7C8E-483C-8C3D-0B0F814F1B82}"/>
              </a:ext>
            </a:extLst>
          </p:cNvPr>
          <p:cNvSpPr txBox="1"/>
          <p:nvPr/>
        </p:nvSpPr>
        <p:spPr>
          <a:xfrm>
            <a:off x="1712244" y="1523501"/>
            <a:ext cx="49936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3200" dirty="0">
                <a:latin typeface="+mn-ea"/>
                <a:cs typeface="+mn-ea"/>
                <a:sym typeface="+mn-lt"/>
              </a:rPr>
              <a:t>学习</a:t>
            </a:r>
            <a:r>
              <a:rPr lang="zh-CN" altLang="en-US" sz="3200" b="1" dirty="0">
                <a:solidFill>
                  <a:srgbClr val="EE8A10"/>
                </a:solidFill>
                <a:latin typeface="+mn-ea"/>
                <a:cs typeface="+mn-ea"/>
                <a:sym typeface="+mn-lt"/>
              </a:rPr>
              <a:t>心理</a:t>
            </a:r>
            <a:r>
              <a:rPr lang="en-US" altLang="zh-CN" sz="3200" dirty="0">
                <a:latin typeface="+mn-ea"/>
                <a:cs typeface="+mn-ea"/>
                <a:sym typeface="+mn-lt"/>
              </a:rPr>
              <a:t>·</a:t>
            </a:r>
            <a:r>
              <a:rPr lang="zh-CN" altLang="en-US" sz="3200" dirty="0">
                <a:latin typeface="+mn-ea"/>
                <a:cs typeface="+mn-ea"/>
                <a:sym typeface="+mn-lt"/>
              </a:rPr>
              <a:t>应用</a:t>
            </a:r>
            <a:r>
              <a:rPr lang="zh-CN" altLang="en-US" sz="3200" b="1" dirty="0">
                <a:solidFill>
                  <a:srgbClr val="EE8A10"/>
                </a:solidFill>
                <a:latin typeface="+mn-ea"/>
                <a:cs typeface="+mn-ea"/>
                <a:sym typeface="+mn-lt"/>
              </a:rPr>
              <a:t>心理</a:t>
            </a:r>
          </a:p>
        </p:txBody>
      </p:sp>
      <p:sp>
        <p:nvSpPr>
          <p:cNvPr id="90" name="笑脸 89"/>
          <p:cNvSpPr/>
          <p:nvPr/>
        </p:nvSpPr>
        <p:spPr>
          <a:xfrm>
            <a:off x="961739" y="1539248"/>
            <a:ext cx="540000" cy="540000"/>
          </a:xfrm>
          <a:prstGeom prst="smileyFace">
            <a:avLst/>
          </a:prstGeom>
          <a:noFill/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422484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:random/>
      </p:transition>
    </mc:Choice>
    <mc:Fallback xmlns="">
      <p:transition spd="slow" advTm="2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" grpId="0"/>
      <p:bldP spid="88" grpId="0"/>
      <p:bldP spid="89" grpId="0"/>
      <p:bldP spid="90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extBox 6">
            <a:extLst>
              <a:ext uri="{FF2B5EF4-FFF2-40B4-BE49-F238E27FC236}">
                <a16:creationId xmlns="" xmlns:a16="http://schemas.microsoft.com/office/drawing/2014/main" id="{882F1E86-0B71-4DFC-8523-D0816F87E5C1}"/>
              </a:ext>
            </a:extLst>
          </p:cNvPr>
          <p:cNvSpPr txBox="1"/>
          <p:nvPr/>
        </p:nvSpPr>
        <p:spPr>
          <a:xfrm>
            <a:off x="5766841" y="999472"/>
            <a:ext cx="44049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just">
              <a:defRPr sz="200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1800" dirty="0">
                <a:solidFill>
                  <a:schemeClr val="tx1"/>
                </a:solidFill>
                <a:latin typeface="+mn-ea"/>
                <a:ea typeface="+mn-ea"/>
                <a:cs typeface="+mn-ea"/>
                <a:sym typeface="+mn-lt"/>
              </a:rPr>
              <a:t>波特法则</a:t>
            </a:r>
            <a:r>
              <a:rPr lang="en-US" altLang="zh-CN" sz="1800" dirty="0">
                <a:solidFill>
                  <a:schemeClr val="tx1"/>
                </a:solidFill>
                <a:latin typeface="+mn-ea"/>
                <a:ea typeface="+mn-ea"/>
                <a:cs typeface="+mn-ea"/>
                <a:sym typeface="+mn-lt"/>
              </a:rPr>
              <a:t>-</a:t>
            </a:r>
            <a:r>
              <a:rPr lang="zh-CN" altLang="en-US" sz="1800" dirty="0">
                <a:solidFill>
                  <a:schemeClr val="tx1"/>
                </a:solidFill>
                <a:latin typeface="+mn-ea"/>
                <a:ea typeface="+mn-ea"/>
                <a:cs typeface="+mn-ea"/>
                <a:sym typeface="+mn-lt"/>
              </a:rPr>
              <a:t>独特的定位，成就独特的成功</a:t>
            </a:r>
          </a:p>
        </p:txBody>
      </p:sp>
      <p:sp>
        <p:nvSpPr>
          <p:cNvPr id="43" name="TextBox 1"/>
          <p:cNvSpPr txBox="1"/>
          <p:nvPr/>
        </p:nvSpPr>
        <p:spPr>
          <a:xfrm>
            <a:off x="4447756" y="1495594"/>
            <a:ext cx="668763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cs typeface="+mn-ea"/>
                <a:sym typeface="+mn-lt"/>
              </a:rPr>
              <a:t>要从根本上防止完全竞争，对自己的产品就必须有独特的定位，自己的竞争策略就要有独到之处。职场中人，要避免和他人竞争，就要有自己独特的技能，采取和别人不同的竞争策略。</a:t>
            </a:r>
          </a:p>
        </p:txBody>
      </p:sp>
      <p:cxnSp>
        <p:nvCxnSpPr>
          <p:cNvPr id="46" name="直接连接符 45"/>
          <p:cNvCxnSpPr/>
          <p:nvPr/>
        </p:nvCxnSpPr>
        <p:spPr>
          <a:xfrm flipV="1">
            <a:off x="4447757" y="2466736"/>
            <a:ext cx="6687639" cy="26211"/>
          </a:xfrm>
          <a:prstGeom prst="line">
            <a:avLst/>
          </a:prstGeom>
          <a:noFill/>
          <a:ln w="9525" cap="flat" cmpd="sng" algn="ctr">
            <a:solidFill>
              <a:schemeClr val="tx1">
                <a:lumMod val="95000"/>
                <a:lumOff val="5000"/>
              </a:schemeClr>
            </a:solidFill>
            <a:prstDash val="dash"/>
          </a:ln>
          <a:effectLst/>
        </p:spPr>
      </p:cxnSp>
      <p:grpSp>
        <p:nvGrpSpPr>
          <p:cNvPr id="48" name="组合 47"/>
          <p:cNvGrpSpPr/>
          <p:nvPr/>
        </p:nvGrpSpPr>
        <p:grpSpPr>
          <a:xfrm>
            <a:off x="3360331" y="1346356"/>
            <a:ext cx="874355" cy="874355"/>
            <a:chOff x="5068579" y="1163937"/>
            <a:chExt cx="555066" cy="555066"/>
          </a:xfrm>
        </p:grpSpPr>
        <p:sp>
          <p:nvSpPr>
            <p:cNvPr id="49" name="椭圆 48"/>
            <p:cNvSpPr/>
            <p:nvPr/>
          </p:nvSpPr>
          <p:spPr>
            <a:xfrm>
              <a:off x="5068579" y="1163937"/>
              <a:ext cx="555066" cy="555066"/>
            </a:xfrm>
            <a:prstGeom prst="ellipse">
              <a:avLst/>
            </a:prstGeom>
            <a:solidFill>
              <a:srgbClr val="EE8A10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19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1A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50" name="Freeform 70"/>
            <p:cNvSpPr>
              <a:spLocks noEditPoints="1"/>
            </p:cNvSpPr>
            <p:nvPr/>
          </p:nvSpPr>
          <p:spPr bwMode="auto">
            <a:xfrm>
              <a:off x="5235099" y="1295926"/>
              <a:ext cx="242524" cy="290241"/>
            </a:xfrm>
            <a:custGeom>
              <a:avLst/>
              <a:gdLst>
                <a:gd name="T0" fmla="*/ 346 w 346"/>
                <a:gd name="T1" fmla="*/ 77 h 414"/>
                <a:gd name="T2" fmla="*/ 345 w 346"/>
                <a:gd name="T3" fmla="*/ 75 h 414"/>
                <a:gd name="T4" fmla="*/ 345 w 346"/>
                <a:gd name="T5" fmla="*/ 74 h 414"/>
                <a:gd name="T6" fmla="*/ 343 w 346"/>
                <a:gd name="T7" fmla="*/ 72 h 414"/>
                <a:gd name="T8" fmla="*/ 273 w 346"/>
                <a:gd name="T9" fmla="*/ 2 h 414"/>
                <a:gd name="T10" fmla="*/ 271 w 346"/>
                <a:gd name="T11" fmla="*/ 0 h 414"/>
                <a:gd name="T12" fmla="*/ 270 w 346"/>
                <a:gd name="T13" fmla="*/ 0 h 414"/>
                <a:gd name="T14" fmla="*/ 268 w 346"/>
                <a:gd name="T15" fmla="*/ 0 h 414"/>
                <a:gd name="T16" fmla="*/ 268 w 346"/>
                <a:gd name="T17" fmla="*/ 0 h 414"/>
                <a:gd name="T18" fmla="*/ 7 w 346"/>
                <a:gd name="T19" fmla="*/ 0 h 414"/>
                <a:gd name="T20" fmla="*/ 0 w 346"/>
                <a:gd name="T21" fmla="*/ 7 h 414"/>
                <a:gd name="T22" fmla="*/ 0 w 346"/>
                <a:gd name="T23" fmla="*/ 407 h 414"/>
                <a:gd name="T24" fmla="*/ 7 w 346"/>
                <a:gd name="T25" fmla="*/ 414 h 414"/>
                <a:gd name="T26" fmla="*/ 338 w 346"/>
                <a:gd name="T27" fmla="*/ 414 h 414"/>
                <a:gd name="T28" fmla="*/ 346 w 346"/>
                <a:gd name="T29" fmla="*/ 407 h 414"/>
                <a:gd name="T30" fmla="*/ 346 w 346"/>
                <a:gd name="T31" fmla="*/ 77 h 414"/>
                <a:gd name="T32" fmla="*/ 346 w 346"/>
                <a:gd name="T33" fmla="*/ 77 h 414"/>
                <a:gd name="T34" fmla="*/ 275 w 346"/>
                <a:gd name="T35" fmla="*/ 25 h 414"/>
                <a:gd name="T36" fmla="*/ 320 w 346"/>
                <a:gd name="T37" fmla="*/ 70 h 414"/>
                <a:gd name="T38" fmla="*/ 275 w 346"/>
                <a:gd name="T39" fmla="*/ 70 h 414"/>
                <a:gd name="T40" fmla="*/ 275 w 346"/>
                <a:gd name="T41" fmla="*/ 25 h 414"/>
                <a:gd name="T42" fmla="*/ 14 w 346"/>
                <a:gd name="T43" fmla="*/ 400 h 414"/>
                <a:gd name="T44" fmla="*/ 14 w 346"/>
                <a:gd name="T45" fmla="*/ 14 h 414"/>
                <a:gd name="T46" fmla="*/ 260 w 346"/>
                <a:gd name="T47" fmla="*/ 14 h 414"/>
                <a:gd name="T48" fmla="*/ 260 w 346"/>
                <a:gd name="T49" fmla="*/ 77 h 414"/>
                <a:gd name="T50" fmla="*/ 268 w 346"/>
                <a:gd name="T51" fmla="*/ 85 h 414"/>
                <a:gd name="T52" fmla="*/ 331 w 346"/>
                <a:gd name="T53" fmla="*/ 85 h 414"/>
                <a:gd name="T54" fmla="*/ 331 w 346"/>
                <a:gd name="T55" fmla="*/ 400 h 414"/>
                <a:gd name="T56" fmla="*/ 14 w 346"/>
                <a:gd name="T57" fmla="*/ 400 h 4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46" h="414">
                  <a:moveTo>
                    <a:pt x="346" y="77"/>
                  </a:moveTo>
                  <a:cubicBezTo>
                    <a:pt x="345" y="76"/>
                    <a:pt x="345" y="76"/>
                    <a:pt x="345" y="75"/>
                  </a:cubicBezTo>
                  <a:cubicBezTo>
                    <a:pt x="345" y="75"/>
                    <a:pt x="345" y="75"/>
                    <a:pt x="345" y="74"/>
                  </a:cubicBezTo>
                  <a:cubicBezTo>
                    <a:pt x="345" y="74"/>
                    <a:pt x="344" y="73"/>
                    <a:pt x="343" y="72"/>
                  </a:cubicBezTo>
                  <a:cubicBezTo>
                    <a:pt x="273" y="2"/>
                    <a:pt x="273" y="2"/>
                    <a:pt x="273" y="2"/>
                  </a:cubicBezTo>
                  <a:cubicBezTo>
                    <a:pt x="272" y="1"/>
                    <a:pt x="272" y="1"/>
                    <a:pt x="271" y="0"/>
                  </a:cubicBezTo>
                  <a:cubicBezTo>
                    <a:pt x="271" y="0"/>
                    <a:pt x="270" y="0"/>
                    <a:pt x="270" y="0"/>
                  </a:cubicBezTo>
                  <a:cubicBezTo>
                    <a:pt x="270" y="0"/>
                    <a:pt x="269" y="0"/>
                    <a:pt x="268" y="0"/>
                  </a:cubicBezTo>
                  <a:cubicBezTo>
                    <a:pt x="268" y="0"/>
                    <a:pt x="268" y="0"/>
                    <a:pt x="268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407"/>
                    <a:pt x="0" y="407"/>
                    <a:pt x="0" y="407"/>
                  </a:cubicBezTo>
                  <a:cubicBezTo>
                    <a:pt x="0" y="411"/>
                    <a:pt x="3" y="414"/>
                    <a:pt x="7" y="414"/>
                  </a:cubicBezTo>
                  <a:cubicBezTo>
                    <a:pt x="338" y="414"/>
                    <a:pt x="338" y="414"/>
                    <a:pt x="338" y="414"/>
                  </a:cubicBezTo>
                  <a:cubicBezTo>
                    <a:pt x="342" y="414"/>
                    <a:pt x="346" y="411"/>
                    <a:pt x="346" y="407"/>
                  </a:cubicBezTo>
                  <a:cubicBezTo>
                    <a:pt x="346" y="77"/>
                    <a:pt x="346" y="77"/>
                    <a:pt x="346" y="77"/>
                  </a:cubicBezTo>
                  <a:cubicBezTo>
                    <a:pt x="346" y="77"/>
                    <a:pt x="346" y="77"/>
                    <a:pt x="346" y="77"/>
                  </a:cubicBezTo>
                  <a:close/>
                  <a:moveTo>
                    <a:pt x="275" y="25"/>
                  </a:moveTo>
                  <a:cubicBezTo>
                    <a:pt x="320" y="70"/>
                    <a:pt x="320" y="70"/>
                    <a:pt x="320" y="70"/>
                  </a:cubicBezTo>
                  <a:cubicBezTo>
                    <a:pt x="275" y="70"/>
                    <a:pt x="275" y="70"/>
                    <a:pt x="275" y="70"/>
                  </a:cubicBezTo>
                  <a:lnTo>
                    <a:pt x="275" y="25"/>
                  </a:lnTo>
                  <a:close/>
                  <a:moveTo>
                    <a:pt x="14" y="400"/>
                  </a:moveTo>
                  <a:cubicBezTo>
                    <a:pt x="14" y="14"/>
                    <a:pt x="14" y="14"/>
                    <a:pt x="14" y="14"/>
                  </a:cubicBezTo>
                  <a:cubicBezTo>
                    <a:pt x="260" y="14"/>
                    <a:pt x="260" y="14"/>
                    <a:pt x="260" y="14"/>
                  </a:cubicBezTo>
                  <a:cubicBezTo>
                    <a:pt x="260" y="77"/>
                    <a:pt x="260" y="77"/>
                    <a:pt x="260" y="77"/>
                  </a:cubicBezTo>
                  <a:cubicBezTo>
                    <a:pt x="260" y="81"/>
                    <a:pt x="264" y="85"/>
                    <a:pt x="268" y="85"/>
                  </a:cubicBezTo>
                  <a:cubicBezTo>
                    <a:pt x="331" y="85"/>
                    <a:pt x="331" y="85"/>
                    <a:pt x="331" y="85"/>
                  </a:cubicBezTo>
                  <a:cubicBezTo>
                    <a:pt x="331" y="400"/>
                    <a:pt x="331" y="400"/>
                    <a:pt x="331" y="400"/>
                  </a:cubicBezTo>
                  <a:lnTo>
                    <a:pt x="14" y="40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68555" tIns="34279" rIns="68555" bIns="34279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1A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</p:grpSp>
      <p:grpSp>
        <p:nvGrpSpPr>
          <p:cNvPr id="51" name="组合 50"/>
          <p:cNvGrpSpPr/>
          <p:nvPr/>
        </p:nvGrpSpPr>
        <p:grpSpPr>
          <a:xfrm>
            <a:off x="3309556" y="2979087"/>
            <a:ext cx="873307" cy="873307"/>
            <a:chOff x="5068633" y="2251819"/>
            <a:chExt cx="554400" cy="554400"/>
          </a:xfrm>
        </p:grpSpPr>
        <p:sp>
          <p:nvSpPr>
            <p:cNvPr id="52" name="椭圆 51"/>
            <p:cNvSpPr/>
            <p:nvPr/>
          </p:nvSpPr>
          <p:spPr>
            <a:xfrm>
              <a:off x="5068633" y="2251819"/>
              <a:ext cx="554400" cy="554400"/>
            </a:xfrm>
            <a:prstGeom prst="ellipse">
              <a:avLst/>
            </a:prstGeom>
            <a:solidFill>
              <a:srgbClr val="EE8A10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19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1A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53" name="Freeform 72"/>
            <p:cNvSpPr>
              <a:spLocks noEditPoints="1"/>
            </p:cNvSpPr>
            <p:nvPr/>
          </p:nvSpPr>
          <p:spPr bwMode="auto">
            <a:xfrm>
              <a:off x="5180447" y="2343925"/>
              <a:ext cx="369521" cy="370187"/>
            </a:xfrm>
            <a:custGeom>
              <a:avLst/>
              <a:gdLst>
                <a:gd name="T0" fmla="*/ 337 w 411"/>
                <a:gd name="T1" fmla="*/ 198 h 412"/>
                <a:gd name="T2" fmla="*/ 284 w 411"/>
                <a:gd name="T3" fmla="*/ 220 h 412"/>
                <a:gd name="T4" fmla="*/ 249 w 411"/>
                <a:gd name="T5" fmla="*/ 185 h 412"/>
                <a:gd name="T6" fmla="*/ 283 w 411"/>
                <a:gd name="T7" fmla="*/ 107 h 412"/>
                <a:gd name="T8" fmla="*/ 176 w 411"/>
                <a:gd name="T9" fmla="*/ 0 h 412"/>
                <a:gd name="T10" fmla="*/ 68 w 411"/>
                <a:gd name="T11" fmla="*/ 107 h 412"/>
                <a:gd name="T12" fmla="*/ 116 w 411"/>
                <a:gd name="T13" fmla="*/ 196 h 412"/>
                <a:gd name="T14" fmla="*/ 96 w 411"/>
                <a:gd name="T15" fmla="*/ 266 h 412"/>
                <a:gd name="T16" fmla="*/ 74 w 411"/>
                <a:gd name="T17" fmla="*/ 263 h 412"/>
                <a:gd name="T18" fmla="*/ 0 w 411"/>
                <a:gd name="T19" fmla="*/ 337 h 412"/>
                <a:gd name="T20" fmla="*/ 74 w 411"/>
                <a:gd name="T21" fmla="*/ 412 h 412"/>
                <a:gd name="T22" fmla="*/ 149 w 411"/>
                <a:gd name="T23" fmla="*/ 337 h 412"/>
                <a:gd name="T24" fmla="*/ 110 w 411"/>
                <a:gd name="T25" fmla="*/ 272 h 412"/>
                <a:gd name="T26" fmla="*/ 130 w 411"/>
                <a:gd name="T27" fmla="*/ 204 h 412"/>
                <a:gd name="T28" fmla="*/ 176 w 411"/>
                <a:gd name="T29" fmla="*/ 214 h 412"/>
                <a:gd name="T30" fmla="*/ 238 w 411"/>
                <a:gd name="T31" fmla="*/ 195 h 412"/>
                <a:gd name="T32" fmla="*/ 275 w 411"/>
                <a:gd name="T33" fmla="*/ 232 h 412"/>
                <a:gd name="T34" fmla="*/ 262 w 411"/>
                <a:gd name="T35" fmla="*/ 273 h 412"/>
                <a:gd name="T36" fmla="*/ 337 w 411"/>
                <a:gd name="T37" fmla="*/ 347 h 412"/>
                <a:gd name="T38" fmla="*/ 411 w 411"/>
                <a:gd name="T39" fmla="*/ 273 h 412"/>
                <a:gd name="T40" fmla="*/ 337 w 411"/>
                <a:gd name="T41" fmla="*/ 198 h 412"/>
                <a:gd name="T42" fmla="*/ 134 w 411"/>
                <a:gd name="T43" fmla="*/ 337 h 412"/>
                <a:gd name="T44" fmla="*/ 74 w 411"/>
                <a:gd name="T45" fmla="*/ 397 h 412"/>
                <a:gd name="T46" fmla="*/ 14 w 411"/>
                <a:gd name="T47" fmla="*/ 337 h 412"/>
                <a:gd name="T48" fmla="*/ 74 w 411"/>
                <a:gd name="T49" fmla="*/ 278 h 412"/>
                <a:gd name="T50" fmla="*/ 134 w 411"/>
                <a:gd name="T51" fmla="*/ 337 h 412"/>
                <a:gd name="T52" fmla="*/ 83 w 411"/>
                <a:gd name="T53" fmla="*/ 107 h 412"/>
                <a:gd name="T54" fmla="*/ 176 w 411"/>
                <a:gd name="T55" fmla="*/ 14 h 412"/>
                <a:gd name="T56" fmla="*/ 268 w 411"/>
                <a:gd name="T57" fmla="*/ 107 h 412"/>
                <a:gd name="T58" fmla="*/ 176 w 411"/>
                <a:gd name="T59" fmla="*/ 200 h 412"/>
                <a:gd name="T60" fmla="*/ 83 w 411"/>
                <a:gd name="T61" fmla="*/ 107 h 412"/>
                <a:gd name="T62" fmla="*/ 337 w 411"/>
                <a:gd name="T63" fmla="*/ 332 h 412"/>
                <a:gd name="T64" fmla="*/ 277 w 411"/>
                <a:gd name="T65" fmla="*/ 273 h 412"/>
                <a:gd name="T66" fmla="*/ 337 w 411"/>
                <a:gd name="T67" fmla="*/ 213 h 412"/>
                <a:gd name="T68" fmla="*/ 397 w 411"/>
                <a:gd name="T69" fmla="*/ 273 h 412"/>
                <a:gd name="T70" fmla="*/ 337 w 411"/>
                <a:gd name="T71" fmla="*/ 332 h 4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411" h="412">
                  <a:moveTo>
                    <a:pt x="337" y="198"/>
                  </a:moveTo>
                  <a:cubicBezTo>
                    <a:pt x="316" y="198"/>
                    <a:pt x="298" y="206"/>
                    <a:pt x="284" y="220"/>
                  </a:cubicBezTo>
                  <a:cubicBezTo>
                    <a:pt x="249" y="185"/>
                    <a:pt x="249" y="185"/>
                    <a:pt x="249" y="185"/>
                  </a:cubicBezTo>
                  <a:cubicBezTo>
                    <a:pt x="270" y="166"/>
                    <a:pt x="283" y="138"/>
                    <a:pt x="283" y="107"/>
                  </a:cubicBezTo>
                  <a:cubicBezTo>
                    <a:pt x="283" y="48"/>
                    <a:pt x="235" y="0"/>
                    <a:pt x="176" y="0"/>
                  </a:cubicBezTo>
                  <a:cubicBezTo>
                    <a:pt x="117" y="0"/>
                    <a:pt x="68" y="48"/>
                    <a:pt x="68" y="107"/>
                  </a:cubicBezTo>
                  <a:cubicBezTo>
                    <a:pt x="68" y="144"/>
                    <a:pt x="88" y="177"/>
                    <a:pt x="116" y="196"/>
                  </a:cubicBezTo>
                  <a:cubicBezTo>
                    <a:pt x="96" y="266"/>
                    <a:pt x="96" y="266"/>
                    <a:pt x="96" y="266"/>
                  </a:cubicBezTo>
                  <a:cubicBezTo>
                    <a:pt x="89" y="264"/>
                    <a:pt x="82" y="263"/>
                    <a:pt x="74" y="263"/>
                  </a:cubicBezTo>
                  <a:cubicBezTo>
                    <a:pt x="33" y="263"/>
                    <a:pt x="0" y="296"/>
                    <a:pt x="0" y="337"/>
                  </a:cubicBezTo>
                  <a:cubicBezTo>
                    <a:pt x="0" y="378"/>
                    <a:pt x="33" y="412"/>
                    <a:pt x="74" y="412"/>
                  </a:cubicBezTo>
                  <a:cubicBezTo>
                    <a:pt x="115" y="412"/>
                    <a:pt x="149" y="378"/>
                    <a:pt x="149" y="337"/>
                  </a:cubicBezTo>
                  <a:cubicBezTo>
                    <a:pt x="149" y="309"/>
                    <a:pt x="133" y="284"/>
                    <a:pt x="110" y="272"/>
                  </a:cubicBezTo>
                  <a:cubicBezTo>
                    <a:pt x="130" y="204"/>
                    <a:pt x="130" y="204"/>
                    <a:pt x="130" y="204"/>
                  </a:cubicBezTo>
                  <a:cubicBezTo>
                    <a:pt x="144" y="210"/>
                    <a:pt x="159" y="214"/>
                    <a:pt x="176" y="214"/>
                  </a:cubicBezTo>
                  <a:cubicBezTo>
                    <a:pt x="199" y="214"/>
                    <a:pt x="220" y="207"/>
                    <a:pt x="238" y="195"/>
                  </a:cubicBezTo>
                  <a:cubicBezTo>
                    <a:pt x="275" y="232"/>
                    <a:pt x="275" y="232"/>
                    <a:pt x="275" y="232"/>
                  </a:cubicBezTo>
                  <a:cubicBezTo>
                    <a:pt x="267" y="243"/>
                    <a:pt x="262" y="257"/>
                    <a:pt x="262" y="273"/>
                  </a:cubicBezTo>
                  <a:cubicBezTo>
                    <a:pt x="262" y="314"/>
                    <a:pt x="296" y="347"/>
                    <a:pt x="337" y="347"/>
                  </a:cubicBezTo>
                  <a:cubicBezTo>
                    <a:pt x="378" y="347"/>
                    <a:pt x="411" y="314"/>
                    <a:pt x="411" y="273"/>
                  </a:cubicBezTo>
                  <a:cubicBezTo>
                    <a:pt x="411" y="231"/>
                    <a:pt x="378" y="198"/>
                    <a:pt x="337" y="198"/>
                  </a:cubicBezTo>
                  <a:close/>
                  <a:moveTo>
                    <a:pt x="134" y="337"/>
                  </a:moveTo>
                  <a:cubicBezTo>
                    <a:pt x="134" y="370"/>
                    <a:pt x="107" y="397"/>
                    <a:pt x="74" y="397"/>
                  </a:cubicBezTo>
                  <a:cubicBezTo>
                    <a:pt x="41" y="397"/>
                    <a:pt x="14" y="370"/>
                    <a:pt x="14" y="337"/>
                  </a:cubicBezTo>
                  <a:cubicBezTo>
                    <a:pt x="14" y="304"/>
                    <a:pt x="41" y="278"/>
                    <a:pt x="74" y="278"/>
                  </a:cubicBezTo>
                  <a:cubicBezTo>
                    <a:pt x="107" y="278"/>
                    <a:pt x="134" y="304"/>
                    <a:pt x="134" y="337"/>
                  </a:cubicBezTo>
                  <a:close/>
                  <a:moveTo>
                    <a:pt x="83" y="107"/>
                  </a:moveTo>
                  <a:cubicBezTo>
                    <a:pt x="83" y="56"/>
                    <a:pt x="125" y="14"/>
                    <a:pt x="176" y="14"/>
                  </a:cubicBezTo>
                  <a:cubicBezTo>
                    <a:pt x="227" y="14"/>
                    <a:pt x="268" y="56"/>
                    <a:pt x="268" y="107"/>
                  </a:cubicBezTo>
                  <a:cubicBezTo>
                    <a:pt x="268" y="158"/>
                    <a:pt x="227" y="200"/>
                    <a:pt x="176" y="200"/>
                  </a:cubicBezTo>
                  <a:cubicBezTo>
                    <a:pt x="125" y="200"/>
                    <a:pt x="83" y="158"/>
                    <a:pt x="83" y="107"/>
                  </a:cubicBezTo>
                  <a:close/>
                  <a:moveTo>
                    <a:pt x="337" y="332"/>
                  </a:moveTo>
                  <a:cubicBezTo>
                    <a:pt x="304" y="332"/>
                    <a:pt x="277" y="306"/>
                    <a:pt x="277" y="273"/>
                  </a:cubicBezTo>
                  <a:cubicBezTo>
                    <a:pt x="277" y="240"/>
                    <a:pt x="304" y="213"/>
                    <a:pt x="337" y="213"/>
                  </a:cubicBezTo>
                  <a:cubicBezTo>
                    <a:pt x="370" y="213"/>
                    <a:pt x="397" y="240"/>
                    <a:pt x="397" y="273"/>
                  </a:cubicBezTo>
                  <a:cubicBezTo>
                    <a:pt x="397" y="306"/>
                    <a:pt x="370" y="332"/>
                    <a:pt x="337" y="33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68555" tIns="34279" rIns="68555" bIns="34279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1A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</p:grpSp>
      <p:grpSp>
        <p:nvGrpSpPr>
          <p:cNvPr id="54" name="组合 53"/>
          <p:cNvGrpSpPr/>
          <p:nvPr/>
        </p:nvGrpSpPr>
        <p:grpSpPr>
          <a:xfrm>
            <a:off x="3360385" y="4874268"/>
            <a:ext cx="873307" cy="873307"/>
            <a:chOff x="5069244" y="3295756"/>
            <a:chExt cx="554400" cy="554400"/>
          </a:xfrm>
        </p:grpSpPr>
        <p:sp>
          <p:nvSpPr>
            <p:cNvPr id="55" name="椭圆 54"/>
            <p:cNvSpPr/>
            <p:nvPr/>
          </p:nvSpPr>
          <p:spPr>
            <a:xfrm>
              <a:off x="5069244" y="3295756"/>
              <a:ext cx="554400" cy="554400"/>
            </a:xfrm>
            <a:prstGeom prst="ellipse">
              <a:avLst/>
            </a:prstGeom>
            <a:solidFill>
              <a:srgbClr val="EE8A10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19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1A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56" name="Freeform 13"/>
            <p:cNvSpPr>
              <a:spLocks noEditPoints="1"/>
            </p:cNvSpPr>
            <p:nvPr/>
          </p:nvSpPr>
          <p:spPr bwMode="auto">
            <a:xfrm>
              <a:off x="5230120" y="3374754"/>
              <a:ext cx="217568" cy="401036"/>
            </a:xfrm>
            <a:custGeom>
              <a:avLst/>
              <a:gdLst>
                <a:gd name="T0" fmla="*/ 2 w 122"/>
                <a:gd name="T1" fmla="*/ 65 h 225"/>
                <a:gd name="T2" fmla="*/ 14 w 122"/>
                <a:gd name="T3" fmla="*/ 77 h 225"/>
                <a:gd name="T4" fmla="*/ 17 w 122"/>
                <a:gd name="T5" fmla="*/ 76 h 225"/>
                <a:gd name="T6" fmla="*/ 119 w 122"/>
                <a:gd name="T7" fmla="*/ 42 h 225"/>
                <a:gd name="T8" fmla="*/ 119 w 122"/>
                <a:gd name="T9" fmla="*/ 30 h 225"/>
                <a:gd name="T10" fmla="*/ 105 w 122"/>
                <a:gd name="T11" fmla="*/ 23 h 225"/>
                <a:gd name="T12" fmla="*/ 3 w 122"/>
                <a:gd name="T13" fmla="*/ 57 h 225"/>
                <a:gd name="T14" fmla="*/ 108 w 122"/>
                <a:gd name="T15" fmla="*/ 28 h 225"/>
                <a:gd name="T16" fmla="*/ 114 w 122"/>
                <a:gd name="T17" fmla="*/ 35 h 225"/>
                <a:gd name="T18" fmla="*/ 111 w 122"/>
                <a:gd name="T19" fmla="*/ 42 h 225"/>
                <a:gd name="T20" fmla="*/ 14 w 122"/>
                <a:gd name="T21" fmla="*/ 71 h 225"/>
                <a:gd name="T22" fmla="*/ 9 w 122"/>
                <a:gd name="T23" fmla="*/ 67 h 225"/>
                <a:gd name="T24" fmla="*/ 8 w 122"/>
                <a:gd name="T25" fmla="*/ 59 h 225"/>
                <a:gd name="T26" fmla="*/ 106 w 122"/>
                <a:gd name="T27" fmla="*/ 28 h 225"/>
                <a:gd name="T28" fmla="*/ 14 w 122"/>
                <a:gd name="T29" fmla="*/ 43 h 225"/>
                <a:gd name="T30" fmla="*/ 66 w 122"/>
                <a:gd name="T31" fmla="*/ 28 h 225"/>
                <a:gd name="T32" fmla="*/ 73 w 122"/>
                <a:gd name="T33" fmla="*/ 10 h 225"/>
                <a:gd name="T34" fmla="*/ 9 w 122"/>
                <a:gd name="T35" fmla="*/ 17 h 225"/>
                <a:gd name="T36" fmla="*/ 3 w 122"/>
                <a:gd name="T37" fmla="*/ 35 h 225"/>
                <a:gd name="T38" fmla="*/ 61 w 122"/>
                <a:gd name="T39" fmla="*/ 8 h 225"/>
                <a:gd name="T40" fmla="*/ 67 w 122"/>
                <a:gd name="T41" fmla="*/ 12 h 225"/>
                <a:gd name="T42" fmla="*/ 65 w 122"/>
                <a:gd name="T43" fmla="*/ 22 h 225"/>
                <a:gd name="T44" fmla="*/ 14 w 122"/>
                <a:gd name="T45" fmla="*/ 37 h 225"/>
                <a:gd name="T46" fmla="*/ 8 w 122"/>
                <a:gd name="T47" fmla="*/ 30 h 225"/>
                <a:gd name="T48" fmla="*/ 120 w 122"/>
                <a:gd name="T49" fmla="*/ 101 h 225"/>
                <a:gd name="T50" fmla="*/ 105 w 122"/>
                <a:gd name="T51" fmla="*/ 90 h 225"/>
                <a:gd name="T52" fmla="*/ 72 w 122"/>
                <a:gd name="T53" fmla="*/ 110 h 225"/>
                <a:gd name="T54" fmla="*/ 55 w 122"/>
                <a:gd name="T55" fmla="*/ 138 h 225"/>
                <a:gd name="T56" fmla="*/ 53 w 122"/>
                <a:gd name="T57" fmla="*/ 99 h 225"/>
                <a:gd name="T58" fmla="*/ 119 w 122"/>
                <a:gd name="T59" fmla="*/ 76 h 225"/>
                <a:gd name="T60" fmla="*/ 119 w 122"/>
                <a:gd name="T61" fmla="*/ 64 h 225"/>
                <a:gd name="T62" fmla="*/ 9 w 122"/>
                <a:gd name="T63" fmla="*/ 85 h 225"/>
                <a:gd name="T64" fmla="*/ 1 w 122"/>
                <a:gd name="T65" fmla="*/ 97 h 225"/>
                <a:gd name="T66" fmla="*/ 3 w 122"/>
                <a:gd name="T67" fmla="*/ 102 h 225"/>
                <a:gd name="T68" fmla="*/ 11 w 122"/>
                <a:gd name="T69" fmla="*/ 110 h 225"/>
                <a:gd name="T70" fmla="*/ 28 w 122"/>
                <a:gd name="T71" fmla="*/ 121 h 225"/>
                <a:gd name="T72" fmla="*/ 17 w 122"/>
                <a:gd name="T73" fmla="*/ 138 h 225"/>
                <a:gd name="T74" fmla="*/ 40 w 122"/>
                <a:gd name="T75" fmla="*/ 209 h 225"/>
                <a:gd name="T76" fmla="*/ 53 w 122"/>
                <a:gd name="T77" fmla="*/ 225 h 225"/>
                <a:gd name="T78" fmla="*/ 87 w 122"/>
                <a:gd name="T79" fmla="*/ 214 h 225"/>
                <a:gd name="T80" fmla="*/ 110 w 122"/>
                <a:gd name="T81" fmla="*/ 187 h 225"/>
                <a:gd name="T82" fmla="*/ 99 w 122"/>
                <a:gd name="T83" fmla="*/ 138 h 225"/>
                <a:gd name="T84" fmla="*/ 104 w 122"/>
                <a:gd name="T85" fmla="*/ 117 h 225"/>
                <a:gd name="T86" fmla="*/ 120 w 122"/>
                <a:gd name="T87" fmla="*/ 101 h 225"/>
                <a:gd name="T88" fmla="*/ 47 w 122"/>
                <a:gd name="T89" fmla="*/ 101 h 225"/>
                <a:gd name="T90" fmla="*/ 49 w 122"/>
                <a:gd name="T91" fmla="*/ 138 h 225"/>
                <a:gd name="T92" fmla="*/ 35 w 122"/>
                <a:gd name="T93" fmla="*/ 121 h 225"/>
                <a:gd name="T94" fmla="*/ 24 w 122"/>
                <a:gd name="T95" fmla="*/ 108 h 225"/>
                <a:gd name="T96" fmla="*/ 12 w 122"/>
                <a:gd name="T97" fmla="*/ 104 h 225"/>
                <a:gd name="T98" fmla="*/ 8 w 122"/>
                <a:gd name="T99" fmla="*/ 97 h 225"/>
                <a:gd name="T100" fmla="*/ 8 w 122"/>
                <a:gd name="T101" fmla="*/ 93 h 225"/>
                <a:gd name="T102" fmla="*/ 12 w 122"/>
                <a:gd name="T103" fmla="*/ 90 h 225"/>
                <a:gd name="T104" fmla="*/ 24 w 122"/>
                <a:gd name="T105" fmla="*/ 86 h 225"/>
                <a:gd name="T106" fmla="*/ 108 w 122"/>
                <a:gd name="T107" fmla="*/ 62 h 225"/>
                <a:gd name="T108" fmla="*/ 114 w 122"/>
                <a:gd name="T109" fmla="*/ 69 h 225"/>
                <a:gd name="T110" fmla="*/ 111 w 122"/>
                <a:gd name="T111" fmla="*/ 76 h 225"/>
                <a:gd name="T112" fmla="*/ 43 w 122"/>
                <a:gd name="T113" fmla="*/ 98 h 225"/>
                <a:gd name="T114" fmla="*/ 103 w 122"/>
                <a:gd name="T115" fmla="*/ 111 h 225"/>
                <a:gd name="T116" fmla="*/ 92 w 122"/>
                <a:gd name="T117" fmla="*/ 138 h 225"/>
                <a:gd name="T118" fmla="*/ 78 w 122"/>
                <a:gd name="T119" fmla="*/ 110 h 225"/>
                <a:gd name="T120" fmla="*/ 106 w 122"/>
                <a:gd name="T121" fmla="*/ 96 h 225"/>
                <a:gd name="T122" fmla="*/ 114 w 122"/>
                <a:gd name="T123" fmla="*/ 103 h 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22" h="225">
                  <a:moveTo>
                    <a:pt x="3" y="57"/>
                  </a:moveTo>
                  <a:cubicBezTo>
                    <a:pt x="1" y="59"/>
                    <a:pt x="1" y="62"/>
                    <a:pt x="2" y="65"/>
                  </a:cubicBezTo>
                  <a:cubicBezTo>
                    <a:pt x="3" y="69"/>
                    <a:pt x="3" y="69"/>
                    <a:pt x="3" y="69"/>
                  </a:cubicBezTo>
                  <a:cubicBezTo>
                    <a:pt x="4" y="74"/>
                    <a:pt x="9" y="77"/>
                    <a:pt x="14" y="77"/>
                  </a:cubicBezTo>
                  <a:cubicBezTo>
                    <a:pt x="14" y="77"/>
                    <a:pt x="14" y="77"/>
                    <a:pt x="14" y="77"/>
                  </a:cubicBezTo>
                  <a:cubicBezTo>
                    <a:pt x="15" y="77"/>
                    <a:pt x="16" y="77"/>
                    <a:pt x="17" y="76"/>
                  </a:cubicBezTo>
                  <a:cubicBezTo>
                    <a:pt x="112" y="48"/>
                    <a:pt x="112" y="48"/>
                    <a:pt x="112" y="48"/>
                  </a:cubicBezTo>
                  <a:cubicBezTo>
                    <a:pt x="115" y="47"/>
                    <a:pt x="118" y="45"/>
                    <a:pt x="119" y="42"/>
                  </a:cubicBezTo>
                  <a:cubicBezTo>
                    <a:pt x="120" y="40"/>
                    <a:pt x="121" y="37"/>
                    <a:pt x="120" y="34"/>
                  </a:cubicBezTo>
                  <a:cubicBezTo>
                    <a:pt x="119" y="30"/>
                    <a:pt x="119" y="30"/>
                    <a:pt x="119" y="30"/>
                  </a:cubicBezTo>
                  <a:cubicBezTo>
                    <a:pt x="117" y="25"/>
                    <a:pt x="113" y="22"/>
                    <a:pt x="108" y="22"/>
                  </a:cubicBezTo>
                  <a:cubicBezTo>
                    <a:pt x="107" y="22"/>
                    <a:pt x="106" y="22"/>
                    <a:pt x="105" y="23"/>
                  </a:cubicBezTo>
                  <a:cubicBezTo>
                    <a:pt x="9" y="51"/>
                    <a:pt x="9" y="51"/>
                    <a:pt x="9" y="51"/>
                  </a:cubicBezTo>
                  <a:cubicBezTo>
                    <a:pt x="6" y="52"/>
                    <a:pt x="4" y="54"/>
                    <a:pt x="3" y="57"/>
                  </a:cubicBezTo>
                  <a:close/>
                  <a:moveTo>
                    <a:pt x="106" y="28"/>
                  </a:moveTo>
                  <a:cubicBezTo>
                    <a:pt x="107" y="28"/>
                    <a:pt x="107" y="28"/>
                    <a:pt x="108" y="28"/>
                  </a:cubicBezTo>
                  <a:cubicBezTo>
                    <a:pt x="110" y="28"/>
                    <a:pt x="112" y="30"/>
                    <a:pt x="113" y="32"/>
                  </a:cubicBezTo>
                  <a:cubicBezTo>
                    <a:pt x="114" y="35"/>
                    <a:pt x="114" y="35"/>
                    <a:pt x="114" y="35"/>
                  </a:cubicBezTo>
                  <a:cubicBezTo>
                    <a:pt x="115" y="37"/>
                    <a:pt x="114" y="38"/>
                    <a:pt x="114" y="40"/>
                  </a:cubicBezTo>
                  <a:cubicBezTo>
                    <a:pt x="113" y="41"/>
                    <a:pt x="112" y="42"/>
                    <a:pt x="111" y="42"/>
                  </a:cubicBezTo>
                  <a:cubicBezTo>
                    <a:pt x="15" y="71"/>
                    <a:pt x="15" y="71"/>
                    <a:pt x="15" y="71"/>
                  </a:cubicBezTo>
                  <a:cubicBezTo>
                    <a:pt x="15" y="71"/>
                    <a:pt x="14" y="71"/>
                    <a:pt x="14" y="71"/>
                  </a:cubicBezTo>
                  <a:cubicBezTo>
                    <a:pt x="14" y="71"/>
                    <a:pt x="14" y="71"/>
                    <a:pt x="14" y="71"/>
                  </a:cubicBezTo>
                  <a:cubicBezTo>
                    <a:pt x="11" y="71"/>
                    <a:pt x="9" y="69"/>
                    <a:pt x="9" y="67"/>
                  </a:cubicBezTo>
                  <a:cubicBezTo>
                    <a:pt x="8" y="63"/>
                    <a:pt x="8" y="63"/>
                    <a:pt x="8" y="63"/>
                  </a:cubicBezTo>
                  <a:cubicBezTo>
                    <a:pt x="7" y="62"/>
                    <a:pt x="7" y="61"/>
                    <a:pt x="8" y="59"/>
                  </a:cubicBezTo>
                  <a:cubicBezTo>
                    <a:pt x="9" y="58"/>
                    <a:pt x="10" y="57"/>
                    <a:pt x="11" y="57"/>
                  </a:cubicBezTo>
                  <a:lnTo>
                    <a:pt x="106" y="28"/>
                  </a:lnTo>
                  <a:close/>
                  <a:moveTo>
                    <a:pt x="3" y="35"/>
                  </a:moveTo>
                  <a:cubicBezTo>
                    <a:pt x="4" y="40"/>
                    <a:pt x="9" y="43"/>
                    <a:pt x="14" y="43"/>
                  </a:cubicBezTo>
                  <a:cubicBezTo>
                    <a:pt x="15" y="43"/>
                    <a:pt x="16" y="43"/>
                    <a:pt x="17" y="43"/>
                  </a:cubicBezTo>
                  <a:cubicBezTo>
                    <a:pt x="66" y="28"/>
                    <a:pt x="66" y="28"/>
                    <a:pt x="66" y="28"/>
                  </a:cubicBezTo>
                  <a:cubicBezTo>
                    <a:pt x="72" y="26"/>
                    <a:pt x="76" y="19"/>
                    <a:pt x="74" y="13"/>
                  </a:cubicBezTo>
                  <a:cubicBezTo>
                    <a:pt x="73" y="10"/>
                    <a:pt x="73" y="10"/>
                    <a:pt x="73" y="10"/>
                  </a:cubicBezTo>
                  <a:cubicBezTo>
                    <a:pt x="71" y="4"/>
                    <a:pt x="65" y="0"/>
                    <a:pt x="59" y="2"/>
                  </a:cubicBezTo>
                  <a:cubicBezTo>
                    <a:pt x="9" y="17"/>
                    <a:pt x="9" y="17"/>
                    <a:pt x="9" y="17"/>
                  </a:cubicBezTo>
                  <a:cubicBezTo>
                    <a:pt x="3" y="19"/>
                    <a:pt x="0" y="25"/>
                    <a:pt x="2" y="31"/>
                  </a:cubicBezTo>
                  <a:lnTo>
                    <a:pt x="3" y="35"/>
                  </a:lnTo>
                  <a:close/>
                  <a:moveTo>
                    <a:pt x="11" y="23"/>
                  </a:moveTo>
                  <a:cubicBezTo>
                    <a:pt x="61" y="8"/>
                    <a:pt x="61" y="8"/>
                    <a:pt x="61" y="8"/>
                  </a:cubicBezTo>
                  <a:cubicBezTo>
                    <a:pt x="61" y="8"/>
                    <a:pt x="62" y="8"/>
                    <a:pt x="62" y="8"/>
                  </a:cubicBezTo>
                  <a:cubicBezTo>
                    <a:pt x="64" y="8"/>
                    <a:pt x="67" y="9"/>
                    <a:pt x="67" y="12"/>
                  </a:cubicBezTo>
                  <a:cubicBezTo>
                    <a:pt x="68" y="15"/>
                    <a:pt x="68" y="15"/>
                    <a:pt x="68" y="15"/>
                  </a:cubicBezTo>
                  <a:cubicBezTo>
                    <a:pt x="69" y="18"/>
                    <a:pt x="68" y="21"/>
                    <a:pt x="65" y="22"/>
                  </a:cubicBezTo>
                  <a:cubicBezTo>
                    <a:pt x="15" y="37"/>
                    <a:pt x="15" y="37"/>
                    <a:pt x="15" y="37"/>
                  </a:cubicBezTo>
                  <a:cubicBezTo>
                    <a:pt x="15" y="37"/>
                    <a:pt x="14" y="37"/>
                    <a:pt x="14" y="37"/>
                  </a:cubicBezTo>
                  <a:cubicBezTo>
                    <a:pt x="11" y="37"/>
                    <a:pt x="9" y="36"/>
                    <a:pt x="9" y="33"/>
                  </a:cubicBezTo>
                  <a:cubicBezTo>
                    <a:pt x="8" y="30"/>
                    <a:pt x="8" y="30"/>
                    <a:pt x="8" y="30"/>
                  </a:cubicBezTo>
                  <a:cubicBezTo>
                    <a:pt x="7" y="27"/>
                    <a:pt x="8" y="24"/>
                    <a:pt x="11" y="23"/>
                  </a:cubicBezTo>
                  <a:close/>
                  <a:moveTo>
                    <a:pt x="120" y="101"/>
                  </a:moveTo>
                  <a:cubicBezTo>
                    <a:pt x="119" y="97"/>
                    <a:pt x="119" y="97"/>
                    <a:pt x="119" y="97"/>
                  </a:cubicBezTo>
                  <a:cubicBezTo>
                    <a:pt x="117" y="92"/>
                    <a:pt x="110" y="88"/>
                    <a:pt x="105" y="90"/>
                  </a:cubicBezTo>
                  <a:cubicBezTo>
                    <a:pt x="82" y="96"/>
                    <a:pt x="82" y="96"/>
                    <a:pt x="82" y="96"/>
                  </a:cubicBezTo>
                  <a:cubicBezTo>
                    <a:pt x="76" y="98"/>
                    <a:pt x="72" y="104"/>
                    <a:pt x="72" y="110"/>
                  </a:cubicBezTo>
                  <a:cubicBezTo>
                    <a:pt x="72" y="138"/>
                    <a:pt x="72" y="138"/>
                    <a:pt x="72" y="138"/>
                  </a:cubicBezTo>
                  <a:cubicBezTo>
                    <a:pt x="55" y="138"/>
                    <a:pt x="55" y="138"/>
                    <a:pt x="55" y="138"/>
                  </a:cubicBezTo>
                  <a:cubicBezTo>
                    <a:pt x="55" y="106"/>
                    <a:pt x="55" y="106"/>
                    <a:pt x="55" y="106"/>
                  </a:cubicBezTo>
                  <a:cubicBezTo>
                    <a:pt x="55" y="104"/>
                    <a:pt x="54" y="101"/>
                    <a:pt x="53" y="99"/>
                  </a:cubicBezTo>
                  <a:cubicBezTo>
                    <a:pt x="112" y="82"/>
                    <a:pt x="112" y="82"/>
                    <a:pt x="112" y="82"/>
                  </a:cubicBezTo>
                  <a:cubicBezTo>
                    <a:pt x="115" y="81"/>
                    <a:pt x="118" y="79"/>
                    <a:pt x="119" y="76"/>
                  </a:cubicBezTo>
                  <a:cubicBezTo>
                    <a:pt x="120" y="73"/>
                    <a:pt x="121" y="70"/>
                    <a:pt x="120" y="67"/>
                  </a:cubicBezTo>
                  <a:cubicBezTo>
                    <a:pt x="119" y="64"/>
                    <a:pt x="119" y="64"/>
                    <a:pt x="119" y="64"/>
                  </a:cubicBezTo>
                  <a:cubicBezTo>
                    <a:pt x="117" y="58"/>
                    <a:pt x="110" y="54"/>
                    <a:pt x="105" y="56"/>
                  </a:cubicBezTo>
                  <a:cubicBezTo>
                    <a:pt x="9" y="85"/>
                    <a:pt x="9" y="85"/>
                    <a:pt x="9" y="85"/>
                  </a:cubicBezTo>
                  <a:cubicBezTo>
                    <a:pt x="6" y="86"/>
                    <a:pt x="4" y="88"/>
                    <a:pt x="3" y="90"/>
                  </a:cubicBezTo>
                  <a:cubicBezTo>
                    <a:pt x="1" y="92"/>
                    <a:pt x="1" y="95"/>
                    <a:pt x="1" y="97"/>
                  </a:cubicBezTo>
                  <a:cubicBezTo>
                    <a:pt x="2" y="98"/>
                    <a:pt x="2" y="98"/>
                    <a:pt x="2" y="99"/>
                  </a:cubicBezTo>
                  <a:cubicBezTo>
                    <a:pt x="3" y="102"/>
                    <a:pt x="3" y="102"/>
                    <a:pt x="3" y="102"/>
                  </a:cubicBezTo>
                  <a:cubicBezTo>
                    <a:pt x="4" y="106"/>
                    <a:pt x="7" y="109"/>
                    <a:pt x="10" y="110"/>
                  </a:cubicBezTo>
                  <a:cubicBezTo>
                    <a:pt x="11" y="110"/>
                    <a:pt x="11" y="110"/>
                    <a:pt x="11" y="110"/>
                  </a:cubicBezTo>
                  <a:cubicBezTo>
                    <a:pt x="23" y="113"/>
                    <a:pt x="23" y="113"/>
                    <a:pt x="23" y="113"/>
                  </a:cubicBezTo>
                  <a:cubicBezTo>
                    <a:pt x="26" y="114"/>
                    <a:pt x="28" y="118"/>
                    <a:pt x="28" y="121"/>
                  </a:cubicBezTo>
                  <a:cubicBezTo>
                    <a:pt x="28" y="138"/>
                    <a:pt x="28" y="138"/>
                    <a:pt x="28" y="138"/>
                  </a:cubicBezTo>
                  <a:cubicBezTo>
                    <a:pt x="17" y="138"/>
                    <a:pt x="17" y="138"/>
                    <a:pt x="17" y="138"/>
                  </a:cubicBezTo>
                  <a:cubicBezTo>
                    <a:pt x="17" y="187"/>
                    <a:pt x="17" y="187"/>
                    <a:pt x="17" y="187"/>
                  </a:cubicBezTo>
                  <a:cubicBezTo>
                    <a:pt x="17" y="199"/>
                    <a:pt x="28" y="208"/>
                    <a:pt x="40" y="209"/>
                  </a:cubicBezTo>
                  <a:cubicBezTo>
                    <a:pt x="40" y="214"/>
                    <a:pt x="40" y="214"/>
                    <a:pt x="40" y="214"/>
                  </a:cubicBezTo>
                  <a:cubicBezTo>
                    <a:pt x="40" y="220"/>
                    <a:pt x="46" y="225"/>
                    <a:pt x="53" y="225"/>
                  </a:cubicBezTo>
                  <a:cubicBezTo>
                    <a:pt x="74" y="225"/>
                    <a:pt x="74" y="225"/>
                    <a:pt x="74" y="225"/>
                  </a:cubicBezTo>
                  <a:cubicBezTo>
                    <a:pt x="81" y="225"/>
                    <a:pt x="87" y="220"/>
                    <a:pt x="87" y="214"/>
                  </a:cubicBezTo>
                  <a:cubicBezTo>
                    <a:pt x="87" y="209"/>
                    <a:pt x="87" y="209"/>
                    <a:pt x="87" y="209"/>
                  </a:cubicBezTo>
                  <a:cubicBezTo>
                    <a:pt x="99" y="208"/>
                    <a:pt x="110" y="199"/>
                    <a:pt x="110" y="187"/>
                  </a:cubicBezTo>
                  <a:cubicBezTo>
                    <a:pt x="110" y="138"/>
                    <a:pt x="110" y="138"/>
                    <a:pt x="110" y="138"/>
                  </a:cubicBezTo>
                  <a:cubicBezTo>
                    <a:pt x="99" y="138"/>
                    <a:pt x="99" y="138"/>
                    <a:pt x="99" y="138"/>
                  </a:cubicBezTo>
                  <a:cubicBezTo>
                    <a:pt x="99" y="125"/>
                    <a:pt x="99" y="125"/>
                    <a:pt x="99" y="125"/>
                  </a:cubicBezTo>
                  <a:cubicBezTo>
                    <a:pt x="99" y="122"/>
                    <a:pt x="101" y="118"/>
                    <a:pt x="104" y="117"/>
                  </a:cubicBezTo>
                  <a:cubicBezTo>
                    <a:pt x="112" y="115"/>
                    <a:pt x="112" y="115"/>
                    <a:pt x="112" y="115"/>
                  </a:cubicBezTo>
                  <a:cubicBezTo>
                    <a:pt x="118" y="113"/>
                    <a:pt x="122" y="107"/>
                    <a:pt x="120" y="101"/>
                  </a:cubicBezTo>
                  <a:close/>
                  <a:moveTo>
                    <a:pt x="43" y="98"/>
                  </a:moveTo>
                  <a:cubicBezTo>
                    <a:pt x="45" y="99"/>
                    <a:pt x="46" y="100"/>
                    <a:pt x="47" y="101"/>
                  </a:cubicBezTo>
                  <a:cubicBezTo>
                    <a:pt x="48" y="103"/>
                    <a:pt x="49" y="104"/>
                    <a:pt x="49" y="106"/>
                  </a:cubicBezTo>
                  <a:cubicBezTo>
                    <a:pt x="49" y="138"/>
                    <a:pt x="49" y="138"/>
                    <a:pt x="49" y="138"/>
                  </a:cubicBezTo>
                  <a:cubicBezTo>
                    <a:pt x="35" y="138"/>
                    <a:pt x="35" y="138"/>
                    <a:pt x="35" y="138"/>
                  </a:cubicBezTo>
                  <a:cubicBezTo>
                    <a:pt x="35" y="121"/>
                    <a:pt x="35" y="121"/>
                    <a:pt x="35" y="121"/>
                  </a:cubicBezTo>
                  <a:cubicBezTo>
                    <a:pt x="35" y="116"/>
                    <a:pt x="30" y="110"/>
                    <a:pt x="25" y="108"/>
                  </a:cubicBezTo>
                  <a:cubicBezTo>
                    <a:pt x="25" y="108"/>
                    <a:pt x="24" y="108"/>
                    <a:pt x="24" y="108"/>
                  </a:cubicBezTo>
                  <a:cubicBezTo>
                    <a:pt x="13" y="104"/>
                    <a:pt x="13" y="104"/>
                    <a:pt x="13" y="104"/>
                  </a:cubicBezTo>
                  <a:cubicBezTo>
                    <a:pt x="12" y="104"/>
                    <a:pt x="12" y="104"/>
                    <a:pt x="12" y="104"/>
                  </a:cubicBezTo>
                  <a:cubicBezTo>
                    <a:pt x="10" y="104"/>
                    <a:pt x="9" y="102"/>
                    <a:pt x="9" y="101"/>
                  </a:cubicBezTo>
                  <a:cubicBezTo>
                    <a:pt x="8" y="97"/>
                    <a:pt x="8" y="97"/>
                    <a:pt x="8" y="97"/>
                  </a:cubicBezTo>
                  <a:cubicBezTo>
                    <a:pt x="8" y="97"/>
                    <a:pt x="8" y="97"/>
                    <a:pt x="8" y="97"/>
                  </a:cubicBezTo>
                  <a:cubicBezTo>
                    <a:pt x="7" y="96"/>
                    <a:pt x="7" y="94"/>
                    <a:pt x="8" y="93"/>
                  </a:cubicBezTo>
                  <a:cubicBezTo>
                    <a:pt x="9" y="92"/>
                    <a:pt x="10" y="91"/>
                    <a:pt x="11" y="90"/>
                  </a:cubicBezTo>
                  <a:cubicBezTo>
                    <a:pt x="12" y="90"/>
                    <a:pt x="12" y="90"/>
                    <a:pt x="12" y="90"/>
                  </a:cubicBezTo>
                  <a:cubicBezTo>
                    <a:pt x="13" y="90"/>
                    <a:pt x="13" y="90"/>
                    <a:pt x="13" y="90"/>
                  </a:cubicBezTo>
                  <a:cubicBezTo>
                    <a:pt x="24" y="86"/>
                    <a:pt x="24" y="86"/>
                    <a:pt x="24" y="86"/>
                  </a:cubicBezTo>
                  <a:cubicBezTo>
                    <a:pt x="106" y="62"/>
                    <a:pt x="106" y="62"/>
                    <a:pt x="106" y="62"/>
                  </a:cubicBezTo>
                  <a:cubicBezTo>
                    <a:pt x="107" y="62"/>
                    <a:pt x="107" y="62"/>
                    <a:pt x="108" y="62"/>
                  </a:cubicBezTo>
                  <a:cubicBezTo>
                    <a:pt x="110" y="62"/>
                    <a:pt x="112" y="63"/>
                    <a:pt x="113" y="66"/>
                  </a:cubicBezTo>
                  <a:cubicBezTo>
                    <a:pt x="114" y="69"/>
                    <a:pt x="114" y="69"/>
                    <a:pt x="114" y="69"/>
                  </a:cubicBezTo>
                  <a:cubicBezTo>
                    <a:pt x="115" y="71"/>
                    <a:pt x="114" y="72"/>
                    <a:pt x="114" y="73"/>
                  </a:cubicBezTo>
                  <a:cubicBezTo>
                    <a:pt x="113" y="74"/>
                    <a:pt x="112" y="75"/>
                    <a:pt x="111" y="76"/>
                  </a:cubicBezTo>
                  <a:cubicBezTo>
                    <a:pt x="49" y="94"/>
                    <a:pt x="49" y="94"/>
                    <a:pt x="49" y="94"/>
                  </a:cubicBezTo>
                  <a:cubicBezTo>
                    <a:pt x="39" y="97"/>
                    <a:pt x="43" y="98"/>
                    <a:pt x="43" y="98"/>
                  </a:cubicBezTo>
                  <a:close/>
                  <a:moveTo>
                    <a:pt x="111" y="109"/>
                  </a:moveTo>
                  <a:cubicBezTo>
                    <a:pt x="103" y="111"/>
                    <a:pt x="103" y="111"/>
                    <a:pt x="103" y="111"/>
                  </a:cubicBezTo>
                  <a:cubicBezTo>
                    <a:pt x="97" y="113"/>
                    <a:pt x="92" y="119"/>
                    <a:pt x="92" y="125"/>
                  </a:cubicBezTo>
                  <a:cubicBezTo>
                    <a:pt x="92" y="138"/>
                    <a:pt x="92" y="138"/>
                    <a:pt x="92" y="138"/>
                  </a:cubicBezTo>
                  <a:cubicBezTo>
                    <a:pt x="78" y="138"/>
                    <a:pt x="78" y="138"/>
                    <a:pt x="78" y="138"/>
                  </a:cubicBezTo>
                  <a:cubicBezTo>
                    <a:pt x="78" y="110"/>
                    <a:pt x="78" y="110"/>
                    <a:pt x="78" y="110"/>
                  </a:cubicBezTo>
                  <a:cubicBezTo>
                    <a:pt x="78" y="107"/>
                    <a:pt x="81" y="103"/>
                    <a:pt x="84" y="102"/>
                  </a:cubicBezTo>
                  <a:cubicBezTo>
                    <a:pt x="106" y="96"/>
                    <a:pt x="106" y="96"/>
                    <a:pt x="106" y="96"/>
                  </a:cubicBezTo>
                  <a:cubicBezTo>
                    <a:pt x="109" y="95"/>
                    <a:pt x="112" y="96"/>
                    <a:pt x="113" y="99"/>
                  </a:cubicBezTo>
                  <a:cubicBezTo>
                    <a:pt x="114" y="103"/>
                    <a:pt x="114" y="103"/>
                    <a:pt x="114" y="103"/>
                  </a:cubicBezTo>
                  <a:cubicBezTo>
                    <a:pt x="115" y="106"/>
                    <a:pt x="113" y="109"/>
                    <a:pt x="111" y="10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68555" tIns="34279" rIns="68555" bIns="34279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1A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</p:grpSp>
      <p:sp>
        <p:nvSpPr>
          <p:cNvPr id="58" name="TextBox 1"/>
          <p:cNvSpPr txBox="1"/>
          <p:nvPr/>
        </p:nvSpPr>
        <p:spPr>
          <a:xfrm>
            <a:off x="4447756" y="996760"/>
            <a:ext cx="1199588" cy="369332"/>
          </a:xfrm>
          <a:prstGeom prst="rect">
            <a:avLst/>
          </a:prstGeom>
          <a:solidFill>
            <a:srgbClr val="EE8A10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</a:rPr>
              <a:t>波特法则</a:t>
            </a:r>
            <a:endParaRPr lang="en-US" altLang="zh-CN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</a:endParaRPr>
          </a:p>
        </p:txBody>
      </p:sp>
      <p:sp>
        <p:nvSpPr>
          <p:cNvPr id="59" name="TextBox 6">
            <a:extLst>
              <a:ext uri="{FF2B5EF4-FFF2-40B4-BE49-F238E27FC236}">
                <a16:creationId xmlns="" xmlns:a16="http://schemas.microsoft.com/office/drawing/2014/main" id="{882F1E86-0B71-4DFC-8523-D0816F87E5C1}"/>
              </a:ext>
            </a:extLst>
          </p:cNvPr>
          <p:cNvSpPr txBox="1"/>
          <p:nvPr/>
        </p:nvSpPr>
        <p:spPr>
          <a:xfrm>
            <a:off x="5766841" y="2873606"/>
            <a:ext cx="44049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just">
              <a:defRPr sz="200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1800" dirty="0">
                <a:solidFill>
                  <a:schemeClr val="tx1"/>
                </a:solidFill>
                <a:latin typeface="+mn-ea"/>
                <a:ea typeface="+mn-ea"/>
                <a:cs typeface="+mn-ea"/>
                <a:sym typeface="+mn-lt"/>
              </a:rPr>
              <a:t>横山法则</a:t>
            </a:r>
            <a:r>
              <a:rPr lang="en-US" altLang="zh-CN" sz="1800" dirty="0">
                <a:solidFill>
                  <a:schemeClr val="tx1"/>
                </a:solidFill>
                <a:latin typeface="+mn-ea"/>
                <a:ea typeface="+mn-ea"/>
                <a:cs typeface="+mn-ea"/>
                <a:sym typeface="+mn-lt"/>
              </a:rPr>
              <a:t>-</a:t>
            </a:r>
            <a:r>
              <a:rPr lang="zh-CN" altLang="en-US" sz="1800" dirty="0">
                <a:solidFill>
                  <a:schemeClr val="tx1"/>
                </a:solidFill>
                <a:latin typeface="+mn-ea"/>
                <a:ea typeface="+mn-ea"/>
                <a:cs typeface="+mn-ea"/>
                <a:sym typeface="+mn-lt"/>
              </a:rPr>
              <a:t>强制管理，不如激发自我控制</a:t>
            </a:r>
          </a:p>
        </p:txBody>
      </p:sp>
      <p:sp>
        <p:nvSpPr>
          <p:cNvPr id="60" name="TextBox 1"/>
          <p:cNvSpPr txBox="1"/>
          <p:nvPr/>
        </p:nvSpPr>
        <p:spPr>
          <a:xfrm>
            <a:off x="4447756" y="3369728"/>
            <a:ext cx="668763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cs typeface="+mn-ea"/>
                <a:sym typeface="+mn-lt"/>
              </a:rPr>
              <a:t>最有效并持续不断的控制不是强制，而是促发个人内在的自发控制。最好的管理是激发员工自我控制，自觉地进行自我管理。管理的最高境界：激发员工自律、自治。下放权力，给员工充分的自决权。</a:t>
            </a:r>
          </a:p>
        </p:txBody>
      </p:sp>
      <p:cxnSp>
        <p:nvCxnSpPr>
          <p:cNvPr id="61" name="直接连接符 60"/>
          <p:cNvCxnSpPr/>
          <p:nvPr/>
        </p:nvCxnSpPr>
        <p:spPr>
          <a:xfrm flipV="1">
            <a:off x="4447757" y="4340870"/>
            <a:ext cx="6687639" cy="26211"/>
          </a:xfrm>
          <a:prstGeom prst="line">
            <a:avLst/>
          </a:prstGeom>
          <a:noFill/>
          <a:ln w="9525" cap="flat" cmpd="sng" algn="ctr">
            <a:solidFill>
              <a:schemeClr val="tx1">
                <a:lumMod val="95000"/>
                <a:lumOff val="5000"/>
              </a:schemeClr>
            </a:solidFill>
            <a:prstDash val="dash"/>
          </a:ln>
          <a:effectLst/>
        </p:spPr>
      </p:cxnSp>
      <p:sp>
        <p:nvSpPr>
          <p:cNvPr id="62" name="TextBox 1"/>
          <p:cNvSpPr txBox="1"/>
          <p:nvPr/>
        </p:nvSpPr>
        <p:spPr>
          <a:xfrm>
            <a:off x="4447756" y="2870894"/>
            <a:ext cx="1199588" cy="369332"/>
          </a:xfrm>
          <a:prstGeom prst="rect">
            <a:avLst/>
          </a:prstGeom>
          <a:solidFill>
            <a:srgbClr val="EE8A10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</a:rPr>
              <a:t>横</a:t>
            </a:r>
            <a:r>
              <a:rPr lang="zh-CN" alt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</a:rPr>
              <a:t>山法则</a:t>
            </a:r>
            <a:endParaRPr lang="zh-CN" altLang="en-US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</a:endParaRPr>
          </a:p>
        </p:txBody>
      </p:sp>
      <p:sp>
        <p:nvSpPr>
          <p:cNvPr id="63" name="TextBox 6">
            <a:extLst>
              <a:ext uri="{FF2B5EF4-FFF2-40B4-BE49-F238E27FC236}">
                <a16:creationId xmlns="" xmlns:a16="http://schemas.microsoft.com/office/drawing/2014/main" id="{882F1E86-0B71-4DFC-8523-D0816F87E5C1}"/>
              </a:ext>
            </a:extLst>
          </p:cNvPr>
          <p:cNvSpPr txBox="1"/>
          <p:nvPr/>
        </p:nvSpPr>
        <p:spPr>
          <a:xfrm>
            <a:off x="5806194" y="4771172"/>
            <a:ext cx="44049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just">
              <a:defRPr sz="200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1800" dirty="0">
                <a:solidFill>
                  <a:schemeClr val="tx1"/>
                </a:solidFill>
                <a:latin typeface="+mn-ea"/>
                <a:ea typeface="+mn-ea"/>
                <a:cs typeface="+mn-ea"/>
                <a:sym typeface="+mn-lt"/>
              </a:rPr>
              <a:t>青蛙法则</a:t>
            </a:r>
            <a:r>
              <a:rPr lang="en-US" altLang="zh-CN" sz="1800" dirty="0">
                <a:solidFill>
                  <a:schemeClr val="tx1"/>
                </a:solidFill>
                <a:latin typeface="+mn-ea"/>
                <a:ea typeface="+mn-ea"/>
                <a:cs typeface="+mn-ea"/>
                <a:sym typeface="+mn-lt"/>
              </a:rPr>
              <a:t>-</a:t>
            </a:r>
            <a:r>
              <a:rPr lang="zh-CN" altLang="en-US" sz="1800" dirty="0">
                <a:solidFill>
                  <a:schemeClr val="tx1"/>
                </a:solidFill>
                <a:latin typeface="+mn-ea"/>
                <a:ea typeface="+mn-ea"/>
                <a:cs typeface="+mn-ea"/>
                <a:sym typeface="+mn-lt"/>
              </a:rPr>
              <a:t>没有危机感就是最大危机</a:t>
            </a:r>
          </a:p>
        </p:txBody>
      </p:sp>
      <p:sp>
        <p:nvSpPr>
          <p:cNvPr id="64" name="TextBox 1"/>
          <p:cNvSpPr txBox="1"/>
          <p:nvPr/>
        </p:nvSpPr>
        <p:spPr>
          <a:xfrm>
            <a:off x="4487109" y="5267294"/>
            <a:ext cx="668763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cs typeface="+mn-ea"/>
                <a:sym typeface="+mn-lt"/>
              </a:rPr>
              <a:t>温水煮青蛙，生于忧患、死于安乐，要懂得居安思危。在职场中，我们要时刻保持清醒的头脑和敏锐的感知，对新变化做出快速的反应，不要贪图享受，安于现状，否则会错过行动的最佳时机。</a:t>
            </a:r>
          </a:p>
        </p:txBody>
      </p:sp>
      <p:cxnSp>
        <p:nvCxnSpPr>
          <p:cNvPr id="65" name="直接连接符 64"/>
          <p:cNvCxnSpPr/>
          <p:nvPr/>
        </p:nvCxnSpPr>
        <p:spPr>
          <a:xfrm flipV="1">
            <a:off x="4487110" y="6238436"/>
            <a:ext cx="6687639" cy="26211"/>
          </a:xfrm>
          <a:prstGeom prst="line">
            <a:avLst/>
          </a:prstGeom>
          <a:noFill/>
          <a:ln w="9525" cap="flat" cmpd="sng" algn="ctr">
            <a:solidFill>
              <a:schemeClr val="tx1">
                <a:lumMod val="95000"/>
                <a:lumOff val="5000"/>
              </a:schemeClr>
            </a:solidFill>
            <a:prstDash val="dash"/>
          </a:ln>
          <a:effectLst/>
        </p:spPr>
      </p:cxnSp>
      <p:sp>
        <p:nvSpPr>
          <p:cNvPr id="66" name="TextBox 1"/>
          <p:cNvSpPr txBox="1"/>
          <p:nvPr/>
        </p:nvSpPr>
        <p:spPr>
          <a:xfrm>
            <a:off x="4487109" y="4768460"/>
            <a:ext cx="1199588" cy="369332"/>
          </a:xfrm>
          <a:prstGeom prst="rect">
            <a:avLst/>
          </a:prstGeom>
          <a:solidFill>
            <a:srgbClr val="EE8A10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</a:rPr>
              <a:t>青蛙法则</a:t>
            </a:r>
            <a:endParaRPr lang="zh-CN" altLang="en-US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</a:endParaRPr>
          </a:p>
        </p:txBody>
      </p:sp>
      <p:grpSp>
        <p:nvGrpSpPr>
          <p:cNvPr id="67" name="组合 66">
            <a:extLst>
              <a:ext uri="{FF2B5EF4-FFF2-40B4-BE49-F238E27FC236}">
                <a16:creationId xmlns="" xmlns:a16="http://schemas.microsoft.com/office/drawing/2014/main" id="{EA011D38-062B-46E1-916E-33BE1406286F}"/>
              </a:ext>
            </a:extLst>
          </p:cNvPr>
          <p:cNvGrpSpPr/>
          <p:nvPr/>
        </p:nvGrpSpPr>
        <p:grpSpPr>
          <a:xfrm>
            <a:off x="0" y="165767"/>
            <a:ext cx="2476500" cy="422214"/>
            <a:chOff x="-3305" y="344402"/>
            <a:chExt cx="4156217" cy="754174"/>
          </a:xfrm>
        </p:grpSpPr>
        <p:sp>
          <p:nvSpPr>
            <p:cNvPr id="68" name="任意多边形: 形状 30">
              <a:extLst>
                <a:ext uri="{FF2B5EF4-FFF2-40B4-BE49-F238E27FC236}">
                  <a16:creationId xmlns="" xmlns:a16="http://schemas.microsoft.com/office/drawing/2014/main" id="{E3183C62-F7F1-4AC0-8836-21A4E016593E}"/>
                </a:ext>
              </a:extLst>
            </p:cNvPr>
            <p:cNvSpPr/>
            <p:nvPr/>
          </p:nvSpPr>
          <p:spPr>
            <a:xfrm flipH="1" flipV="1">
              <a:off x="560461" y="362710"/>
              <a:ext cx="571911" cy="734570"/>
            </a:xfrm>
            <a:custGeom>
              <a:avLst/>
              <a:gdLst>
                <a:gd name="connsiteX0" fmla="*/ 76725 w 571911"/>
                <a:gd name="connsiteY0" fmla="*/ 734570 h 734570"/>
                <a:gd name="connsiteX1" fmla="*/ 0 w 571911"/>
                <a:gd name="connsiteY1" fmla="*/ 734570 h 734570"/>
                <a:gd name="connsiteX2" fmla="*/ 495186 w 571911"/>
                <a:gd name="connsiteY2" fmla="*/ 0 h 734570"/>
                <a:gd name="connsiteX3" fmla="*/ 571911 w 571911"/>
                <a:gd name="connsiteY3" fmla="*/ 0 h 7345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71911" h="734570">
                  <a:moveTo>
                    <a:pt x="76725" y="734570"/>
                  </a:moveTo>
                  <a:lnTo>
                    <a:pt x="0" y="734570"/>
                  </a:lnTo>
                  <a:lnTo>
                    <a:pt x="495186" y="0"/>
                  </a:lnTo>
                  <a:lnTo>
                    <a:pt x="571911" y="0"/>
                  </a:lnTo>
                  <a:close/>
                </a:path>
              </a:pathLst>
            </a:custGeom>
            <a:solidFill>
              <a:srgbClr val="F095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69" name="任意多边形: 形状 54">
              <a:extLst>
                <a:ext uri="{FF2B5EF4-FFF2-40B4-BE49-F238E27FC236}">
                  <a16:creationId xmlns="" xmlns:a16="http://schemas.microsoft.com/office/drawing/2014/main" id="{F4576C96-2FEF-42CC-B6C1-CBAF2AF48B75}"/>
                </a:ext>
              </a:extLst>
            </p:cNvPr>
            <p:cNvSpPr/>
            <p:nvPr/>
          </p:nvSpPr>
          <p:spPr>
            <a:xfrm>
              <a:off x="811307" y="361416"/>
              <a:ext cx="3341605" cy="714691"/>
            </a:xfrm>
            <a:custGeom>
              <a:avLst/>
              <a:gdLst>
                <a:gd name="connsiteX0" fmla="*/ 494312 w 4010666"/>
                <a:gd name="connsiteY0" fmla="*/ 0 h 733274"/>
                <a:gd name="connsiteX1" fmla="*/ 3668445 w 4010666"/>
                <a:gd name="connsiteY1" fmla="*/ 0 h 733274"/>
                <a:gd name="connsiteX2" fmla="*/ 3716885 w 4010666"/>
                <a:gd name="connsiteY2" fmla="*/ 4883 h 733274"/>
                <a:gd name="connsiteX3" fmla="*/ 4010666 w 4010666"/>
                <a:gd name="connsiteY3" fmla="*/ 365341 h 733274"/>
                <a:gd name="connsiteX4" fmla="*/ 3642733 w 4010666"/>
                <a:gd name="connsiteY4" fmla="*/ 733274 h 733274"/>
                <a:gd name="connsiteX5" fmla="*/ 0 w 4010666"/>
                <a:gd name="connsiteY5" fmla="*/ 733274 h 7332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010666" h="733274">
                  <a:moveTo>
                    <a:pt x="494312" y="0"/>
                  </a:moveTo>
                  <a:lnTo>
                    <a:pt x="3668445" y="0"/>
                  </a:lnTo>
                  <a:lnTo>
                    <a:pt x="3716885" y="4883"/>
                  </a:lnTo>
                  <a:cubicBezTo>
                    <a:pt x="3884546" y="39191"/>
                    <a:pt x="4010666" y="187538"/>
                    <a:pt x="4010666" y="365341"/>
                  </a:cubicBezTo>
                  <a:cubicBezTo>
                    <a:pt x="4010666" y="568545"/>
                    <a:pt x="3845937" y="733274"/>
                    <a:pt x="3642733" y="733274"/>
                  </a:cubicBezTo>
                  <a:lnTo>
                    <a:pt x="0" y="733274"/>
                  </a:lnTo>
                  <a:close/>
                </a:path>
              </a:pathLst>
            </a:custGeom>
            <a:solidFill>
              <a:srgbClr val="F095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70" name="任意多边形: 形状 32">
              <a:extLst>
                <a:ext uri="{FF2B5EF4-FFF2-40B4-BE49-F238E27FC236}">
                  <a16:creationId xmlns="" xmlns:a16="http://schemas.microsoft.com/office/drawing/2014/main" id="{CB781C22-B620-411E-9042-3828327669DD}"/>
                </a:ext>
              </a:extLst>
            </p:cNvPr>
            <p:cNvSpPr/>
            <p:nvPr/>
          </p:nvSpPr>
          <p:spPr>
            <a:xfrm flipH="1" flipV="1">
              <a:off x="389638" y="362710"/>
              <a:ext cx="571911" cy="734570"/>
            </a:xfrm>
            <a:custGeom>
              <a:avLst/>
              <a:gdLst>
                <a:gd name="connsiteX0" fmla="*/ 76725 w 571911"/>
                <a:gd name="connsiteY0" fmla="*/ 734570 h 734570"/>
                <a:gd name="connsiteX1" fmla="*/ 0 w 571911"/>
                <a:gd name="connsiteY1" fmla="*/ 734570 h 734570"/>
                <a:gd name="connsiteX2" fmla="*/ 495186 w 571911"/>
                <a:gd name="connsiteY2" fmla="*/ 0 h 734570"/>
                <a:gd name="connsiteX3" fmla="*/ 571911 w 571911"/>
                <a:gd name="connsiteY3" fmla="*/ 0 h 7345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71911" h="734570">
                  <a:moveTo>
                    <a:pt x="76725" y="734570"/>
                  </a:moveTo>
                  <a:lnTo>
                    <a:pt x="0" y="734570"/>
                  </a:lnTo>
                  <a:lnTo>
                    <a:pt x="495186" y="0"/>
                  </a:lnTo>
                  <a:lnTo>
                    <a:pt x="571911" y="0"/>
                  </a:lnTo>
                  <a:close/>
                </a:path>
              </a:pathLst>
            </a:custGeom>
            <a:solidFill>
              <a:srgbClr val="F095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71" name="任意多边形: 形状 33">
              <a:extLst>
                <a:ext uri="{FF2B5EF4-FFF2-40B4-BE49-F238E27FC236}">
                  <a16:creationId xmlns="" xmlns:a16="http://schemas.microsoft.com/office/drawing/2014/main" id="{2CC9D8C9-0F25-466A-81E4-2B5EFF8B4068}"/>
                </a:ext>
              </a:extLst>
            </p:cNvPr>
            <p:cNvSpPr/>
            <p:nvPr/>
          </p:nvSpPr>
          <p:spPr>
            <a:xfrm flipH="1" flipV="1">
              <a:off x="217341" y="362710"/>
              <a:ext cx="571911" cy="734570"/>
            </a:xfrm>
            <a:custGeom>
              <a:avLst/>
              <a:gdLst>
                <a:gd name="connsiteX0" fmla="*/ 76725 w 571911"/>
                <a:gd name="connsiteY0" fmla="*/ 734570 h 734570"/>
                <a:gd name="connsiteX1" fmla="*/ 0 w 571911"/>
                <a:gd name="connsiteY1" fmla="*/ 734570 h 734570"/>
                <a:gd name="connsiteX2" fmla="*/ 495186 w 571911"/>
                <a:gd name="connsiteY2" fmla="*/ 0 h 734570"/>
                <a:gd name="connsiteX3" fmla="*/ 571911 w 571911"/>
                <a:gd name="connsiteY3" fmla="*/ 0 h 7345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71911" h="734570">
                  <a:moveTo>
                    <a:pt x="76725" y="734570"/>
                  </a:moveTo>
                  <a:lnTo>
                    <a:pt x="0" y="734570"/>
                  </a:lnTo>
                  <a:lnTo>
                    <a:pt x="495186" y="0"/>
                  </a:lnTo>
                  <a:lnTo>
                    <a:pt x="571911" y="0"/>
                  </a:lnTo>
                  <a:close/>
                </a:path>
              </a:pathLst>
            </a:custGeom>
            <a:solidFill>
              <a:srgbClr val="F095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72" name="任意多边形: 形状 53">
              <a:extLst>
                <a:ext uri="{FF2B5EF4-FFF2-40B4-BE49-F238E27FC236}">
                  <a16:creationId xmlns="" xmlns:a16="http://schemas.microsoft.com/office/drawing/2014/main" id="{7DCA88B6-FBCD-49F9-9FC1-9F9B36775C29}"/>
                </a:ext>
              </a:extLst>
            </p:cNvPr>
            <p:cNvSpPr/>
            <p:nvPr/>
          </p:nvSpPr>
          <p:spPr>
            <a:xfrm flipH="1" flipV="1">
              <a:off x="-3305" y="364006"/>
              <a:ext cx="593966" cy="734570"/>
            </a:xfrm>
            <a:custGeom>
              <a:avLst/>
              <a:gdLst>
                <a:gd name="connsiteX0" fmla="*/ 593966 w 593966"/>
                <a:gd name="connsiteY0" fmla="*/ 734570 h 734570"/>
                <a:gd name="connsiteX1" fmla="*/ 0 w 593966"/>
                <a:gd name="connsiteY1" fmla="*/ 734570 h 734570"/>
                <a:gd name="connsiteX2" fmla="*/ 495186 w 593966"/>
                <a:gd name="connsiteY2" fmla="*/ 0 h 734570"/>
                <a:gd name="connsiteX3" fmla="*/ 593966 w 593966"/>
                <a:gd name="connsiteY3" fmla="*/ 0 h 7345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93966" h="734570">
                  <a:moveTo>
                    <a:pt x="593966" y="734570"/>
                  </a:moveTo>
                  <a:lnTo>
                    <a:pt x="0" y="734570"/>
                  </a:lnTo>
                  <a:lnTo>
                    <a:pt x="495186" y="0"/>
                  </a:lnTo>
                  <a:lnTo>
                    <a:pt x="593966" y="0"/>
                  </a:lnTo>
                  <a:close/>
                </a:path>
              </a:pathLst>
            </a:custGeom>
            <a:solidFill>
              <a:srgbClr val="F095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73" name="文本框 72">
              <a:extLst>
                <a:ext uri="{FF2B5EF4-FFF2-40B4-BE49-F238E27FC236}">
                  <a16:creationId xmlns="" xmlns:a16="http://schemas.microsoft.com/office/drawing/2014/main" id="{59EE2A6E-5DF8-402A-8B36-B745BB0705B8}"/>
                </a:ext>
              </a:extLst>
            </p:cNvPr>
            <p:cNvSpPr txBox="1"/>
            <p:nvPr/>
          </p:nvSpPr>
          <p:spPr>
            <a:xfrm>
              <a:off x="1287208" y="344402"/>
              <a:ext cx="2493250" cy="71469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cs typeface="字魂105号-简雅黑" panose="00000500000000000000" pitchFamily="2" charset="-122"/>
                </a:rPr>
                <a:t>01.</a:t>
              </a:r>
              <a:r>
                <a:rPr lang="zh-CN" altLang="en-US" sz="200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cs typeface="字魂105号-简雅黑" panose="00000500000000000000" pitchFamily="2" charset="-122"/>
                </a:rPr>
                <a:t>三</a:t>
              </a:r>
              <a:r>
                <a:rPr lang="zh-CN" altLang="en-US" sz="20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cs typeface="字魂105号-简雅黑" panose="00000500000000000000" pitchFamily="2" charset="-122"/>
                </a:rPr>
                <a:t>大法则</a:t>
              </a:r>
            </a:p>
          </p:txBody>
        </p:sp>
      </p:grpSp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38646" y="1229274"/>
            <a:ext cx="4008392" cy="52839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1990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:random/>
      </p:transition>
    </mc:Choice>
    <mc:Fallback xmlns="">
      <p:transition spd="slow" advTm="2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43" grpId="0"/>
      <p:bldP spid="58" grpId="0" animBg="1"/>
      <p:bldP spid="59" grpId="0"/>
      <p:bldP spid="60" grpId="0"/>
      <p:bldP spid="62" grpId="0" animBg="1"/>
      <p:bldP spid="63" grpId="0"/>
      <p:bldP spid="64" grpId="0"/>
      <p:bldP spid="6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5" name="组合 54"/>
          <p:cNvGrpSpPr/>
          <p:nvPr/>
        </p:nvGrpSpPr>
        <p:grpSpPr>
          <a:xfrm>
            <a:off x="4515283" y="203997"/>
            <a:ext cx="7630019" cy="558402"/>
            <a:chOff x="2788161" y="6477580"/>
            <a:chExt cx="9363015" cy="380420"/>
          </a:xfrm>
        </p:grpSpPr>
        <p:sp>
          <p:nvSpPr>
            <p:cNvPr id="33" name="平行四边形 32">
              <a:extLst>
                <a:ext uri="{FF2B5EF4-FFF2-40B4-BE49-F238E27FC236}">
                  <a16:creationId xmlns="" xmlns:a16="http://schemas.microsoft.com/office/drawing/2014/main" id="{2E9C37A1-463E-4C46-9649-B25C5D6B6A1E}"/>
                </a:ext>
              </a:extLst>
            </p:cNvPr>
            <p:cNvSpPr/>
            <p:nvPr/>
          </p:nvSpPr>
          <p:spPr>
            <a:xfrm flipH="1" flipV="1">
              <a:off x="2788161" y="6477580"/>
              <a:ext cx="7381041" cy="380419"/>
            </a:xfrm>
            <a:prstGeom prst="parallelogram">
              <a:avLst>
                <a:gd name="adj" fmla="val 16027"/>
              </a:avLst>
            </a:prstGeom>
            <a:solidFill>
              <a:srgbClr val="F095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" name="任意多边形: 形状 30">
              <a:extLst>
                <a:ext uri="{FF2B5EF4-FFF2-40B4-BE49-F238E27FC236}">
                  <a16:creationId xmlns="" xmlns:a16="http://schemas.microsoft.com/office/drawing/2014/main" id="{19AD9626-74CE-4AC3-BFC6-57D38AE8DBC0}"/>
                </a:ext>
              </a:extLst>
            </p:cNvPr>
            <p:cNvSpPr/>
            <p:nvPr/>
          </p:nvSpPr>
          <p:spPr>
            <a:xfrm flipH="1" flipV="1">
              <a:off x="10625883" y="6477581"/>
              <a:ext cx="138134" cy="380417"/>
            </a:xfrm>
            <a:custGeom>
              <a:avLst/>
              <a:gdLst>
                <a:gd name="connsiteX0" fmla="*/ 0 w 138134"/>
                <a:gd name="connsiteY0" fmla="*/ 380417 h 380417"/>
                <a:gd name="connsiteX1" fmla="*/ 43030 w 138134"/>
                <a:gd name="connsiteY1" fmla="*/ 380417 h 380417"/>
                <a:gd name="connsiteX2" fmla="*/ 138134 w 138134"/>
                <a:gd name="connsiteY2" fmla="*/ 0 h 380417"/>
                <a:gd name="connsiteX3" fmla="*/ 95104 w 138134"/>
                <a:gd name="connsiteY3" fmla="*/ 0 h 380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8134" h="380417">
                  <a:moveTo>
                    <a:pt x="0" y="380417"/>
                  </a:moveTo>
                  <a:lnTo>
                    <a:pt x="43030" y="380417"/>
                  </a:lnTo>
                  <a:lnTo>
                    <a:pt x="138134" y="0"/>
                  </a:lnTo>
                  <a:lnTo>
                    <a:pt x="95104" y="0"/>
                  </a:lnTo>
                  <a:close/>
                </a:path>
              </a:pathLst>
            </a:custGeom>
            <a:solidFill>
              <a:srgbClr val="F095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5" name="任意多边形: 形状 31">
              <a:extLst>
                <a:ext uri="{FF2B5EF4-FFF2-40B4-BE49-F238E27FC236}">
                  <a16:creationId xmlns="" xmlns:a16="http://schemas.microsoft.com/office/drawing/2014/main" id="{9635CA15-EBEE-4F5B-B7CE-E5534AD64263}"/>
                </a:ext>
              </a:extLst>
            </p:cNvPr>
            <p:cNvSpPr/>
            <p:nvPr/>
          </p:nvSpPr>
          <p:spPr>
            <a:xfrm flipH="1" flipV="1">
              <a:off x="10532745" y="6477581"/>
              <a:ext cx="138134" cy="380417"/>
            </a:xfrm>
            <a:custGeom>
              <a:avLst/>
              <a:gdLst>
                <a:gd name="connsiteX0" fmla="*/ 0 w 138134"/>
                <a:gd name="connsiteY0" fmla="*/ 380417 h 380417"/>
                <a:gd name="connsiteX1" fmla="*/ 43030 w 138134"/>
                <a:gd name="connsiteY1" fmla="*/ 380417 h 380417"/>
                <a:gd name="connsiteX2" fmla="*/ 138134 w 138134"/>
                <a:gd name="connsiteY2" fmla="*/ 0 h 380417"/>
                <a:gd name="connsiteX3" fmla="*/ 95104 w 138134"/>
                <a:gd name="connsiteY3" fmla="*/ 0 h 380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8134" h="380417">
                  <a:moveTo>
                    <a:pt x="0" y="380417"/>
                  </a:moveTo>
                  <a:lnTo>
                    <a:pt x="43030" y="380417"/>
                  </a:lnTo>
                  <a:lnTo>
                    <a:pt x="138134" y="0"/>
                  </a:lnTo>
                  <a:lnTo>
                    <a:pt x="95104" y="0"/>
                  </a:lnTo>
                  <a:close/>
                </a:path>
              </a:pathLst>
            </a:custGeom>
            <a:solidFill>
              <a:srgbClr val="F095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6" name="任意多边形: 形状 32">
              <a:extLst>
                <a:ext uri="{FF2B5EF4-FFF2-40B4-BE49-F238E27FC236}">
                  <a16:creationId xmlns="" xmlns:a16="http://schemas.microsoft.com/office/drawing/2014/main" id="{C4033458-E5E7-4754-B7B1-F07D624F7436}"/>
                </a:ext>
              </a:extLst>
            </p:cNvPr>
            <p:cNvSpPr/>
            <p:nvPr/>
          </p:nvSpPr>
          <p:spPr>
            <a:xfrm flipH="1" flipV="1">
              <a:off x="10439607" y="6477581"/>
              <a:ext cx="138134" cy="380417"/>
            </a:xfrm>
            <a:custGeom>
              <a:avLst/>
              <a:gdLst>
                <a:gd name="connsiteX0" fmla="*/ 0 w 138134"/>
                <a:gd name="connsiteY0" fmla="*/ 380417 h 380417"/>
                <a:gd name="connsiteX1" fmla="*/ 43030 w 138134"/>
                <a:gd name="connsiteY1" fmla="*/ 380417 h 380417"/>
                <a:gd name="connsiteX2" fmla="*/ 138134 w 138134"/>
                <a:gd name="connsiteY2" fmla="*/ 0 h 380417"/>
                <a:gd name="connsiteX3" fmla="*/ 95104 w 138134"/>
                <a:gd name="connsiteY3" fmla="*/ 0 h 380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8134" h="380417">
                  <a:moveTo>
                    <a:pt x="0" y="380417"/>
                  </a:moveTo>
                  <a:lnTo>
                    <a:pt x="43030" y="380417"/>
                  </a:lnTo>
                  <a:lnTo>
                    <a:pt x="138134" y="0"/>
                  </a:lnTo>
                  <a:lnTo>
                    <a:pt x="95104" y="0"/>
                  </a:lnTo>
                  <a:close/>
                </a:path>
              </a:pathLst>
            </a:custGeom>
            <a:solidFill>
              <a:srgbClr val="F095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7" name="任意多边形: 形状 33">
              <a:extLst>
                <a:ext uri="{FF2B5EF4-FFF2-40B4-BE49-F238E27FC236}">
                  <a16:creationId xmlns="" xmlns:a16="http://schemas.microsoft.com/office/drawing/2014/main" id="{647E74D9-65F6-4FE1-A32E-E77A166B993F}"/>
                </a:ext>
              </a:extLst>
            </p:cNvPr>
            <p:cNvSpPr/>
            <p:nvPr/>
          </p:nvSpPr>
          <p:spPr>
            <a:xfrm flipH="1" flipV="1">
              <a:off x="10346469" y="6477581"/>
              <a:ext cx="138134" cy="380417"/>
            </a:xfrm>
            <a:custGeom>
              <a:avLst/>
              <a:gdLst>
                <a:gd name="connsiteX0" fmla="*/ 0 w 138134"/>
                <a:gd name="connsiteY0" fmla="*/ 380417 h 380417"/>
                <a:gd name="connsiteX1" fmla="*/ 43030 w 138134"/>
                <a:gd name="connsiteY1" fmla="*/ 380417 h 380417"/>
                <a:gd name="connsiteX2" fmla="*/ 138134 w 138134"/>
                <a:gd name="connsiteY2" fmla="*/ 0 h 380417"/>
                <a:gd name="connsiteX3" fmla="*/ 95104 w 138134"/>
                <a:gd name="connsiteY3" fmla="*/ 0 h 380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8134" h="380417">
                  <a:moveTo>
                    <a:pt x="0" y="380417"/>
                  </a:moveTo>
                  <a:lnTo>
                    <a:pt x="43030" y="380417"/>
                  </a:lnTo>
                  <a:lnTo>
                    <a:pt x="138134" y="0"/>
                  </a:lnTo>
                  <a:lnTo>
                    <a:pt x="95104" y="0"/>
                  </a:lnTo>
                  <a:close/>
                </a:path>
              </a:pathLst>
            </a:custGeom>
            <a:solidFill>
              <a:srgbClr val="F095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8" name="任意多边形: 形状 34">
              <a:extLst>
                <a:ext uri="{FF2B5EF4-FFF2-40B4-BE49-F238E27FC236}">
                  <a16:creationId xmlns="" xmlns:a16="http://schemas.microsoft.com/office/drawing/2014/main" id="{142E5D27-BB09-457F-8830-6F8FBD53B8C5}"/>
                </a:ext>
              </a:extLst>
            </p:cNvPr>
            <p:cNvSpPr/>
            <p:nvPr/>
          </p:nvSpPr>
          <p:spPr>
            <a:xfrm flipH="1" flipV="1">
              <a:off x="10253331" y="6477581"/>
              <a:ext cx="138134" cy="380417"/>
            </a:xfrm>
            <a:custGeom>
              <a:avLst/>
              <a:gdLst>
                <a:gd name="connsiteX0" fmla="*/ 0 w 138134"/>
                <a:gd name="connsiteY0" fmla="*/ 380417 h 380417"/>
                <a:gd name="connsiteX1" fmla="*/ 43030 w 138134"/>
                <a:gd name="connsiteY1" fmla="*/ 380417 h 380417"/>
                <a:gd name="connsiteX2" fmla="*/ 138134 w 138134"/>
                <a:gd name="connsiteY2" fmla="*/ 0 h 380417"/>
                <a:gd name="connsiteX3" fmla="*/ 95104 w 138134"/>
                <a:gd name="connsiteY3" fmla="*/ 0 h 380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8134" h="380417">
                  <a:moveTo>
                    <a:pt x="0" y="380417"/>
                  </a:moveTo>
                  <a:lnTo>
                    <a:pt x="43030" y="380417"/>
                  </a:lnTo>
                  <a:lnTo>
                    <a:pt x="138134" y="0"/>
                  </a:lnTo>
                  <a:lnTo>
                    <a:pt x="95104" y="0"/>
                  </a:lnTo>
                  <a:close/>
                </a:path>
              </a:pathLst>
            </a:custGeom>
            <a:solidFill>
              <a:srgbClr val="F095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9" name="任意多边形: 形状 35">
              <a:extLst>
                <a:ext uri="{FF2B5EF4-FFF2-40B4-BE49-F238E27FC236}">
                  <a16:creationId xmlns="" xmlns:a16="http://schemas.microsoft.com/office/drawing/2014/main" id="{1DB9EFA9-038B-4F41-8196-BF3CD9CB8C1A}"/>
                </a:ext>
              </a:extLst>
            </p:cNvPr>
            <p:cNvSpPr/>
            <p:nvPr/>
          </p:nvSpPr>
          <p:spPr>
            <a:xfrm flipH="1" flipV="1">
              <a:off x="10160193" y="6477581"/>
              <a:ext cx="138134" cy="380417"/>
            </a:xfrm>
            <a:custGeom>
              <a:avLst/>
              <a:gdLst>
                <a:gd name="connsiteX0" fmla="*/ 0 w 138134"/>
                <a:gd name="connsiteY0" fmla="*/ 380417 h 380417"/>
                <a:gd name="connsiteX1" fmla="*/ 43030 w 138134"/>
                <a:gd name="connsiteY1" fmla="*/ 380417 h 380417"/>
                <a:gd name="connsiteX2" fmla="*/ 138134 w 138134"/>
                <a:gd name="connsiteY2" fmla="*/ 0 h 380417"/>
                <a:gd name="connsiteX3" fmla="*/ 95104 w 138134"/>
                <a:gd name="connsiteY3" fmla="*/ 0 h 380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8134" h="380417">
                  <a:moveTo>
                    <a:pt x="0" y="380417"/>
                  </a:moveTo>
                  <a:lnTo>
                    <a:pt x="43030" y="380417"/>
                  </a:lnTo>
                  <a:lnTo>
                    <a:pt x="138134" y="0"/>
                  </a:lnTo>
                  <a:lnTo>
                    <a:pt x="95104" y="0"/>
                  </a:lnTo>
                  <a:close/>
                </a:path>
              </a:pathLst>
            </a:custGeom>
            <a:solidFill>
              <a:srgbClr val="F095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40" name="任意多边形: 形状 30">
              <a:extLst>
                <a:ext uri="{FF2B5EF4-FFF2-40B4-BE49-F238E27FC236}">
                  <a16:creationId xmlns="" xmlns:a16="http://schemas.microsoft.com/office/drawing/2014/main" id="{19AD9626-74CE-4AC3-BFC6-57D38AE8DBC0}"/>
                </a:ext>
              </a:extLst>
            </p:cNvPr>
            <p:cNvSpPr/>
            <p:nvPr/>
          </p:nvSpPr>
          <p:spPr>
            <a:xfrm flipH="1" flipV="1">
              <a:off x="11223563" y="6477583"/>
              <a:ext cx="138134" cy="380417"/>
            </a:xfrm>
            <a:custGeom>
              <a:avLst/>
              <a:gdLst>
                <a:gd name="connsiteX0" fmla="*/ 0 w 138134"/>
                <a:gd name="connsiteY0" fmla="*/ 380417 h 380417"/>
                <a:gd name="connsiteX1" fmla="*/ 43030 w 138134"/>
                <a:gd name="connsiteY1" fmla="*/ 380417 h 380417"/>
                <a:gd name="connsiteX2" fmla="*/ 138134 w 138134"/>
                <a:gd name="connsiteY2" fmla="*/ 0 h 380417"/>
                <a:gd name="connsiteX3" fmla="*/ 95104 w 138134"/>
                <a:gd name="connsiteY3" fmla="*/ 0 h 380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8134" h="380417">
                  <a:moveTo>
                    <a:pt x="0" y="380417"/>
                  </a:moveTo>
                  <a:lnTo>
                    <a:pt x="43030" y="380417"/>
                  </a:lnTo>
                  <a:lnTo>
                    <a:pt x="138134" y="0"/>
                  </a:lnTo>
                  <a:lnTo>
                    <a:pt x="95104" y="0"/>
                  </a:lnTo>
                  <a:close/>
                </a:path>
              </a:pathLst>
            </a:custGeom>
            <a:solidFill>
              <a:srgbClr val="F095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41" name="任意多边形: 形状 31">
              <a:extLst>
                <a:ext uri="{FF2B5EF4-FFF2-40B4-BE49-F238E27FC236}">
                  <a16:creationId xmlns="" xmlns:a16="http://schemas.microsoft.com/office/drawing/2014/main" id="{9635CA15-EBEE-4F5B-B7CE-E5534AD64263}"/>
                </a:ext>
              </a:extLst>
            </p:cNvPr>
            <p:cNvSpPr/>
            <p:nvPr/>
          </p:nvSpPr>
          <p:spPr>
            <a:xfrm flipH="1" flipV="1">
              <a:off x="11130425" y="6477583"/>
              <a:ext cx="138134" cy="380417"/>
            </a:xfrm>
            <a:custGeom>
              <a:avLst/>
              <a:gdLst>
                <a:gd name="connsiteX0" fmla="*/ 0 w 138134"/>
                <a:gd name="connsiteY0" fmla="*/ 380417 h 380417"/>
                <a:gd name="connsiteX1" fmla="*/ 43030 w 138134"/>
                <a:gd name="connsiteY1" fmla="*/ 380417 h 380417"/>
                <a:gd name="connsiteX2" fmla="*/ 138134 w 138134"/>
                <a:gd name="connsiteY2" fmla="*/ 0 h 380417"/>
                <a:gd name="connsiteX3" fmla="*/ 95104 w 138134"/>
                <a:gd name="connsiteY3" fmla="*/ 0 h 380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8134" h="380417">
                  <a:moveTo>
                    <a:pt x="0" y="380417"/>
                  </a:moveTo>
                  <a:lnTo>
                    <a:pt x="43030" y="380417"/>
                  </a:lnTo>
                  <a:lnTo>
                    <a:pt x="138134" y="0"/>
                  </a:lnTo>
                  <a:lnTo>
                    <a:pt x="95104" y="0"/>
                  </a:lnTo>
                  <a:close/>
                </a:path>
              </a:pathLst>
            </a:custGeom>
            <a:solidFill>
              <a:srgbClr val="F095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42" name="任意多边形: 形状 32">
              <a:extLst>
                <a:ext uri="{FF2B5EF4-FFF2-40B4-BE49-F238E27FC236}">
                  <a16:creationId xmlns="" xmlns:a16="http://schemas.microsoft.com/office/drawing/2014/main" id="{C4033458-E5E7-4754-B7B1-F07D624F7436}"/>
                </a:ext>
              </a:extLst>
            </p:cNvPr>
            <p:cNvSpPr/>
            <p:nvPr/>
          </p:nvSpPr>
          <p:spPr>
            <a:xfrm flipH="1" flipV="1">
              <a:off x="11037287" y="6477583"/>
              <a:ext cx="138134" cy="380417"/>
            </a:xfrm>
            <a:custGeom>
              <a:avLst/>
              <a:gdLst>
                <a:gd name="connsiteX0" fmla="*/ 0 w 138134"/>
                <a:gd name="connsiteY0" fmla="*/ 380417 h 380417"/>
                <a:gd name="connsiteX1" fmla="*/ 43030 w 138134"/>
                <a:gd name="connsiteY1" fmla="*/ 380417 h 380417"/>
                <a:gd name="connsiteX2" fmla="*/ 138134 w 138134"/>
                <a:gd name="connsiteY2" fmla="*/ 0 h 380417"/>
                <a:gd name="connsiteX3" fmla="*/ 95104 w 138134"/>
                <a:gd name="connsiteY3" fmla="*/ 0 h 380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8134" h="380417">
                  <a:moveTo>
                    <a:pt x="0" y="380417"/>
                  </a:moveTo>
                  <a:lnTo>
                    <a:pt x="43030" y="380417"/>
                  </a:lnTo>
                  <a:lnTo>
                    <a:pt x="138134" y="0"/>
                  </a:lnTo>
                  <a:lnTo>
                    <a:pt x="95104" y="0"/>
                  </a:lnTo>
                  <a:close/>
                </a:path>
              </a:pathLst>
            </a:custGeom>
            <a:solidFill>
              <a:srgbClr val="F095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43" name="任意多边形: 形状 33">
              <a:extLst>
                <a:ext uri="{FF2B5EF4-FFF2-40B4-BE49-F238E27FC236}">
                  <a16:creationId xmlns="" xmlns:a16="http://schemas.microsoft.com/office/drawing/2014/main" id="{647E74D9-65F6-4FE1-A32E-E77A166B993F}"/>
                </a:ext>
              </a:extLst>
            </p:cNvPr>
            <p:cNvSpPr/>
            <p:nvPr/>
          </p:nvSpPr>
          <p:spPr>
            <a:xfrm flipH="1" flipV="1">
              <a:off x="10944149" y="6477583"/>
              <a:ext cx="138134" cy="380417"/>
            </a:xfrm>
            <a:custGeom>
              <a:avLst/>
              <a:gdLst>
                <a:gd name="connsiteX0" fmla="*/ 0 w 138134"/>
                <a:gd name="connsiteY0" fmla="*/ 380417 h 380417"/>
                <a:gd name="connsiteX1" fmla="*/ 43030 w 138134"/>
                <a:gd name="connsiteY1" fmla="*/ 380417 h 380417"/>
                <a:gd name="connsiteX2" fmla="*/ 138134 w 138134"/>
                <a:gd name="connsiteY2" fmla="*/ 0 h 380417"/>
                <a:gd name="connsiteX3" fmla="*/ 95104 w 138134"/>
                <a:gd name="connsiteY3" fmla="*/ 0 h 380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8134" h="380417">
                  <a:moveTo>
                    <a:pt x="0" y="380417"/>
                  </a:moveTo>
                  <a:lnTo>
                    <a:pt x="43030" y="380417"/>
                  </a:lnTo>
                  <a:lnTo>
                    <a:pt x="138134" y="0"/>
                  </a:lnTo>
                  <a:lnTo>
                    <a:pt x="95104" y="0"/>
                  </a:lnTo>
                  <a:close/>
                </a:path>
              </a:pathLst>
            </a:custGeom>
            <a:solidFill>
              <a:srgbClr val="F095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44" name="任意多边形: 形状 34">
              <a:extLst>
                <a:ext uri="{FF2B5EF4-FFF2-40B4-BE49-F238E27FC236}">
                  <a16:creationId xmlns="" xmlns:a16="http://schemas.microsoft.com/office/drawing/2014/main" id="{142E5D27-BB09-457F-8830-6F8FBD53B8C5}"/>
                </a:ext>
              </a:extLst>
            </p:cNvPr>
            <p:cNvSpPr/>
            <p:nvPr/>
          </p:nvSpPr>
          <p:spPr>
            <a:xfrm flipH="1" flipV="1">
              <a:off x="10851011" y="6477583"/>
              <a:ext cx="138134" cy="380417"/>
            </a:xfrm>
            <a:custGeom>
              <a:avLst/>
              <a:gdLst>
                <a:gd name="connsiteX0" fmla="*/ 0 w 138134"/>
                <a:gd name="connsiteY0" fmla="*/ 380417 h 380417"/>
                <a:gd name="connsiteX1" fmla="*/ 43030 w 138134"/>
                <a:gd name="connsiteY1" fmla="*/ 380417 h 380417"/>
                <a:gd name="connsiteX2" fmla="*/ 138134 w 138134"/>
                <a:gd name="connsiteY2" fmla="*/ 0 h 380417"/>
                <a:gd name="connsiteX3" fmla="*/ 95104 w 138134"/>
                <a:gd name="connsiteY3" fmla="*/ 0 h 380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8134" h="380417">
                  <a:moveTo>
                    <a:pt x="0" y="380417"/>
                  </a:moveTo>
                  <a:lnTo>
                    <a:pt x="43030" y="380417"/>
                  </a:lnTo>
                  <a:lnTo>
                    <a:pt x="138134" y="0"/>
                  </a:lnTo>
                  <a:lnTo>
                    <a:pt x="95104" y="0"/>
                  </a:lnTo>
                  <a:close/>
                </a:path>
              </a:pathLst>
            </a:custGeom>
            <a:solidFill>
              <a:srgbClr val="F095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45" name="任意多边形: 形状 35">
              <a:extLst>
                <a:ext uri="{FF2B5EF4-FFF2-40B4-BE49-F238E27FC236}">
                  <a16:creationId xmlns="" xmlns:a16="http://schemas.microsoft.com/office/drawing/2014/main" id="{1DB9EFA9-038B-4F41-8196-BF3CD9CB8C1A}"/>
                </a:ext>
              </a:extLst>
            </p:cNvPr>
            <p:cNvSpPr/>
            <p:nvPr/>
          </p:nvSpPr>
          <p:spPr>
            <a:xfrm flipH="1" flipV="1">
              <a:off x="10757873" y="6477583"/>
              <a:ext cx="138134" cy="380417"/>
            </a:xfrm>
            <a:custGeom>
              <a:avLst/>
              <a:gdLst>
                <a:gd name="connsiteX0" fmla="*/ 0 w 138134"/>
                <a:gd name="connsiteY0" fmla="*/ 380417 h 380417"/>
                <a:gd name="connsiteX1" fmla="*/ 43030 w 138134"/>
                <a:gd name="connsiteY1" fmla="*/ 380417 h 380417"/>
                <a:gd name="connsiteX2" fmla="*/ 138134 w 138134"/>
                <a:gd name="connsiteY2" fmla="*/ 0 h 380417"/>
                <a:gd name="connsiteX3" fmla="*/ 95104 w 138134"/>
                <a:gd name="connsiteY3" fmla="*/ 0 h 380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8134" h="380417">
                  <a:moveTo>
                    <a:pt x="0" y="380417"/>
                  </a:moveTo>
                  <a:lnTo>
                    <a:pt x="43030" y="380417"/>
                  </a:lnTo>
                  <a:lnTo>
                    <a:pt x="138134" y="0"/>
                  </a:lnTo>
                  <a:lnTo>
                    <a:pt x="95104" y="0"/>
                  </a:lnTo>
                  <a:close/>
                </a:path>
              </a:pathLst>
            </a:custGeom>
            <a:solidFill>
              <a:srgbClr val="F095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46" name="任意多边形: 形状 30">
              <a:extLst>
                <a:ext uri="{FF2B5EF4-FFF2-40B4-BE49-F238E27FC236}">
                  <a16:creationId xmlns="" xmlns:a16="http://schemas.microsoft.com/office/drawing/2014/main" id="{19AD9626-74CE-4AC3-BFC6-57D38AE8DBC0}"/>
                </a:ext>
              </a:extLst>
            </p:cNvPr>
            <p:cNvSpPr/>
            <p:nvPr/>
          </p:nvSpPr>
          <p:spPr>
            <a:xfrm flipH="1" flipV="1">
              <a:off x="11819870" y="6477583"/>
              <a:ext cx="138134" cy="380417"/>
            </a:xfrm>
            <a:custGeom>
              <a:avLst/>
              <a:gdLst>
                <a:gd name="connsiteX0" fmla="*/ 0 w 138134"/>
                <a:gd name="connsiteY0" fmla="*/ 380417 h 380417"/>
                <a:gd name="connsiteX1" fmla="*/ 43030 w 138134"/>
                <a:gd name="connsiteY1" fmla="*/ 380417 h 380417"/>
                <a:gd name="connsiteX2" fmla="*/ 138134 w 138134"/>
                <a:gd name="connsiteY2" fmla="*/ 0 h 380417"/>
                <a:gd name="connsiteX3" fmla="*/ 95104 w 138134"/>
                <a:gd name="connsiteY3" fmla="*/ 0 h 380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8134" h="380417">
                  <a:moveTo>
                    <a:pt x="0" y="380417"/>
                  </a:moveTo>
                  <a:lnTo>
                    <a:pt x="43030" y="380417"/>
                  </a:lnTo>
                  <a:lnTo>
                    <a:pt x="138134" y="0"/>
                  </a:lnTo>
                  <a:lnTo>
                    <a:pt x="95104" y="0"/>
                  </a:lnTo>
                  <a:close/>
                </a:path>
              </a:pathLst>
            </a:custGeom>
            <a:solidFill>
              <a:srgbClr val="F095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47" name="任意多边形: 形状 31">
              <a:extLst>
                <a:ext uri="{FF2B5EF4-FFF2-40B4-BE49-F238E27FC236}">
                  <a16:creationId xmlns="" xmlns:a16="http://schemas.microsoft.com/office/drawing/2014/main" id="{9635CA15-EBEE-4F5B-B7CE-E5534AD64263}"/>
                </a:ext>
              </a:extLst>
            </p:cNvPr>
            <p:cNvSpPr/>
            <p:nvPr/>
          </p:nvSpPr>
          <p:spPr>
            <a:xfrm flipH="1" flipV="1">
              <a:off x="11726732" y="6477583"/>
              <a:ext cx="138134" cy="380417"/>
            </a:xfrm>
            <a:custGeom>
              <a:avLst/>
              <a:gdLst>
                <a:gd name="connsiteX0" fmla="*/ 0 w 138134"/>
                <a:gd name="connsiteY0" fmla="*/ 380417 h 380417"/>
                <a:gd name="connsiteX1" fmla="*/ 43030 w 138134"/>
                <a:gd name="connsiteY1" fmla="*/ 380417 h 380417"/>
                <a:gd name="connsiteX2" fmla="*/ 138134 w 138134"/>
                <a:gd name="connsiteY2" fmla="*/ 0 h 380417"/>
                <a:gd name="connsiteX3" fmla="*/ 95104 w 138134"/>
                <a:gd name="connsiteY3" fmla="*/ 0 h 380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8134" h="380417">
                  <a:moveTo>
                    <a:pt x="0" y="380417"/>
                  </a:moveTo>
                  <a:lnTo>
                    <a:pt x="43030" y="380417"/>
                  </a:lnTo>
                  <a:lnTo>
                    <a:pt x="138134" y="0"/>
                  </a:lnTo>
                  <a:lnTo>
                    <a:pt x="95104" y="0"/>
                  </a:lnTo>
                  <a:close/>
                </a:path>
              </a:pathLst>
            </a:custGeom>
            <a:solidFill>
              <a:srgbClr val="F095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48" name="任意多边形: 形状 32">
              <a:extLst>
                <a:ext uri="{FF2B5EF4-FFF2-40B4-BE49-F238E27FC236}">
                  <a16:creationId xmlns="" xmlns:a16="http://schemas.microsoft.com/office/drawing/2014/main" id="{C4033458-E5E7-4754-B7B1-F07D624F7436}"/>
                </a:ext>
              </a:extLst>
            </p:cNvPr>
            <p:cNvSpPr/>
            <p:nvPr/>
          </p:nvSpPr>
          <p:spPr>
            <a:xfrm flipH="1" flipV="1">
              <a:off x="11633594" y="6477583"/>
              <a:ext cx="138134" cy="380417"/>
            </a:xfrm>
            <a:custGeom>
              <a:avLst/>
              <a:gdLst>
                <a:gd name="connsiteX0" fmla="*/ 0 w 138134"/>
                <a:gd name="connsiteY0" fmla="*/ 380417 h 380417"/>
                <a:gd name="connsiteX1" fmla="*/ 43030 w 138134"/>
                <a:gd name="connsiteY1" fmla="*/ 380417 h 380417"/>
                <a:gd name="connsiteX2" fmla="*/ 138134 w 138134"/>
                <a:gd name="connsiteY2" fmla="*/ 0 h 380417"/>
                <a:gd name="connsiteX3" fmla="*/ 95104 w 138134"/>
                <a:gd name="connsiteY3" fmla="*/ 0 h 380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8134" h="380417">
                  <a:moveTo>
                    <a:pt x="0" y="380417"/>
                  </a:moveTo>
                  <a:lnTo>
                    <a:pt x="43030" y="380417"/>
                  </a:lnTo>
                  <a:lnTo>
                    <a:pt x="138134" y="0"/>
                  </a:lnTo>
                  <a:lnTo>
                    <a:pt x="95104" y="0"/>
                  </a:lnTo>
                  <a:close/>
                </a:path>
              </a:pathLst>
            </a:custGeom>
            <a:solidFill>
              <a:srgbClr val="F095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49" name="任意多边形: 形状 33">
              <a:extLst>
                <a:ext uri="{FF2B5EF4-FFF2-40B4-BE49-F238E27FC236}">
                  <a16:creationId xmlns="" xmlns:a16="http://schemas.microsoft.com/office/drawing/2014/main" id="{647E74D9-65F6-4FE1-A32E-E77A166B993F}"/>
                </a:ext>
              </a:extLst>
            </p:cNvPr>
            <p:cNvSpPr/>
            <p:nvPr/>
          </p:nvSpPr>
          <p:spPr>
            <a:xfrm flipH="1" flipV="1">
              <a:off x="11540456" y="6477583"/>
              <a:ext cx="138134" cy="380417"/>
            </a:xfrm>
            <a:custGeom>
              <a:avLst/>
              <a:gdLst>
                <a:gd name="connsiteX0" fmla="*/ 0 w 138134"/>
                <a:gd name="connsiteY0" fmla="*/ 380417 h 380417"/>
                <a:gd name="connsiteX1" fmla="*/ 43030 w 138134"/>
                <a:gd name="connsiteY1" fmla="*/ 380417 h 380417"/>
                <a:gd name="connsiteX2" fmla="*/ 138134 w 138134"/>
                <a:gd name="connsiteY2" fmla="*/ 0 h 380417"/>
                <a:gd name="connsiteX3" fmla="*/ 95104 w 138134"/>
                <a:gd name="connsiteY3" fmla="*/ 0 h 380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8134" h="380417">
                  <a:moveTo>
                    <a:pt x="0" y="380417"/>
                  </a:moveTo>
                  <a:lnTo>
                    <a:pt x="43030" y="380417"/>
                  </a:lnTo>
                  <a:lnTo>
                    <a:pt x="138134" y="0"/>
                  </a:lnTo>
                  <a:lnTo>
                    <a:pt x="95104" y="0"/>
                  </a:lnTo>
                  <a:close/>
                </a:path>
              </a:pathLst>
            </a:custGeom>
            <a:solidFill>
              <a:srgbClr val="F095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50" name="任意多边形: 形状 34">
              <a:extLst>
                <a:ext uri="{FF2B5EF4-FFF2-40B4-BE49-F238E27FC236}">
                  <a16:creationId xmlns="" xmlns:a16="http://schemas.microsoft.com/office/drawing/2014/main" id="{142E5D27-BB09-457F-8830-6F8FBD53B8C5}"/>
                </a:ext>
              </a:extLst>
            </p:cNvPr>
            <p:cNvSpPr/>
            <p:nvPr/>
          </p:nvSpPr>
          <p:spPr>
            <a:xfrm flipH="1" flipV="1">
              <a:off x="11447318" y="6477583"/>
              <a:ext cx="138134" cy="380417"/>
            </a:xfrm>
            <a:custGeom>
              <a:avLst/>
              <a:gdLst>
                <a:gd name="connsiteX0" fmla="*/ 0 w 138134"/>
                <a:gd name="connsiteY0" fmla="*/ 380417 h 380417"/>
                <a:gd name="connsiteX1" fmla="*/ 43030 w 138134"/>
                <a:gd name="connsiteY1" fmla="*/ 380417 h 380417"/>
                <a:gd name="connsiteX2" fmla="*/ 138134 w 138134"/>
                <a:gd name="connsiteY2" fmla="*/ 0 h 380417"/>
                <a:gd name="connsiteX3" fmla="*/ 95104 w 138134"/>
                <a:gd name="connsiteY3" fmla="*/ 0 h 380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8134" h="380417">
                  <a:moveTo>
                    <a:pt x="0" y="380417"/>
                  </a:moveTo>
                  <a:lnTo>
                    <a:pt x="43030" y="380417"/>
                  </a:lnTo>
                  <a:lnTo>
                    <a:pt x="138134" y="0"/>
                  </a:lnTo>
                  <a:lnTo>
                    <a:pt x="95104" y="0"/>
                  </a:lnTo>
                  <a:close/>
                </a:path>
              </a:pathLst>
            </a:custGeom>
            <a:solidFill>
              <a:srgbClr val="F095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51" name="任意多边形: 形状 35">
              <a:extLst>
                <a:ext uri="{FF2B5EF4-FFF2-40B4-BE49-F238E27FC236}">
                  <a16:creationId xmlns="" xmlns:a16="http://schemas.microsoft.com/office/drawing/2014/main" id="{1DB9EFA9-038B-4F41-8196-BF3CD9CB8C1A}"/>
                </a:ext>
              </a:extLst>
            </p:cNvPr>
            <p:cNvSpPr/>
            <p:nvPr/>
          </p:nvSpPr>
          <p:spPr>
            <a:xfrm flipH="1" flipV="1">
              <a:off x="11354180" y="6477583"/>
              <a:ext cx="138134" cy="380417"/>
            </a:xfrm>
            <a:custGeom>
              <a:avLst/>
              <a:gdLst>
                <a:gd name="connsiteX0" fmla="*/ 0 w 138134"/>
                <a:gd name="connsiteY0" fmla="*/ 380417 h 380417"/>
                <a:gd name="connsiteX1" fmla="*/ 43030 w 138134"/>
                <a:gd name="connsiteY1" fmla="*/ 380417 h 380417"/>
                <a:gd name="connsiteX2" fmla="*/ 138134 w 138134"/>
                <a:gd name="connsiteY2" fmla="*/ 0 h 380417"/>
                <a:gd name="connsiteX3" fmla="*/ 95104 w 138134"/>
                <a:gd name="connsiteY3" fmla="*/ 0 h 380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8134" h="380417">
                  <a:moveTo>
                    <a:pt x="0" y="380417"/>
                  </a:moveTo>
                  <a:lnTo>
                    <a:pt x="43030" y="380417"/>
                  </a:lnTo>
                  <a:lnTo>
                    <a:pt x="138134" y="0"/>
                  </a:lnTo>
                  <a:lnTo>
                    <a:pt x="95104" y="0"/>
                  </a:lnTo>
                  <a:close/>
                </a:path>
              </a:pathLst>
            </a:custGeom>
            <a:solidFill>
              <a:srgbClr val="F095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53" name="任意多边形: 形状 31">
              <a:extLst>
                <a:ext uri="{FF2B5EF4-FFF2-40B4-BE49-F238E27FC236}">
                  <a16:creationId xmlns="" xmlns:a16="http://schemas.microsoft.com/office/drawing/2014/main" id="{9635CA15-EBEE-4F5B-B7CE-E5534AD64263}"/>
                </a:ext>
              </a:extLst>
            </p:cNvPr>
            <p:cNvSpPr/>
            <p:nvPr/>
          </p:nvSpPr>
          <p:spPr>
            <a:xfrm flipH="1" flipV="1">
              <a:off x="12013042" y="6477583"/>
              <a:ext cx="138134" cy="380417"/>
            </a:xfrm>
            <a:custGeom>
              <a:avLst/>
              <a:gdLst>
                <a:gd name="connsiteX0" fmla="*/ 0 w 138134"/>
                <a:gd name="connsiteY0" fmla="*/ 380417 h 380417"/>
                <a:gd name="connsiteX1" fmla="*/ 43030 w 138134"/>
                <a:gd name="connsiteY1" fmla="*/ 380417 h 380417"/>
                <a:gd name="connsiteX2" fmla="*/ 138134 w 138134"/>
                <a:gd name="connsiteY2" fmla="*/ 0 h 380417"/>
                <a:gd name="connsiteX3" fmla="*/ 95104 w 138134"/>
                <a:gd name="connsiteY3" fmla="*/ 0 h 380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8134" h="380417">
                  <a:moveTo>
                    <a:pt x="0" y="380417"/>
                  </a:moveTo>
                  <a:lnTo>
                    <a:pt x="43030" y="380417"/>
                  </a:lnTo>
                  <a:lnTo>
                    <a:pt x="138134" y="0"/>
                  </a:lnTo>
                  <a:lnTo>
                    <a:pt x="95104" y="0"/>
                  </a:lnTo>
                  <a:close/>
                </a:path>
              </a:pathLst>
            </a:custGeom>
            <a:solidFill>
              <a:srgbClr val="F095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54" name="任意多边形: 形状 32">
              <a:extLst>
                <a:ext uri="{FF2B5EF4-FFF2-40B4-BE49-F238E27FC236}">
                  <a16:creationId xmlns="" xmlns:a16="http://schemas.microsoft.com/office/drawing/2014/main" id="{C4033458-E5E7-4754-B7B1-F07D624F7436}"/>
                </a:ext>
              </a:extLst>
            </p:cNvPr>
            <p:cNvSpPr/>
            <p:nvPr/>
          </p:nvSpPr>
          <p:spPr>
            <a:xfrm flipH="1" flipV="1">
              <a:off x="11919904" y="6477583"/>
              <a:ext cx="138134" cy="380417"/>
            </a:xfrm>
            <a:custGeom>
              <a:avLst/>
              <a:gdLst>
                <a:gd name="connsiteX0" fmla="*/ 0 w 138134"/>
                <a:gd name="connsiteY0" fmla="*/ 380417 h 380417"/>
                <a:gd name="connsiteX1" fmla="*/ 43030 w 138134"/>
                <a:gd name="connsiteY1" fmla="*/ 380417 h 380417"/>
                <a:gd name="connsiteX2" fmla="*/ 138134 w 138134"/>
                <a:gd name="connsiteY2" fmla="*/ 0 h 380417"/>
                <a:gd name="connsiteX3" fmla="*/ 95104 w 138134"/>
                <a:gd name="connsiteY3" fmla="*/ 0 h 380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8134" h="380417">
                  <a:moveTo>
                    <a:pt x="0" y="380417"/>
                  </a:moveTo>
                  <a:lnTo>
                    <a:pt x="43030" y="380417"/>
                  </a:lnTo>
                  <a:lnTo>
                    <a:pt x="138134" y="0"/>
                  </a:lnTo>
                  <a:lnTo>
                    <a:pt x="95104" y="0"/>
                  </a:lnTo>
                  <a:close/>
                </a:path>
              </a:pathLst>
            </a:custGeom>
            <a:solidFill>
              <a:srgbClr val="F095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87" name="组合 86"/>
          <p:cNvGrpSpPr/>
          <p:nvPr/>
        </p:nvGrpSpPr>
        <p:grpSpPr>
          <a:xfrm>
            <a:off x="244017" y="210854"/>
            <a:ext cx="4112453" cy="651075"/>
            <a:chOff x="301587" y="432453"/>
            <a:chExt cx="4112453" cy="651075"/>
          </a:xfrm>
        </p:grpSpPr>
        <p:grpSp>
          <p:nvGrpSpPr>
            <p:cNvPr id="64" name="组合 63">
              <a:extLst>
                <a:ext uri="{FF2B5EF4-FFF2-40B4-BE49-F238E27FC236}">
                  <a16:creationId xmlns="" xmlns:a16="http://schemas.microsoft.com/office/drawing/2014/main" id="{596F35C4-46E9-40FF-9A7D-CBF6898AA91C}"/>
                </a:ext>
              </a:extLst>
            </p:cNvPr>
            <p:cNvGrpSpPr/>
            <p:nvPr/>
          </p:nvGrpSpPr>
          <p:grpSpPr>
            <a:xfrm>
              <a:off x="2310572" y="434097"/>
              <a:ext cx="2103468" cy="649431"/>
              <a:chOff x="734816" y="231315"/>
              <a:chExt cx="2103468" cy="649431"/>
            </a:xfrm>
          </p:grpSpPr>
          <p:sp>
            <p:nvSpPr>
              <p:cNvPr id="65" name="文本框 64">
                <a:extLst>
                  <a:ext uri="{FF2B5EF4-FFF2-40B4-BE49-F238E27FC236}">
                    <a16:creationId xmlns="" xmlns:a16="http://schemas.microsoft.com/office/drawing/2014/main" id="{5A24502D-9ED8-40BF-8D0A-E76AF956509C}"/>
                  </a:ext>
                </a:extLst>
              </p:cNvPr>
              <p:cNvSpPr txBox="1"/>
              <p:nvPr/>
            </p:nvSpPr>
            <p:spPr>
              <a:xfrm>
                <a:off x="734816" y="231315"/>
                <a:ext cx="2103468" cy="45140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ts val="2800"/>
                  </a:lnSpc>
                </a:pPr>
                <a:r>
                  <a:rPr lang="en-US" altLang="zh-CN" sz="2400" b="1" dirty="0">
                    <a:latin typeface="微软雅黑" panose="020B0503020204020204" pitchFamily="34" charset="-122"/>
                    <a:ea typeface="微软雅黑" panose="020B0503020204020204" pitchFamily="34" charset="-122"/>
                    <a:cs typeface="字魂105号-简雅黑" panose="00000500000000000000" pitchFamily="2" charset="-122"/>
                  </a:rPr>
                  <a:t>YOUR LOGO</a:t>
                </a:r>
                <a:endParaRPr lang="zh-CN" altLang="en-US" sz="2400" b="1" dirty="0">
                  <a:latin typeface="微软雅黑" panose="020B0503020204020204" pitchFamily="34" charset="-122"/>
                  <a:ea typeface="微软雅黑" panose="020B0503020204020204" pitchFamily="34" charset="-122"/>
                  <a:cs typeface="字魂105号-简雅黑" panose="00000500000000000000" pitchFamily="2" charset="-122"/>
                </a:endParaRPr>
              </a:p>
            </p:txBody>
          </p:sp>
          <p:sp>
            <p:nvSpPr>
              <p:cNvPr id="66" name="文本框 65">
                <a:extLst>
                  <a:ext uri="{FF2B5EF4-FFF2-40B4-BE49-F238E27FC236}">
                    <a16:creationId xmlns="" xmlns:a16="http://schemas.microsoft.com/office/drawing/2014/main" id="{0202C620-F1CB-4E89-BCA8-230F6C3EFFED}"/>
                  </a:ext>
                </a:extLst>
              </p:cNvPr>
              <p:cNvSpPr txBox="1"/>
              <p:nvPr/>
            </p:nvSpPr>
            <p:spPr>
              <a:xfrm>
                <a:off x="783132" y="583229"/>
                <a:ext cx="2055152" cy="29751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ts val="1600"/>
                  </a:lnSpc>
                </a:pPr>
                <a:r>
                  <a:rPr lang="en-US" altLang="zh-CN" sz="900" spc="100" dirty="0">
                    <a:latin typeface="微软雅黑" panose="020B0503020204020204" pitchFamily="34" charset="-122"/>
                    <a:ea typeface="微软雅黑" panose="020B0503020204020204" pitchFamily="34" charset="-122"/>
                    <a:cs typeface="字魂105号-简雅黑" panose="00000500000000000000" pitchFamily="2" charset="-122"/>
                  </a:rPr>
                  <a:t>PLEASE ENTER YOUR NAME</a:t>
                </a:r>
                <a:endParaRPr lang="zh-CN" altLang="en-US" sz="900" spc="100" dirty="0">
                  <a:latin typeface="微软雅黑" panose="020B0503020204020204" pitchFamily="34" charset="-122"/>
                  <a:ea typeface="微软雅黑" panose="020B0503020204020204" pitchFamily="34" charset="-122"/>
                  <a:cs typeface="字魂105号-简雅黑" panose="00000500000000000000" pitchFamily="2" charset="-122"/>
                </a:endParaRPr>
              </a:p>
            </p:txBody>
          </p:sp>
        </p:grpSp>
        <p:grpSp>
          <p:nvGrpSpPr>
            <p:cNvPr id="86" name="组合 85"/>
            <p:cNvGrpSpPr/>
            <p:nvPr/>
          </p:nvGrpSpPr>
          <p:grpSpPr>
            <a:xfrm>
              <a:off x="301587" y="432453"/>
              <a:ext cx="1878112" cy="559189"/>
              <a:chOff x="166589" y="352037"/>
              <a:chExt cx="2356815" cy="697908"/>
            </a:xfrm>
          </p:grpSpPr>
          <p:sp>
            <p:nvSpPr>
              <p:cNvPr id="70" name="椭圆 69">
                <a:extLst>
                  <a:ext uri="{FF2B5EF4-FFF2-40B4-BE49-F238E27FC236}">
                    <a16:creationId xmlns="" xmlns:a16="http://schemas.microsoft.com/office/drawing/2014/main" id="{9D7AB18A-D5B0-475B-95C7-82C2CDF89A98}"/>
                  </a:ext>
                </a:extLst>
              </p:cNvPr>
              <p:cNvSpPr/>
              <p:nvPr/>
            </p:nvSpPr>
            <p:spPr>
              <a:xfrm>
                <a:off x="166589" y="361577"/>
                <a:ext cx="688368" cy="688368"/>
              </a:xfrm>
              <a:prstGeom prst="ellipse">
                <a:avLst/>
              </a:prstGeom>
              <a:solidFill>
                <a:srgbClr val="EE8A1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solidFill>
                    <a:prstClr val="white"/>
                  </a:solidFill>
                </a:endParaRPr>
              </a:p>
            </p:txBody>
          </p:sp>
          <p:sp>
            <p:nvSpPr>
              <p:cNvPr id="71" name="椭圆 70">
                <a:extLst>
                  <a:ext uri="{FF2B5EF4-FFF2-40B4-BE49-F238E27FC236}">
                    <a16:creationId xmlns="" xmlns:a16="http://schemas.microsoft.com/office/drawing/2014/main" id="{9FB44E94-E2B5-4AC7-9183-EACCF0B3E9C2}"/>
                  </a:ext>
                </a:extLst>
              </p:cNvPr>
              <p:cNvSpPr/>
              <p:nvPr/>
            </p:nvSpPr>
            <p:spPr>
              <a:xfrm>
                <a:off x="1835035" y="361577"/>
                <a:ext cx="688369" cy="688368"/>
              </a:xfrm>
              <a:prstGeom prst="ellipse">
                <a:avLst/>
              </a:prstGeom>
              <a:solidFill>
                <a:srgbClr val="EE8A1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solidFill>
                    <a:prstClr val="white"/>
                  </a:solidFill>
                </a:endParaRPr>
              </a:p>
            </p:txBody>
          </p:sp>
          <p:grpSp>
            <p:nvGrpSpPr>
              <p:cNvPr id="72" name="组合 71">
                <a:extLst>
                  <a:ext uri="{FF2B5EF4-FFF2-40B4-BE49-F238E27FC236}">
                    <a16:creationId xmlns="" xmlns:a16="http://schemas.microsoft.com/office/drawing/2014/main" id="{8753CACF-C9CA-48C1-BF76-BC3D9C5CE730}"/>
                  </a:ext>
                </a:extLst>
              </p:cNvPr>
              <p:cNvGrpSpPr/>
              <p:nvPr/>
            </p:nvGrpSpPr>
            <p:grpSpPr>
              <a:xfrm>
                <a:off x="334908" y="524414"/>
                <a:ext cx="369488" cy="372593"/>
                <a:chOff x="5216526" y="1358901"/>
                <a:chExt cx="566738" cy="571500"/>
              </a:xfrm>
              <a:solidFill>
                <a:schemeClr val="bg1"/>
              </a:solidFill>
            </p:grpSpPr>
            <p:sp>
              <p:nvSpPr>
                <p:cNvPr id="73" name="Freeform 78">
                  <a:extLst>
                    <a:ext uri="{FF2B5EF4-FFF2-40B4-BE49-F238E27FC236}">
                      <a16:creationId xmlns="" xmlns:a16="http://schemas.microsoft.com/office/drawing/2014/main" id="{7F5B4989-B52F-453D-A925-D41A093498B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416551" y="1562101"/>
                  <a:ext cx="366713" cy="368300"/>
                </a:xfrm>
                <a:custGeom>
                  <a:avLst/>
                  <a:gdLst>
                    <a:gd name="T0" fmla="*/ 27 w 97"/>
                    <a:gd name="T1" fmla="*/ 26 h 98"/>
                    <a:gd name="T2" fmla="*/ 26 w 97"/>
                    <a:gd name="T3" fmla="*/ 27 h 98"/>
                    <a:gd name="T4" fmla="*/ 0 w 97"/>
                    <a:gd name="T5" fmla="*/ 90 h 98"/>
                    <a:gd name="T6" fmla="*/ 0 w 97"/>
                    <a:gd name="T7" fmla="*/ 91 h 98"/>
                    <a:gd name="T8" fmla="*/ 1 w 97"/>
                    <a:gd name="T9" fmla="*/ 93 h 98"/>
                    <a:gd name="T10" fmla="*/ 53 w 97"/>
                    <a:gd name="T11" fmla="*/ 89 h 98"/>
                    <a:gd name="T12" fmla="*/ 89 w 97"/>
                    <a:gd name="T13" fmla="*/ 51 h 98"/>
                    <a:gd name="T14" fmla="*/ 92 w 97"/>
                    <a:gd name="T15" fmla="*/ 2 h 98"/>
                    <a:gd name="T16" fmla="*/ 91 w 97"/>
                    <a:gd name="T17" fmla="*/ 1 h 98"/>
                    <a:gd name="T18" fmla="*/ 89 w 97"/>
                    <a:gd name="T19" fmla="*/ 1 h 98"/>
                    <a:gd name="T20" fmla="*/ 27 w 97"/>
                    <a:gd name="T21" fmla="*/ 26 h 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97" h="98">
                      <a:moveTo>
                        <a:pt x="27" y="26"/>
                      </a:moveTo>
                      <a:cubicBezTo>
                        <a:pt x="26" y="26"/>
                        <a:pt x="26" y="27"/>
                        <a:pt x="26" y="27"/>
                      </a:cubicBezTo>
                      <a:cubicBezTo>
                        <a:pt x="0" y="90"/>
                        <a:pt x="0" y="90"/>
                        <a:pt x="0" y="90"/>
                      </a:cubicBezTo>
                      <a:cubicBezTo>
                        <a:pt x="0" y="90"/>
                        <a:pt x="0" y="91"/>
                        <a:pt x="0" y="91"/>
                      </a:cubicBezTo>
                      <a:cubicBezTo>
                        <a:pt x="0" y="92"/>
                        <a:pt x="1" y="92"/>
                        <a:pt x="1" y="93"/>
                      </a:cubicBezTo>
                      <a:cubicBezTo>
                        <a:pt x="19" y="98"/>
                        <a:pt x="37" y="96"/>
                        <a:pt x="53" y="89"/>
                      </a:cubicBezTo>
                      <a:cubicBezTo>
                        <a:pt x="70" y="81"/>
                        <a:pt x="82" y="67"/>
                        <a:pt x="89" y="51"/>
                      </a:cubicBezTo>
                      <a:cubicBezTo>
                        <a:pt x="96" y="35"/>
                        <a:pt x="97" y="18"/>
                        <a:pt x="92" y="2"/>
                      </a:cubicBezTo>
                      <a:cubicBezTo>
                        <a:pt x="92" y="2"/>
                        <a:pt x="92" y="1"/>
                        <a:pt x="91" y="1"/>
                      </a:cubicBezTo>
                      <a:cubicBezTo>
                        <a:pt x="90" y="0"/>
                        <a:pt x="90" y="0"/>
                        <a:pt x="89" y="1"/>
                      </a:cubicBezTo>
                      <a:lnTo>
                        <a:pt x="27" y="2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dirty="0">
                    <a:latin typeface="Agency FB" panose="020B0503020202020204" pitchFamily="34" charset="0"/>
                  </a:endParaRPr>
                </a:p>
              </p:txBody>
            </p:sp>
            <p:sp>
              <p:nvSpPr>
                <p:cNvPr id="74" name="Freeform 79">
                  <a:extLst>
                    <a:ext uri="{FF2B5EF4-FFF2-40B4-BE49-F238E27FC236}">
                      <a16:creationId xmlns="" xmlns:a16="http://schemas.microsoft.com/office/drawing/2014/main" id="{BD4CC2CB-EFDE-4197-AE92-714F35727999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5359401" y="1358901"/>
                  <a:ext cx="385763" cy="263525"/>
                </a:xfrm>
                <a:custGeom>
                  <a:avLst/>
                  <a:gdLst>
                    <a:gd name="T0" fmla="*/ 41 w 102"/>
                    <a:gd name="T1" fmla="*/ 69 h 70"/>
                    <a:gd name="T2" fmla="*/ 100 w 102"/>
                    <a:gd name="T3" fmla="*/ 45 h 70"/>
                    <a:gd name="T4" fmla="*/ 101 w 102"/>
                    <a:gd name="T5" fmla="*/ 43 h 70"/>
                    <a:gd name="T6" fmla="*/ 101 w 102"/>
                    <a:gd name="T7" fmla="*/ 42 h 70"/>
                    <a:gd name="T8" fmla="*/ 65 w 102"/>
                    <a:gd name="T9" fmla="*/ 9 h 70"/>
                    <a:gd name="T10" fmla="*/ 1 w 102"/>
                    <a:gd name="T11" fmla="*/ 13 h 70"/>
                    <a:gd name="T12" fmla="*/ 0 w 102"/>
                    <a:gd name="T13" fmla="*/ 14 h 70"/>
                    <a:gd name="T14" fmla="*/ 0 w 102"/>
                    <a:gd name="T15" fmla="*/ 14 h 70"/>
                    <a:gd name="T16" fmla="*/ 0 w 102"/>
                    <a:gd name="T17" fmla="*/ 16 h 70"/>
                    <a:gd name="T18" fmla="*/ 38 w 102"/>
                    <a:gd name="T19" fmla="*/ 68 h 70"/>
                    <a:gd name="T20" fmla="*/ 41 w 102"/>
                    <a:gd name="T21" fmla="*/ 69 h 70"/>
                    <a:gd name="T22" fmla="*/ 43 w 102"/>
                    <a:gd name="T23" fmla="*/ 56 h 70"/>
                    <a:gd name="T24" fmla="*/ 16 w 102"/>
                    <a:gd name="T25" fmla="*/ 19 h 70"/>
                    <a:gd name="T26" fmla="*/ 32 w 102"/>
                    <a:gd name="T27" fmla="*/ 15 h 70"/>
                    <a:gd name="T28" fmla="*/ 61 w 102"/>
                    <a:gd name="T29" fmla="*/ 20 h 70"/>
                    <a:gd name="T30" fmla="*/ 79 w 102"/>
                    <a:gd name="T31" fmla="*/ 31 h 70"/>
                    <a:gd name="T32" fmla="*/ 85 w 102"/>
                    <a:gd name="T33" fmla="*/ 38 h 70"/>
                    <a:gd name="T34" fmla="*/ 43 w 102"/>
                    <a:gd name="T35" fmla="*/ 56 h 70"/>
                    <a:gd name="T36" fmla="*/ 43 w 102"/>
                    <a:gd name="T37" fmla="*/ 56 h 70"/>
                    <a:gd name="T38" fmla="*/ 43 w 102"/>
                    <a:gd name="T39" fmla="*/ 56 h 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102" h="70">
                      <a:moveTo>
                        <a:pt x="41" y="69"/>
                      </a:moveTo>
                      <a:cubicBezTo>
                        <a:pt x="100" y="45"/>
                        <a:pt x="100" y="45"/>
                        <a:pt x="100" y="45"/>
                      </a:cubicBezTo>
                      <a:cubicBezTo>
                        <a:pt x="101" y="44"/>
                        <a:pt x="101" y="44"/>
                        <a:pt x="101" y="43"/>
                      </a:cubicBezTo>
                      <a:cubicBezTo>
                        <a:pt x="102" y="43"/>
                        <a:pt x="102" y="42"/>
                        <a:pt x="101" y="42"/>
                      </a:cubicBezTo>
                      <a:cubicBezTo>
                        <a:pt x="93" y="27"/>
                        <a:pt x="81" y="15"/>
                        <a:pt x="65" y="9"/>
                      </a:cubicBezTo>
                      <a:cubicBezTo>
                        <a:pt x="44" y="0"/>
                        <a:pt x="21" y="2"/>
                        <a:pt x="1" y="13"/>
                      </a:cubicBezTo>
                      <a:cubicBezTo>
                        <a:pt x="1" y="13"/>
                        <a:pt x="0" y="13"/>
                        <a:pt x="0" y="14"/>
                      </a:cubicBezTo>
                      <a:cubicBezTo>
                        <a:pt x="0" y="14"/>
                        <a:pt x="0" y="14"/>
                        <a:pt x="0" y="14"/>
                      </a:cubicBezTo>
                      <a:cubicBezTo>
                        <a:pt x="0" y="15"/>
                        <a:pt x="0" y="16"/>
                        <a:pt x="0" y="16"/>
                      </a:cubicBezTo>
                      <a:cubicBezTo>
                        <a:pt x="38" y="68"/>
                        <a:pt x="38" y="68"/>
                        <a:pt x="38" y="68"/>
                      </a:cubicBezTo>
                      <a:cubicBezTo>
                        <a:pt x="38" y="69"/>
                        <a:pt x="40" y="70"/>
                        <a:pt x="41" y="69"/>
                      </a:cubicBezTo>
                      <a:close/>
                      <a:moveTo>
                        <a:pt x="43" y="56"/>
                      </a:moveTo>
                      <a:cubicBezTo>
                        <a:pt x="16" y="19"/>
                        <a:pt x="16" y="19"/>
                        <a:pt x="16" y="19"/>
                      </a:cubicBezTo>
                      <a:cubicBezTo>
                        <a:pt x="22" y="17"/>
                        <a:pt x="27" y="16"/>
                        <a:pt x="32" y="15"/>
                      </a:cubicBezTo>
                      <a:cubicBezTo>
                        <a:pt x="42" y="14"/>
                        <a:pt x="52" y="16"/>
                        <a:pt x="61" y="20"/>
                      </a:cubicBezTo>
                      <a:cubicBezTo>
                        <a:pt x="67" y="23"/>
                        <a:pt x="74" y="26"/>
                        <a:pt x="79" y="31"/>
                      </a:cubicBezTo>
                      <a:cubicBezTo>
                        <a:pt x="81" y="34"/>
                        <a:pt x="83" y="36"/>
                        <a:pt x="85" y="38"/>
                      </a:cubicBezTo>
                      <a:lnTo>
                        <a:pt x="43" y="56"/>
                      </a:lnTo>
                      <a:close/>
                      <a:moveTo>
                        <a:pt x="43" y="56"/>
                      </a:moveTo>
                      <a:cubicBezTo>
                        <a:pt x="43" y="56"/>
                        <a:pt x="43" y="56"/>
                        <a:pt x="43" y="56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dirty="0">
                    <a:latin typeface="Agency FB" panose="020B0503020202020204" pitchFamily="34" charset="0"/>
                  </a:endParaRPr>
                </a:p>
              </p:txBody>
            </p:sp>
            <p:sp>
              <p:nvSpPr>
                <p:cNvPr id="75" name="Freeform 80">
                  <a:extLst>
                    <a:ext uri="{FF2B5EF4-FFF2-40B4-BE49-F238E27FC236}">
                      <a16:creationId xmlns="" xmlns:a16="http://schemas.microsoft.com/office/drawing/2014/main" id="{5BAF9C15-172B-48B9-84B0-C7EA97D20921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5216526" y="1438276"/>
                  <a:ext cx="260350" cy="450850"/>
                </a:xfrm>
                <a:custGeom>
                  <a:avLst/>
                  <a:gdLst>
                    <a:gd name="T0" fmla="*/ 43 w 69"/>
                    <a:gd name="T1" fmla="*/ 118 h 120"/>
                    <a:gd name="T2" fmla="*/ 68 w 69"/>
                    <a:gd name="T3" fmla="*/ 57 h 120"/>
                    <a:gd name="T4" fmla="*/ 68 w 69"/>
                    <a:gd name="T5" fmla="*/ 55 h 120"/>
                    <a:gd name="T6" fmla="*/ 29 w 69"/>
                    <a:gd name="T7" fmla="*/ 1 h 120"/>
                    <a:gd name="T8" fmla="*/ 28 w 69"/>
                    <a:gd name="T9" fmla="*/ 0 h 120"/>
                    <a:gd name="T10" fmla="*/ 26 w 69"/>
                    <a:gd name="T11" fmla="*/ 1 h 120"/>
                    <a:gd name="T12" fmla="*/ 8 w 69"/>
                    <a:gd name="T13" fmla="*/ 27 h 120"/>
                    <a:gd name="T14" fmla="*/ 6 w 69"/>
                    <a:gd name="T15" fmla="*/ 80 h 120"/>
                    <a:gd name="T16" fmla="*/ 40 w 69"/>
                    <a:gd name="T17" fmla="*/ 119 h 120"/>
                    <a:gd name="T18" fmla="*/ 42 w 69"/>
                    <a:gd name="T19" fmla="*/ 120 h 120"/>
                    <a:gd name="T20" fmla="*/ 43 w 69"/>
                    <a:gd name="T21" fmla="*/ 118 h 120"/>
                    <a:gd name="T22" fmla="*/ 43 w 69"/>
                    <a:gd name="T23" fmla="*/ 118 h 120"/>
                    <a:gd name="T24" fmla="*/ 43 w 69"/>
                    <a:gd name="T25" fmla="*/ 118 h 1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69" h="120">
                      <a:moveTo>
                        <a:pt x="43" y="118"/>
                      </a:moveTo>
                      <a:cubicBezTo>
                        <a:pt x="68" y="57"/>
                        <a:pt x="68" y="57"/>
                        <a:pt x="68" y="57"/>
                      </a:cubicBezTo>
                      <a:cubicBezTo>
                        <a:pt x="69" y="57"/>
                        <a:pt x="69" y="56"/>
                        <a:pt x="68" y="55"/>
                      </a:cubicBezTo>
                      <a:cubicBezTo>
                        <a:pt x="29" y="1"/>
                        <a:pt x="29" y="1"/>
                        <a:pt x="29" y="1"/>
                      </a:cubicBezTo>
                      <a:cubicBezTo>
                        <a:pt x="29" y="1"/>
                        <a:pt x="29" y="1"/>
                        <a:pt x="28" y="0"/>
                      </a:cubicBezTo>
                      <a:cubicBezTo>
                        <a:pt x="27" y="0"/>
                        <a:pt x="27" y="1"/>
                        <a:pt x="26" y="1"/>
                      </a:cubicBezTo>
                      <a:cubicBezTo>
                        <a:pt x="18" y="8"/>
                        <a:pt x="12" y="17"/>
                        <a:pt x="8" y="27"/>
                      </a:cubicBezTo>
                      <a:cubicBezTo>
                        <a:pt x="1" y="44"/>
                        <a:pt x="0" y="63"/>
                        <a:pt x="6" y="80"/>
                      </a:cubicBezTo>
                      <a:cubicBezTo>
                        <a:pt x="12" y="97"/>
                        <a:pt x="24" y="111"/>
                        <a:pt x="40" y="119"/>
                      </a:cubicBezTo>
                      <a:cubicBezTo>
                        <a:pt x="40" y="120"/>
                        <a:pt x="41" y="120"/>
                        <a:pt x="42" y="120"/>
                      </a:cubicBezTo>
                      <a:cubicBezTo>
                        <a:pt x="42" y="119"/>
                        <a:pt x="43" y="119"/>
                        <a:pt x="43" y="118"/>
                      </a:cubicBezTo>
                      <a:close/>
                      <a:moveTo>
                        <a:pt x="43" y="118"/>
                      </a:moveTo>
                      <a:cubicBezTo>
                        <a:pt x="43" y="118"/>
                        <a:pt x="43" y="118"/>
                        <a:pt x="43" y="118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dirty="0">
                    <a:latin typeface="Agency FB" panose="020B0503020202020204" pitchFamily="34" charset="0"/>
                  </a:endParaRPr>
                </a:p>
              </p:txBody>
            </p:sp>
          </p:grpSp>
          <p:grpSp>
            <p:nvGrpSpPr>
              <p:cNvPr id="76" name="组合 75">
                <a:extLst>
                  <a:ext uri="{FF2B5EF4-FFF2-40B4-BE49-F238E27FC236}">
                    <a16:creationId xmlns="" xmlns:a16="http://schemas.microsoft.com/office/drawing/2014/main" id="{E2F0651B-3F7E-48D9-9A57-F5E5AAB96BCC}"/>
                  </a:ext>
                </a:extLst>
              </p:cNvPr>
              <p:cNvGrpSpPr/>
              <p:nvPr/>
            </p:nvGrpSpPr>
            <p:grpSpPr>
              <a:xfrm>
                <a:off x="1960402" y="512798"/>
                <a:ext cx="425378" cy="404678"/>
                <a:chOff x="6323014" y="4870451"/>
                <a:chExt cx="652463" cy="620713"/>
              </a:xfrm>
              <a:solidFill>
                <a:schemeClr val="bg1"/>
              </a:solidFill>
            </p:grpSpPr>
            <p:sp>
              <p:nvSpPr>
                <p:cNvPr id="77" name="Freeform 81">
                  <a:extLst>
                    <a:ext uri="{FF2B5EF4-FFF2-40B4-BE49-F238E27FC236}">
                      <a16:creationId xmlns="" xmlns:a16="http://schemas.microsoft.com/office/drawing/2014/main" id="{5861A971-19EB-46C1-8AB7-828C5404D9D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789739" y="4870451"/>
                  <a:ext cx="185738" cy="185738"/>
                </a:xfrm>
                <a:custGeom>
                  <a:avLst/>
                  <a:gdLst>
                    <a:gd name="T0" fmla="*/ 38 w 49"/>
                    <a:gd name="T1" fmla="*/ 11 h 49"/>
                    <a:gd name="T2" fmla="*/ 3 w 49"/>
                    <a:gd name="T3" fmla="*/ 7 h 49"/>
                    <a:gd name="T4" fmla="*/ 2 w 49"/>
                    <a:gd name="T5" fmla="*/ 15 h 49"/>
                    <a:gd name="T6" fmla="*/ 34 w 49"/>
                    <a:gd name="T7" fmla="*/ 47 h 49"/>
                    <a:gd name="T8" fmla="*/ 42 w 49"/>
                    <a:gd name="T9" fmla="*/ 46 h 49"/>
                    <a:gd name="T10" fmla="*/ 38 w 49"/>
                    <a:gd name="T11" fmla="*/ 11 h 4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49" h="49">
                      <a:moveTo>
                        <a:pt x="38" y="11"/>
                      </a:moveTo>
                      <a:cubicBezTo>
                        <a:pt x="28" y="2"/>
                        <a:pt x="14" y="0"/>
                        <a:pt x="3" y="7"/>
                      </a:cubicBezTo>
                      <a:cubicBezTo>
                        <a:pt x="0" y="9"/>
                        <a:pt x="0" y="13"/>
                        <a:pt x="2" y="15"/>
                      </a:cubicBezTo>
                      <a:cubicBezTo>
                        <a:pt x="34" y="47"/>
                        <a:pt x="34" y="47"/>
                        <a:pt x="34" y="47"/>
                      </a:cubicBezTo>
                      <a:cubicBezTo>
                        <a:pt x="36" y="49"/>
                        <a:pt x="40" y="49"/>
                        <a:pt x="42" y="46"/>
                      </a:cubicBezTo>
                      <a:cubicBezTo>
                        <a:pt x="49" y="35"/>
                        <a:pt x="47" y="21"/>
                        <a:pt x="38" y="1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dirty="0">
                    <a:latin typeface="Agency FB" panose="020B0503020202020204" pitchFamily="34" charset="0"/>
                  </a:endParaRPr>
                </a:p>
              </p:txBody>
            </p:sp>
            <p:sp>
              <p:nvSpPr>
                <p:cNvPr id="78" name="Freeform 82">
                  <a:extLst>
                    <a:ext uri="{FF2B5EF4-FFF2-40B4-BE49-F238E27FC236}">
                      <a16:creationId xmlns="" xmlns:a16="http://schemas.microsoft.com/office/drawing/2014/main" id="{43793BBA-180C-4069-B3DA-9B72382DF7EB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6364289" y="4924426"/>
                  <a:ext cx="554038" cy="566738"/>
                </a:xfrm>
                <a:custGeom>
                  <a:avLst/>
                  <a:gdLst>
                    <a:gd name="T0" fmla="*/ 134 w 147"/>
                    <a:gd name="T1" fmla="*/ 115 h 151"/>
                    <a:gd name="T2" fmla="*/ 147 w 147"/>
                    <a:gd name="T3" fmla="*/ 72 h 151"/>
                    <a:gd name="T4" fmla="*/ 75 w 147"/>
                    <a:gd name="T5" fmla="*/ 0 h 151"/>
                    <a:gd name="T6" fmla="*/ 74 w 147"/>
                    <a:gd name="T7" fmla="*/ 0 h 151"/>
                    <a:gd name="T8" fmla="*/ 3 w 147"/>
                    <a:gd name="T9" fmla="*/ 72 h 151"/>
                    <a:gd name="T10" fmla="*/ 15 w 147"/>
                    <a:gd name="T11" fmla="*/ 112 h 151"/>
                    <a:gd name="T12" fmla="*/ 2 w 147"/>
                    <a:gd name="T13" fmla="*/ 137 h 151"/>
                    <a:gd name="T14" fmla="*/ 6 w 147"/>
                    <a:gd name="T15" fmla="*/ 150 h 151"/>
                    <a:gd name="T16" fmla="*/ 11 w 147"/>
                    <a:gd name="T17" fmla="*/ 151 h 151"/>
                    <a:gd name="T18" fmla="*/ 20 w 147"/>
                    <a:gd name="T19" fmla="*/ 146 h 151"/>
                    <a:gd name="T20" fmla="*/ 29 w 147"/>
                    <a:gd name="T21" fmla="*/ 128 h 151"/>
                    <a:gd name="T22" fmla="*/ 74 w 147"/>
                    <a:gd name="T23" fmla="*/ 145 h 151"/>
                    <a:gd name="T24" fmla="*/ 75 w 147"/>
                    <a:gd name="T25" fmla="*/ 145 h 151"/>
                    <a:gd name="T26" fmla="*/ 119 w 147"/>
                    <a:gd name="T27" fmla="*/ 129 h 151"/>
                    <a:gd name="T28" fmla="*/ 127 w 147"/>
                    <a:gd name="T29" fmla="*/ 146 h 151"/>
                    <a:gd name="T30" fmla="*/ 136 w 147"/>
                    <a:gd name="T31" fmla="*/ 151 h 151"/>
                    <a:gd name="T32" fmla="*/ 141 w 147"/>
                    <a:gd name="T33" fmla="*/ 150 h 151"/>
                    <a:gd name="T34" fmla="*/ 145 w 147"/>
                    <a:gd name="T35" fmla="*/ 137 h 151"/>
                    <a:gd name="T36" fmla="*/ 134 w 147"/>
                    <a:gd name="T37" fmla="*/ 115 h 151"/>
                    <a:gd name="T38" fmla="*/ 75 w 147"/>
                    <a:gd name="T39" fmla="*/ 125 h 151"/>
                    <a:gd name="T40" fmla="*/ 74 w 147"/>
                    <a:gd name="T41" fmla="*/ 125 h 151"/>
                    <a:gd name="T42" fmla="*/ 22 w 147"/>
                    <a:gd name="T43" fmla="*/ 72 h 151"/>
                    <a:gd name="T44" fmla="*/ 74 w 147"/>
                    <a:gd name="T45" fmla="*/ 20 h 151"/>
                    <a:gd name="T46" fmla="*/ 75 w 147"/>
                    <a:gd name="T47" fmla="*/ 19 h 151"/>
                    <a:gd name="T48" fmla="*/ 128 w 147"/>
                    <a:gd name="T49" fmla="*/ 72 h 151"/>
                    <a:gd name="T50" fmla="*/ 75 w 147"/>
                    <a:gd name="T51" fmla="*/ 125 h 1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147" h="151">
                      <a:moveTo>
                        <a:pt x="134" y="115"/>
                      </a:moveTo>
                      <a:cubicBezTo>
                        <a:pt x="142" y="103"/>
                        <a:pt x="147" y="88"/>
                        <a:pt x="147" y="72"/>
                      </a:cubicBezTo>
                      <a:cubicBezTo>
                        <a:pt x="147" y="32"/>
                        <a:pt x="115" y="0"/>
                        <a:pt x="75" y="0"/>
                      </a:cubicBezTo>
                      <a:cubicBezTo>
                        <a:pt x="75" y="0"/>
                        <a:pt x="74" y="0"/>
                        <a:pt x="74" y="0"/>
                      </a:cubicBezTo>
                      <a:cubicBezTo>
                        <a:pt x="35" y="0"/>
                        <a:pt x="3" y="33"/>
                        <a:pt x="3" y="72"/>
                      </a:cubicBezTo>
                      <a:cubicBezTo>
                        <a:pt x="3" y="87"/>
                        <a:pt x="7" y="101"/>
                        <a:pt x="15" y="112"/>
                      </a:cubicBezTo>
                      <a:cubicBezTo>
                        <a:pt x="2" y="137"/>
                        <a:pt x="2" y="137"/>
                        <a:pt x="2" y="137"/>
                      </a:cubicBezTo>
                      <a:cubicBezTo>
                        <a:pt x="0" y="142"/>
                        <a:pt x="2" y="148"/>
                        <a:pt x="6" y="150"/>
                      </a:cubicBezTo>
                      <a:cubicBezTo>
                        <a:pt x="8" y="151"/>
                        <a:pt x="9" y="151"/>
                        <a:pt x="11" y="151"/>
                      </a:cubicBezTo>
                      <a:cubicBezTo>
                        <a:pt x="14" y="151"/>
                        <a:pt x="18" y="149"/>
                        <a:pt x="20" y="146"/>
                      </a:cubicBezTo>
                      <a:cubicBezTo>
                        <a:pt x="29" y="128"/>
                        <a:pt x="29" y="128"/>
                        <a:pt x="29" y="128"/>
                      </a:cubicBezTo>
                      <a:cubicBezTo>
                        <a:pt x="41" y="138"/>
                        <a:pt x="57" y="145"/>
                        <a:pt x="74" y="145"/>
                      </a:cubicBezTo>
                      <a:cubicBezTo>
                        <a:pt x="74" y="145"/>
                        <a:pt x="75" y="145"/>
                        <a:pt x="75" y="145"/>
                      </a:cubicBezTo>
                      <a:cubicBezTo>
                        <a:pt x="92" y="145"/>
                        <a:pt x="107" y="139"/>
                        <a:pt x="119" y="129"/>
                      </a:cubicBezTo>
                      <a:cubicBezTo>
                        <a:pt x="127" y="146"/>
                        <a:pt x="127" y="146"/>
                        <a:pt x="127" y="146"/>
                      </a:cubicBezTo>
                      <a:cubicBezTo>
                        <a:pt x="129" y="149"/>
                        <a:pt x="133" y="151"/>
                        <a:pt x="136" y="151"/>
                      </a:cubicBezTo>
                      <a:cubicBezTo>
                        <a:pt x="138" y="151"/>
                        <a:pt x="139" y="151"/>
                        <a:pt x="141" y="150"/>
                      </a:cubicBezTo>
                      <a:cubicBezTo>
                        <a:pt x="145" y="148"/>
                        <a:pt x="147" y="142"/>
                        <a:pt x="145" y="137"/>
                      </a:cubicBezTo>
                      <a:lnTo>
                        <a:pt x="134" y="115"/>
                      </a:lnTo>
                      <a:close/>
                      <a:moveTo>
                        <a:pt x="75" y="125"/>
                      </a:moveTo>
                      <a:cubicBezTo>
                        <a:pt x="75" y="125"/>
                        <a:pt x="74" y="125"/>
                        <a:pt x="74" y="125"/>
                      </a:cubicBezTo>
                      <a:cubicBezTo>
                        <a:pt x="45" y="125"/>
                        <a:pt x="22" y="101"/>
                        <a:pt x="22" y="72"/>
                      </a:cubicBezTo>
                      <a:cubicBezTo>
                        <a:pt x="22" y="43"/>
                        <a:pt x="45" y="20"/>
                        <a:pt x="74" y="20"/>
                      </a:cubicBezTo>
                      <a:cubicBezTo>
                        <a:pt x="74" y="20"/>
                        <a:pt x="75" y="19"/>
                        <a:pt x="75" y="19"/>
                      </a:cubicBezTo>
                      <a:cubicBezTo>
                        <a:pt x="104" y="19"/>
                        <a:pt x="128" y="43"/>
                        <a:pt x="128" y="72"/>
                      </a:cubicBezTo>
                      <a:cubicBezTo>
                        <a:pt x="128" y="102"/>
                        <a:pt x="104" y="125"/>
                        <a:pt x="75" y="12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dirty="0">
                    <a:latin typeface="Agency FB" panose="020B0503020202020204" pitchFamily="34" charset="0"/>
                  </a:endParaRPr>
                </a:p>
              </p:txBody>
            </p:sp>
            <p:sp>
              <p:nvSpPr>
                <p:cNvPr id="79" name="Freeform 83">
                  <a:extLst>
                    <a:ext uri="{FF2B5EF4-FFF2-40B4-BE49-F238E27FC236}">
                      <a16:creationId xmlns="" xmlns:a16="http://schemas.microsoft.com/office/drawing/2014/main" id="{5B537525-06D0-4886-BC95-DA37C034AC9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534151" y="5092701"/>
                  <a:ext cx="131763" cy="236538"/>
                </a:xfrm>
                <a:custGeom>
                  <a:avLst/>
                  <a:gdLst>
                    <a:gd name="T0" fmla="*/ 30 w 35"/>
                    <a:gd name="T1" fmla="*/ 0 h 63"/>
                    <a:gd name="T2" fmla="*/ 29 w 35"/>
                    <a:gd name="T3" fmla="*/ 0 h 63"/>
                    <a:gd name="T4" fmla="*/ 24 w 35"/>
                    <a:gd name="T5" fmla="*/ 6 h 63"/>
                    <a:gd name="T6" fmla="*/ 24 w 35"/>
                    <a:gd name="T7" fmla="*/ 27 h 63"/>
                    <a:gd name="T8" fmla="*/ 2 w 35"/>
                    <a:gd name="T9" fmla="*/ 54 h 63"/>
                    <a:gd name="T10" fmla="*/ 3 w 35"/>
                    <a:gd name="T11" fmla="*/ 61 h 63"/>
                    <a:gd name="T12" fmla="*/ 6 w 35"/>
                    <a:gd name="T13" fmla="*/ 63 h 63"/>
                    <a:gd name="T14" fmla="*/ 10 w 35"/>
                    <a:gd name="T15" fmla="*/ 61 h 63"/>
                    <a:gd name="T16" fmla="*/ 29 w 35"/>
                    <a:gd name="T17" fmla="*/ 39 h 63"/>
                    <a:gd name="T18" fmla="*/ 33 w 35"/>
                    <a:gd name="T19" fmla="*/ 34 h 63"/>
                    <a:gd name="T20" fmla="*/ 35 w 35"/>
                    <a:gd name="T21" fmla="*/ 29 h 63"/>
                    <a:gd name="T22" fmla="*/ 35 w 35"/>
                    <a:gd name="T23" fmla="*/ 6 h 63"/>
                    <a:gd name="T24" fmla="*/ 30 w 35"/>
                    <a:gd name="T25" fmla="*/ 0 h 6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35" h="63">
                      <a:moveTo>
                        <a:pt x="30" y="0"/>
                      </a:moveTo>
                      <a:cubicBezTo>
                        <a:pt x="30" y="0"/>
                        <a:pt x="29" y="0"/>
                        <a:pt x="29" y="0"/>
                      </a:cubicBezTo>
                      <a:cubicBezTo>
                        <a:pt x="26" y="1"/>
                        <a:pt x="24" y="3"/>
                        <a:pt x="24" y="6"/>
                      </a:cubicBezTo>
                      <a:cubicBezTo>
                        <a:pt x="24" y="27"/>
                        <a:pt x="24" y="27"/>
                        <a:pt x="24" y="27"/>
                      </a:cubicBezTo>
                      <a:cubicBezTo>
                        <a:pt x="2" y="54"/>
                        <a:pt x="2" y="54"/>
                        <a:pt x="2" y="54"/>
                      </a:cubicBezTo>
                      <a:cubicBezTo>
                        <a:pt x="0" y="56"/>
                        <a:pt x="0" y="59"/>
                        <a:pt x="3" y="61"/>
                      </a:cubicBezTo>
                      <a:cubicBezTo>
                        <a:pt x="4" y="62"/>
                        <a:pt x="5" y="63"/>
                        <a:pt x="6" y="63"/>
                      </a:cubicBezTo>
                      <a:cubicBezTo>
                        <a:pt x="8" y="63"/>
                        <a:pt x="9" y="62"/>
                        <a:pt x="10" y="61"/>
                      </a:cubicBezTo>
                      <a:cubicBezTo>
                        <a:pt x="29" y="39"/>
                        <a:pt x="29" y="39"/>
                        <a:pt x="29" y="39"/>
                      </a:cubicBezTo>
                      <a:cubicBezTo>
                        <a:pt x="33" y="34"/>
                        <a:pt x="33" y="34"/>
                        <a:pt x="33" y="34"/>
                      </a:cubicBezTo>
                      <a:cubicBezTo>
                        <a:pt x="35" y="33"/>
                        <a:pt x="35" y="31"/>
                        <a:pt x="35" y="29"/>
                      </a:cubicBezTo>
                      <a:cubicBezTo>
                        <a:pt x="35" y="6"/>
                        <a:pt x="35" y="6"/>
                        <a:pt x="35" y="6"/>
                      </a:cubicBezTo>
                      <a:cubicBezTo>
                        <a:pt x="35" y="3"/>
                        <a:pt x="33" y="0"/>
                        <a:pt x="3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dirty="0">
                    <a:latin typeface="Agency FB" panose="020B0503020202020204" pitchFamily="34" charset="0"/>
                  </a:endParaRPr>
                </a:p>
              </p:txBody>
            </p:sp>
            <p:sp>
              <p:nvSpPr>
                <p:cNvPr id="80" name="Freeform 84">
                  <a:extLst>
                    <a:ext uri="{FF2B5EF4-FFF2-40B4-BE49-F238E27FC236}">
                      <a16:creationId xmlns="" xmlns:a16="http://schemas.microsoft.com/office/drawing/2014/main" id="{4D369118-8134-48B9-9AE9-2CA40ECC051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323014" y="4870451"/>
                  <a:ext cx="184150" cy="185738"/>
                </a:xfrm>
                <a:custGeom>
                  <a:avLst/>
                  <a:gdLst>
                    <a:gd name="T0" fmla="*/ 11 w 49"/>
                    <a:gd name="T1" fmla="*/ 11 h 49"/>
                    <a:gd name="T2" fmla="*/ 7 w 49"/>
                    <a:gd name="T3" fmla="*/ 46 h 49"/>
                    <a:gd name="T4" fmla="*/ 14 w 49"/>
                    <a:gd name="T5" fmla="*/ 47 h 49"/>
                    <a:gd name="T6" fmla="*/ 46 w 49"/>
                    <a:gd name="T7" fmla="*/ 15 h 49"/>
                    <a:gd name="T8" fmla="*/ 45 w 49"/>
                    <a:gd name="T9" fmla="*/ 7 h 49"/>
                    <a:gd name="T10" fmla="*/ 11 w 49"/>
                    <a:gd name="T11" fmla="*/ 11 h 4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49" h="49">
                      <a:moveTo>
                        <a:pt x="11" y="11"/>
                      </a:moveTo>
                      <a:cubicBezTo>
                        <a:pt x="1" y="21"/>
                        <a:pt x="0" y="35"/>
                        <a:pt x="7" y="46"/>
                      </a:cubicBezTo>
                      <a:cubicBezTo>
                        <a:pt x="9" y="49"/>
                        <a:pt x="12" y="49"/>
                        <a:pt x="14" y="47"/>
                      </a:cubicBezTo>
                      <a:cubicBezTo>
                        <a:pt x="46" y="15"/>
                        <a:pt x="46" y="15"/>
                        <a:pt x="46" y="15"/>
                      </a:cubicBezTo>
                      <a:cubicBezTo>
                        <a:pt x="49" y="13"/>
                        <a:pt x="48" y="9"/>
                        <a:pt x="45" y="7"/>
                      </a:cubicBezTo>
                      <a:cubicBezTo>
                        <a:pt x="35" y="0"/>
                        <a:pt x="20" y="2"/>
                        <a:pt x="11" y="1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dirty="0">
                    <a:latin typeface="Agency FB" panose="020B0503020202020204" pitchFamily="34" charset="0"/>
                  </a:endParaRPr>
                </a:p>
              </p:txBody>
            </p:sp>
          </p:grpSp>
          <p:sp>
            <p:nvSpPr>
              <p:cNvPr id="81" name="椭圆 80">
                <a:extLst>
                  <a:ext uri="{FF2B5EF4-FFF2-40B4-BE49-F238E27FC236}">
                    <a16:creationId xmlns="" xmlns:a16="http://schemas.microsoft.com/office/drawing/2014/main" id="{60159DA2-608F-4A43-A72A-4B7392B0FD16}"/>
                  </a:ext>
                </a:extLst>
              </p:cNvPr>
              <p:cNvSpPr/>
              <p:nvPr/>
            </p:nvSpPr>
            <p:spPr>
              <a:xfrm>
                <a:off x="1007162" y="352037"/>
                <a:ext cx="688368" cy="688368"/>
              </a:xfrm>
              <a:prstGeom prst="ellipse">
                <a:avLst/>
              </a:prstGeom>
              <a:solidFill>
                <a:srgbClr val="EE8A1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solidFill>
                    <a:prstClr val="white"/>
                  </a:solidFill>
                </a:endParaRPr>
              </a:p>
            </p:txBody>
          </p:sp>
          <p:grpSp>
            <p:nvGrpSpPr>
              <p:cNvPr id="82" name="Group 4">
                <a:extLst>
                  <a:ext uri="{FF2B5EF4-FFF2-40B4-BE49-F238E27FC236}">
                    <a16:creationId xmlns="" xmlns:a16="http://schemas.microsoft.com/office/drawing/2014/main" id="{95383651-D80C-4363-94C0-F4F425D29F63}"/>
                  </a:ext>
                </a:extLst>
              </p:cNvPr>
              <p:cNvGrpSpPr>
                <a:grpSpLocks noChangeAspect="1"/>
              </p:cNvGrpSpPr>
              <p:nvPr/>
            </p:nvGrpSpPr>
            <p:grpSpPr bwMode="auto">
              <a:xfrm>
                <a:off x="1140740" y="512071"/>
                <a:ext cx="374650" cy="368300"/>
                <a:chOff x="3722" y="2043"/>
                <a:chExt cx="236" cy="232"/>
              </a:xfrm>
              <a:solidFill>
                <a:schemeClr val="bg1"/>
              </a:solidFill>
            </p:grpSpPr>
            <p:sp>
              <p:nvSpPr>
                <p:cNvPr id="83" name="Freeform 5">
                  <a:extLst>
                    <a:ext uri="{FF2B5EF4-FFF2-40B4-BE49-F238E27FC236}">
                      <a16:creationId xmlns="" xmlns:a16="http://schemas.microsoft.com/office/drawing/2014/main" id="{47A2C8DE-D03E-4232-AD02-5659DC98C0C1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3810" y="2089"/>
                  <a:ext cx="14" cy="32"/>
                </a:xfrm>
                <a:custGeom>
                  <a:avLst/>
                  <a:gdLst>
                    <a:gd name="T0" fmla="*/ 4 w 6"/>
                    <a:gd name="T1" fmla="*/ 0 h 13"/>
                    <a:gd name="T2" fmla="*/ 2 w 6"/>
                    <a:gd name="T3" fmla="*/ 0 h 13"/>
                    <a:gd name="T4" fmla="*/ 0 w 6"/>
                    <a:gd name="T5" fmla="*/ 2 h 13"/>
                    <a:gd name="T6" fmla="*/ 0 w 6"/>
                    <a:gd name="T7" fmla="*/ 13 h 13"/>
                    <a:gd name="T8" fmla="*/ 6 w 6"/>
                    <a:gd name="T9" fmla="*/ 13 h 13"/>
                    <a:gd name="T10" fmla="*/ 6 w 6"/>
                    <a:gd name="T11" fmla="*/ 2 h 13"/>
                    <a:gd name="T12" fmla="*/ 4 w 6"/>
                    <a:gd name="T13" fmla="*/ 0 h 13"/>
                    <a:gd name="T14" fmla="*/ 4 w 6"/>
                    <a:gd name="T15" fmla="*/ 0 h 13"/>
                    <a:gd name="T16" fmla="*/ 4 w 6"/>
                    <a:gd name="T17" fmla="*/ 0 h 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6" h="13">
                      <a:moveTo>
                        <a:pt x="4" y="0"/>
                      </a:move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0"/>
                        <a:pt x="0" y="1"/>
                        <a:pt x="0" y="2"/>
                      </a:cubicBezTo>
                      <a:cubicBezTo>
                        <a:pt x="0" y="13"/>
                        <a:pt x="0" y="13"/>
                        <a:pt x="0" y="13"/>
                      </a:cubicBezTo>
                      <a:cubicBezTo>
                        <a:pt x="6" y="13"/>
                        <a:pt x="6" y="13"/>
                        <a:pt x="6" y="13"/>
                      </a:cubicBezTo>
                      <a:cubicBezTo>
                        <a:pt x="6" y="2"/>
                        <a:pt x="6" y="2"/>
                        <a:pt x="6" y="2"/>
                      </a:cubicBezTo>
                      <a:cubicBezTo>
                        <a:pt x="6" y="1"/>
                        <a:pt x="5" y="0"/>
                        <a:pt x="4" y="0"/>
                      </a:cubicBezTo>
                      <a:close/>
                      <a:moveTo>
                        <a:pt x="4" y="0"/>
                      </a:moveTo>
                      <a:cubicBezTo>
                        <a:pt x="4" y="0"/>
                        <a:pt x="4" y="0"/>
                        <a:pt x="4" y="0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dirty="0">
                    <a:latin typeface="Agency FB" panose="020B0503020202020204" pitchFamily="34" charset="0"/>
                  </a:endParaRPr>
                </a:p>
              </p:txBody>
            </p:sp>
            <p:sp>
              <p:nvSpPr>
                <p:cNvPr id="84" name="Freeform 6">
                  <a:extLst>
                    <a:ext uri="{FF2B5EF4-FFF2-40B4-BE49-F238E27FC236}">
                      <a16:creationId xmlns="" xmlns:a16="http://schemas.microsoft.com/office/drawing/2014/main" id="{A1BCF504-DD15-458A-B1D2-35789AE1DE52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3853" y="2089"/>
                  <a:ext cx="17" cy="32"/>
                </a:xfrm>
                <a:custGeom>
                  <a:avLst/>
                  <a:gdLst>
                    <a:gd name="T0" fmla="*/ 4 w 7"/>
                    <a:gd name="T1" fmla="*/ 0 h 13"/>
                    <a:gd name="T2" fmla="*/ 3 w 7"/>
                    <a:gd name="T3" fmla="*/ 0 h 13"/>
                    <a:gd name="T4" fmla="*/ 0 w 7"/>
                    <a:gd name="T5" fmla="*/ 2 h 13"/>
                    <a:gd name="T6" fmla="*/ 0 w 7"/>
                    <a:gd name="T7" fmla="*/ 13 h 13"/>
                    <a:gd name="T8" fmla="*/ 7 w 7"/>
                    <a:gd name="T9" fmla="*/ 13 h 13"/>
                    <a:gd name="T10" fmla="*/ 7 w 7"/>
                    <a:gd name="T11" fmla="*/ 2 h 13"/>
                    <a:gd name="T12" fmla="*/ 4 w 7"/>
                    <a:gd name="T13" fmla="*/ 0 h 13"/>
                    <a:gd name="T14" fmla="*/ 4 w 7"/>
                    <a:gd name="T15" fmla="*/ 0 h 13"/>
                    <a:gd name="T16" fmla="*/ 4 w 7"/>
                    <a:gd name="T17" fmla="*/ 0 h 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7" h="13">
                      <a:moveTo>
                        <a:pt x="4" y="0"/>
                      </a:moveTo>
                      <a:cubicBezTo>
                        <a:pt x="3" y="0"/>
                        <a:pt x="3" y="0"/>
                        <a:pt x="3" y="0"/>
                      </a:cubicBezTo>
                      <a:cubicBezTo>
                        <a:pt x="1" y="0"/>
                        <a:pt x="0" y="1"/>
                        <a:pt x="0" y="2"/>
                      </a:cubicBezTo>
                      <a:cubicBezTo>
                        <a:pt x="0" y="13"/>
                        <a:pt x="0" y="13"/>
                        <a:pt x="0" y="13"/>
                      </a:cubicBezTo>
                      <a:cubicBezTo>
                        <a:pt x="7" y="13"/>
                        <a:pt x="7" y="13"/>
                        <a:pt x="7" y="13"/>
                      </a:cubicBezTo>
                      <a:cubicBezTo>
                        <a:pt x="7" y="2"/>
                        <a:pt x="7" y="2"/>
                        <a:pt x="7" y="2"/>
                      </a:cubicBezTo>
                      <a:cubicBezTo>
                        <a:pt x="7" y="1"/>
                        <a:pt x="6" y="0"/>
                        <a:pt x="4" y="0"/>
                      </a:cubicBezTo>
                      <a:close/>
                      <a:moveTo>
                        <a:pt x="4" y="0"/>
                      </a:moveTo>
                      <a:cubicBezTo>
                        <a:pt x="4" y="0"/>
                        <a:pt x="4" y="0"/>
                        <a:pt x="4" y="0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dirty="0">
                    <a:latin typeface="Agency FB" panose="020B0503020202020204" pitchFamily="34" charset="0"/>
                  </a:endParaRPr>
                </a:p>
              </p:txBody>
            </p:sp>
            <p:sp>
              <p:nvSpPr>
                <p:cNvPr id="85" name="Freeform 7">
                  <a:extLst>
                    <a:ext uri="{FF2B5EF4-FFF2-40B4-BE49-F238E27FC236}">
                      <a16:creationId xmlns="" xmlns:a16="http://schemas.microsoft.com/office/drawing/2014/main" id="{FE3904F2-949B-41FB-8F3C-B0DB18C6613D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3722" y="2043"/>
                  <a:ext cx="236" cy="232"/>
                </a:xfrm>
                <a:custGeom>
                  <a:avLst/>
                  <a:gdLst>
                    <a:gd name="T0" fmla="*/ 48 w 97"/>
                    <a:gd name="T1" fmla="*/ 0 h 95"/>
                    <a:gd name="T2" fmla="*/ 0 w 97"/>
                    <a:gd name="T3" fmla="*/ 49 h 95"/>
                    <a:gd name="T4" fmla="*/ 14 w 97"/>
                    <a:gd name="T5" fmla="*/ 83 h 95"/>
                    <a:gd name="T6" fmla="*/ 33 w 97"/>
                    <a:gd name="T7" fmla="*/ 95 h 95"/>
                    <a:gd name="T8" fmla="*/ 35 w 97"/>
                    <a:gd name="T9" fmla="*/ 95 h 95"/>
                    <a:gd name="T10" fmla="*/ 39 w 97"/>
                    <a:gd name="T11" fmla="*/ 92 h 95"/>
                    <a:gd name="T12" fmla="*/ 36 w 97"/>
                    <a:gd name="T13" fmla="*/ 86 h 95"/>
                    <a:gd name="T14" fmla="*/ 20 w 97"/>
                    <a:gd name="T15" fmla="*/ 76 h 95"/>
                    <a:gd name="T16" fmla="*/ 9 w 97"/>
                    <a:gd name="T17" fmla="*/ 49 h 95"/>
                    <a:gd name="T18" fmla="*/ 48 w 97"/>
                    <a:gd name="T19" fmla="*/ 9 h 95"/>
                    <a:gd name="T20" fmla="*/ 87 w 97"/>
                    <a:gd name="T21" fmla="*/ 49 h 95"/>
                    <a:gd name="T22" fmla="*/ 76 w 97"/>
                    <a:gd name="T23" fmla="*/ 76 h 95"/>
                    <a:gd name="T24" fmla="*/ 62 w 97"/>
                    <a:gd name="T25" fmla="*/ 84 h 95"/>
                    <a:gd name="T26" fmla="*/ 57 w 97"/>
                    <a:gd name="T27" fmla="*/ 82 h 95"/>
                    <a:gd name="T28" fmla="*/ 53 w 97"/>
                    <a:gd name="T29" fmla="*/ 65 h 95"/>
                    <a:gd name="T30" fmla="*/ 67 w 97"/>
                    <a:gd name="T31" fmla="*/ 50 h 95"/>
                    <a:gd name="T32" fmla="*/ 67 w 97"/>
                    <a:gd name="T33" fmla="*/ 35 h 95"/>
                    <a:gd name="T34" fmla="*/ 29 w 97"/>
                    <a:gd name="T35" fmla="*/ 35 h 95"/>
                    <a:gd name="T36" fmla="*/ 29 w 97"/>
                    <a:gd name="T37" fmla="*/ 50 h 95"/>
                    <a:gd name="T38" fmla="*/ 43 w 97"/>
                    <a:gd name="T39" fmla="*/ 65 h 95"/>
                    <a:gd name="T40" fmla="*/ 50 w 97"/>
                    <a:gd name="T41" fmla="*/ 88 h 95"/>
                    <a:gd name="T42" fmla="*/ 62 w 97"/>
                    <a:gd name="T43" fmla="*/ 93 h 95"/>
                    <a:gd name="T44" fmla="*/ 82 w 97"/>
                    <a:gd name="T45" fmla="*/ 83 h 95"/>
                    <a:gd name="T46" fmla="*/ 83 w 97"/>
                    <a:gd name="T47" fmla="*/ 83 h 95"/>
                    <a:gd name="T48" fmla="*/ 97 w 97"/>
                    <a:gd name="T49" fmla="*/ 49 h 95"/>
                    <a:gd name="T50" fmla="*/ 48 w 97"/>
                    <a:gd name="T51" fmla="*/ 0 h 95"/>
                    <a:gd name="T52" fmla="*/ 48 w 97"/>
                    <a:gd name="T53" fmla="*/ 0 h 95"/>
                    <a:gd name="T54" fmla="*/ 48 w 97"/>
                    <a:gd name="T55" fmla="*/ 0 h 9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97" h="95">
                      <a:moveTo>
                        <a:pt x="48" y="0"/>
                      </a:moveTo>
                      <a:cubicBezTo>
                        <a:pt x="21" y="0"/>
                        <a:pt x="0" y="22"/>
                        <a:pt x="0" y="49"/>
                      </a:cubicBezTo>
                      <a:cubicBezTo>
                        <a:pt x="0" y="61"/>
                        <a:pt x="5" y="74"/>
                        <a:pt x="14" y="83"/>
                      </a:cubicBezTo>
                      <a:cubicBezTo>
                        <a:pt x="19" y="88"/>
                        <a:pt x="26" y="92"/>
                        <a:pt x="33" y="95"/>
                      </a:cubicBezTo>
                      <a:cubicBezTo>
                        <a:pt x="34" y="95"/>
                        <a:pt x="34" y="95"/>
                        <a:pt x="35" y="95"/>
                      </a:cubicBezTo>
                      <a:cubicBezTo>
                        <a:pt x="37" y="95"/>
                        <a:pt x="38" y="94"/>
                        <a:pt x="39" y="92"/>
                      </a:cubicBezTo>
                      <a:cubicBezTo>
                        <a:pt x="40" y="89"/>
                        <a:pt x="39" y="87"/>
                        <a:pt x="36" y="86"/>
                      </a:cubicBezTo>
                      <a:cubicBezTo>
                        <a:pt x="30" y="84"/>
                        <a:pt x="25" y="81"/>
                        <a:pt x="20" y="76"/>
                      </a:cubicBezTo>
                      <a:cubicBezTo>
                        <a:pt x="13" y="69"/>
                        <a:pt x="9" y="59"/>
                        <a:pt x="9" y="49"/>
                      </a:cubicBezTo>
                      <a:cubicBezTo>
                        <a:pt x="9" y="27"/>
                        <a:pt x="27" y="9"/>
                        <a:pt x="48" y="9"/>
                      </a:cubicBezTo>
                      <a:cubicBezTo>
                        <a:pt x="70" y="9"/>
                        <a:pt x="87" y="27"/>
                        <a:pt x="87" y="49"/>
                      </a:cubicBezTo>
                      <a:cubicBezTo>
                        <a:pt x="87" y="59"/>
                        <a:pt x="83" y="69"/>
                        <a:pt x="76" y="76"/>
                      </a:cubicBezTo>
                      <a:cubicBezTo>
                        <a:pt x="73" y="79"/>
                        <a:pt x="66" y="84"/>
                        <a:pt x="62" y="84"/>
                      </a:cubicBezTo>
                      <a:cubicBezTo>
                        <a:pt x="60" y="84"/>
                        <a:pt x="58" y="83"/>
                        <a:pt x="57" y="82"/>
                      </a:cubicBezTo>
                      <a:cubicBezTo>
                        <a:pt x="53" y="78"/>
                        <a:pt x="53" y="70"/>
                        <a:pt x="53" y="65"/>
                      </a:cubicBezTo>
                      <a:cubicBezTo>
                        <a:pt x="61" y="65"/>
                        <a:pt x="67" y="58"/>
                        <a:pt x="67" y="50"/>
                      </a:cubicBezTo>
                      <a:cubicBezTo>
                        <a:pt x="67" y="35"/>
                        <a:pt x="67" y="35"/>
                        <a:pt x="67" y="35"/>
                      </a:cubicBezTo>
                      <a:cubicBezTo>
                        <a:pt x="29" y="35"/>
                        <a:pt x="29" y="35"/>
                        <a:pt x="29" y="35"/>
                      </a:cubicBezTo>
                      <a:cubicBezTo>
                        <a:pt x="29" y="50"/>
                        <a:pt x="29" y="50"/>
                        <a:pt x="29" y="50"/>
                      </a:cubicBezTo>
                      <a:cubicBezTo>
                        <a:pt x="29" y="58"/>
                        <a:pt x="35" y="65"/>
                        <a:pt x="43" y="65"/>
                      </a:cubicBezTo>
                      <a:cubicBezTo>
                        <a:pt x="43" y="71"/>
                        <a:pt x="44" y="82"/>
                        <a:pt x="50" y="88"/>
                      </a:cubicBezTo>
                      <a:cubicBezTo>
                        <a:pt x="53" y="91"/>
                        <a:pt x="57" y="93"/>
                        <a:pt x="62" y="93"/>
                      </a:cubicBezTo>
                      <a:cubicBezTo>
                        <a:pt x="71" y="93"/>
                        <a:pt x="81" y="84"/>
                        <a:pt x="82" y="83"/>
                      </a:cubicBezTo>
                      <a:cubicBezTo>
                        <a:pt x="83" y="83"/>
                        <a:pt x="83" y="83"/>
                        <a:pt x="83" y="83"/>
                      </a:cubicBezTo>
                      <a:cubicBezTo>
                        <a:pt x="92" y="74"/>
                        <a:pt x="97" y="62"/>
                        <a:pt x="97" y="49"/>
                      </a:cubicBezTo>
                      <a:cubicBezTo>
                        <a:pt x="97" y="22"/>
                        <a:pt x="75" y="0"/>
                        <a:pt x="48" y="0"/>
                      </a:cubicBezTo>
                      <a:close/>
                      <a:moveTo>
                        <a:pt x="48" y="0"/>
                      </a:moveTo>
                      <a:cubicBezTo>
                        <a:pt x="48" y="0"/>
                        <a:pt x="48" y="0"/>
                        <a:pt x="48" y="0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dirty="0">
                    <a:latin typeface="Agency FB" panose="020B0503020202020204" pitchFamily="34" charset="0"/>
                  </a:endParaRPr>
                </a:p>
              </p:txBody>
            </p:sp>
          </p:grpSp>
        </p:grpSp>
      </p:grpSp>
      <p:grpSp>
        <p:nvGrpSpPr>
          <p:cNvPr id="15" name="组合 14"/>
          <p:cNvGrpSpPr/>
          <p:nvPr/>
        </p:nvGrpSpPr>
        <p:grpSpPr>
          <a:xfrm>
            <a:off x="0" y="4358377"/>
            <a:ext cx="12192001" cy="2499623"/>
            <a:chOff x="0" y="4358377"/>
            <a:chExt cx="12192001" cy="2499623"/>
          </a:xfrm>
        </p:grpSpPr>
        <p:sp>
          <p:nvSpPr>
            <p:cNvPr id="8" name="等腰三角形 7"/>
            <p:cNvSpPr/>
            <p:nvPr/>
          </p:nvSpPr>
          <p:spPr>
            <a:xfrm>
              <a:off x="8043517" y="4358377"/>
              <a:ext cx="932208" cy="408814"/>
            </a:xfrm>
            <a:prstGeom prst="triangle">
              <a:avLst>
                <a:gd name="adj" fmla="val 38316"/>
              </a:avLst>
            </a:prstGeom>
            <a:solidFill>
              <a:srgbClr val="EE8A1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8" name="矩形 67"/>
            <p:cNvSpPr/>
            <p:nvPr/>
          </p:nvSpPr>
          <p:spPr>
            <a:xfrm>
              <a:off x="0" y="4760636"/>
              <a:ext cx="12192000" cy="1618063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>
                    <a:lumMod val="85000"/>
                  </a:schemeClr>
                </a:solidFill>
              </a:endParaRPr>
            </a:p>
          </p:txBody>
        </p:sp>
        <p:sp>
          <p:nvSpPr>
            <p:cNvPr id="103" name="任意多边形 102"/>
            <p:cNvSpPr/>
            <p:nvPr/>
          </p:nvSpPr>
          <p:spPr>
            <a:xfrm>
              <a:off x="7581900" y="5086350"/>
              <a:ext cx="4610101" cy="1292352"/>
            </a:xfrm>
            <a:custGeom>
              <a:avLst/>
              <a:gdLst>
                <a:gd name="connsiteX0" fmla="*/ 1112586 w 4725415"/>
                <a:gd name="connsiteY0" fmla="*/ 0 h 1292352"/>
                <a:gd name="connsiteX1" fmla="*/ 4725415 w 4725415"/>
                <a:gd name="connsiteY1" fmla="*/ 0 h 1292352"/>
                <a:gd name="connsiteX2" fmla="*/ 4725415 w 4725415"/>
                <a:gd name="connsiteY2" fmla="*/ 1292352 h 1292352"/>
                <a:gd name="connsiteX3" fmla="*/ 0 w 4725415"/>
                <a:gd name="connsiteY3" fmla="*/ 1292352 h 12923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25415" h="1292352">
                  <a:moveTo>
                    <a:pt x="1112586" y="0"/>
                  </a:moveTo>
                  <a:lnTo>
                    <a:pt x="4725415" y="0"/>
                  </a:lnTo>
                  <a:lnTo>
                    <a:pt x="4725415" y="1292352"/>
                  </a:lnTo>
                  <a:lnTo>
                    <a:pt x="0" y="1292352"/>
                  </a:lnTo>
                  <a:close/>
                </a:path>
              </a:pathLst>
            </a:custGeom>
            <a:solidFill>
              <a:srgbClr val="EE8A1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" name="矩形 2"/>
            <p:cNvSpPr/>
            <p:nvPr/>
          </p:nvSpPr>
          <p:spPr>
            <a:xfrm>
              <a:off x="0" y="6378702"/>
              <a:ext cx="12192000" cy="479298"/>
            </a:xfrm>
            <a:prstGeom prst="rect">
              <a:avLst/>
            </a:prstGeom>
            <a:solidFill>
              <a:srgbClr val="EE8A1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2" name="任意多边形 101"/>
            <p:cNvSpPr/>
            <p:nvPr/>
          </p:nvSpPr>
          <p:spPr>
            <a:xfrm flipV="1">
              <a:off x="0" y="4358379"/>
              <a:ext cx="8401050" cy="1585219"/>
            </a:xfrm>
            <a:custGeom>
              <a:avLst/>
              <a:gdLst>
                <a:gd name="connsiteX0" fmla="*/ 0 w 8401050"/>
                <a:gd name="connsiteY0" fmla="*/ 1585219 h 1585219"/>
                <a:gd name="connsiteX1" fmla="*/ 8401050 w 8401050"/>
                <a:gd name="connsiteY1" fmla="*/ 1585219 h 1585219"/>
                <a:gd name="connsiteX2" fmla="*/ 7036335 w 8401050"/>
                <a:gd name="connsiteY2" fmla="*/ 0 h 1585219"/>
                <a:gd name="connsiteX3" fmla="*/ 0 w 8401050"/>
                <a:gd name="connsiteY3" fmla="*/ 0 h 15852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401050" h="1585219">
                  <a:moveTo>
                    <a:pt x="0" y="1585219"/>
                  </a:moveTo>
                  <a:lnTo>
                    <a:pt x="8401050" y="1585219"/>
                  </a:lnTo>
                  <a:lnTo>
                    <a:pt x="7036335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E8A10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14" name="图片 1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73999" y="1306535"/>
            <a:ext cx="3510653" cy="3879174"/>
          </a:xfrm>
          <a:prstGeom prst="rect">
            <a:avLst/>
          </a:prstGeom>
        </p:spPr>
      </p:pic>
      <p:sp>
        <p:nvSpPr>
          <p:cNvPr id="69" name="文本框 68">
            <a:extLst>
              <a:ext uri="{FF2B5EF4-FFF2-40B4-BE49-F238E27FC236}">
                <a16:creationId xmlns="" xmlns:a16="http://schemas.microsoft.com/office/drawing/2014/main" id="{50AED0E6-B125-45D7-89E2-CEE6BC5E89C1}"/>
              </a:ext>
            </a:extLst>
          </p:cNvPr>
          <p:cNvSpPr txBox="1"/>
          <p:nvPr/>
        </p:nvSpPr>
        <p:spPr>
          <a:xfrm>
            <a:off x="980801" y="4457910"/>
            <a:ext cx="5383768" cy="132343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dist"/>
            <a:r>
              <a:rPr lang="en-US" altLang="zh-CN" sz="8000" b="1" dirty="0" smtClean="0">
                <a:solidFill>
                  <a:schemeClr val="bg1"/>
                </a:solidFill>
                <a:latin typeface="+mn-ea"/>
                <a:cs typeface="+mn-ea"/>
                <a:sym typeface="+mn-lt"/>
              </a:rPr>
              <a:t>PRAT 02</a:t>
            </a:r>
            <a:endParaRPr lang="zh-CN" altLang="en-US" sz="8000" b="1" dirty="0">
              <a:solidFill>
                <a:schemeClr val="bg1"/>
              </a:solidFill>
              <a:latin typeface="+mn-ea"/>
              <a:cs typeface="+mn-ea"/>
              <a:sym typeface="+mn-lt"/>
            </a:endParaRPr>
          </a:p>
        </p:txBody>
      </p:sp>
      <p:sp>
        <p:nvSpPr>
          <p:cNvPr id="88" name="矩形 87">
            <a:extLst>
              <a:ext uri="{FF2B5EF4-FFF2-40B4-BE49-F238E27FC236}">
                <a16:creationId xmlns="" xmlns:a16="http://schemas.microsoft.com/office/drawing/2014/main" id="{1AA59E97-51D8-4B20-A31D-9F66DC7A5644}"/>
              </a:ext>
            </a:extLst>
          </p:cNvPr>
          <p:cNvSpPr/>
          <p:nvPr/>
        </p:nvSpPr>
        <p:spPr>
          <a:xfrm>
            <a:off x="792568" y="2307003"/>
            <a:ext cx="6120552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10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汉仪雅酷黑 75W" panose="020B0804020202020204" pitchFamily="34" charset="-122"/>
                <a:ea typeface="汉仪雅酷黑 75W" panose="020B0804020202020204" pitchFamily="34" charset="-122"/>
                <a:cs typeface="+mn-ea"/>
                <a:sym typeface="+mn-lt"/>
              </a:rPr>
              <a:t>三大</a:t>
            </a:r>
            <a:r>
              <a:rPr lang="zh-CN" altLang="en-US" sz="10000" b="1" dirty="0">
                <a:solidFill>
                  <a:srgbClr val="EE8A10"/>
                </a:solidFill>
                <a:latin typeface="汉仪雅酷黑 75W" panose="020B0804020202020204" pitchFamily="34" charset="-122"/>
                <a:ea typeface="汉仪雅酷黑 75W" panose="020B0804020202020204" pitchFamily="34" charset="-122"/>
                <a:cs typeface="+mn-ea"/>
                <a:sym typeface="+mn-lt"/>
              </a:rPr>
              <a:t>效应</a:t>
            </a:r>
          </a:p>
        </p:txBody>
      </p:sp>
      <p:sp>
        <p:nvSpPr>
          <p:cNvPr id="89" name="文本框 88">
            <a:extLst>
              <a:ext uri="{FF2B5EF4-FFF2-40B4-BE49-F238E27FC236}">
                <a16:creationId xmlns="" xmlns:a16="http://schemas.microsoft.com/office/drawing/2014/main" id="{285B7AE6-7C8E-483C-8C3D-0B0F814F1B82}"/>
              </a:ext>
            </a:extLst>
          </p:cNvPr>
          <p:cNvSpPr txBox="1"/>
          <p:nvPr/>
        </p:nvSpPr>
        <p:spPr>
          <a:xfrm>
            <a:off x="1712244" y="1523501"/>
            <a:ext cx="49936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3200" dirty="0">
                <a:latin typeface="+mn-ea"/>
                <a:cs typeface="+mn-ea"/>
                <a:sym typeface="+mn-lt"/>
              </a:rPr>
              <a:t>学习</a:t>
            </a:r>
            <a:r>
              <a:rPr lang="zh-CN" altLang="en-US" sz="3200" b="1" dirty="0">
                <a:solidFill>
                  <a:srgbClr val="EE8A10"/>
                </a:solidFill>
                <a:latin typeface="+mn-ea"/>
                <a:cs typeface="+mn-ea"/>
                <a:sym typeface="+mn-lt"/>
              </a:rPr>
              <a:t>心理</a:t>
            </a:r>
            <a:r>
              <a:rPr lang="en-US" altLang="zh-CN" sz="3200" dirty="0">
                <a:latin typeface="+mn-ea"/>
                <a:cs typeface="+mn-ea"/>
                <a:sym typeface="+mn-lt"/>
              </a:rPr>
              <a:t>·</a:t>
            </a:r>
            <a:r>
              <a:rPr lang="zh-CN" altLang="en-US" sz="3200" dirty="0">
                <a:latin typeface="+mn-ea"/>
                <a:cs typeface="+mn-ea"/>
                <a:sym typeface="+mn-lt"/>
              </a:rPr>
              <a:t>应用</a:t>
            </a:r>
            <a:r>
              <a:rPr lang="zh-CN" altLang="en-US" sz="3200" b="1" dirty="0">
                <a:solidFill>
                  <a:srgbClr val="EE8A10"/>
                </a:solidFill>
                <a:latin typeface="+mn-ea"/>
                <a:cs typeface="+mn-ea"/>
                <a:sym typeface="+mn-lt"/>
              </a:rPr>
              <a:t>心理</a:t>
            </a:r>
          </a:p>
        </p:txBody>
      </p:sp>
      <p:sp>
        <p:nvSpPr>
          <p:cNvPr id="90" name="笑脸 89"/>
          <p:cNvSpPr/>
          <p:nvPr/>
        </p:nvSpPr>
        <p:spPr>
          <a:xfrm>
            <a:off x="961739" y="1539248"/>
            <a:ext cx="540000" cy="540000"/>
          </a:xfrm>
          <a:prstGeom prst="smileyFace">
            <a:avLst/>
          </a:prstGeom>
          <a:noFill/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538085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:random/>
      </p:transition>
    </mc:Choice>
    <mc:Fallback xmlns="">
      <p:transition spd="slow" advTm="2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" grpId="0"/>
      <p:bldP spid="88" grpId="0"/>
      <p:bldP spid="89" grpId="0"/>
      <p:bldP spid="90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文本框 14">
            <a:extLst>
              <a:ext uri="{FF2B5EF4-FFF2-40B4-BE49-F238E27FC236}">
                <a16:creationId xmlns="" xmlns:a16="http://schemas.microsoft.com/office/drawing/2014/main" id="{B5001539-E82C-4346-9DBF-A96A8986DB48}"/>
              </a:ext>
            </a:extLst>
          </p:cNvPr>
          <p:cNvSpPr txBox="1"/>
          <p:nvPr/>
        </p:nvSpPr>
        <p:spPr>
          <a:xfrm>
            <a:off x="1009881" y="4075288"/>
            <a:ext cx="2041587" cy="523220"/>
          </a:xfrm>
          <a:prstGeom prst="rect">
            <a:avLst/>
          </a:prstGeom>
          <a:solidFill>
            <a:srgbClr val="EE8A10"/>
          </a:solidFill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首因效应</a:t>
            </a:r>
          </a:p>
        </p:txBody>
      </p:sp>
      <p:sp>
        <p:nvSpPr>
          <p:cNvPr id="27" name="矩形 26">
            <a:extLst>
              <a:ext uri="{FF2B5EF4-FFF2-40B4-BE49-F238E27FC236}">
                <a16:creationId xmlns="" xmlns:a16="http://schemas.microsoft.com/office/drawing/2014/main" id="{A43B374C-84CE-4DA5-849A-5230FB26D4BA}"/>
              </a:ext>
            </a:extLst>
          </p:cNvPr>
          <p:cNvSpPr/>
          <p:nvPr/>
        </p:nvSpPr>
        <p:spPr>
          <a:xfrm>
            <a:off x="574913" y="4880140"/>
            <a:ext cx="2839092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dist">
              <a:lnSpc>
                <a:spcPct val="150000"/>
              </a:lnSpc>
            </a:pPr>
            <a:r>
              <a:rPr lang="zh-CN" altLang="en-US" sz="2000" dirty="0">
                <a:cs typeface="+mn-ea"/>
                <a:sym typeface="+mn-lt"/>
              </a:rPr>
              <a:t>第一印象决定人际成败</a:t>
            </a:r>
          </a:p>
        </p:txBody>
      </p:sp>
      <p:sp>
        <p:nvSpPr>
          <p:cNvPr id="28" name="矩形 27">
            <a:extLst>
              <a:ext uri="{FF2B5EF4-FFF2-40B4-BE49-F238E27FC236}">
                <a16:creationId xmlns="" xmlns:a16="http://schemas.microsoft.com/office/drawing/2014/main" id="{7717430D-0A9A-4B7E-9AA9-20D7C34065B2}"/>
              </a:ext>
            </a:extLst>
          </p:cNvPr>
          <p:cNvSpPr/>
          <p:nvPr/>
        </p:nvSpPr>
        <p:spPr>
          <a:xfrm>
            <a:off x="3986066" y="1711291"/>
            <a:ext cx="7726778" cy="393954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250000"/>
              </a:lnSpc>
            </a:pPr>
            <a:r>
              <a:rPr lang="zh-CN" altLang="en-US" sz="2000" dirty="0">
                <a:cs typeface="+mn-ea"/>
                <a:sym typeface="+mn-lt"/>
              </a:rPr>
              <a:t>首因效应：也叫“第一印象效应”，指与人第一次交往中给他人留下的印象，在对方头脑中占据着主导地位。研究表明，产生第一印象的</a:t>
            </a:r>
            <a:r>
              <a:rPr lang="en-US" altLang="zh-CN" sz="2000" dirty="0">
                <a:cs typeface="+mn-ea"/>
                <a:sym typeface="+mn-lt"/>
              </a:rPr>
              <a:t>7</a:t>
            </a:r>
            <a:r>
              <a:rPr lang="zh-CN" altLang="en-US" sz="2000" dirty="0">
                <a:cs typeface="+mn-ea"/>
                <a:sym typeface="+mn-lt"/>
              </a:rPr>
              <a:t>秒钟可以保持</a:t>
            </a:r>
            <a:r>
              <a:rPr lang="en-US" altLang="zh-CN" sz="2000" dirty="0">
                <a:cs typeface="+mn-ea"/>
                <a:sym typeface="+mn-lt"/>
              </a:rPr>
              <a:t>7</a:t>
            </a:r>
            <a:r>
              <a:rPr lang="zh-CN" altLang="en-US" sz="2000" dirty="0">
                <a:cs typeface="+mn-ea"/>
                <a:sym typeface="+mn-lt"/>
              </a:rPr>
              <a:t>年，且一旦形成，就很难改变。第一印象不好，或许下面的事情就可能泡汤、失败。作为职场中人，如果你不想失去任何成功的机会，就要努力给别人留下良好的第一印象。</a:t>
            </a:r>
          </a:p>
        </p:txBody>
      </p:sp>
      <p:grpSp>
        <p:nvGrpSpPr>
          <p:cNvPr id="29" name="组合 28">
            <a:extLst>
              <a:ext uri="{FF2B5EF4-FFF2-40B4-BE49-F238E27FC236}">
                <a16:creationId xmlns="" xmlns:a16="http://schemas.microsoft.com/office/drawing/2014/main" id="{EA011D38-062B-46E1-916E-33BE1406286F}"/>
              </a:ext>
            </a:extLst>
          </p:cNvPr>
          <p:cNvGrpSpPr/>
          <p:nvPr/>
        </p:nvGrpSpPr>
        <p:grpSpPr>
          <a:xfrm>
            <a:off x="0" y="165767"/>
            <a:ext cx="2476500" cy="422214"/>
            <a:chOff x="-3305" y="344402"/>
            <a:chExt cx="4156217" cy="754174"/>
          </a:xfrm>
        </p:grpSpPr>
        <p:sp>
          <p:nvSpPr>
            <p:cNvPr id="30" name="任意多边形: 形状 30">
              <a:extLst>
                <a:ext uri="{FF2B5EF4-FFF2-40B4-BE49-F238E27FC236}">
                  <a16:creationId xmlns="" xmlns:a16="http://schemas.microsoft.com/office/drawing/2014/main" id="{E3183C62-F7F1-4AC0-8836-21A4E016593E}"/>
                </a:ext>
              </a:extLst>
            </p:cNvPr>
            <p:cNvSpPr/>
            <p:nvPr/>
          </p:nvSpPr>
          <p:spPr>
            <a:xfrm flipH="1" flipV="1">
              <a:off x="560461" y="362710"/>
              <a:ext cx="571911" cy="734570"/>
            </a:xfrm>
            <a:custGeom>
              <a:avLst/>
              <a:gdLst>
                <a:gd name="connsiteX0" fmla="*/ 76725 w 571911"/>
                <a:gd name="connsiteY0" fmla="*/ 734570 h 734570"/>
                <a:gd name="connsiteX1" fmla="*/ 0 w 571911"/>
                <a:gd name="connsiteY1" fmla="*/ 734570 h 734570"/>
                <a:gd name="connsiteX2" fmla="*/ 495186 w 571911"/>
                <a:gd name="connsiteY2" fmla="*/ 0 h 734570"/>
                <a:gd name="connsiteX3" fmla="*/ 571911 w 571911"/>
                <a:gd name="connsiteY3" fmla="*/ 0 h 7345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71911" h="734570">
                  <a:moveTo>
                    <a:pt x="76725" y="734570"/>
                  </a:moveTo>
                  <a:lnTo>
                    <a:pt x="0" y="734570"/>
                  </a:lnTo>
                  <a:lnTo>
                    <a:pt x="495186" y="0"/>
                  </a:lnTo>
                  <a:lnTo>
                    <a:pt x="571911" y="0"/>
                  </a:lnTo>
                  <a:close/>
                </a:path>
              </a:pathLst>
            </a:custGeom>
            <a:solidFill>
              <a:srgbClr val="F095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1" name="任意多边形: 形状 54">
              <a:extLst>
                <a:ext uri="{FF2B5EF4-FFF2-40B4-BE49-F238E27FC236}">
                  <a16:creationId xmlns="" xmlns:a16="http://schemas.microsoft.com/office/drawing/2014/main" id="{F4576C96-2FEF-42CC-B6C1-CBAF2AF48B75}"/>
                </a:ext>
              </a:extLst>
            </p:cNvPr>
            <p:cNvSpPr/>
            <p:nvPr/>
          </p:nvSpPr>
          <p:spPr>
            <a:xfrm>
              <a:off x="811307" y="361416"/>
              <a:ext cx="3341605" cy="714691"/>
            </a:xfrm>
            <a:custGeom>
              <a:avLst/>
              <a:gdLst>
                <a:gd name="connsiteX0" fmla="*/ 494312 w 4010666"/>
                <a:gd name="connsiteY0" fmla="*/ 0 h 733274"/>
                <a:gd name="connsiteX1" fmla="*/ 3668445 w 4010666"/>
                <a:gd name="connsiteY1" fmla="*/ 0 h 733274"/>
                <a:gd name="connsiteX2" fmla="*/ 3716885 w 4010666"/>
                <a:gd name="connsiteY2" fmla="*/ 4883 h 733274"/>
                <a:gd name="connsiteX3" fmla="*/ 4010666 w 4010666"/>
                <a:gd name="connsiteY3" fmla="*/ 365341 h 733274"/>
                <a:gd name="connsiteX4" fmla="*/ 3642733 w 4010666"/>
                <a:gd name="connsiteY4" fmla="*/ 733274 h 733274"/>
                <a:gd name="connsiteX5" fmla="*/ 0 w 4010666"/>
                <a:gd name="connsiteY5" fmla="*/ 733274 h 7332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010666" h="733274">
                  <a:moveTo>
                    <a:pt x="494312" y="0"/>
                  </a:moveTo>
                  <a:lnTo>
                    <a:pt x="3668445" y="0"/>
                  </a:lnTo>
                  <a:lnTo>
                    <a:pt x="3716885" y="4883"/>
                  </a:lnTo>
                  <a:cubicBezTo>
                    <a:pt x="3884546" y="39191"/>
                    <a:pt x="4010666" y="187538"/>
                    <a:pt x="4010666" y="365341"/>
                  </a:cubicBezTo>
                  <a:cubicBezTo>
                    <a:pt x="4010666" y="568545"/>
                    <a:pt x="3845937" y="733274"/>
                    <a:pt x="3642733" y="733274"/>
                  </a:cubicBezTo>
                  <a:lnTo>
                    <a:pt x="0" y="733274"/>
                  </a:lnTo>
                  <a:close/>
                </a:path>
              </a:pathLst>
            </a:custGeom>
            <a:solidFill>
              <a:srgbClr val="F095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2" name="任意多边形: 形状 32">
              <a:extLst>
                <a:ext uri="{FF2B5EF4-FFF2-40B4-BE49-F238E27FC236}">
                  <a16:creationId xmlns="" xmlns:a16="http://schemas.microsoft.com/office/drawing/2014/main" id="{CB781C22-B620-411E-9042-3828327669DD}"/>
                </a:ext>
              </a:extLst>
            </p:cNvPr>
            <p:cNvSpPr/>
            <p:nvPr/>
          </p:nvSpPr>
          <p:spPr>
            <a:xfrm flipH="1" flipV="1">
              <a:off x="389638" y="362710"/>
              <a:ext cx="571911" cy="734570"/>
            </a:xfrm>
            <a:custGeom>
              <a:avLst/>
              <a:gdLst>
                <a:gd name="connsiteX0" fmla="*/ 76725 w 571911"/>
                <a:gd name="connsiteY0" fmla="*/ 734570 h 734570"/>
                <a:gd name="connsiteX1" fmla="*/ 0 w 571911"/>
                <a:gd name="connsiteY1" fmla="*/ 734570 h 734570"/>
                <a:gd name="connsiteX2" fmla="*/ 495186 w 571911"/>
                <a:gd name="connsiteY2" fmla="*/ 0 h 734570"/>
                <a:gd name="connsiteX3" fmla="*/ 571911 w 571911"/>
                <a:gd name="connsiteY3" fmla="*/ 0 h 7345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71911" h="734570">
                  <a:moveTo>
                    <a:pt x="76725" y="734570"/>
                  </a:moveTo>
                  <a:lnTo>
                    <a:pt x="0" y="734570"/>
                  </a:lnTo>
                  <a:lnTo>
                    <a:pt x="495186" y="0"/>
                  </a:lnTo>
                  <a:lnTo>
                    <a:pt x="571911" y="0"/>
                  </a:lnTo>
                  <a:close/>
                </a:path>
              </a:pathLst>
            </a:custGeom>
            <a:solidFill>
              <a:srgbClr val="F095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3" name="任意多边形: 形状 33">
              <a:extLst>
                <a:ext uri="{FF2B5EF4-FFF2-40B4-BE49-F238E27FC236}">
                  <a16:creationId xmlns="" xmlns:a16="http://schemas.microsoft.com/office/drawing/2014/main" id="{2CC9D8C9-0F25-466A-81E4-2B5EFF8B4068}"/>
                </a:ext>
              </a:extLst>
            </p:cNvPr>
            <p:cNvSpPr/>
            <p:nvPr/>
          </p:nvSpPr>
          <p:spPr>
            <a:xfrm flipH="1" flipV="1">
              <a:off x="217341" y="362710"/>
              <a:ext cx="571911" cy="734570"/>
            </a:xfrm>
            <a:custGeom>
              <a:avLst/>
              <a:gdLst>
                <a:gd name="connsiteX0" fmla="*/ 76725 w 571911"/>
                <a:gd name="connsiteY0" fmla="*/ 734570 h 734570"/>
                <a:gd name="connsiteX1" fmla="*/ 0 w 571911"/>
                <a:gd name="connsiteY1" fmla="*/ 734570 h 734570"/>
                <a:gd name="connsiteX2" fmla="*/ 495186 w 571911"/>
                <a:gd name="connsiteY2" fmla="*/ 0 h 734570"/>
                <a:gd name="connsiteX3" fmla="*/ 571911 w 571911"/>
                <a:gd name="connsiteY3" fmla="*/ 0 h 7345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71911" h="734570">
                  <a:moveTo>
                    <a:pt x="76725" y="734570"/>
                  </a:moveTo>
                  <a:lnTo>
                    <a:pt x="0" y="734570"/>
                  </a:lnTo>
                  <a:lnTo>
                    <a:pt x="495186" y="0"/>
                  </a:lnTo>
                  <a:lnTo>
                    <a:pt x="571911" y="0"/>
                  </a:lnTo>
                  <a:close/>
                </a:path>
              </a:pathLst>
            </a:custGeom>
            <a:solidFill>
              <a:srgbClr val="F095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4" name="任意多边形: 形状 53">
              <a:extLst>
                <a:ext uri="{FF2B5EF4-FFF2-40B4-BE49-F238E27FC236}">
                  <a16:creationId xmlns="" xmlns:a16="http://schemas.microsoft.com/office/drawing/2014/main" id="{7DCA88B6-FBCD-49F9-9FC1-9F9B36775C29}"/>
                </a:ext>
              </a:extLst>
            </p:cNvPr>
            <p:cNvSpPr/>
            <p:nvPr/>
          </p:nvSpPr>
          <p:spPr>
            <a:xfrm flipH="1" flipV="1">
              <a:off x="-3305" y="364006"/>
              <a:ext cx="593966" cy="734570"/>
            </a:xfrm>
            <a:custGeom>
              <a:avLst/>
              <a:gdLst>
                <a:gd name="connsiteX0" fmla="*/ 593966 w 593966"/>
                <a:gd name="connsiteY0" fmla="*/ 734570 h 734570"/>
                <a:gd name="connsiteX1" fmla="*/ 0 w 593966"/>
                <a:gd name="connsiteY1" fmla="*/ 734570 h 734570"/>
                <a:gd name="connsiteX2" fmla="*/ 495186 w 593966"/>
                <a:gd name="connsiteY2" fmla="*/ 0 h 734570"/>
                <a:gd name="connsiteX3" fmla="*/ 593966 w 593966"/>
                <a:gd name="connsiteY3" fmla="*/ 0 h 7345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93966" h="734570">
                  <a:moveTo>
                    <a:pt x="593966" y="734570"/>
                  </a:moveTo>
                  <a:lnTo>
                    <a:pt x="0" y="734570"/>
                  </a:lnTo>
                  <a:lnTo>
                    <a:pt x="495186" y="0"/>
                  </a:lnTo>
                  <a:lnTo>
                    <a:pt x="593966" y="0"/>
                  </a:lnTo>
                  <a:close/>
                </a:path>
              </a:pathLst>
            </a:custGeom>
            <a:solidFill>
              <a:srgbClr val="F095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5" name="文本框 34">
              <a:extLst>
                <a:ext uri="{FF2B5EF4-FFF2-40B4-BE49-F238E27FC236}">
                  <a16:creationId xmlns="" xmlns:a16="http://schemas.microsoft.com/office/drawing/2014/main" id="{59EE2A6E-5DF8-402A-8B36-B745BB0705B8}"/>
                </a:ext>
              </a:extLst>
            </p:cNvPr>
            <p:cNvSpPr txBox="1"/>
            <p:nvPr/>
          </p:nvSpPr>
          <p:spPr>
            <a:xfrm>
              <a:off x="1287208" y="344402"/>
              <a:ext cx="2688108" cy="71469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cs typeface="字魂105号-简雅黑" panose="00000500000000000000" pitchFamily="2" charset="-122"/>
                </a:rPr>
                <a:t>02.</a:t>
              </a:r>
              <a:r>
                <a:rPr lang="zh-CN" altLang="en-US" sz="20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cs typeface="字魂105号-简雅黑" panose="00000500000000000000" pitchFamily="2" charset="-122"/>
                </a:rPr>
                <a:t>三大效应</a:t>
              </a:r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1216828" y="1840457"/>
            <a:ext cx="1524805" cy="1840604"/>
            <a:chOff x="1317265" y="2097755"/>
            <a:chExt cx="1524805" cy="1840604"/>
          </a:xfrm>
          <a:solidFill>
            <a:schemeClr val="accent1"/>
          </a:solidFill>
        </p:grpSpPr>
        <p:sp>
          <p:nvSpPr>
            <p:cNvPr id="37" name="任意多边形 36"/>
            <p:cNvSpPr/>
            <p:nvPr/>
          </p:nvSpPr>
          <p:spPr>
            <a:xfrm>
              <a:off x="1317265" y="2097755"/>
              <a:ext cx="1524805" cy="1840604"/>
            </a:xfrm>
            <a:custGeom>
              <a:avLst/>
              <a:gdLst>
                <a:gd name="connsiteX0" fmla="*/ 762402 w 1524805"/>
                <a:gd name="connsiteY0" fmla="*/ 0 h 1840604"/>
                <a:gd name="connsiteX1" fmla="*/ 1301502 w 1524805"/>
                <a:gd name="connsiteY1" fmla="*/ 223303 h 1840604"/>
                <a:gd name="connsiteX2" fmla="*/ 1301502 w 1524805"/>
                <a:gd name="connsiteY2" fmla="*/ 1301503 h 1840604"/>
                <a:gd name="connsiteX3" fmla="*/ 762402 w 1524805"/>
                <a:gd name="connsiteY3" fmla="*/ 1840604 h 1840604"/>
                <a:gd name="connsiteX4" fmla="*/ 223302 w 1524805"/>
                <a:gd name="connsiteY4" fmla="*/ 1301503 h 1840604"/>
                <a:gd name="connsiteX5" fmla="*/ 223302 w 1524805"/>
                <a:gd name="connsiteY5" fmla="*/ 223303 h 1840604"/>
                <a:gd name="connsiteX6" fmla="*/ 762402 w 1524805"/>
                <a:gd name="connsiteY6" fmla="*/ 0 h 1840604"/>
                <a:gd name="connsiteX7" fmla="*/ 762402 w 1524805"/>
                <a:gd name="connsiteY7" fmla="*/ 130768 h 1840604"/>
                <a:gd name="connsiteX8" fmla="*/ 130767 w 1524805"/>
                <a:gd name="connsiteY8" fmla="*/ 762403 h 1840604"/>
                <a:gd name="connsiteX9" fmla="*/ 762402 w 1524805"/>
                <a:gd name="connsiteY9" fmla="*/ 1394038 h 1840604"/>
                <a:gd name="connsiteX10" fmla="*/ 1394037 w 1524805"/>
                <a:gd name="connsiteY10" fmla="*/ 762403 h 1840604"/>
                <a:gd name="connsiteX11" fmla="*/ 762402 w 1524805"/>
                <a:gd name="connsiteY11" fmla="*/ 130768 h 18406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524805" h="1840604">
                  <a:moveTo>
                    <a:pt x="762402" y="0"/>
                  </a:moveTo>
                  <a:cubicBezTo>
                    <a:pt x="957518" y="0"/>
                    <a:pt x="1152634" y="74434"/>
                    <a:pt x="1301502" y="223303"/>
                  </a:cubicBezTo>
                  <a:cubicBezTo>
                    <a:pt x="1599240" y="521040"/>
                    <a:pt x="1599240" y="1003766"/>
                    <a:pt x="1301502" y="1301503"/>
                  </a:cubicBezTo>
                  <a:lnTo>
                    <a:pt x="762402" y="1840604"/>
                  </a:lnTo>
                  <a:lnTo>
                    <a:pt x="223302" y="1301503"/>
                  </a:lnTo>
                  <a:cubicBezTo>
                    <a:pt x="-74435" y="1003766"/>
                    <a:pt x="-74435" y="521040"/>
                    <a:pt x="223302" y="223303"/>
                  </a:cubicBezTo>
                  <a:cubicBezTo>
                    <a:pt x="372171" y="74434"/>
                    <a:pt x="567286" y="0"/>
                    <a:pt x="762402" y="0"/>
                  </a:cubicBezTo>
                  <a:close/>
                  <a:moveTo>
                    <a:pt x="762402" y="130768"/>
                  </a:moveTo>
                  <a:cubicBezTo>
                    <a:pt x="413560" y="130768"/>
                    <a:pt x="130767" y="413561"/>
                    <a:pt x="130767" y="762403"/>
                  </a:cubicBezTo>
                  <a:cubicBezTo>
                    <a:pt x="130767" y="1111245"/>
                    <a:pt x="413560" y="1394038"/>
                    <a:pt x="762402" y="1394038"/>
                  </a:cubicBezTo>
                  <a:cubicBezTo>
                    <a:pt x="1111244" y="1394038"/>
                    <a:pt x="1394037" y="1111245"/>
                    <a:pt x="1394037" y="762403"/>
                  </a:cubicBezTo>
                  <a:cubicBezTo>
                    <a:pt x="1394037" y="413561"/>
                    <a:pt x="1111244" y="130768"/>
                    <a:pt x="762402" y="130768"/>
                  </a:cubicBezTo>
                  <a:close/>
                </a:path>
              </a:pathLst>
            </a:custGeom>
            <a:solidFill>
              <a:srgbClr val="EE8A1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38" name="椭圆 37"/>
            <p:cNvSpPr/>
            <p:nvPr/>
          </p:nvSpPr>
          <p:spPr>
            <a:xfrm>
              <a:off x="1526774" y="2307265"/>
              <a:ext cx="1105786" cy="1105786"/>
            </a:xfrm>
            <a:prstGeom prst="ellipse">
              <a:avLst/>
            </a:prstGeom>
            <a:solidFill>
              <a:srgbClr val="EE8A1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54" name="矩形 53"/>
          <p:cNvSpPr/>
          <p:nvPr/>
        </p:nvSpPr>
        <p:spPr>
          <a:xfrm>
            <a:off x="1592968" y="2288622"/>
            <a:ext cx="758771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3200" b="1" dirty="0">
                <a:solidFill>
                  <a:prstClr val="white"/>
                </a:solidFill>
                <a:latin typeface="Dotum" panose="020B0600000101010101" pitchFamily="34" charset="-127"/>
                <a:ea typeface="Dotum" panose="020B0600000101010101" pitchFamily="34" charset="-127"/>
              </a:rPr>
              <a:t>01</a:t>
            </a:r>
            <a:endParaRPr lang="zh-CN" altLang="en-US" sz="3200" b="1" dirty="0">
              <a:solidFill>
                <a:prstClr val="white"/>
              </a:solidFill>
              <a:latin typeface="Dotum" panose="020B0600000101010101" pitchFamily="34" charset="-127"/>
              <a:ea typeface="Dotum" panose="020B0600000101010101" pitchFamily="34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3954971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:random/>
      </p:transition>
    </mc:Choice>
    <mc:Fallback xmlns="">
      <p:transition spd="slow" advTm="2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27" grpId="0"/>
      <p:bldP spid="28" grpId="0"/>
      <p:bldP spid="5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文本框 14">
            <a:extLst>
              <a:ext uri="{FF2B5EF4-FFF2-40B4-BE49-F238E27FC236}">
                <a16:creationId xmlns="" xmlns:a16="http://schemas.microsoft.com/office/drawing/2014/main" id="{B5001539-E82C-4346-9DBF-A96A8986DB48}"/>
              </a:ext>
            </a:extLst>
          </p:cNvPr>
          <p:cNvSpPr txBox="1"/>
          <p:nvPr/>
        </p:nvSpPr>
        <p:spPr>
          <a:xfrm>
            <a:off x="2514050" y="1295162"/>
            <a:ext cx="2041587" cy="523220"/>
          </a:xfrm>
          <a:prstGeom prst="rect">
            <a:avLst/>
          </a:prstGeom>
          <a:solidFill>
            <a:srgbClr val="EE8A10"/>
          </a:solidFill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权威效应</a:t>
            </a:r>
          </a:p>
        </p:txBody>
      </p:sp>
      <p:sp>
        <p:nvSpPr>
          <p:cNvPr id="27" name="矩形 26">
            <a:extLst>
              <a:ext uri="{FF2B5EF4-FFF2-40B4-BE49-F238E27FC236}">
                <a16:creationId xmlns="" xmlns:a16="http://schemas.microsoft.com/office/drawing/2014/main" id="{A43B374C-84CE-4DA5-849A-5230FB26D4BA}"/>
              </a:ext>
            </a:extLst>
          </p:cNvPr>
          <p:cNvSpPr/>
          <p:nvPr/>
        </p:nvSpPr>
        <p:spPr>
          <a:xfrm>
            <a:off x="4710742" y="1356717"/>
            <a:ext cx="2839092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dist"/>
            <a:r>
              <a:rPr lang="zh-CN" altLang="en-US" sz="2000" dirty="0">
                <a:cs typeface="+mn-ea"/>
                <a:sym typeface="+mn-lt"/>
              </a:rPr>
              <a:t>人微言轻，人贵言重</a:t>
            </a:r>
          </a:p>
        </p:txBody>
      </p:sp>
      <p:sp>
        <p:nvSpPr>
          <p:cNvPr id="28" name="矩形 27">
            <a:extLst>
              <a:ext uri="{FF2B5EF4-FFF2-40B4-BE49-F238E27FC236}">
                <a16:creationId xmlns="" xmlns:a16="http://schemas.microsoft.com/office/drawing/2014/main" id="{7717430D-0A9A-4B7E-9AA9-20D7C34065B2}"/>
              </a:ext>
            </a:extLst>
          </p:cNvPr>
          <p:cNvSpPr/>
          <p:nvPr/>
        </p:nvSpPr>
        <p:spPr>
          <a:xfrm>
            <a:off x="2515567" y="1878421"/>
            <a:ext cx="9350050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2000" dirty="0">
                <a:cs typeface="+mn-ea"/>
                <a:sym typeface="+mn-lt"/>
              </a:rPr>
              <a:t>权威效应：如果一个人地位高、有威信、受人尊敬，那么他所说的话、所做的事容易引起别人的重视，并相信其正确性。权威人士容易对他人产生更大影响力，我们要努力成为权威人士，但同时对权威人士不要过分迷信。</a:t>
            </a:r>
          </a:p>
        </p:txBody>
      </p:sp>
      <p:grpSp>
        <p:nvGrpSpPr>
          <p:cNvPr id="29" name="组合 28">
            <a:extLst>
              <a:ext uri="{FF2B5EF4-FFF2-40B4-BE49-F238E27FC236}">
                <a16:creationId xmlns="" xmlns:a16="http://schemas.microsoft.com/office/drawing/2014/main" id="{EA011D38-062B-46E1-916E-33BE1406286F}"/>
              </a:ext>
            </a:extLst>
          </p:cNvPr>
          <p:cNvGrpSpPr/>
          <p:nvPr/>
        </p:nvGrpSpPr>
        <p:grpSpPr>
          <a:xfrm>
            <a:off x="0" y="165767"/>
            <a:ext cx="2476500" cy="422214"/>
            <a:chOff x="-3305" y="344402"/>
            <a:chExt cx="4156217" cy="754174"/>
          </a:xfrm>
        </p:grpSpPr>
        <p:sp>
          <p:nvSpPr>
            <p:cNvPr id="30" name="任意多边形: 形状 30">
              <a:extLst>
                <a:ext uri="{FF2B5EF4-FFF2-40B4-BE49-F238E27FC236}">
                  <a16:creationId xmlns="" xmlns:a16="http://schemas.microsoft.com/office/drawing/2014/main" id="{E3183C62-F7F1-4AC0-8836-21A4E016593E}"/>
                </a:ext>
              </a:extLst>
            </p:cNvPr>
            <p:cNvSpPr/>
            <p:nvPr/>
          </p:nvSpPr>
          <p:spPr>
            <a:xfrm flipH="1" flipV="1">
              <a:off x="560461" y="362710"/>
              <a:ext cx="571911" cy="734570"/>
            </a:xfrm>
            <a:custGeom>
              <a:avLst/>
              <a:gdLst>
                <a:gd name="connsiteX0" fmla="*/ 76725 w 571911"/>
                <a:gd name="connsiteY0" fmla="*/ 734570 h 734570"/>
                <a:gd name="connsiteX1" fmla="*/ 0 w 571911"/>
                <a:gd name="connsiteY1" fmla="*/ 734570 h 734570"/>
                <a:gd name="connsiteX2" fmla="*/ 495186 w 571911"/>
                <a:gd name="connsiteY2" fmla="*/ 0 h 734570"/>
                <a:gd name="connsiteX3" fmla="*/ 571911 w 571911"/>
                <a:gd name="connsiteY3" fmla="*/ 0 h 7345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71911" h="734570">
                  <a:moveTo>
                    <a:pt x="76725" y="734570"/>
                  </a:moveTo>
                  <a:lnTo>
                    <a:pt x="0" y="734570"/>
                  </a:lnTo>
                  <a:lnTo>
                    <a:pt x="495186" y="0"/>
                  </a:lnTo>
                  <a:lnTo>
                    <a:pt x="571911" y="0"/>
                  </a:lnTo>
                  <a:close/>
                </a:path>
              </a:pathLst>
            </a:custGeom>
            <a:solidFill>
              <a:srgbClr val="F095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1" name="任意多边形: 形状 54">
              <a:extLst>
                <a:ext uri="{FF2B5EF4-FFF2-40B4-BE49-F238E27FC236}">
                  <a16:creationId xmlns="" xmlns:a16="http://schemas.microsoft.com/office/drawing/2014/main" id="{F4576C96-2FEF-42CC-B6C1-CBAF2AF48B75}"/>
                </a:ext>
              </a:extLst>
            </p:cNvPr>
            <p:cNvSpPr/>
            <p:nvPr/>
          </p:nvSpPr>
          <p:spPr>
            <a:xfrm>
              <a:off x="811307" y="361416"/>
              <a:ext cx="3341605" cy="714691"/>
            </a:xfrm>
            <a:custGeom>
              <a:avLst/>
              <a:gdLst>
                <a:gd name="connsiteX0" fmla="*/ 494312 w 4010666"/>
                <a:gd name="connsiteY0" fmla="*/ 0 h 733274"/>
                <a:gd name="connsiteX1" fmla="*/ 3668445 w 4010666"/>
                <a:gd name="connsiteY1" fmla="*/ 0 h 733274"/>
                <a:gd name="connsiteX2" fmla="*/ 3716885 w 4010666"/>
                <a:gd name="connsiteY2" fmla="*/ 4883 h 733274"/>
                <a:gd name="connsiteX3" fmla="*/ 4010666 w 4010666"/>
                <a:gd name="connsiteY3" fmla="*/ 365341 h 733274"/>
                <a:gd name="connsiteX4" fmla="*/ 3642733 w 4010666"/>
                <a:gd name="connsiteY4" fmla="*/ 733274 h 733274"/>
                <a:gd name="connsiteX5" fmla="*/ 0 w 4010666"/>
                <a:gd name="connsiteY5" fmla="*/ 733274 h 7332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010666" h="733274">
                  <a:moveTo>
                    <a:pt x="494312" y="0"/>
                  </a:moveTo>
                  <a:lnTo>
                    <a:pt x="3668445" y="0"/>
                  </a:lnTo>
                  <a:lnTo>
                    <a:pt x="3716885" y="4883"/>
                  </a:lnTo>
                  <a:cubicBezTo>
                    <a:pt x="3884546" y="39191"/>
                    <a:pt x="4010666" y="187538"/>
                    <a:pt x="4010666" y="365341"/>
                  </a:cubicBezTo>
                  <a:cubicBezTo>
                    <a:pt x="4010666" y="568545"/>
                    <a:pt x="3845937" y="733274"/>
                    <a:pt x="3642733" y="733274"/>
                  </a:cubicBezTo>
                  <a:lnTo>
                    <a:pt x="0" y="733274"/>
                  </a:lnTo>
                  <a:close/>
                </a:path>
              </a:pathLst>
            </a:custGeom>
            <a:solidFill>
              <a:srgbClr val="F095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2" name="任意多边形: 形状 32">
              <a:extLst>
                <a:ext uri="{FF2B5EF4-FFF2-40B4-BE49-F238E27FC236}">
                  <a16:creationId xmlns="" xmlns:a16="http://schemas.microsoft.com/office/drawing/2014/main" id="{CB781C22-B620-411E-9042-3828327669DD}"/>
                </a:ext>
              </a:extLst>
            </p:cNvPr>
            <p:cNvSpPr/>
            <p:nvPr/>
          </p:nvSpPr>
          <p:spPr>
            <a:xfrm flipH="1" flipV="1">
              <a:off x="389638" y="362710"/>
              <a:ext cx="571911" cy="734570"/>
            </a:xfrm>
            <a:custGeom>
              <a:avLst/>
              <a:gdLst>
                <a:gd name="connsiteX0" fmla="*/ 76725 w 571911"/>
                <a:gd name="connsiteY0" fmla="*/ 734570 h 734570"/>
                <a:gd name="connsiteX1" fmla="*/ 0 w 571911"/>
                <a:gd name="connsiteY1" fmla="*/ 734570 h 734570"/>
                <a:gd name="connsiteX2" fmla="*/ 495186 w 571911"/>
                <a:gd name="connsiteY2" fmla="*/ 0 h 734570"/>
                <a:gd name="connsiteX3" fmla="*/ 571911 w 571911"/>
                <a:gd name="connsiteY3" fmla="*/ 0 h 7345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71911" h="734570">
                  <a:moveTo>
                    <a:pt x="76725" y="734570"/>
                  </a:moveTo>
                  <a:lnTo>
                    <a:pt x="0" y="734570"/>
                  </a:lnTo>
                  <a:lnTo>
                    <a:pt x="495186" y="0"/>
                  </a:lnTo>
                  <a:lnTo>
                    <a:pt x="571911" y="0"/>
                  </a:lnTo>
                  <a:close/>
                </a:path>
              </a:pathLst>
            </a:custGeom>
            <a:solidFill>
              <a:srgbClr val="F095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3" name="任意多边形: 形状 33">
              <a:extLst>
                <a:ext uri="{FF2B5EF4-FFF2-40B4-BE49-F238E27FC236}">
                  <a16:creationId xmlns="" xmlns:a16="http://schemas.microsoft.com/office/drawing/2014/main" id="{2CC9D8C9-0F25-466A-81E4-2B5EFF8B4068}"/>
                </a:ext>
              </a:extLst>
            </p:cNvPr>
            <p:cNvSpPr/>
            <p:nvPr/>
          </p:nvSpPr>
          <p:spPr>
            <a:xfrm flipH="1" flipV="1">
              <a:off x="217341" y="362710"/>
              <a:ext cx="571911" cy="734570"/>
            </a:xfrm>
            <a:custGeom>
              <a:avLst/>
              <a:gdLst>
                <a:gd name="connsiteX0" fmla="*/ 76725 w 571911"/>
                <a:gd name="connsiteY0" fmla="*/ 734570 h 734570"/>
                <a:gd name="connsiteX1" fmla="*/ 0 w 571911"/>
                <a:gd name="connsiteY1" fmla="*/ 734570 h 734570"/>
                <a:gd name="connsiteX2" fmla="*/ 495186 w 571911"/>
                <a:gd name="connsiteY2" fmla="*/ 0 h 734570"/>
                <a:gd name="connsiteX3" fmla="*/ 571911 w 571911"/>
                <a:gd name="connsiteY3" fmla="*/ 0 h 7345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71911" h="734570">
                  <a:moveTo>
                    <a:pt x="76725" y="734570"/>
                  </a:moveTo>
                  <a:lnTo>
                    <a:pt x="0" y="734570"/>
                  </a:lnTo>
                  <a:lnTo>
                    <a:pt x="495186" y="0"/>
                  </a:lnTo>
                  <a:lnTo>
                    <a:pt x="571911" y="0"/>
                  </a:lnTo>
                  <a:close/>
                </a:path>
              </a:pathLst>
            </a:custGeom>
            <a:solidFill>
              <a:srgbClr val="F095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4" name="任意多边形: 形状 53">
              <a:extLst>
                <a:ext uri="{FF2B5EF4-FFF2-40B4-BE49-F238E27FC236}">
                  <a16:creationId xmlns="" xmlns:a16="http://schemas.microsoft.com/office/drawing/2014/main" id="{7DCA88B6-FBCD-49F9-9FC1-9F9B36775C29}"/>
                </a:ext>
              </a:extLst>
            </p:cNvPr>
            <p:cNvSpPr/>
            <p:nvPr/>
          </p:nvSpPr>
          <p:spPr>
            <a:xfrm flipH="1" flipV="1">
              <a:off x="-3305" y="364006"/>
              <a:ext cx="593966" cy="734570"/>
            </a:xfrm>
            <a:custGeom>
              <a:avLst/>
              <a:gdLst>
                <a:gd name="connsiteX0" fmla="*/ 593966 w 593966"/>
                <a:gd name="connsiteY0" fmla="*/ 734570 h 734570"/>
                <a:gd name="connsiteX1" fmla="*/ 0 w 593966"/>
                <a:gd name="connsiteY1" fmla="*/ 734570 h 734570"/>
                <a:gd name="connsiteX2" fmla="*/ 495186 w 593966"/>
                <a:gd name="connsiteY2" fmla="*/ 0 h 734570"/>
                <a:gd name="connsiteX3" fmla="*/ 593966 w 593966"/>
                <a:gd name="connsiteY3" fmla="*/ 0 h 7345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93966" h="734570">
                  <a:moveTo>
                    <a:pt x="593966" y="734570"/>
                  </a:moveTo>
                  <a:lnTo>
                    <a:pt x="0" y="734570"/>
                  </a:lnTo>
                  <a:lnTo>
                    <a:pt x="495186" y="0"/>
                  </a:lnTo>
                  <a:lnTo>
                    <a:pt x="593966" y="0"/>
                  </a:lnTo>
                  <a:close/>
                </a:path>
              </a:pathLst>
            </a:custGeom>
            <a:solidFill>
              <a:srgbClr val="F095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5" name="文本框 34">
              <a:extLst>
                <a:ext uri="{FF2B5EF4-FFF2-40B4-BE49-F238E27FC236}">
                  <a16:creationId xmlns="" xmlns:a16="http://schemas.microsoft.com/office/drawing/2014/main" id="{59EE2A6E-5DF8-402A-8B36-B745BB0705B8}"/>
                </a:ext>
              </a:extLst>
            </p:cNvPr>
            <p:cNvSpPr txBox="1"/>
            <p:nvPr/>
          </p:nvSpPr>
          <p:spPr>
            <a:xfrm>
              <a:off x="1287208" y="344402"/>
              <a:ext cx="2688108" cy="71469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cs typeface="字魂105号-简雅黑" panose="00000500000000000000" pitchFamily="2" charset="-122"/>
                </a:rPr>
                <a:t>02.</a:t>
              </a:r>
              <a:r>
                <a:rPr lang="zh-CN" altLang="en-US" sz="20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cs typeface="字魂105号-简雅黑" panose="00000500000000000000" pitchFamily="2" charset="-122"/>
                </a:rPr>
                <a:t>三大效应</a:t>
              </a:r>
            </a:p>
          </p:txBody>
        </p:sp>
      </p:grpSp>
      <p:grpSp>
        <p:nvGrpSpPr>
          <p:cNvPr id="36" name="组合 35"/>
          <p:cNvGrpSpPr/>
          <p:nvPr/>
        </p:nvGrpSpPr>
        <p:grpSpPr>
          <a:xfrm rot="16200000">
            <a:off x="511817" y="1204533"/>
            <a:ext cx="1524805" cy="1840604"/>
            <a:chOff x="1317265" y="2097755"/>
            <a:chExt cx="1524805" cy="1840604"/>
          </a:xfrm>
          <a:solidFill>
            <a:schemeClr val="accent1"/>
          </a:solidFill>
        </p:grpSpPr>
        <p:sp>
          <p:nvSpPr>
            <p:cNvPr id="37" name="任意多边形 36"/>
            <p:cNvSpPr/>
            <p:nvPr/>
          </p:nvSpPr>
          <p:spPr>
            <a:xfrm>
              <a:off x="1317265" y="2097755"/>
              <a:ext cx="1524805" cy="1840604"/>
            </a:xfrm>
            <a:custGeom>
              <a:avLst/>
              <a:gdLst>
                <a:gd name="connsiteX0" fmla="*/ 762402 w 1524805"/>
                <a:gd name="connsiteY0" fmla="*/ 0 h 1840604"/>
                <a:gd name="connsiteX1" fmla="*/ 1301502 w 1524805"/>
                <a:gd name="connsiteY1" fmla="*/ 223303 h 1840604"/>
                <a:gd name="connsiteX2" fmla="*/ 1301502 w 1524805"/>
                <a:gd name="connsiteY2" fmla="*/ 1301503 h 1840604"/>
                <a:gd name="connsiteX3" fmla="*/ 762402 w 1524805"/>
                <a:gd name="connsiteY3" fmla="*/ 1840604 h 1840604"/>
                <a:gd name="connsiteX4" fmla="*/ 223302 w 1524805"/>
                <a:gd name="connsiteY4" fmla="*/ 1301503 h 1840604"/>
                <a:gd name="connsiteX5" fmla="*/ 223302 w 1524805"/>
                <a:gd name="connsiteY5" fmla="*/ 223303 h 1840604"/>
                <a:gd name="connsiteX6" fmla="*/ 762402 w 1524805"/>
                <a:gd name="connsiteY6" fmla="*/ 0 h 1840604"/>
                <a:gd name="connsiteX7" fmla="*/ 762402 w 1524805"/>
                <a:gd name="connsiteY7" fmla="*/ 130768 h 1840604"/>
                <a:gd name="connsiteX8" fmla="*/ 130767 w 1524805"/>
                <a:gd name="connsiteY8" fmla="*/ 762403 h 1840604"/>
                <a:gd name="connsiteX9" fmla="*/ 762402 w 1524805"/>
                <a:gd name="connsiteY9" fmla="*/ 1394038 h 1840604"/>
                <a:gd name="connsiteX10" fmla="*/ 1394037 w 1524805"/>
                <a:gd name="connsiteY10" fmla="*/ 762403 h 1840604"/>
                <a:gd name="connsiteX11" fmla="*/ 762402 w 1524805"/>
                <a:gd name="connsiteY11" fmla="*/ 130768 h 18406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524805" h="1840604">
                  <a:moveTo>
                    <a:pt x="762402" y="0"/>
                  </a:moveTo>
                  <a:cubicBezTo>
                    <a:pt x="957518" y="0"/>
                    <a:pt x="1152634" y="74434"/>
                    <a:pt x="1301502" y="223303"/>
                  </a:cubicBezTo>
                  <a:cubicBezTo>
                    <a:pt x="1599240" y="521040"/>
                    <a:pt x="1599240" y="1003766"/>
                    <a:pt x="1301502" y="1301503"/>
                  </a:cubicBezTo>
                  <a:lnTo>
                    <a:pt x="762402" y="1840604"/>
                  </a:lnTo>
                  <a:lnTo>
                    <a:pt x="223302" y="1301503"/>
                  </a:lnTo>
                  <a:cubicBezTo>
                    <a:pt x="-74435" y="1003766"/>
                    <a:pt x="-74435" y="521040"/>
                    <a:pt x="223302" y="223303"/>
                  </a:cubicBezTo>
                  <a:cubicBezTo>
                    <a:pt x="372171" y="74434"/>
                    <a:pt x="567286" y="0"/>
                    <a:pt x="762402" y="0"/>
                  </a:cubicBezTo>
                  <a:close/>
                  <a:moveTo>
                    <a:pt x="762402" y="130768"/>
                  </a:moveTo>
                  <a:cubicBezTo>
                    <a:pt x="413560" y="130768"/>
                    <a:pt x="130767" y="413561"/>
                    <a:pt x="130767" y="762403"/>
                  </a:cubicBezTo>
                  <a:cubicBezTo>
                    <a:pt x="130767" y="1111245"/>
                    <a:pt x="413560" y="1394038"/>
                    <a:pt x="762402" y="1394038"/>
                  </a:cubicBezTo>
                  <a:cubicBezTo>
                    <a:pt x="1111244" y="1394038"/>
                    <a:pt x="1394037" y="1111245"/>
                    <a:pt x="1394037" y="762403"/>
                  </a:cubicBezTo>
                  <a:cubicBezTo>
                    <a:pt x="1394037" y="413561"/>
                    <a:pt x="1111244" y="130768"/>
                    <a:pt x="762402" y="130768"/>
                  </a:cubicBezTo>
                  <a:close/>
                </a:path>
              </a:pathLst>
            </a:custGeom>
            <a:solidFill>
              <a:srgbClr val="EE8A1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38" name="椭圆 37"/>
            <p:cNvSpPr/>
            <p:nvPr/>
          </p:nvSpPr>
          <p:spPr>
            <a:xfrm>
              <a:off x="1526774" y="2307265"/>
              <a:ext cx="1105786" cy="1105786"/>
            </a:xfrm>
            <a:prstGeom prst="ellipse">
              <a:avLst/>
            </a:prstGeom>
            <a:solidFill>
              <a:srgbClr val="EE8A1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54" name="矩形 53"/>
          <p:cNvSpPr/>
          <p:nvPr/>
        </p:nvSpPr>
        <p:spPr>
          <a:xfrm>
            <a:off x="716892" y="1791265"/>
            <a:ext cx="758771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3200" b="1" dirty="0" smtClean="0">
                <a:solidFill>
                  <a:prstClr val="white"/>
                </a:solidFill>
                <a:latin typeface="Dotum" panose="020B0600000101010101" pitchFamily="34" charset="-127"/>
                <a:ea typeface="Dotum" panose="020B0600000101010101" pitchFamily="34" charset="-127"/>
              </a:rPr>
              <a:t>02</a:t>
            </a:r>
            <a:endParaRPr lang="zh-CN" altLang="en-US" sz="3200" b="1" dirty="0">
              <a:solidFill>
                <a:prstClr val="white"/>
              </a:solidFill>
              <a:latin typeface="Dotum" panose="020B0600000101010101" pitchFamily="34" charset="-127"/>
              <a:ea typeface="Dotum" panose="020B0600000101010101" pitchFamily="34" charset="-127"/>
            </a:endParaRPr>
          </a:p>
        </p:txBody>
      </p:sp>
      <p:sp>
        <p:nvSpPr>
          <p:cNvPr id="16" name="文本框 15">
            <a:extLst>
              <a:ext uri="{FF2B5EF4-FFF2-40B4-BE49-F238E27FC236}">
                <a16:creationId xmlns="" xmlns:a16="http://schemas.microsoft.com/office/drawing/2014/main" id="{B5001539-E82C-4346-9DBF-A96A8986DB48}"/>
              </a:ext>
            </a:extLst>
          </p:cNvPr>
          <p:cNvSpPr txBox="1"/>
          <p:nvPr/>
        </p:nvSpPr>
        <p:spPr>
          <a:xfrm>
            <a:off x="2608205" y="4135948"/>
            <a:ext cx="2041587" cy="523220"/>
          </a:xfrm>
          <a:prstGeom prst="rect">
            <a:avLst/>
          </a:prstGeom>
          <a:solidFill>
            <a:srgbClr val="EE8A10"/>
          </a:solidFill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雷尼尔效应</a:t>
            </a:r>
          </a:p>
        </p:txBody>
      </p:sp>
      <p:sp>
        <p:nvSpPr>
          <p:cNvPr id="17" name="矩形 16">
            <a:extLst>
              <a:ext uri="{FF2B5EF4-FFF2-40B4-BE49-F238E27FC236}">
                <a16:creationId xmlns="" xmlns:a16="http://schemas.microsoft.com/office/drawing/2014/main" id="{A43B374C-84CE-4DA5-849A-5230FB26D4BA}"/>
              </a:ext>
            </a:extLst>
          </p:cNvPr>
          <p:cNvSpPr/>
          <p:nvPr/>
        </p:nvSpPr>
        <p:spPr>
          <a:xfrm>
            <a:off x="4804897" y="4197503"/>
            <a:ext cx="2839092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dist"/>
            <a:r>
              <a:rPr lang="zh-CN" altLang="en-US" sz="2000" dirty="0">
                <a:cs typeface="+mn-ea"/>
                <a:sym typeface="+mn-lt"/>
              </a:rPr>
              <a:t>温情比薪酬更能留住人</a:t>
            </a:r>
          </a:p>
        </p:txBody>
      </p:sp>
      <p:sp>
        <p:nvSpPr>
          <p:cNvPr id="18" name="矩形 17">
            <a:extLst>
              <a:ext uri="{FF2B5EF4-FFF2-40B4-BE49-F238E27FC236}">
                <a16:creationId xmlns="" xmlns:a16="http://schemas.microsoft.com/office/drawing/2014/main" id="{7717430D-0A9A-4B7E-9AA9-20D7C34065B2}"/>
              </a:ext>
            </a:extLst>
          </p:cNvPr>
          <p:cNvSpPr/>
          <p:nvPr/>
        </p:nvSpPr>
        <p:spPr>
          <a:xfrm>
            <a:off x="2476500" y="4704036"/>
            <a:ext cx="9350050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2000" dirty="0">
                <a:cs typeface="+mn-ea"/>
                <a:sym typeface="+mn-lt"/>
              </a:rPr>
              <a:t>雷尼尔效应：人会为了其它的因素而牺牲更高的收入机会。知道员工的真正需求，才能留住人才。企业可以用温情来吸引和留住人才。身为管理者，只有展示出你的人情味，才能做到人心所向，才能真正地留住员工的心。</a:t>
            </a:r>
          </a:p>
        </p:txBody>
      </p:sp>
      <p:grpSp>
        <p:nvGrpSpPr>
          <p:cNvPr id="19" name="组合 18"/>
          <p:cNvGrpSpPr/>
          <p:nvPr/>
        </p:nvGrpSpPr>
        <p:grpSpPr>
          <a:xfrm rot="16200000">
            <a:off x="511817" y="3969504"/>
            <a:ext cx="1524805" cy="1840604"/>
            <a:chOff x="1317265" y="2097755"/>
            <a:chExt cx="1524805" cy="1840604"/>
          </a:xfrm>
          <a:solidFill>
            <a:schemeClr val="accent1"/>
          </a:solidFill>
        </p:grpSpPr>
        <p:sp>
          <p:nvSpPr>
            <p:cNvPr id="20" name="任意多边形 19"/>
            <p:cNvSpPr/>
            <p:nvPr/>
          </p:nvSpPr>
          <p:spPr>
            <a:xfrm>
              <a:off x="1317265" y="2097755"/>
              <a:ext cx="1524805" cy="1840604"/>
            </a:xfrm>
            <a:custGeom>
              <a:avLst/>
              <a:gdLst>
                <a:gd name="connsiteX0" fmla="*/ 762402 w 1524805"/>
                <a:gd name="connsiteY0" fmla="*/ 0 h 1840604"/>
                <a:gd name="connsiteX1" fmla="*/ 1301502 w 1524805"/>
                <a:gd name="connsiteY1" fmla="*/ 223303 h 1840604"/>
                <a:gd name="connsiteX2" fmla="*/ 1301502 w 1524805"/>
                <a:gd name="connsiteY2" fmla="*/ 1301503 h 1840604"/>
                <a:gd name="connsiteX3" fmla="*/ 762402 w 1524805"/>
                <a:gd name="connsiteY3" fmla="*/ 1840604 h 1840604"/>
                <a:gd name="connsiteX4" fmla="*/ 223302 w 1524805"/>
                <a:gd name="connsiteY4" fmla="*/ 1301503 h 1840604"/>
                <a:gd name="connsiteX5" fmla="*/ 223302 w 1524805"/>
                <a:gd name="connsiteY5" fmla="*/ 223303 h 1840604"/>
                <a:gd name="connsiteX6" fmla="*/ 762402 w 1524805"/>
                <a:gd name="connsiteY6" fmla="*/ 0 h 1840604"/>
                <a:gd name="connsiteX7" fmla="*/ 762402 w 1524805"/>
                <a:gd name="connsiteY7" fmla="*/ 130768 h 1840604"/>
                <a:gd name="connsiteX8" fmla="*/ 130767 w 1524805"/>
                <a:gd name="connsiteY8" fmla="*/ 762403 h 1840604"/>
                <a:gd name="connsiteX9" fmla="*/ 762402 w 1524805"/>
                <a:gd name="connsiteY9" fmla="*/ 1394038 h 1840604"/>
                <a:gd name="connsiteX10" fmla="*/ 1394037 w 1524805"/>
                <a:gd name="connsiteY10" fmla="*/ 762403 h 1840604"/>
                <a:gd name="connsiteX11" fmla="*/ 762402 w 1524805"/>
                <a:gd name="connsiteY11" fmla="*/ 130768 h 18406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524805" h="1840604">
                  <a:moveTo>
                    <a:pt x="762402" y="0"/>
                  </a:moveTo>
                  <a:cubicBezTo>
                    <a:pt x="957518" y="0"/>
                    <a:pt x="1152634" y="74434"/>
                    <a:pt x="1301502" y="223303"/>
                  </a:cubicBezTo>
                  <a:cubicBezTo>
                    <a:pt x="1599240" y="521040"/>
                    <a:pt x="1599240" y="1003766"/>
                    <a:pt x="1301502" y="1301503"/>
                  </a:cubicBezTo>
                  <a:lnTo>
                    <a:pt x="762402" y="1840604"/>
                  </a:lnTo>
                  <a:lnTo>
                    <a:pt x="223302" y="1301503"/>
                  </a:lnTo>
                  <a:cubicBezTo>
                    <a:pt x="-74435" y="1003766"/>
                    <a:pt x="-74435" y="521040"/>
                    <a:pt x="223302" y="223303"/>
                  </a:cubicBezTo>
                  <a:cubicBezTo>
                    <a:pt x="372171" y="74434"/>
                    <a:pt x="567286" y="0"/>
                    <a:pt x="762402" y="0"/>
                  </a:cubicBezTo>
                  <a:close/>
                  <a:moveTo>
                    <a:pt x="762402" y="130768"/>
                  </a:moveTo>
                  <a:cubicBezTo>
                    <a:pt x="413560" y="130768"/>
                    <a:pt x="130767" y="413561"/>
                    <a:pt x="130767" y="762403"/>
                  </a:cubicBezTo>
                  <a:cubicBezTo>
                    <a:pt x="130767" y="1111245"/>
                    <a:pt x="413560" y="1394038"/>
                    <a:pt x="762402" y="1394038"/>
                  </a:cubicBezTo>
                  <a:cubicBezTo>
                    <a:pt x="1111244" y="1394038"/>
                    <a:pt x="1394037" y="1111245"/>
                    <a:pt x="1394037" y="762403"/>
                  </a:cubicBezTo>
                  <a:cubicBezTo>
                    <a:pt x="1394037" y="413561"/>
                    <a:pt x="1111244" y="130768"/>
                    <a:pt x="762402" y="130768"/>
                  </a:cubicBezTo>
                  <a:close/>
                </a:path>
              </a:pathLst>
            </a:custGeom>
            <a:solidFill>
              <a:srgbClr val="EE8A1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1" name="椭圆 20"/>
            <p:cNvSpPr/>
            <p:nvPr/>
          </p:nvSpPr>
          <p:spPr>
            <a:xfrm>
              <a:off x="1526774" y="2307265"/>
              <a:ext cx="1105786" cy="1105786"/>
            </a:xfrm>
            <a:prstGeom prst="ellipse">
              <a:avLst/>
            </a:prstGeom>
            <a:solidFill>
              <a:srgbClr val="EE8A1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22" name="矩形 21"/>
          <p:cNvSpPr/>
          <p:nvPr/>
        </p:nvSpPr>
        <p:spPr>
          <a:xfrm>
            <a:off x="716892" y="4556236"/>
            <a:ext cx="758771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3200" b="1" dirty="0" smtClean="0">
                <a:solidFill>
                  <a:prstClr val="white"/>
                </a:solidFill>
                <a:latin typeface="Dotum" panose="020B0600000101010101" pitchFamily="34" charset="-127"/>
                <a:ea typeface="Dotum" panose="020B0600000101010101" pitchFamily="34" charset="-127"/>
              </a:rPr>
              <a:t>03</a:t>
            </a:r>
            <a:endParaRPr lang="zh-CN" altLang="en-US" sz="3200" b="1" dirty="0">
              <a:solidFill>
                <a:prstClr val="white"/>
              </a:solidFill>
              <a:latin typeface="Dotum" panose="020B0600000101010101" pitchFamily="34" charset="-127"/>
              <a:ea typeface="Dotum" panose="020B0600000101010101" pitchFamily="34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52928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:random/>
      </p:transition>
    </mc:Choice>
    <mc:Fallback xmlns="">
      <p:transition spd="slow" advTm="2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"/>
                            </p:stCondLst>
                            <p:childTnLst>
                              <p:par>
                                <p:cTn id="4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27" grpId="0"/>
      <p:bldP spid="28" grpId="0"/>
      <p:bldP spid="54" grpId="0"/>
      <p:bldP spid="16" grpId="0" animBg="1"/>
      <p:bldP spid="17" grpId="0"/>
      <p:bldP spid="18" grpId="0"/>
      <p:bldP spid="2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5" name="组合 54"/>
          <p:cNvGrpSpPr/>
          <p:nvPr/>
        </p:nvGrpSpPr>
        <p:grpSpPr>
          <a:xfrm>
            <a:off x="4515283" y="203997"/>
            <a:ext cx="7630019" cy="558402"/>
            <a:chOff x="2788161" y="6477580"/>
            <a:chExt cx="9363015" cy="380420"/>
          </a:xfrm>
        </p:grpSpPr>
        <p:sp>
          <p:nvSpPr>
            <p:cNvPr id="33" name="平行四边形 32">
              <a:extLst>
                <a:ext uri="{FF2B5EF4-FFF2-40B4-BE49-F238E27FC236}">
                  <a16:creationId xmlns="" xmlns:a16="http://schemas.microsoft.com/office/drawing/2014/main" id="{2E9C37A1-463E-4C46-9649-B25C5D6B6A1E}"/>
                </a:ext>
              </a:extLst>
            </p:cNvPr>
            <p:cNvSpPr/>
            <p:nvPr/>
          </p:nvSpPr>
          <p:spPr>
            <a:xfrm flipH="1" flipV="1">
              <a:off x="2788161" y="6477580"/>
              <a:ext cx="7381041" cy="380419"/>
            </a:xfrm>
            <a:prstGeom prst="parallelogram">
              <a:avLst>
                <a:gd name="adj" fmla="val 16027"/>
              </a:avLst>
            </a:prstGeom>
            <a:solidFill>
              <a:srgbClr val="F095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" name="任意多边形: 形状 30">
              <a:extLst>
                <a:ext uri="{FF2B5EF4-FFF2-40B4-BE49-F238E27FC236}">
                  <a16:creationId xmlns="" xmlns:a16="http://schemas.microsoft.com/office/drawing/2014/main" id="{19AD9626-74CE-4AC3-BFC6-57D38AE8DBC0}"/>
                </a:ext>
              </a:extLst>
            </p:cNvPr>
            <p:cNvSpPr/>
            <p:nvPr/>
          </p:nvSpPr>
          <p:spPr>
            <a:xfrm flipH="1" flipV="1">
              <a:off x="10625883" y="6477581"/>
              <a:ext cx="138134" cy="380417"/>
            </a:xfrm>
            <a:custGeom>
              <a:avLst/>
              <a:gdLst>
                <a:gd name="connsiteX0" fmla="*/ 0 w 138134"/>
                <a:gd name="connsiteY0" fmla="*/ 380417 h 380417"/>
                <a:gd name="connsiteX1" fmla="*/ 43030 w 138134"/>
                <a:gd name="connsiteY1" fmla="*/ 380417 h 380417"/>
                <a:gd name="connsiteX2" fmla="*/ 138134 w 138134"/>
                <a:gd name="connsiteY2" fmla="*/ 0 h 380417"/>
                <a:gd name="connsiteX3" fmla="*/ 95104 w 138134"/>
                <a:gd name="connsiteY3" fmla="*/ 0 h 380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8134" h="380417">
                  <a:moveTo>
                    <a:pt x="0" y="380417"/>
                  </a:moveTo>
                  <a:lnTo>
                    <a:pt x="43030" y="380417"/>
                  </a:lnTo>
                  <a:lnTo>
                    <a:pt x="138134" y="0"/>
                  </a:lnTo>
                  <a:lnTo>
                    <a:pt x="95104" y="0"/>
                  </a:lnTo>
                  <a:close/>
                </a:path>
              </a:pathLst>
            </a:custGeom>
            <a:solidFill>
              <a:srgbClr val="F095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5" name="任意多边形: 形状 31">
              <a:extLst>
                <a:ext uri="{FF2B5EF4-FFF2-40B4-BE49-F238E27FC236}">
                  <a16:creationId xmlns="" xmlns:a16="http://schemas.microsoft.com/office/drawing/2014/main" id="{9635CA15-EBEE-4F5B-B7CE-E5534AD64263}"/>
                </a:ext>
              </a:extLst>
            </p:cNvPr>
            <p:cNvSpPr/>
            <p:nvPr/>
          </p:nvSpPr>
          <p:spPr>
            <a:xfrm flipH="1" flipV="1">
              <a:off x="10532745" y="6477581"/>
              <a:ext cx="138134" cy="380417"/>
            </a:xfrm>
            <a:custGeom>
              <a:avLst/>
              <a:gdLst>
                <a:gd name="connsiteX0" fmla="*/ 0 w 138134"/>
                <a:gd name="connsiteY0" fmla="*/ 380417 h 380417"/>
                <a:gd name="connsiteX1" fmla="*/ 43030 w 138134"/>
                <a:gd name="connsiteY1" fmla="*/ 380417 h 380417"/>
                <a:gd name="connsiteX2" fmla="*/ 138134 w 138134"/>
                <a:gd name="connsiteY2" fmla="*/ 0 h 380417"/>
                <a:gd name="connsiteX3" fmla="*/ 95104 w 138134"/>
                <a:gd name="connsiteY3" fmla="*/ 0 h 380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8134" h="380417">
                  <a:moveTo>
                    <a:pt x="0" y="380417"/>
                  </a:moveTo>
                  <a:lnTo>
                    <a:pt x="43030" y="380417"/>
                  </a:lnTo>
                  <a:lnTo>
                    <a:pt x="138134" y="0"/>
                  </a:lnTo>
                  <a:lnTo>
                    <a:pt x="95104" y="0"/>
                  </a:lnTo>
                  <a:close/>
                </a:path>
              </a:pathLst>
            </a:custGeom>
            <a:solidFill>
              <a:srgbClr val="F095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6" name="任意多边形: 形状 32">
              <a:extLst>
                <a:ext uri="{FF2B5EF4-FFF2-40B4-BE49-F238E27FC236}">
                  <a16:creationId xmlns="" xmlns:a16="http://schemas.microsoft.com/office/drawing/2014/main" id="{C4033458-E5E7-4754-B7B1-F07D624F7436}"/>
                </a:ext>
              </a:extLst>
            </p:cNvPr>
            <p:cNvSpPr/>
            <p:nvPr/>
          </p:nvSpPr>
          <p:spPr>
            <a:xfrm flipH="1" flipV="1">
              <a:off x="10439607" y="6477581"/>
              <a:ext cx="138134" cy="380417"/>
            </a:xfrm>
            <a:custGeom>
              <a:avLst/>
              <a:gdLst>
                <a:gd name="connsiteX0" fmla="*/ 0 w 138134"/>
                <a:gd name="connsiteY0" fmla="*/ 380417 h 380417"/>
                <a:gd name="connsiteX1" fmla="*/ 43030 w 138134"/>
                <a:gd name="connsiteY1" fmla="*/ 380417 h 380417"/>
                <a:gd name="connsiteX2" fmla="*/ 138134 w 138134"/>
                <a:gd name="connsiteY2" fmla="*/ 0 h 380417"/>
                <a:gd name="connsiteX3" fmla="*/ 95104 w 138134"/>
                <a:gd name="connsiteY3" fmla="*/ 0 h 380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8134" h="380417">
                  <a:moveTo>
                    <a:pt x="0" y="380417"/>
                  </a:moveTo>
                  <a:lnTo>
                    <a:pt x="43030" y="380417"/>
                  </a:lnTo>
                  <a:lnTo>
                    <a:pt x="138134" y="0"/>
                  </a:lnTo>
                  <a:lnTo>
                    <a:pt x="95104" y="0"/>
                  </a:lnTo>
                  <a:close/>
                </a:path>
              </a:pathLst>
            </a:custGeom>
            <a:solidFill>
              <a:srgbClr val="F095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7" name="任意多边形: 形状 33">
              <a:extLst>
                <a:ext uri="{FF2B5EF4-FFF2-40B4-BE49-F238E27FC236}">
                  <a16:creationId xmlns="" xmlns:a16="http://schemas.microsoft.com/office/drawing/2014/main" id="{647E74D9-65F6-4FE1-A32E-E77A166B993F}"/>
                </a:ext>
              </a:extLst>
            </p:cNvPr>
            <p:cNvSpPr/>
            <p:nvPr/>
          </p:nvSpPr>
          <p:spPr>
            <a:xfrm flipH="1" flipV="1">
              <a:off x="10346469" y="6477581"/>
              <a:ext cx="138134" cy="380417"/>
            </a:xfrm>
            <a:custGeom>
              <a:avLst/>
              <a:gdLst>
                <a:gd name="connsiteX0" fmla="*/ 0 w 138134"/>
                <a:gd name="connsiteY0" fmla="*/ 380417 h 380417"/>
                <a:gd name="connsiteX1" fmla="*/ 43030 w 138134"/>
                <a:gd name="connsiteY1" fmla="*/ 380417 h 380417"/>
                <a:gd name="connsiteX2" fmla="*/ 138134 w 138134"/>
                <a:gd name="connsiteY2" fmla="*/ 0 h 380417"/>
                <a:gd name="connsiteX3" fmla="*/ 95104 w 138134"/>
                <a:gd name="connsiteY3" fmla="*/ 0 h 380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8134" h="380417">
                  <a:moveTo>
                    <a:pt x="0" y="380417"/>
                  </a:moveTo>
                  <a:lnTo>
                    <a:pt x="43030" y="380417"/>
                  </a:lnTo>
                  <a:lnTo>
                    <a:pt x="138134" y="0"/>
                  </a:lnTo>
                  <a:lnTo>
                    <a:pt x="95104" y="0"/>
                  </a:lnTo>
                  <a:close/>
                </a:path>
              </a:pathLst>
            </a:custGeom>
            <a:solidFill>
              <a:srgbClr val="F095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8" name="任意多边形: 形状 34">
              <a:extLst>
                <a:ext uri="{FF2B5EF4-FFF2-40B4-BE49-F238E27FC236}">
                  <a16:creationId xmlns="" xmlns:a16="http://schemas.microsoft.com/office/drawing/2014/main" id="{142E5D27-BB09-457F-8830-6F8FBD53B8C5}"/>
                </a:ext>
              </a:extLst>
            </p:cNvPr>
            <p:cNvSpPr/>
            <p:nvPr/>
          </p:nvSpPr>
          <p:spPr>
            <a:xfrm flipH="1" flipV="1">
              <a:off x="10253331" y="6477581"/>
              <a:ext cx="138134" cy="380417"/>
            </a:xfrm>
            <a:custGeom>
              <a:avLst/>
              <a:gdLst>
                <a:gd name="connsiteX0" fmla="*/ 0 w 138134"/>
                <a:gd name="connsiteY0" fmla="*/ 380417 h 380417"/>
                <a:gd name="connsiteX1" fmla="*/ 43030 w 138134"/>
                <a:gd name="connsiteY1" fmla="*/ 380417 h 380417"/>
                <a:gd name="connsiteX2" fmla="*/ 138134 w 138134"/>
                <a:gd name="connsiteY2" fmla="*/ 0 h 380417"/>
                <a:gd name="connsiteX3" fmla="*/ 95104 w 138134"/>
                <a:gd name="connsiteY3" fmla="*/ 0 h 380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8134" h="380417">
                  <a:moveTo>
                    <a:pt x="0" y="380417"/>
                  </a:moveTo>
                  <a:lnTo>
                    <a:pt x="43030" y="380417"/>
                  </a:lnTo>
                  <a:lnTo>
                    <a:pt x="138134" y="0"/>
                  </a:lnTo>
                  <a:lnTo>
                    <a:pt x="95104" y="0"/>
                  </a:lnTo>
                  <a:close/>
                </a:path>
              </a:pathLst>
            </a:custGeom>
            <a:solidFill>
              <a:srgbClr val="F095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9" name="任意多边形: 形状 35">
              <a:extLst>
                <a:ext uri="{FF2B5EF4-FFF2-40B4-BE49-F238E27FC236}">
                  <a16:creationId xmlns="" xmlns:a16="http://schemas.microsoft.com/office/drawing/2014/main" id="{1DB9EFA9-038B-4F41-8196-BF3CD9CB8C1A}"/>
                </a:ext>
              </a:extLst>
            </p:cNvPr>
            <p:cNvSpPr/>
            <p:nvPr/>
          </p:nvSpPr>
          <p:spPr>
            <a:xfrm flipH="1" flipV="1">
              <a:off x="10160193" y="6477581"/>
              <a:ext cx="138134" cy="380417"/>
            </a:xfrm>
            <a:custGeom>
              <a:avLst/>
              <a:gdLst>
                <a:gd name="connsiteX0" fmla="*/ 0 w 138134"/>
                <a:gd name="connsiteY0" fmla="*/ 380417 h 380417"/>
                <a:gd name="connsiteX1" fmla="*/ 43030 w 138134"/>
                <a:gd name="connsiteY1" fmla="*/ 380417 h 380417"/>
                <a:gd name="connsiteX2" fmla="*/ 138134 w 138134"/>
                <a:gd name="connsiteY2" fmla="*/ 0 h 380417"/>
                <a:gd name="connsiteX3" fmla="*/ 95104 w 138134"/>
                <a:gd name="connsiteY3" fmla="*/ 0 h 380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8134" h="380417">
                  <a:moveTo>
                    <a:pt x="0" y="380417"/>
                  </a:moveTo>
                  <a:lnTo>
                    <a:pt x="43030" y="380417"/>
                  </a:lnTo>
                  <a:lnTo>
                    <a:pt x="138134" y="0"/>
                  </a:lnTo>
                  <a:lnTo>
                    <a:pt x="95104" y="0"/>
                  </a:lnTo>
                  <a:close/>
                </a:path>
              </a:pathLst>
            </a:custGeom>
            <a:solidFill>
              <a:srgbClr val="F095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40" name="任意多边形: 形状 30">
              <a:extLst>
                <a:ext uri="{FF2B5EF4-FFF2-40B4-BE49-F238E27FC236}">
                  <a16:creationId xmlns="" xmlns:a16="http://schemas.microsoft.com/office/drawing/2014/main" id="{19AD9626-74CE-4AC3-BFC6-57D38AE8DBC0}"/>
                </a:ext>
              </a:extLst>
            </p:cNvPr>
            <p:cNvSpPr/>
            <p:nvPr/>
          </p:nvSpPr>
          <p:spPr>
            <a:xfrm flipH="1" flipV="1">
              <a:off x="11223563" y="6477583"/>
              <a:ext cx="138134" cy="380417"/>
            </a:xfrm>
            <a:custGeom>
              <a:avLst/>
              <a:gdLst>
                <a:gd name="connsiteX0" fmla="*/ 0 w 138134"/>
                <a:gd name="connsiteY0" fmla="*/ 380417 h 380417"/>
                <a:gd name="connsiteX1" fmla="*/ 43030 w 138134"/>
                <a:gd name="connsiteY1" fmla="*/ 380417 h 380417"/>
                <a:gd name="connsiteX2" fmla="*/ 138134 w 138134"/>
                <a:gd name="connsiteY2" fmla="*/ 0 h 380417"/>
                <a:gd name="connsiteX3" fmla="*/ 95104 w 138134"/>
                <a:gd name="connsiteY3" fmla="*/ 0 h 380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8134" h="380417">
                  <a:moveTo>
                    <a:pt x="0" y="380417"/>
                  </a:moveTo>
                  <a:lnTo>
                    <a:pt x="43030" y="380417"/>
                  </a:lnTo>
                  <a:lnTo>
                    <a:pt x="138134" y="0"/>
                  </a:lnTo>
                  <a:lnTo>
                    <a:pt x="95104" y="0"/>
                  </a:lnTo>
                  <a:close/>
                </a:path>
              </a:pathLst>
            </a:custGeom>
            <a:solidFill>
              <a:srgbClr val="F095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41" name="任意多边形: 形状 31">
              <a:extLst>
                <a:ext uri="{FF2B5EF4-FFF2-40B4-BE49-F238E27FC236}">
                  <a16:creationId xmlns="" xmlns:a16="http://schemas.microsoft.com/office/drawing/2014/main" id="{9635CA15-EBEE-4F5B-B7CE-E5534AD64263}"/>
                </a:ext>
              </a:extLst>
            </p:cNvPr>
            <p:cNvSpPr/>
            <p:nvPr/>
          </p:nvSpPr>
          <p:spPr>
            <a:xfrm flipH="1" flipV="1">
              <a:off x="11130425" y="6477583"/>
              <a:ext cx="138134" cy="380417"/>
            </a:xfrm>
            <a:custGeom>
              <a:avLst/>
              <a:gdLst>
                <a:gd name="connsiteX0" fmla="*/ 0 w 138134"/>
                <a:gd name="connsiteY0" fmla="*/ 380417 h 380417"/>
                <a:gd name="connsiteX1" fmla="*/ 43030 w 138134"/>
                <a:gd name="connsiteY1" fmla="*/ 380417 h 380417"/>
                <a:gd name="connsiteX2" fmla="*/ 138134 w 138134"/>
                <a:gd name="connsiteY2" fmla="*/ 0 h 380417"/>
                <a:gd name="connsiteX3" fmla="*/ 95104 w 138134"/>
                <a:gd name="connsiteY3" fmla="*/ 0 h 380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8134" h="380417">
                  <a:moveTo>
                    <a:pt x="0" y="380417"/>
                  </a:moveTo>
                  <a:lnTo>
                    <a:pt x="43030" y="380417"/>
                  </a:lnTo>
                  <a:lnTo>
                    <a:pt x="138134" y="0"/>
                  </a:lnTo>
                  <a:lnTo>
                    <a:pt x="95104" y="0"/>
                  </a:lnTo>
                  <a:close/>
                </a:path>
              </a:pathLst>
            </a:custGeom>
            <a:solidFill>
              <a:srgbClr val="F095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42" name="任意多边形: 形状 32">
              <a:extLst>
                <a:ext uri="{FF2B5EF4-FFF2-40B4-BE49-F238E27FC236}">
                  <a16:creationId xmlns="" xmlns:a16="http://schemas.microsoft.com/office/drawing/2014/main" id="{C4033458-E5E7-4754-B7B1-F07D624F7436}"/>
                </a:ext>
              </a:extLst>
            </p:cNvPr>
            <p:cNvSpPr/>
            <p:nvPr/>
          </p:nvSpPr>
          <p:spPr>
            <a:xfrm flipH="1" flipV="1">
              <a:off x="11037287" y="6477583"/>
              <a:ext cx="138134" cy="380417"/>
            </a:xfrm>
            <a:custGeom>
              <a:avLst/>
              <a:gdLst>
                <a:gd name="connsiteX0" fmla="*/ 0 w 138134"/>
                <a:gd name="connsiteY0" fmla="*/ 380417 h 380417"/>
                <a:gd name="connsiteX1" fmla="*/ 43030 w 138134"/>
                <a:gd name="connsiteY1" fmla="*/ 380417 h 380417"/>
                <a:gd name="connsiteX2" fmla="*/ 138134 w 138134"/>
                <a:gd name="connsiteY2" fmla="*/ 0 h 380417"/>
                <a:gd name="connsiteX3" fmla="*/ 95104 w 138134"/>
                <a:gd name="connsiteY3" fmla="*/ 0 h 380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8134" h="380417">
                  <a:moveTo>
                    <a:pt x="0" y="380417"/>
                  </a:moveTo>
                  <a:lnTo>
                    <a:pt x="43030" y="380417"/>
                  </a:lnTo>
                  <a:lnTo>
                    <a:pt x="138134" y="0"/>
                  </a:lnTo>
                  <a:lnTo>
                    <a:pt x="95104" y="0"/>
                  </a:lnTo>
                  <a:close/>
                </a:path>
              </a:pathLst>
            </a:custGeom>
            <a:solidFill>
              <a:srgbClr val="F095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43" name="任意多边形: 形状 33">
              <a:extLst>
                <a:ext uri="{FF2B5EF4-FFF2-40B4-BE49-F238E27FC236}">
                  <a16:creationId xmlns="" xmlns:a16="http://schemas.microsoft.com/office/drawing/2014/main" id="{647E74D9-65F6-4FE1-A32E-E77A166B993F}"/>
                </a:ext>
              </a:extLst>
            </p:cNvPr>
            <p:cNvSpPr/>
            <p:nvPr/>
          </p:nvSpPr>
          <p:spPr>
            <a:xfrm flipH="1" flipV="1">
              <a:off x="10944149" y="6477583"/>
              <a:ext cx="138134" cy="380417"/>
            </a:xfrm>
            <a:custGeom>
              <a:avLst/>
              <a:gdLst>
                <a:gd name="connsiteX0" fmla="*/ 0 w 138134"/>
                <a:gd name="connsiteY0" fmla="*/ 380417 h 380417"/>
                <a:gd name="connsiteX1" fmla="*/ 43030 w 138134"/>
                <a:gd name="connsiteY1" fmla="*/ 380417 h 380417"/>
                <a:gd name="connsiteX2" fmla="*/ 138134 w 138134"/>
                <a:gd name="connsiteY2" fmla="*/ 0 h 380417"/>
                <a:gd name="connsiteX3" fmla="*/ 95104 w 138134"/>
                <a:gd name="connsiteY3" fmla="*/ 0 h 380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8134" h="380417">
                  <a:moveTo>
                    <a:pt x="0" y="380417"/>
                  </a:moveTo>
                  <a:lnTo>
                    <a:pt x="43030" y="380417"/>
                  </a:lnTo>
                  <a:lnTo>
                    <a:pt x="138134" y="0"/>
                  </a:lnTo>
                  <a:lnTo>
                    <a:pt x="95104" y="0"/>
                  </a:lnTo>
                  <a:close/>
                </a:path>
              </a:pathLst>
            </a:custGeom>
            <a:solidFill>
              <a:srgbClr val="F095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44" name="任意多边形: 形状 34">
              <a:extLst>
                <a:ext uri="{FF2B5EF4-FFF2-40B4-BE49-F238E27FC236}">
                  <a16:creationId xmlns="" xmlns:a16="http://schemas.microsoft.com/office/drawing/2014/main" id="{142E5D27-BB09-457F-8830-6F8FBD53B8C5}"/>
                </a:ext>
              </a:extLst>
            </p:cNvPr>
            <p:cNvSpPr/>
            <p:nvPr/>
          </p:nvSpPr>
          <p:spPr>
            <a:xfrm flipH="1" flipV="1">
              <a:off x="10851011" y="6477583"/>
              <a:ext cx="138134" cy="380417"/>
            </a:xfrm>
            <a:custGeom>
              <a:avLst/>
              <a:gdLst>
                <a:gd name="connsiteX0" fmla="*/ 0 w 138134"/>
                <a:gd name="connsiteY0" fmla="*/ 380417 h 380417"/>
                <a:gd name="connsiteX1" fmla="*/ 43030 w 138134"/>
                <a:gd name="connsiteY1" fmla="*/ 380417 h 380417"/>
                <a:gd name="connsiteX2" fmla="*/ 138134 w 138134"/>
                <a:gd name="connsiteY2" fmla="*/ 0 h 380417"/>
                <a:gd name="connsiteX3" fmla="*/ 95104 w 138134"/>
                <a:gd name="connsiteY3" fmla="*/ 0 h 380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8134" h="380417">
                  <a:moveTo>
                    <a:pt x="0" y="380417"/>
                  </a:moveTo>
                  <a:lnTo>
                    <a:pt x="43030" y="380417"/>
                  </a:lnTo>
                  <a:lnTo>
                    <a:pt x="138134" y="0"/>
                  </a:lnTo>
                  <a:lnTo>
                    <a:pt x="95104" y="0"/>
                  </a:lnTo>
                  <a:close/>
                </a:path>
              </a:pathLst>
            </a:custGeom>
            <a:solidFill>
              <a:srgbClr val="F095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45" name="任意多边形: 形状 35">
              <a:extLst>
                <a:ext uri="{FF2B5EF4-FFF2-40B4-BE49-F238E27FC236}">
                  <a16:creationId xmlns="" xmlns:a16="http://schemas.microsoft.com/office/drawing/2014/main" id="{1DB9EFA9-038B-4F41-8196-BF3CD9CB8C1A}"/>
                </a:ext>
              </a:extLst>
            </p:cNvPr>
            <p:cNvSpPr/>
            <p:nvPr/>
          </p:nvSpPr>
          <p:spPr>
            <a:xfrm flipH="1" flipV="1">
              <a:off x="10757873" y="6477583"/>
              <a:ext cx="138134" cy="380417"/>
            </a:xfrm>
            <a:custGeom>
              <a:avLst/>
              <a:gdLst>
                <a:gd name="connsiteX0" fmla="*/ 0 w 138134"/>
                <a:gd name="connsiteY0" fmla="*/ 380417 h 380417"/>
                <a:gd name="connsiteX1" fmla="*/ 43030 w 138134"/>
                <a:gd name="connsiteY1" fmla="*/ 380417 h 380417"/>
                <a:gd name="connsiteX2" fmla="*/ 138134 w 138134"/>
                <a:gd name="connsiteY2" fmla="*/ 0 h 380417"/>
                <a:gd name="connsiteX3" fmla="*/ 95104 w 138134"/>
                <a:gd name="connsiteY3" fmla="*/ 0 h 380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8134" h="380417">
                  <a:moveTo>
                    <a:pt x="0" y="380417"/>
                  </a:moveTo>
                  <a:lnTo>
                    <a:pt x="43030" y="380417"/>
                  </a:lnTo>
                  <a:lnTo>
                    <a:pt x="138134" y="0"/>
                  </a:lnTo>
                  <a:lnTo>
                    <a:pt x="95104" y="0"/>
                  </a:lnTo>
                  <a:close/>
                </a:path>
              </a:pathLst>
            </a:custGeom>
            <a:solidFill>
              <a:srgbClr val="F095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46" name="任意多边形: 形状 30">
              <a:extLst>
                <a:ext uri="{FF2B5EF4-FFF2-40B4-BE49-F238E27FC236}">
                  <a16:creationId xmlns="" xmlns:a16="http://schemas.microsoft.com/office/drawing/2014/main" id="{19AD9626-74CE-4AC3-BFC6-57D38AE8DBC0}"/>
                </a:ext>
              </a:extLst>
            </p:cNvPr>
            <p:cNvSpPr/>
            <p:nvPr/>
          </p:nvSpPr>
          <p:spPr>
            <a:xfrm flipH="1" flipV="1">
              <a:off x="11819870" y="6477583"/>
              <a:ext cx="138134" cy="380417"/>
            </a:xfrm>
            <a:custGeom>
              <a:avLst/>
              <a:gdLst>
                <a:gd name="connsiteX0" fmla="*/ 0 w 138134"/>
                <a:gd name="connsiteY0" fmla="*/ 380417 h 380417"/>
                <a:gd name="connsiteX1" fmla="*/ 43030 w 138134"/>
                <a:gd name="connsiteY1" fmla="*/ 380417 h 380417"/>
                <a:gd name="connsiteX2" fmla="*/ 138134 w 138134"/>
                <a:gd name="connsiteY2" fmla="*/ 0 h 380417"/>
                <a:gd name="connsiteX3" fmla="*/ 95104 w 138134"/>
                <a:gd name="connsiteY3" fmla="*/ 0 h 380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8134" h="380417">
                  <a:moveTo>
                    <a:pt x="0" y="380417"/>
                  </a:moveTo>
                  <a:lnTo>
                    <a:pt x="43030" y="380417"/>
                  </a:lnTo>
                  <a:lnTo>
                    <a:pt x="138134" y="0"/>
                  </a:lnTo>
                  <a:lnTo>
                    <a:pt x="95104" y="0"/>
                  </a:lnTo>
                  <a:close/>
                </a:path>
              </a:pathLst>
            </a:custGeom>
            <a:solidFill>
              <a:srgbClr val="F095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47" name="任意多边形: 形状 31">
              <a:extLst>
                <a:ext uri="{FF2B5EF4-FFF2-40B4-BE49-F238E27FC236}">
                  <a16:creationId xmlns="" xmlns:a16="http://schemas.microsoft.com/office/drawing/2014/main" id="{9635CA15-EBEE-4F5B-B7CE-E5534AD64263}"/>
                </a:ext>
              </a:extLst>
            </p:cNvPr>
            <p:cNvSpPr/>
            <p:nvPr/>
          </p:nvSpPr>
          <p:spPr>
            <a:xfrm flipH="1" flipV="1">
              <a:off x="11726732" y="6477583"/>
              <a:ext cx="138134" cy="380417"/>
            </a:xfrm>
            <a:custGeom>
              <a:avLst/>
              <a:gdLst>
                <a:gd name="connsiteX0" fmla="*/ 0 w 138134"/>
                <a:gd name="connsiteY0" fmla="*/ 380417 h 380417"/>
                <a:gd name="connsiteX1" fmla="*/ 43030 w 138134"/>
                <a:gd name="connsiteY1" fmla="*/ 380417 h 380417"/>
                <a:gd name="connsiteX2" fmla="*/ 138134 w 138134"/>
                <a:gd name="connsiteY2" fmla="*/ 0 h 380417"/>
                <a:gd name="connsiteX3" fmla="*/ 95104 w 138134"/>
                <a:gd name="connsiteY3" fmla="*/ 0 h 380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8134" h="380417">
                  <a:moveTo>
                    <a:pt x="0" y="380417"/>
                  </a:moveTo>
                  <a:lnTo>
                    <a:pt x="43030" y="380417"/>
                  </a:lnTo>
                  <a:lnTo>
                    <a:pt x="138134" y="0"/>
                  </a:lnTo>
                  <a:lnTo>
                    <a:pt x="95104" y="0"/>
                  </a:lnTo>
                  <a:close/>
                </a:path>
              </a:pathLst>
            </a:custGeom>
            <a:solidFill>
              <a:srgbClr val="F095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48" name="任意多边形: 形状 32">
              <a:extLst>
                <a:ext uri="{FF2B5EF4-FFF2-40B4-BE49-F238E27FC236}">
                  <a16:creationId xmlns="" xmlns:a16="http://schemas.microsoft.com/office/drawing/2014/main" id="{C4033458-E5E7-4754-B7B1-F07D624F7436}"/>
                </a:ext>
              </a:extLst>
            </p:cNvPr>
            <p:cNvSpPr/>
            <p:nvPr/>
          </p:nvSpPr>
          <p:spPr>
            <a:xfrm flipH="1" flipV="1">
              <a:off x="11633594" y="6477583"/>
              <a:ext cx="138134" cy="380417"/>
            </a:xfrm>
            <a:custGeom>
              <a:avLst/>
              <a:gdLst>
                <a:gd name="connsiteX0" fmla="*/ 0 w 138134"/>
                <a:gd name="connsiteY0" fmla="*/ 380417 h 380417"/>
                <a:gd name="connsiteX1" fmla="*/ 43030 w 138134"/>
                <a:gd name="connsiteY1" fmla="*/ 380417 h 380417"/>
                <a:gd name="connsiteX2" fmla="*/ 138134 w 138134"/>
                <a:gd name="connsiteY2" fmla="*/ 0 h 380417"/>
                <a:gd name="connsiteX3" fmla="*/ 95104 w 138134"/>
                <a:gd name="connsiteY3" fmla="*/ 0 h 380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8134" h="380417">
                  <a:moveTo>
                    <a:pt x="0" y="380417"/>
                  </a:moveTo>
                  <a:lnTo>
                    <a:pt x="43030" y="380417"/>
                  </a:lnTo>
                  <a:lnTo>
                    <a:pt x="138134" y="0"/>
                  </a:lnTo>
                  <a:lnTo>
                    <a:pt x="95104" y="0"/>
                  </a:lnTo>
                  <a:close/>
                </a:path>
              </a:pathLst>
            </a:custGeom>
            <a:solidFill>
              <a:srgbClr val="F095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49" name="任意多边形: 形状 33">
              <a:extLst>
                <a:ext uri="{FF2B5EF4-FFF2-40B4-BE49-F238E27FC236}">
                  <a16:creationId xmlns="" xmlns:a16="http://schemas.microsoft.com/office/drawing/2014/main" id="{647E74D9-65F6-4FE1-A32E-E77A166B993F}"/>
                </a:ext>
              </a:extLst>
            </p:cNvPr>
            <p:cNvSpPr/>
            <p:nvPr/>
          </p:nvSpPr>
          <p:spPr>
            <a:xfrm flipH="1" flipV="1">
              <a:off x="11540456" y="6477583"/>
              <a:ext cx="138134" cy="380417"/>
            </a:xfrm>
            <a:custGeom>
              <a:avLst/>
              <a:gdLst>
                <a:gd name="connsiteX0" fmla="*/ 0 w 138134"/>
                <a:gd name="connsiteY0" fmla="*/ 380417 h 380417"/>
                <a:gd name="connsiteX1" fmla="*/ 43030 w 138134"/>
                <a:gd name="connsiteY1" fmla="*/ 380417 h 380417"/>
                <a:gd name="connsiteX2" fmla="*/ 138134 w 138134"/>
                <a:gd name="connsiteY2" fmla="*/ 0 h 380417"/>
                <a:gd name="connsiteX3" fmla="*/ 95104 w 138134"/>
                <a:gd name="connsiteY3" fmla="*/ 0 h 380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8134" h="380417">
                  <a:moveTo>
                    <a:pt x="0" y="380417"/>
                  </a:moveTo>
                  <a:lnTo>
                    <a:pt x="43030" y="380417"/>
                  </a:lnTo>
                  <a:lnTo>
                    <a:pt x="138134" y="0"/>
                  </a:lnTo>
                  <a:lnTo>
                    <a:pt x="95104" y="0"/>
                  </a:lnTo>
                  <a:close/>
                </a:path>
              </a:pathLst>
            </a:custGeom>
            <a:solidFill>
              <a:srgbClr val="F095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50" name="任意多边形: 形状 34">
              <a:extLst>
                <a:ext uri="{FF2B5EF4-FFF2-40B4-BE49-F238E27FC236}">
                  <a16:creationId xmlns="" xmlns:a16="http://schemas.microsoft.com/office/drawing/2014/main" id="{142E5D27-BB09-457F-8830-6F8FBD53B8C5}"/>
                </a:ext>
              </a:extLst>
            </p:cNvPr>
            <p:cNvSpPr/>
            <p:nvPr/>
          </p:nvSpPr>
          <p:spPr>
            <a:xfrm flipH="1" flipV="1">
              <a:off x="11447318" y="6477583"/>
              <a:ext cx="138134" cy="380417"/>
            </a:xfrm>
            <a:custGeom>
              <a:avLst/>
              <a:gdLst>
                <a:gd name="connsiteX0" fmla="*/ 0 w 138134"/>
                <a:gd name="connsiteY0" fmla="*/ 380417 h 380417"/>
                <a:gd name="connsiteX1" fmla="*/ 43030 w 138134"/>
                <a:gd name="connsiteY1" fmla="*/ 380417 h 380417"/>
                <a:gd name="connsiteX2" fmla="*/ 138134 w 138134"/>
                <a:gd name="connsiteY2" fmla="*/ 0 h 380417"/>
                <a:gd name="connsiteX3" fmla="*/ 95104 w 138134"/>
                <a:gd name="connsiteY3" fmla="*/ 0 h 380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8134" h="380417">
                  <a:moveTo>
                    <a:pt x="0" y="380417"/>
                  </a:moveTo>
                  <a:lnTo>
                    <a:pt x="43030" y="380417"/>
                  </a:lnTo>
                  <a:lnTo>
                    <a:pt x="138134" y="0"/>
                  </a:lnTo>
                  <a:lnTo>
                    <a:pt x="95104" y="0"/>
                  </a:lnTo>
                  <a:close/>
                </a:path>
              </a:pathLst>
            </a:custGeom>
            <a:solidFill>
              <a:srgbClr val="F095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51" name="任意多边形: 形状 35">
              <a:extLst>
                <a:ext uri="{FF2B5EF4-FFF2-40B4-BE49-F238E27FC236}">
                  <a16:creationId xmlns="" xmlns:a16="http://schemas.microsoft.com/office/drawing/2014/main" id="{1DB9EFA9-038B-4F41-8196-BF3CD9CB8C1A}"/>
                </a:ext>
              </a:extLst>
            </p:cNvPr>
            <p:cNvSpPr/>
            <p:nvPr/>
          </p:nvSpPr>
          <p:spPr>
            <a:xfrm flipH="1" flipV="1">
              <a:off x="11354180" y="6477583"/>
              <a:ext cx="138134" cy="380417"/>
            </a:xfrm>
            <a:custGeom>
              <a:avLst/>
              <a:gdLst>
                <a:gd name="connsiteX0" fmla="*/ 0 w 138134"/>
                <a:gd name="connsiteY0" fmla="*/ 380417 h 380417"/>
                <a:gd name="connsiteX1" fmla="*/ 43030 w 138134"/>
                <a:gd name="connsiteY1" fmla="*/ 380417 h 380417"/>
                <a:gd name="connsiteX2" fmla="*/ 138134 w 138134"/>
                <a:gd name="connsiteY2" fmla="*/ 0 h 380417"/>
                <a:gd name="connsiteX3" fmla="*/ 95104 w 138134"/>
                <a:gd name="connsiteY3" fmla="*/ 0 h 380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8134" h="380417">
                  <a:moveTo>
                    <a:pt x="0" y="380417"/>
                  </a:moveTo>
                  <a:lnTo>
                    <a:pt x="43030" y="380417"/>
                  </a:lnTo>
                  <a:lnTo>
                    <a:pt x="138134" y="0"/>
                  </a:lnTo>
                  <a:lnTo>
                    <a:pt x="95104" y="0"/>
                  </a:lnTo>
                  <a:close/>
                </a:path>
              </a:pathLst>
            </a:custGeom>
            <a:solidFill>
              <a:srgbClr val="F095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53" name="任意多边形: 形状 31">
              <a:extLst>
                <a:ext uri="{FF2B5EF4-FFF2-40B4-BE49-F238E27FC236}">
                  <a16:creationId xmlns="" xmlns:a16="http://schemas.microsoft.com/office/drawing/2014/main" id="{9635CA15-EBEE-4F5B-B7CE-E5534AD64263}"/>
                </a:ext>
              </a:extLst>
            </p:cNvPr>
            <p:cNvSpPr/>
            <p:nvPr/>
          </p:nvSpPr>
          <p:spPr>
            <a:xfrm flipH="1" flipV="1">
              <a:off x="12013042" y="6477583"/>
              <a:ext cx="138134" cy="380417"/>
            </a:xfrm>
            <a:custGeom>
              <a:avLst/>
              <a:gdLst>
                <a:gd name="connsiteX0" fmla="*/ 0 w 138134"/>
                <a:gd name="connsiteY0" fmla="*/ 380417 h 380417"/>
                <a:gd name="connsiteX1" fmla="*/ 43030 w 138134"/>
                <a:gd name="connsiteY1" fmla="*/ 380417 h 380417"/>
                <a:gd name="connsiteX2" fmla="*/ 138134 w 138134"/>
                <a:gd name="connsiteY2" fmla="*/ 0 h 380417"/>
                <a:gd name="connsiteX3" fmla="*/ 95104 w 138134"/>
                <a:gd name="connsiteY3" fmla="*/ 0 h 380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8134" h="380417">
                  <a:moveTo>
                    <a:pt x="0" y="380417"/>
                  </a:moveTo>
                  <a:lnTo>
                    <a:pt x="43030" y="380417"/>
                  </a:lnTo>
                  <a:lnTo>
                    <a:pt x="138134" y="0"/>
                  </a:lnTo>
                  <a:lnTo>
                    <a:pt x="95104" y="0"/>
                  </a:lnTo>
                  <a:close/>
                </a:path>
              </a:pathLst>
            </a:custGeom>
            <a:solidFill>
              <a:srgbClr val="F095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54" name="任意多边形: 形状 32">
              <a:extLst>
                <a:ext uri="{FF2B5EF4-FFF2-40B4-BE49-F238E27FC236}">
                  <a16:creationId xmlns="" xmlns:a16="http://schemas.microsoft.com/office/drawing/2014/main" id="{C4033458-E5E7-4754-B7B1-F07D624F7436}"/>
                </a:ext>
              </a:extLst>
            </p:cNvPr>
            <p:cNvSpPr/>
            <p:nvPr/>
          </p:nvSpPr>
          <p:spPr>
            <a:xfrm flipH="1" flipV="1">
              <a:off x="11919904" y="6477583"/>
              <a:ext cx="138134" cy="380417"/>
            </a:xfrm>
            <a:custGeom>
              <a:avLst/>
              <a:gdLst>
                <a:gd name="connsiteX0" fmla="*/ 0 w 138134"/>
                <a:gd name="connsiteY0" fmla="*/ 380417 h 380417"/>
                <a:gd name="connsiteX1" fmla="*/ 43030 w 138134"/>
                <a:gd name="connsiteY1" fmla="*/ 380417 h 380417"/>
                <a:gd name="connsiteX2" fmla="*/ 138134 w 138134"/>
                <a:gd name="connsiteY2" fmla="*/ 0 h 380417"/>
                <a:gd name="connsiteX3" fmla="*/ 95104 w 138134"/>
                <a:gd name="connsiteY3" fmla="*/ 0 h 380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8134" h="380417">
                  <a:moveTo>
                    <a:pt x="0" y="380417"/>
                  </a:moveTo>
                  <a:lnTo>
                    <a:pt x="43030" y="380417"/>
                  </a:lnTo>
                  <a:lnTo>
                    <a:pt x="138134" y="0"/>
                  </a:lnTo>
                  <a:lnTo>
                    <a:pt x="95104" y="0"/>
                  </a:lnTo>
                  <a:close/>
                </a:path>
              </a:pathLst>
            </a:custGeom>
            <a:solidFill>
              <a:srgbClr val="F095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87" name="组合 86"/>
          <p:cNvGrpSpPr/>
          <p:nvPr/>
        </p:nvGrpSpPr>
        <p:grpSpPr>
          <a:xfrm>
            <a:off x="244017" y="210854"/>
            <a:ext cx="4112453" cy="651075"/>
            <a:chOff x="301587" y="432453"/>
            <a:chExt cx="4112453" cy="651075"/>
          </a:xfrm>
        </p:grpSpPr>
        <p:grpSp>
          <p:nvGrpSpPr>
            <p:cNvPr id="64" name="组合 63">
              <a:extLst>
                <a:ext uri="{FF2B5EF4-FFF2-40B4-BE49-F238E27FC236}">
                  <a16:creationId xmlns="" xmlns:a16="http://schemas.microsoft.com/office/drawing/2014/main" id="{596F35C4-46E9-40FF-9A7D-CBF6898AA91C}"/>
                </a:ext>
              </a:extLst>
            </p:cNvPr>
            <p:cNvGrpSpPr/>
            <p:nvPr/>
          </p:nvGrpSpPr>
          <p:grpSpPr>
            <a:xfrm>
              <a:off x="2310572" y="434097"/>
              <a:ext cx="2103468" cy="649431"/>
              <a:chOff x="734816" y="231315"/>
              <a:chExt cx="2103468" cy="649431"/>
            </a:xfrm>
          </p:grpSpPr>
          <p:sp>
            <p:nvSpPr>
              <p:cNvPr id="65" name="文本框 64">
                <a:extLst>
                  <a:ext uri="{FF2B5EF4-FFF2-40B4-BE49-F238E27FC236}">
                    <a16:creationId xmlns="" xmlns:a16="http://schemas.microsoft.com/office/drawing/2014/main" id="{5A24502D-9ED8-40BF-8D0A-E76AF956509C}"/>
                  </a:ext>
                </a:extLst>
              </p:cNvPr>
              <p:cNvSpPr txBox="1"/>
              <p:nvPr/>
            </p:nvSpPr>
            <p:spPr>
              <a:xfrm>
                <a:off x="734816" y="231315"/>
                <a:ext cx="2103468" cy="45140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ts val="2800"/>
                  </a:lnSpc>
                </a:pPr>
                <a:r>
                  <a:rPr lang="en-US" altLang="zh-CN" sz="2400" b="1" dirty="0">
                    <a:latin typeface="微软雅黑" panose="020B0503020204020204" pitchFamily="34" charset="-122"/>
                    <a:ea typeface="微软雅黑" panose="020B0503020204020204" pitchFamily="34" charset="-122"/>
                    <a:cs typeface="字魂105号-简雅黑" panose="00000500000000000000" pitchFamily="2" charset="-122"/>
                  </a:rPr>
                  <a:t>YOUR LOGO</a:t>
                </a:r>
                <a:endParaRPr lang="zh-CN" altLang="en-US" sz="2400" b="1" dirty="0">
                  <a:latin typeface="微软雅黑" panose="020B0503020204020204" pitchFamily="34" charset="-122"/>
                  <a:ea typeface="微软雅黑" panose="020B0503020204020204" pitchFamily="34" charset="-122"/>
                  <a:cs typeface="字魂105号-简雅黑" panose="00000500000000000000" pitchFamily="2" charset="-122"/>
                </a:endParaRPr>
              </a:p>
            </p:txBody>
          </p:sp>
          <p:sp>
            <p:nvSpPr>
              <p:cNvPr id="66" name="文本框 65">
                <a:extLst>
                  <a:ext uri="{FF2B5EF4-FFF2-40B4-BE49-F238E27FC236}">
                    <a16:creationId xmlns="" xmlns:a16="http://schemas.microsoft.com/office/drawing/2014/main" id="{0202C620-F1CB-4E89-BCA8-230F6C3EFFED}"/>
                  </a:ext>
                </a:extLst>
              </p:cNvPr>
              <p:cNvSpPr txBox="1"/>
              <p:nvPr/>
            </p:nvSpPr>
            <p:spPr>
              <a:xfrm>
                <a:off x="783132" y="583229"/>
                <a:ext cx="2055152" cy="29751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ts val="1600"/>
                  </a:lnSpc>
                </a:pPr>
                <a:r>
                  <a:rPr lang="en-US" altLang="zh-CN" sz="900" spc="100" dirty="0">
                    <a:latin typeface="微软雅黑" panose="020B0503020204020204" pitchFamily="34" charset="-122"/>
                    <a:ea typeface="微软雅黑" panose="020B0503020204020204" pitchFamily="34" charset="-122"/>
                    <a:cs typeface="字魂105号-简雅黑" panose="00000500000000000000" pitchFamily="2" charset="-122"/>
                  </a:rPr>
                  <a:t>PLEASE ENTER YOUR NAME</a:t>
                </a:r>
                <a:endParaRPr lang="zh-CN" altLang="en-US" sz="900" spc="100" dirty="0">
                  <a:latin typeface="微软雅黑" panose="020B0503020204020204" pitchFamily="34" charset="-122"/>
                  <a:ea typeface="微软雅黑" panose="020B0503020204020204" pitchFamily="34" charset="-122"/>
                  <a:cs typeface="字魂105号-简雅黑" panose="00000500000000000000" pitchFamily="2" charset="-122"/>
                </a:endParaRPr>
              </a:p>
            </p:txBody>
          </p:sp>
        </p:grpSp>
        <p:grpSp>
          <p:nvGrpSpPr>
            <p:cNvPr id="86" name="组合 85"/>
            <p:cNvGrpSpPr/>
            <p:nvPr/>
          </p:nvGrpSpPr>
          <p:grpSpPr>
            <a:xfrm>
              <a:off x="301587" y="432453"/>
              <a:ext cx="1878112" cy="559189"/>
              <a:chOff x="166589" y="352037"/>
              <a:chExt cx="2356815" cy="697908"/>
            </a:xfrm>
          </p:grpSpPr>
          <p:sp>
            <p:nvSpPr>
              <p:cNvPr id="70" name="椭圆 69">
                <a:extLst>
                  <a:ext uri="{FF2B5EF4-FFF2-40B4-BE49-F238E27FC236}">
                    <a16:creationId xmlns="" xmlns:a16="http://schemas.microsoft.com/office/drawing/2014/main" id="{9D7AB18A-D5B0-475B-95C7-82C2CDF89A98}"/>
                  </a:ext>
                </a:extLst>
              </p:cNvPr>
              <p:cNvSpPr/>
              <p:nvPr/>
            </p:nvSpPr>
            <p:spPr>
              <a:xfrm>
                <a:off x="166589" y="361577"/>
                <a:ext cx="688368" cy="688368"/>
              </a:xfrm>
              <a:prstGeom prst="ellipse">
                <a:avLst/>
              </a:prstGeom>
              <a:solidFill>
                <a:srgbClr val="EE8A1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solidFill>
                    <a:prstClr val="white"/>
                  </a:solidFill>
                </a:endParaRPr>
              </a:p>
            </p:txBody>
          </p:sp>
          <p:sp>
            <p:nvSpPr>
              <p:cNvPr id="71" name="椭圆 70">
                <a:extLst>
                  <a:ext uri="{FF2B5EF4-FFF2-40B4-BE49-F238E27FC236}">
                    <a16:creationId xmlns="" xmlns:a16="http://schemas.microsoft.com/office/drawing/2014/main" id="{9FB44E94-E2B5-4AC7-9183-EACCF0B3E9C2}"/>
                  </a:ext>
                </a:extLst>
              </p:cNvPr>
              <p:cNvSpPr/>
              <p:nvPr/>
            </p:nvSpPr>
            <p:spPr>
              <a:xfrm>
                <a:off x="1835035" y="361577"/>
                <a:ext cx="688369" cy="688368"/>
              </a:xfrm>
              <a:prstGeom prst="ellipse">
                <a:avLst/>
              </a:prstGeom>
              <a:solidFill>
                <a:srgbClr val="EE8A1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solidFill>
                    <a:prstClr val="white"/>
                  </a:solidFill>
                </a:endParaRPr>
              </a:p>
            </p:txBody>
          </p:sp>
          <p:grpSp>
            <p:nvGrpSpPr>
              <p:cNvPr id="72" name="组合 71">
                <a:extLst>
                  <a:ext uri="{FF2B5EF4-FFF2-40B4-BE49-F238E27FC236}">
                    <a16:creationId xmlns="" xmlns:a16="http://schemas.microsoft.com/office/drawing/2014/main" id="{8753CACF-C9CA-48C1-BF76-BC3D9C5CE730}"/>
                  </a:ext>
                </a:extLst>
              </p:cNvPr>
              <p:cNvGrpSpPr/>
              <p:nvPr/>
            </p:nvGrpSpPr>
            <p:grpSpPr>
              <a:xfrm>
                <a:off x="334908" y="524414"/>
                <a:ext cx="369488" cy="372593"/>
                <a:chOff x="5216526" y="1358901"/>
                <a:chExt cx="566738" cy="571500"/>
              </a:xfrm>
              <a:solidFill>
                <a:schemeClr val="bg1"/>
              </a:solidFill>
            </p:grpSpPr>
            <p:sp>
              <p:nvSpPr>
                <p:cNvPr id="73" name="Freeform 78">
                  <a:extLst>
                    <a:ext uri="{FF2B5EF4-FFF2-40B4-BE49-F238E27FC236}">
                      <a16:creationId xmlns="" xmlns:a16="http://schemas.microsoft.com/office/drawing/2014/main" id="{7F5B4989-B52F-453D-A925-D41A093498B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416551" y="1562101"/>
                  <a:ext cx="366713" cy="368300"/>
                </a:xfrm>
                <a:custGeom>
                  <a:avLst/>
                  <a:gdLst>
                    <a:gd name="T0" fmla="*/ 27 w 97"/>
                    <a:gd name="T1" fmla="*/ 26 h 98"/>
                    <a:gd name="T2" fmla="*/ 26 w 97"/>
                    <a:gd name="T3" fmla="*/ 27 h 98"/>
                    <a:gd name="T4" fmla="*/ 0 w 97"/>
                    <a:gd name="T5" fmla="*/ 90 h 98"/>
                    <a:gd name="T6" fmla="*/ 0 w 97"/>
                    <a:gd name="T7" fmla="*/ 91 h 98"/>
                    <a:gd name="T8" fmla="*/ 1 w 97"/>
                    <a:gd name="T9" fmla="*/ 93 h 98"/>
                    <a:gd name="T10" fmla="*/ 53 w 97"/>
                    <a:gd name="T11" fmla="*/ 89 h 98"/>
                    <a:gd name="T12" fmla="*/ 89 w 97"/>
                    <a:gd name="T13" fmla="*/ 51 h 98"/>
                    <a:gd name="T14" fmla="*/ 92 w 97"/>
                    <a:gd name="T15" fmla="*/ 2 h 98"/>
                    <a:gd name="T16" fmla="*/ 91 w 97"/>
                    <a:gd name="T17" fmla="*/ 1 h 98"/>
                    <a:gd name="T18" fmla="*/ 89 w 97"/>
                    <a:gd name="T19" fmla="*/ 1 h 98"/>
                    <a:gd name="T20" fmla="*/ 27 w 97"/>
                    <a:gd name="T21" fmla="*/ 26 h 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97" h="98">
                      <a:moveTo>
                        <a:pt x="27" y="26"/>
                      </a:moveTo>
                      <a:cubicBezTo>
                        <a:pt x="26" y="26"/>
                        <a:pt x="26" y="27"/>
                        <a:pt x="26" y="27"/>
                      </a:cubicBezTo>
                      <a:cubicBezTo>
                        <a:pt x="0" y="90"/>
                        <a:pt x="0" y="90"/>
                        <a:pt x="0" y="90"/>
                      </a:cubicBezTo>
                      <a:cubicBezTo>
                        <a:pt x="0" y="90"/>
                        <a:pt x="0" y="91"/>
                        <a:pt x="0" y="91"/>
                      </a:cubicBezTo>
                      <a:cubicBezTo>
                        <a:pt x="0" y="92"/>
                        <a:pt x="1" y="92"/>
                        <a:pt x="1" y="93"/>
                      </a:cubicBezTo>
                      <a:cubicBezTo>
                        <a:pt x="19" y="98"/>
                        <a:pt x="37" y="96"/>
                        <a:pt x="53" y="89"/>
                      </a:cubicBezTo>
                      <a:cubicBezTo>
                        <a:pt x="70" y="81"/>
                        <a:pt x="82" y="67"/>
                        <a:pt x="89" y="51"/>
                      </a:cubicBezTo>
                      <a:cubicBezTo>
                        <a:pt x="96" y="35"/>
                        <a:pt x="97" y="18"/>
                        <a:pt x="92" y="2"/>
                      </a:cubicBezTo>
                      <a:cubicBezTo>
                        <a:pt x="92" y="2"/>
                        <a:pt x="92" y="1"/>
                        <a:pt x="91" y="1"/>
                      </a:cubicBezTo>
                      <a:cubicBezTo>
                        <a:pt x="90" y="0"/>
                        <a:pt x="90" y="0"/>
                        <a:pt x="89" y="1"/>
                      </a:cubicBezTo>
                      <a:lnTo>
                        <a:pt x="27" y="2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dirty="0">
                    <a:latin typeface="Agency FB" panose="020B0503020202020204" pitchFamily="34" charset="0"/>
                  </a:endParaRPr>
                </a:p>
              </p:txBody>
            </p:sp>
            <p:sp>
              <p:nvSpPr>
                <p:cNvPr id="74" name="Freeform 79">
                  <a:extLst>
                    <a:ext uri="{FF2B5EF4-FFF2-40B4-BE49-F238E27FC236}">
                      <a16:creationId xmlns="" xmlns:a16="http://schemas.microsoft.com/office/drawing/2014/main" id="{BD4CC2CB-EFDE-4197-AE92-714F35727999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5359401" y="1358901"/>
                  <a:ext cx="385763" cy="263525"/>
                </a:xfrm>
                <a:custGeom>
                  <a:avLst/>
                  <a:gdLst>
                    <a:gd name="T0" fmla="*/ 41 w 102"/>
                    <a:gd name="T1" fmla="*/ 69 h 70"/>
                    <a:gd name="T2" fmla="*/ 100 w 102"/>
                    <a:gd name="T3" fmla="*/ 45 h 70"/>
                    <a:gd name="T4" fmla="*/ 101 w 102"/>
                    <a:gd name="T5" fmla="*/ 43 h 70"/>
                    <a:gd name="T6" fmla="*/ 101 w 102"/>
                    <a:gd name="T7" fmla="*/ 42 h 70"/>
                    <a:gd name="T8" fmla="*/ 65 w 102"/>
                    <a:gd name="T9" fmla="*/ 9 h 70"/>
                    <a:gd name="T10" fmla="*/ 1 w 102"/>
                    <a:gd name="T11" fmla="*/ 13 h 70"/>
                    <a:gd name="T12" fmla="*/ 0 w 102"/>
                    <a:gd name="T13" fmla="*/ 14 h 70"/>
                    <a:gd name="T14" fmla="*/ 0 w 102"/>
                    <a:gd name="T15" fmla="*/ 14 h 70"/>
                    <a:gd name="T16" fmla="*/ 0 w 102"/>
                    <a:gd name="T17" fmla="*/ 16 h 70"/>
                    <a:gd name="T18" fmla="*/ 38 w 102"/>
                    <a:gd name="T19" fmla="*/ 68 h 70"/>
                    <a:gd name="T20" fmla="*/ 41 w 102"/>
                    <a:gd name="T21" fmla="*/ 69 h 70"/>
                    <a:gd name="T22" fmla="*/ 43 w 102"/>
                    <a:gd name="T23" fmla="*/ 56 h 70"/>
                    <a:gd name="T24" fmla="*/ 16 w 102"/>
                    <a:gd name="T25" fmla="*/ 19 h 70"/>
                    <a:gd name="T26" fmla="*/ 32 w 102"/>
                    <a:gd name="T27" fmla="*/ 15 h 70"/>
                    <a:gd name="T28" fmla="*/ 61 w 102"/>
                    <a:gd name="T29" fmla="*/ 20 h 70"/>
                    <a:gd name="T30" fmla="*/ 79 w 102"/>
                    <a:gd name="T31" fmla="*/ 31 h 70"/>
                    <a:gd name="T32" fmla="*/ 85 w 102"/>
                    <a:gd name="T33" fmla="*/ 38 h 70"/>
                    <a:gd name="T34" fmla="*/ 43 w 102"/>
                    <a:gd name="T35" fmla="*/ 56 h 70"/>
                    <a:gd name="T36" fmla="*/ 43 w 102"/>
                    <a:gd name="T37" fmla="*/ 56 h 70"/>
                    <a:gd name="T38" fmla="*/ 43 w 102"/>
                    <a:gd name="T39" fmla="*/ 56 h 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102" h="70">
                      <a:moveTo>
                        <a:pt x="41" y="69"/>
                      </a:moveTo>
                      <a:cubicBezTo>
                        <a:pt x="100" y="45"/>
                        <a:pt x="100" y="45"/>
                        <a:pt x="100" y="45"/>
                      </a:cubicBezTo>
                      <a:cubicBezTo>
                        <a:pt x="101" y="44"/>
                        <a:pt x="101" y="44"/>
                        <a:pt x="101" y="43"/>
                      </a:cubicBezTo>
                      <a:cubicBezTo>
                        <a:pt x="102" y="43"/>
                        <a:pt x="102" y="42"/>
                        <a:pt x="101" y="42"/>
                      </a:cubicBezTo>
                      <a:cubicBezTo>
                        <a:pt x="93" y="27"/>
                        <a:pt x="81" y="15"/>
                        <a:pt x="65" y="9"/>
                      </a:cubicBezTo>
                      <a:cubicBezTo>
                        <a:pt x="44" y="0"/>
                        <a:pt x="21" y="2"/>
                        <a:pt x="1" y="13"/>
                      </a:cubicBezTo>
                      <a:cubicBezTo>
                        <a:pt x="1" y="13"/>
                        <a:pt x="0" y="13"/>
                        <a:pt x="0" y="14"/>
                      </a:cubicBezTo>
                      <a:cubicBezTo>
                        <a:pt x="0" y="14"/>
                        <a:pt x="0" y="14"/>
                        <a:pt x="0" y="14"/>
                      </a:cubicBezTo>
                      <a:cubicBezTo>
                        <a:pt x="0" y="15"/>
                        <a:pt x="0" y="16"/>
                        <a:pt x="0" y="16"/>
                      </a:cubicBezTo>
                      <a:cubicBezTo>
                        <a:pt x="38" y="68"/>
                        <a:pt x="38" y="68"/>
                        <a:pt x="38" y="68"/>
                      </a:cubicBezTo>
                      <a:cubicBezTo>
                        <a:pt x="38" y="69"/>
                        <a:pt x="40" y="70"/>
                        <a:pt x="41" y="69"/>
                      </a:cubicBezTo>
                      <a:close/>
                      <a:moveTo>
                        <a:pt x="43" y="56"/>
                      </a:moveTo>
                      <a:cubicBezTo>
                        <a:pt x="16" y="19"/>
                        <a:pt x="16" y="19"/>
                        <a:pt x="16" y="19"/>
                      </a:cubicBezTo>
                      <a:cubicBezTo>
                        <a:pt x="22" y="17"/>
                        <a:pt x="27" y="16"/>
                        <a:pt x="32" y="15"/>
                      </a:cubicBezTo>
                      <a:cubicBezTo>
                        <a:pt x="42" y="14"/>
                        <a:pt x="52" y="16"/>
                        <a:pt x="61" y="20"/>
                      </a:cubicBezTo>
                      <a:cubicBezTo>
                        <a:pt x="67" y="23"/>
                        <a:pt x="74" y="26"/>
                        <a:pt x="79" y="31"/>
                      </a:cubicBezTo>
                      <a:cubicBezTo>
                        <a:pt x="81" y="34"/>
                        <a:pt x="83" y="36"/>
                        <a:pt x="85" y="38"/>
                      </a:cubicBezTo>
                      <a:lnTo>
                        <a:pt x="43" y="56"/>
                      </a:lnTo>
                      <a:close/>
                      <a:moveTo>
                        <a:pt x="43" y="56"/>
                      </a:moveTo>
                      <a:cubicBezTo>
                        <a:pt x="43" y="56"/>
                        <a:pt x="43" y="56"/>
                        <a:pt x="43" y="56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dirty="0">
                    <a:latin typeface="Agency FB" panose="020B0503020202020204" pitchFamily="34" charset="0"/>
                  </a:endParaRPr>
                </a:p>
              </p:txBody>
            </p:sp>
            <p:sp>
              <p:nvSpPr>
                <p:cNvPr id="75" name="Freeform 80">
                  <a:extLst>
                    <a:ext uri="{FF2B5EF4-FFF2-40B4-BE49-F238E27FC236}">
                      <a16:creationId xmlns="" xmlns:a16="http://schemas.microsoft.com/office/drawing/2014/main" id="{5BAF9C15-172B-48B9-84B0-C7EA97D20921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5216526" y="1438276"/>
                  <a:ext cx="260350" cy="450850"/>
                </a:xfrm>
                <a:custGeom>
                  <a:avLst/>
                  <a:gdLst>
                    <a:gd name="T0" fmla="*/ 43 w 69"/>
                    <a:gd name="T1" fmla="*/ 118 h 120"/>
                    <a:gd name="T2" fmla="*/ 68 w 69"/>
                    <a:gd name="T3" fmla="*/ 57 h 120"/>
                    <a:gd name="T4" fmla="*/ 68 w 69"/>
                    <a:gd name="T5" fmla="*/ 55 h 120"/>
                    <a:gd name="T6" fmla="*/ 29 w 69"/>
                    <a:gd name="T7" fmla="*/ 1 h 120"/>
                    <a:gd name="T8" fmla="*/ 28 w 69"/>
                    <a:gd name="T9" fmla="*/ 0 h 120"/>
                    <a:gd name="T10" fmla="*/ 26 w 69"/>
                    <a:gd name="T11" fmla="*/ 1 h 120"/>
                    <a:gd name="T12" fmla="*/ 8 w 69"/>
                    <a:gd name="T13" fmla="*/ 27 h 120"/>
                    <a:gd name="T14" fmla="*/ 6 w 69"/>
                    <a:gd name="T15" fmla="*/ 80 h 120"/>
                    <a:gd name="T16" fmla="*/ 40 w 69"/>
                    <a:gd name="T17" fmla="*/ 119 h 120"/>
                    <a:gd name="T18" fmla="*/ 42 w 69"/>
                    <a:gd name="T19" fmla="*/ 120 h 120"/>
                    <a:gd name="T20" fmla="*/ 43 w 69"/>
                    <a:gd name="T21" fmla="*/ 118 h 120"/>
                    <a:gd name="T22" fmla="*/ 43 w 69"/>
                    <a:gd name="T23" fmla="*/ 118 h 120"/>
                    <a:gd name="T24" fmla="*/ 43 w 69"/>
                    <a:gd name="T25" fmla="*/ 118 h 1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69" h="120">
                      <a:moveTo>
                        <a:pt x="43" y="118"/>
                      </a:moveTo>
                      <a:cubicBezTo>
                        <a:pt x="68" y="57"/>
                        <a:pt x="68" y="57"/>
                        <a:pt x="68" y="57"/>
                      </a:cubicBezTo>
                      <a:cubicBezTo>
                        <a:pt x="69" y="57"/>
                        <a:pt x="69" y="56"/>
                        <a:pt x="68" y="55"/>
                      </a:cubicBezTo>
                      <a:cubicBezTo>
                        <a:pt x="29" y="1"/>
                        <a:pt x="29" y="1"/>
                        <a:pt x="29" y="1"/>
                      </a:cubicBezTo>
                      <a:cubicBezTo>
                        <a:pt x="29" y="1"/>
                        <a:pt x="29" y="1"/>
                        <a:pt x="28" y="0"/>
                      </a:cubicBezTo>
                      <a:cubicBezTo>
                        <a:pt x="27" y="0"/>
                        <a:pt x="27" y="1"/>
                        <a:pt x="26" y="1"/>
                      </a:cubicBezTo>
                      <a:cubicBezTo>
                        <a:pt x="18" y="8"/>
                        <a:pt x="12" y="17"/>
                        <a:pt x="8" y="27"/>
                      </a:cubicBezTo>
                      <a:cubicBezTo>
                        <a:pt x="1" y="44"/>
                        <a:pt x="0" y="63"/>
                        <a:pt x="6" y="80"/>
                      </a:cubicBezTo>
                      <a:cubicBezTo>
                        <a:pt x="12" y="97"/>
                        <a:pt x="24" y="111"/>
                        <a:pt x="40" y="119"/>
                      </a:cubicBezTo>
                      <a:cubicBezTo>
                        <a:pt x="40" y="120"/>
                        <a:pt x="41" y="120"/>
                        <a:pt x="42" y="120"/>
                      </a:cubicBezTo>
                      <a:cubicBezTo>
                        <a:pt x="42" y="119"/>
                        <a:pt x="43" y="119"/>
                        <a:pt x="43" y="118"/>
                      </a:cubicBezTo>
                      <a:close/>
                      <a:moveTo>
                        <a:pt x="43" y="118"/>
                      </a:moveTo>
                      <a:cubicBezTo>
                        <a:pt x="43" y="118"/>
                        <a:pt x="43" y="118"/>
                        <a:pt x="43" y="118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dirty="0">
                    <a:latin typeface="Agency FB" panose="020B0503020202020204" pitchFamily="34" charset="0"/>
                  </a:endParaRPr>
                </a:p>
              </p:txBody>
            </p:sp>
          </p:grpSp>
          <p:grpSp>
            <p:nvGrpSpPr>
              <p:cNvPr id="76" name="组合 75">
                <a:extLst>
                  <a:ext uri="{FF2B5EF4-FFF2-40B4-BE49-F238E27FC236}">
                    <a16:creationId xmlns="" xmlns:a16="http://schemas.microsoft.com/office/drawing/2014/main" id="{E2F0651B-3F7E-48D9-9A57-F5E5AAB96BCC}"/>
                  </a:ext>
                </a:extLst>
              </p:cNvPr>
              <p:cNvGrpSpPr/>
              <p:nvPr/>
            </p:nvGrpSpPr>
            <p:grpSpPr>
              <a:xfrm>
                <a:off x="1960402" y="512798"/>
                <a:ext cx="425378" cy="404678"/>
                <a:chOff x="6323014" y="4870451"/>
                <a:chExt cx="652463" cy="620713"/>
              </a:xfrm>
              <a:solidFill>
                <a:schemeClr val="bg1"/>
              </a:solidFill>
            </p:grpSpPr>
            <p:sp>
              <p:nvSpPr>
                <p:cNvPr id="77" name="Freeform 81">
                  <a:extLst>
                    <a:ext uri="{FF2B5EF4-FFF2-40B4-BE49-F238E27FC236}">
                      <a16:creationId xmlns="" xmlns:a16="http://schemas.microsoft.com/office/drawing/2014/main" id="{5861A971-19EB-46C1-8AB7-828C5404D9D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789739" y="4870451"/>
                  <a:ext cx="185738" cy="185738"/>
                </a:xfrm>
                <a:custGeom>
                  <a:avLst/>
                  <a:gdLst>
                    <a:gd name="T0" fmla="*/ 38 w 49"/>
                    <a:gd name="T1" fmla="*/ 11 h 49"/>
                    <a:gd name="T2" fmla="*/ 3 w 49"/>
                    <a:gd name="T3" fmla="*/ 7 h 49"/>
                    <a:gd name="T4" fmla="*/ 2 w 49"/>
                    <a:gd name="T5" fmla="*/ 15 h 49"/>
                    <a:gd name="T6" fmla="*/ 34 w 49"/>
                    <a:gd name="T7" fmla="*/ 47 h 49"/>
                    <a:gd name="T8" fmla="*/ 42 w 49"/>
                    <a:gd name="T9" fmla="*/ 46 h 49"/>
                    <a:gd name="T10" fmla="*/ 38 w 49"/>
                    <a:gd name="T11" fmla="*/ 11 h 4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49" h="49">
                      <a:moveTo>
                        <a:pt x="38" y="11"/>
                      </a:moveTo>
                      <a:cubicBezTo>
                        <a:pt x="28" y="2"/>
                        <a:pt x="14" y="0"/>
                        <a:pt x="3" y="7"/>
                      </a:cubicBezTo>
                      <a:cubicBezTo>
                        <a:pt x="0" y="9"/>
                        <a:pt x="0" y="13"/>
                        <a:pt x="2" y="15"/>
                      </a:cubicBezTo>
                      <a:cubicBezTo>
                        <a:pt x="34" y="47"/>
                        <a:pt x="34" y="47"/>
                        <a:pt x="34" y="47"/>
                      </a:cubicBezTo>
                      <a:cubicBezTo>
                        <a:pt x="36" y="49"/>
                        <a:pt x="40" y="49"/>
                        <a:pt x="42" y="46"/>
                      </a:cubicBezTo>
                      <a:cubicBezTo>
                        <a:pt x="49" y="35"/>
                        <a:pt x="47" y="21"/>
                        <a:pt x="38" y="1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dirty="0">
                    <a:latin typeface="Agency FB" panose="020B0503020202020204" pitchFamily="34" charset="0"/>
                  </a:endParaRPr>
                </a:p>
              </p:txBody>
            </p:sp>
            <p:sp>
              <p:nvSpPr>
                <p:cNvPr id="78" name="Freeform 82">
                  <a:extLst>
                    <a:ext uri="{FF2B5EF4-FFF2-40B4-BE49-F238E27FC236}">
                      <a16:creationId xmlns="" xmlns:a16="http://schemas.microsoft.com/office/drawing/2014/main" id="{43793BBA-180C-4069-B3DA-9B72382DF7EB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6364289" y="4924426"/>
                  <a:ext cx="554038" cy="566738"/>
                </a:xfrm>
                <a:custGeom>
                  <a:avLst/>
                  <a:gdLst>
                    <a:gd name="T0" fmla="*/ 134 w 147"/>
                    <a:gd name="T1" fmla="*/ 115 h 151"/>
                    <a:gd name="T2" fmla="*/ 147 w 147"/>
                    <a:gd name="T3" fmla="*/ 72 h 151"/>
                    <a:gd name="T4" fmla="*/ 75 w 147"/>
                    <a:gd name="T5" fmla="*/ 0 h 151"/>
                    <a:gd name="T6" fmla="*/ 74 w 147"/>
                    <a:gd name="T7" fmla="*/ 0 h 151"/>
                    <a:gd name="T8" fmla="*/ 3 w 147"/>
                    <a:gd name="T9" fmla="*/ 72 h 151"/>
                    <a:gd name="T10" fmla="*/ 15 w 147"/>
                    <a:gd name="T11" fmla="*/ 112 h 151"/>
                    <a:gd name="T12" fmla="*/ 2 w 147"/>
                    <a:gd name="T13" fmla="*/ 137 h 151"/>
                    <a:gd name="T14" fmla="*/ 6 w 147"/>
                    <a:gd name="T15" fmla="*/ 150 h 151"/>
                    <a:gd name="T16" fmla="*/ 11 w 147"/>
                    <a:gd name="T17" fmla="*/ 151 h 151"/>
                    <a:gd name="T18" fmla="*/ 20 w 147"/>
                    <a:gd name="T19" fmla="*/ 146 h 151"/>
                    <a:gd name="T20" fmla="*/ 29 w 147"/>
                    <a:gd name="T21" fmla="*/ 128 h 151"/>
                    <a:gd name="T22" fmla="*/ 74 w 147"/>
                    <a:gd name="T23" fmla="*/ 145 h 151"/>
                    <a:gd name="T24" fmla="*/ 75 w 147"/>
                    <a:gd name="T25" fmla="*/ 145 h 151"/>
                    <a:gd name="T26" fmla="*/ 119 w 147"/>
                    <a:gd name="T27" fmla="*/ 129 h 151"/>
                    <a:gd name="T28" fmla="*/ 127 w 147"/>
                    <a:gd name="T29" fmla="*/ 146 h 151"/>
                    <a:gd name="T30" fmla="*/ 136 w 147"/>
                    <a:gd name="T31" fmla="*/ 151 h 151"/>
                    <a:gd name="T32" fmla="*/ 141 w 147"/>
                    <a:gd name="T33" fmla="*/ 150 h 151"/>
                    <a:gd name="T34" fmla="*/ 145 w 147"/>
                    <a:gd name="T35" fmla="*/ 137 h 151"/>
                    <a:gd name="T36" fmla="*/ 134 w 147"/>
                    <a:gd name="T37" fmla="*/ 115 h 151"/>
                    <a:gd name="T38" fmla="*/ 75 w 147"/>
                    <a:gd name="T39" fmla="*/ 125 h 151"/>
                    <a:gd name="T40" fmla="*/ 74 w 147"/>
                    <a:gd name="T41" fmla="*/ 125 h 151"/>
                    <a:gd name="T42" fmla="*/ 22 w 147"/>
                    <a:gd name="T43" fmla="*/ 72 h 151"/>
                    <a:gd name="T44" fmla="*/ 74 w 147"/>
                    <a:gd name="T45" fmla="*/ 20 h 151"/>
                    <a:gd name="T46" fmla="*/ 75 w 147"/>
                    <a:gd name="T47" fmla="*/ 19 h 151"/>
                    <a:gd name="T48" fmla="*/ 128 w 147"/>
                    <a:gd name="T49" fmla="*/ 72 h 151"/>
                    <a:gd name="T50" fmla="*/ 75 w 147"/>
                    <a:gd name="T51" fmla="*/ 125 h 1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147" h="151">
                      <a:moveTo>
                        <a:pt x="134" y="115"/>
                      </a:moveTo>
                      <a:cubicBezTo>
                        <a:pt x="142" y="103"/>
                        <a:pt x="147" y="88"/>
                        <a:pt x="147" y="72"/>
                      </a:cubicBezTo>
                      <a:cubicBezTo>
                        <a:pt x="147" y="32"/>
                        <a:pt x="115" y="0"/>
                        <a:pt x="75" y="0"/>
                      </a:cubicBezTo>
                      <a:cubicBezTo>
                        <a:pt x="75" y="0"/>
                        <a:pt x="74" y="0"/>
                        <a:pt x="74" y="0"/>
                      </a:cubicBezTo>
                      <a:cubicBezTo>
                        <a:pt x="35" y="0"/>
                        <a:pt x="3" y="33"/>
                        <a:pt x="3" y="72"/>
                      </a:cubicBezTo>
                      <a:cubicBezTo>
                        <a:pt x="3" y="87"/>
                        <a:pt x="7" y="101"/>
                        <a:pt x="15" y="112"/>
                      </a:cubicBezTo>
                      <a:cubicBezTo>
                        <a:pt x="2" y="137"/>
                        <a:pt x="2" y="137"/>
                        <a:pt x="2" y="137"/>
                      </a:cubicBezTo>
                      <a:cubicBezTo>
                        <a:pt x="0" y="142"/>
                        <a:pt x="2" y="148"/>
                        <a:pt x="6" y="150"/>
                      </a:cubicBezTo>
                      <a:cubicBezTo>
                        <a:pt x="8" y="151"/>
                        <a:pt x="9" y="151"/>
                        <a:pt x="11" y="151"/>
                      </a:cubicBezTo>
                      <a:cubicBezTo>
                        <a:pt x="14" y="151"/>
                        <a:pt x="18" y="149"/>
                        <a:pt x="20" y="146"/>
                      </a:cubicBezTo>
                      <a:cubicBezTo>
                        <a:pt x="29" y="128"/>
                        <a:pt x="29" y="128"/>
                        <a:pt x="29" y="128"/>
                      </a:cubicBezTo>
                      <a:cubicBezTo>
                        <a:pt x="41" y="138"/>
                        <a:pt x="57" y="145"/>
                        <a:pt x="74" y="145"/>
                      </a:cubicBezTo>
                      <a:cubicBezTo>
                        <a:pt x="74" y="145"/>
                        <a:pt x="75" y="145"/>
                        <a:pt x="75" y="145"/>
                      </a:cubicBezTo>
                      <a:cubicBezTo>
                        <a:pt x="92" y="145"/>
                        <a:pt x="107" y="139"/>
                        <a:pt x="119" y="129"/>
                      </a:cubicBezTo>
                      <a:cubicBezTo>
                        <a:pt x="127" y="146"/>
                        <a:pt x="127" y="146"/>
                        <a:pt x="127" y="146"/>
                      </a:cubicBezTo>
                      <a:cubicBezTo>
                        <a:pt x="129" y="149"/>
                        <a:pt x="133" y="151"/>
                        <a:pt x="136" y="151"/>
                      </a:cubicBezTo>
                      <a:cubicBezTo>
                        <a:pt x="138" y="151"/>
                        <a:pt x="139" y="151"/>
                        <a:pt x="141" y="150"/>
                      </a:cubicBezTo>
                      <a:cubicBezTo>
                        <a:pt x="145" y="148"/>
                        <a:pt x="147" y="142"/>
                        <a:pt x="145" y="137"/>
                      </a:cubicBezTo>
                      <a:lnTo>
                        <a:pt x="134" y="115"/>
                      </a:lnTo>
                      <a:close/>
                      <a:moveTo>
                        <a:pt x="75" y="125"/>
                      </a:moveTo>
                      <a:cubicBezTo>
                        <a:pt x="75" y="125"/>
                        <a:pt x="74" y="125"/>
                        <a:pt x="74" y="125"/>
                      </a:cubicBezTo>
                      <a:cubicBezTo>
                        <a:pt x="45" y="125"/>
                        <a:pt x="22" y="101"/>
                        <a:pt x="22" y="72"/>
                      </a:cubicBezTo>
                      <a:cubicBezTo>
                        <a:pt x="22" y="43"/>
                        <a:pt x="45" y="20"/>
                        <a:pt x="74" y="20"/>
                      </a:cubicBezTo>
                      <a:cubicBezTo>
                        <a:pt x="74" y="20"/>
                        <a:pt x="75" y="19"/>
                        <a:pt x="75" y="19"/>
                      </a:cubicBezTo>
                      <a:cubicBezTo>
                        <a:pt x="104" y="19"/>
                        <a:pt x="128" y="43"/>
                        <a:pt x="128" y="72"/>
                      </a:cubicBezTo>
                      <a:cubicBezTo>
                        <a:pt x="128" y="102"/>
                        <a:pt x="104" y="125"/>
                        <a:pt x="75" y="12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dirty="0">
                    <a:latin typeface="Agency FB" panose="020B0503020202020204" pitchFamily="34" charset="0"/>
                  </a:endParaRPr>
                </a:p>
              </p:txBody>
            </p:sp>
            <p:sp>
              <p:nvSpPr>
                <p:cNvPr id="79" name="Freeform 83">
                  <a:extLst>
                    <a:ext uri="{FF2B5EF4-FFF2-40B4-BE49-F238E27FC236}">
                      <a16:creationId xmlns="" xmlns:a16="http://schemas.microsoft.com/office/drawing/2014/main" id="{5B537525-06D0-4886-BC95-DA37C034AC9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534151" y="5092701"/>
                  <a:ext cx="131763" cy="236538"/>
                </a:xfrm>
                <a:custGeom>
                  <a:avLst/>
                  <a:gdLst>
                    <a:gd name="T0" fmla="*/ 30 w 35"/>
                    <a:gd name="T1" fmla="*/ 0 h 63"/>
                    <a:gd name="T2" fmla="*/ 29 w 35"/>
                    <a:gd name="T3" fmla="*/ 0 h 63"/>
                    <a:gd name="T4" fmla="*/ 24 w 35"/>
                    <a:gd name="T5" fmla="*/ 6 h 63"/>
                    <a:gd name="T6" fmla="*/ 24 w 35"/>
                    <a:gd name="T7" fmla="*/ 27 h 63"/>
                    <a:gd name="T8" fmla="*/ 2 w 35"/>
                    <a:gd name="T9" fmla="*/ 54 h 63"/>
                    <a:gd name="T10" fmla="*/ 3 w 35"/>
                    <a:gd name="T11" fmla="*/ 61 h 63"/>
                    <a:gd name="T12" fmla="*/ 6 w 35"/>
                    <a:gd name="T13" fmla="*/ 63 h 63"/>
                    <a:gd name="T14" fmla="*/ 10 w 35"/>
                    <a:gd name="T15" fmla="*/ 61 h 63"/>
                    <a:gd name="T16" fmla="*/ 29 w 35"/>
                    <a:gd name="T17" fmla="*/ 39 h 63"/>
                    <a:gd name="T18" fmla="*/ 33 w 35"/>
                    <a:gd name="T19" fmla="*/ 34 h 63"/>
                    <a:gd name="T20" fmla="*/ 35 w 35"/>
                    <a:gd name="T21" fmla="*/ 29 h 63"/>
                    <a:gd name="T22" fmla="*/ 35 w 35"/>
                    <a:gd name="T23" fmla="*/ 6 h 63"/>
                    <a:gd name="T24" fmla="*/ 30 w 35"/>
                    <a:gd name="T25" fmla="*/ 0 h 6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35" h="63">
                      <a:moveTo>
                        <a:pt x="30" y="0"/>
                      </a:moveTo>
                      <a:cubicBezTo>
                        <a:pt x="30" y="0"/>
                        <a:pt x="29" y="0"/>
                        <a:pt x="29" y="0"/>
                      </a:cubicBezTo>
                      <a:cubicBezTo>
                        <a:pt x="26" y="1"/>
                        <a:pt x="24" y="3"/>
                        <a:pt x="24" y="6"/>
                      </a:cubicBezTo>
                      <a:cubicBezTo>
                        <a:pt x="24" y="27"/>
                        <a:pt x="24" y="27"/>
                        <a:pt x="24" y="27"/>
                      </a:cubicBezTo>
                      <a:cubicBezTo>
                        <a:pt x="2" y="54"/>
                        <a:pt x="2" y="54"/>
                        <a:pt x="2" y="54"/>
                      </a:cubicBezTo>
                      <a:cubicBezTo>
                        <a:pt x="0" y="56"/>
                        <a:pt x="0" y="59"/>
                        <a:pt x="3" y="61"/>
                      </a:cubicBezTo>
                      <a:cubicBezTo>
                        <a:pt x="4" y="62"/>
                        <a:pt x="5" y="63"/>
                        <a:pt x="6" y="63"/>
                      </a:cubicBezTo>
                      <a:cubicBezTo>
                        <a:pt x="8" y="63"/>
                        <a:pt x="9" y="62"/>
                        <a:pt x="10" y="61"/>
                      </a:cubicBezTo>
                      <a:cubicBezTo>
                        <a:pt x="29" y="39"/>
                        <a:pt x="29" y="39"/>
                        <a:pt x="29" y="39"/>
                      </a:cubicBezTo>
                      <a:cubicBezTo>
                        <a:pt x="33" y="34"/>
                        <a:pt x="33" y="34"/>
                        <a:pt x="33" y="34"/>
                      </a:cubicBezTo>
                      <a:cubicBezTo>
                        <a:pt x="35" y="33"/>
                        <a:pt x="35" y="31"/>
                        <a:pt x="35" y="29"/>
                      </a:cubicBezTo>
                      <a:cubicBezTo>
                        <a:pt x="35" y="6"/>
                        <a:pt x="35" y="6"/>
                        <a:pt x="35" y="6"/>
                      </a:cubicBezTo>
                      <a:cubicBezTo>
                        <a:pt x="35" y="3"/>
                        <a:pt x="33" y="0"/>
                        <a:pt x="3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dirty="0">
                    <a:latin typeface="Agency FB" panose="020B0503020202020204" pitchFamily="34" charset="0"/>
                  </a:endParaRPr>
                </a:p>
              </p:txBody>
            </p:sp>
            <p:sp>
              <p:nvSpPr>
                <p:cNvPr id="80" name="Freeform 84">
                  <a:extLst>
                    <a:ext uri="{FF2B5EF4-FFF2-40B4-BE49-F238E27FC236}">
                      <a16:creationId xmlns="" xmlns:a16="http://schemas.microsoft.com/office/drawing/2014/main" id="{4D369118-8134-48B9-9AE9-2CA40ECC051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323014" y="4870451"/>
                  <a:ext cx="184150" cy="185738"/>
                </a:xfrm>
                <a:custGeom>
                  <a:avLst/>
                  <a:gdLst>
                    <a:gd name="T0" fmla="*/ 11 w 49"/>
                    <a:gd name="T1" fmla="*/ 11 h 49"/>
                    <a:gd name="T2" fmla="*/ 7 w 49"/>
                    <a:gd name="T3" fmla="*/ 46 h 49"/>
                    <a:gd name="T4" fmla="*/ 14 w 49"/>
                    <a:gd name="T5" fmla="*/ 47 h 49"/>
                    <a:gd name="T6" fmla="*/ 46 w 49"/>
                    <a:gd name="T7" fmla="*/ 15 h 49"/>
                    <a:gd name="T8" fmla="*/ 45 w 49"/>
                    <a:gd name="T9" fmla="*/ 7 h 49"/>
                    <a:gd name="T10" fmla="*/ 11 w 49"/>
                    <a:gd name="T11" fmla="*/ 11 h 4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49" h="49">
                      <a:moveTo>
                        <a:pt x="11" y="11"/>
                      </a:moveTo>
                      <a:cubicBezTo>
                        <a:pt x="1" y="21"/>
                        <a:pt x="0" y="35"/>
                        <a:pt x="7" y="46"/>
                      </a:cubicBezTo>
                      <a:cubicBezTo>
                        <a:pt x="9" y="49"/>
                        <a:pt x="12" y="49"/>
                        <a:pt x="14" y="47"/>
                      </a:cubicBezTo>
                      <a:cubicBezTo>
                        <a:pt x="46" y="15"/>
                        <a:pt x="46" y="15"/>
                        <a:pt x="46" y="15"/>
                      </a:cubicBezTo>
                      <a:cubicBezTo>
                        <a:pt x="49" y="13"/>
                        <a:pt x="48" y="9"/>
                        <a:pt x="45" y="7"/>
                      </a:cubicBezTo>
                      <a:cubicBezTo>
                        <a:pt x="35" y="0"/>
                        <a:pt x="20" y="2"/>
                        <a:pt x="11" y="1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dirty="0">
                    <a:latin typeface="Agency FB" panose="020B0503020202020204" pitchFamily="34" charset="0"/>
                  </a:endParaRPr>
                </a:p>
              </p:txBody>
            </p:sp>
          </p:grpSp>
          <p:sp>
            <p:nvSpPr>
              <p:cNvPr id="81" name="椭圆 80">
                <a:extLst>
                  <a:ext uri="{FF2B5EF4-FFF2-40B4-BE49-F238E27FC236}">
                    <a16:creationId xmlns="" xmlns:a16="http://schemas.microsoft.com/office/drawing/2014/main" id="{60159DA2-608F-4A43-A72A-4B7392B0FD16}"/>
                  </a:ext>
                </a:extLst>
              </p:cNvPr>
              <p:cNvSpPr/>
              <p:nvPr/>
            </p:nvSpPr>
            <p:spPr>
              <a:xfrm>
                <a:off x="1007162" y="352037"/>
                <a:ext cx="688368" cy="688368"/>
              </a:xfrm>
              <a:prstGeom prst="ellipse">
                <a:avLst/>
              </a:prstGeom>
              <a:solidFill>
                <a:srgbClr val="EE8A1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solidFill>
                    <a:prstClr val="white"/>
                  </a:solidFill>
                </a:endParaRPr>
              </a:p>
            </p:txBody>
          </p:sp>
          <p:grpSp>
            <p:nvGrpSpPr>
              <p:cNvPr id="82" name="Group 4">
                <a:extLst>
                  <a:ext uri="{FF2B5EF4-FFF2-40B4-BE49-F238E27FC236}">
                    <a16:creationId xmlns="" xmlns:a16="http://schemas.microsoft.com/office/drawing/2014/main" id="{95383651-D80C-4363-94C0-F4F425D29F63}"/>
                  </a:ext>
                </a:extLst>
              </p:cNvPr>
              <p:cNvGrpSpPr>
                <a:grpSpLocks noChangeAspect="1"/>
              </p:cNvGrpSpPr>
              <p:nvPr/>
            </p:nvGrpSpPr>
            <p:grpSpPr bwMode="auto">
              <a:xfrm>
                <a:off x="1140740" y="512071"/>
                <a:ext cx="374650" cy="368300"/>
                <a:chOff x="3722" y="2043"/>
                <a:chExt cx="236" cy="232"/>
              </a:xfrm>
              <a:solidFill>
                <a:schemeClr val="bg1"/>
              </a:solidFill>
            </p:grpSpPr>
            <p:sp>
              <p:nvSpPr>
                <p:cNvPr id="83" name="Freeform 5">
                  <a:extLst>
                    <a:ext uri="{FF2B5EF4-FFF2-40B4-BE49-F238E27FC236}">
                      <a16:creationId xmlns="" xmlns:a16="http://schemas.microsoft.com/office/drawing/2014/main" id="{47A2C8DE-D03E-4232-AD02-5659DC98C0C1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3810" y="2089"/>
                  <a:ext cx="14" cy="32"/>
                </a:xfrm>
                <a:custGeom>
                  <a:avLst/>
                  <a:gdLst>
                    <a:gd name="T0" fmla="*/ 4 w 6"/>
                    <a:gd name="T1" fmla="*/ 0 h 13"/>
                    <a:gd name="T2" fmla="*/ 2 w 6"/>
                    <a:gd name="T3" fmla="*/ 0 h 13"/>
                    <a:gd name="T4" fmla="*/ 0 w 6"/>
                    <a:gd name="T5" fmla="*/ 2 h 13"/>
                    <a:gd name="T6" fmla="*/ 0 w 6"/>
                    <a:gd name="T7" fmla="*/ 13 h 13"/>
                    <a:gd name="T8" fmla="*/ 6 w 6"/>
                    <a:gd name="T9" fmla="*/ 13 h 13"/>
                    <a:gd name="T10" fmla="*/ 6 w 6"/>
                    <a:gd name="T11" fmla="*/ 2 h 13"/>
                    <a:gd name="T12" fmla="*/ 4 w 6"/>
                    <a:gd name="T13" fmla="*/ 0 h 13"/>
                    <a:gd name="T14" fmla="*/ 4 w 6"/>
                    <a:gd name="T15" fmla="*/ 0 h 13"/>
                    <a:gd name="T16" fmla="*/ 4 w 6"/>
                    <a:gd name="T17" fmla="*/ 0 h 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6" h="13">
                      <a:moveTo>
                        <a:pt x="4" y="0"/>
                      </a:move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0"/>
                        <a:pt x="0" y="1"/>
                        <a:pt x="0" y="2"/>
                      </a:cubicBezTo>
                      <a:cubicBezTo>
                        <a:pt x="0" y="13"/>
                        <a:pt x="0" y="13"/>
                        <a:pt x="0" y="13"/>
                      </a:cubicBezTo>
                      <a:cubicBezTo>
                        <a:pt x="6" y="13"/>
                        <a:pt x="6" y="13"/>
                        <a:pt x="6" y="13"/>
                      </a:cubicBezTo>
                      <a:cubicBezTo>
                        <a:pt x="6" y="2"/>
                        <a:pt x="6" y="2"/>
                        <a:pt x="6" y="2"/>
                      </a:cubicBezTo>
                      <a:cubicBezTo>
                        <a:pt x="6" y="1"/>
                        <a:pt x="5" y="0"/>
                        <a:pt x="4" y="0"/>
                      </a:cubicBezTo>
                      <a:close/>
                      <a:moveTo>
                        <a:pt x="4" y="0"/>
                      </a:moveTo>
                      <a:cubicBezTo>
                        <a:pt x="4" y="0"/>
                        <a:pt x="4" y="0"/>
                        <a:pt x="4" y="0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dirty="0">
                    <a:latin typeface="Agency FB" panose="020B0503020202020204" pitchFamily="34" charset="0"/>
                  </a:endParaRPr>
                </a:p>
              </p:txBody>
            </p:sp>
            <p:sp>
              <p:nvSpPr>
                <p:cNvPr id="84" name="Freeform 6">
                  <a:extLst>
                    <a:ext uri="{FF2B5EF4-FFF2-40B4-BE49-F238E27FC236}">
                      <a16:creationId xmlns="" xmlns:a16="http://schemas.microsoft.com/office/drawing/2014/main" id="{A1BCF504-DD15-458A-B1D2-35789AE1DE52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3853" y="2089"/>
                  <a:ext cx="17" cy="32"/>
                </a:xfrm>
                <a:custGeom>
                  <a:avLst/>
                  <a:gdLst>
                    <a:gd name="T0" fmla="*/ 4 w 7"/>
                    <a:gd name="T1" fmla="*/ 0 h 13"/>
                    <a:gd name="T2" fmla="*/ 3 w 7"/>
                    <a:gd name="T3" fmla="*/ 0 h 13"/>
                    <a:gd name="T4" fmla="*/ 0 w 7"/>
                    <a:gd name="T5" fmla="*/ 2 h 13"/>
                    <a:gd name="T6" fmla="*/ 0 w 7"/>
                    <a:gd name="T7" fmla="*/ 13 h 13"/>
                    <a:gd name="T8" fmla="*/ 7 w 7"/>
                    <a:gd name="T9" fmla="*/ 13 h 13"/>
                    <a:gd name="T10" fmla="*/ 7 w 7"/>
                    <a:gd name="T11" fmla="*/ 2 h 13"/>
                    <a:gd name="T12" fmla="*/ 4 w 7"/>
                    <a:gd name="T13" fmla="*/ 0 h 13"/>
                    <a:gd name="T14" fmla="*/ 4 w 7"/>
                    <a:gd name="T15" fmla="*/ 0 h 13"/>
                    <a:gd name="T16" fmla="*/ 4 w 7"/>
                    <a:gd name="T17" fmla="*/ 0 h 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7" h="13">
                      <a:moveTo>
                        <a:pt x="4" y="0"/>
                      </a:moveTo>
                      <a:cubicBezTo>
                        <a:pt x="3" y="0"/>
                        <a:pt x="3" y="0"/>
                        <a:pt x="3" y="0"/>
                      </a:cubicBezTo>
                      <a:cubicBezTo>
                        <a:pt x="1" y="0"/>
                        <a:pt x="0" y="1"/>
                        <a:pt x="0" y="2"/>
                      </a:cubicBezTo>
                      <a:cubicBezTo>
                        <a:pt x="0" y="13"/>
                        <a:pt x="0" y="13"/>
                        <a:pt x="0" y="13"/>
                      </a:cubicBezTo>
                      <a:cubicBezTo>
                        <a:pt x="7" y="13"/>
                        <a:pt x="7" y="13"/>
                        <a:pt x="7" y="13"/>
                      </a:cubicBezTo>
                      <a:cubicBezTo>
                        <a:pt x="7" y="2"/>
                        <a:pt x="7" y="2"/>
                        <a:pt x="7" y="2"/>
                      </a:cubicBezTo>
                      <a:cubicBezTo>
                        <a:pt x="7" y="1"/>
                        <a:pt x="6" y="0"/>
                        <a:pt x="4" y="0"/>
                      </a:cubicBezTo>
                      <a:close/>
                      <a:moveTo>
                        <a:pt x="4" y="0"/>
                      </a:moveTo>
                      <a:cubicBezTo>
                        <a:pt x="4" y="0"/>
                        <a:pt x="4" y="0"/>
                        <a:pt x="4" y="0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dirty="0">
                    <a:latin typeface="Agency FB" panose="020B0503020202020204" pitchFamily="34" charset="0"/>
                  </a:endParaRPr>
                </a:p>
              </p:txBody>
            </p:sp>
            <p:sp>
              <p:nvSpPr>
                <p:cNvPr id="85" name="Freeform 7">
                  <a:extLst>
                    <a:ext uri="{FF2B5EF4-FFF2-40B4-BE49-F238E27FC236}">
                      <a16:creationId xmlns="" xmlns:a16="http://schemas.microsoft.com/office/drawing/2014/main" id="{FE3904F2-949B-41FB-8F3C-B0DB18C6613D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3722" y="2043"/>
                  <a:ext cx="236" cy="232"/>
                </a:xfrm>
                <a:custGeom>
                  <a:avLst/>
                  <a:gdLst>
                    <a:gd name="T0" fmla="*/ 48 w 97"/>
                    <a:gd name="T1" fmla="*/ 0 h 95"/>
                    <a:gd name="T2" fmla="*/ 0 w 97"/>
                    <a:gd name="T3" fmla="*/ 49 h 95"/>
                    <a:gd name="T4" fmla="*/ 14 w 97"/>
                    <a:gd name="T5" fmla="*/ 83 h 95"/>
                    <a:gd name="T6" fmla="*/ 33 w 97"/>
                    <a:gd name="T7" fmla="*/ 95 h 95"/>
                    <a:gd name="T8" fmla="*/ 35 w 97"/>
                    <a:gd name="T9" fmla="*/ 95 h 95"/>
                    <a:gd name="T10" fmla="*/ 39 w 97"/>
                    <a:gd name="T11" fmla="*/ 92 h 95"/>
                    <a:gd name="T12" fmla="*/ 36 w 97"/>
                    <a:gd name="T13" fmla="*/ 86 h 95"/>
                    <a:gd name="T14" fmla="*/ 20 w 97"/>
                    <a:gd name="T15" fmla="*/ 76 h 95"/>
                    <a:gd name="T16" fmla="*/ 9 w 97"/>
                    <a:gd name="T17" fmla="*/ 49 h 95"/>
                    <a:gd name="T18" fmla="*/ 48 w 97"/>
                    <a:gd name="T19" fmla="*/ 9 h 95"/>
                    <a:gd name="T20" fmla="*/ 87 w 97"/>
                    <a:gd name="T21" fmla="*/ 49 h 95"/>
                    <a:gd name="T22" fmla="*/ 76 w 97"/>
                    <a:gd name="T23" fmla="*/ 76 h 95"/>
                    <a:gd name="T24" fmla="*/ 62 w 97"/>
                    <a:gd name="T25" fmla="*/ 84 h 95"/>
                    <a:gd name="T26" fmla="*/ 57 w 97"/>
                    <a:gd name="T27" fmla="*/ 82 h 95"/>
                    <a:gd name="T28" fmla="*/ 53 w 97"/>
                    <a:gd name="T29" fmla="*/ 65 h 95"/>
                    <a:gd name="T30" fmla="*/ 67 w 97"/>
                    <a:gd name="T31" fmla="*/ 50 h 95"/>
                    <a:gd name="T32" fmla="*/ 67 w 97"/>
                    <a:gd name="T33" fmla="*/ 35 h 95"/>
                    <a:gd name="T34" fmla="*/ 29 w 97"/>
                    <a:gd name="T35" fmla="*/ 35 h 95"/>
                    <a:gd name="T36" fmla="*/ 29 w 97"/>
                    <a:gd name="T37" fmla="*/ 50 h 95"/>
                    <a:gd name="T38" fmla="*/ 43 w 97"/>
                    <a:gd name="T39" fmla="*/ 65 h 95"/>
                    <a:gd name="T40" fmla="*/ 50 w 97"/>
                    <a:gd name="T41" fmla="*/ 88 h 95"/>
                    <a:gd name="T42" fmla="*/ 62 w 97"/>
                    <a:gd name="T43" fmla="*/ 93 h 95"/>
                    <a:gd name="T44" fmla="*/ 82 w 97"/>
                    <a:gd name="T45" fmla="*/ 83 h 95"/>
                    <a:gd name="T46" fmla="*/ 83 w 97"/>
                    <a:gd name="T47" fmla="*/ 83 h 95"/>
                    <a:gd name="T48" fmla="*/ 97 w 97"/>
                    <a:gd name="T49" fmla="*/ 49 h 95"/>
                    <a:gd name="T50" fmla="*/ 48 w 97"/>
                    <a:gd name="T51" fmla="*/ 0 h 95"/>
                    <a:gd name="T52" fmla="*/ 48 w 97"/>
                    <a:gd name="T53" fmla="*/ 0 h 95"/>
                    <a:gd name="T54" fmla="*/ 48 w 97"/>
                    <a:gd name="T55" fmla="*/ 0 h 9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97" h="95">
                      <a:moveTo>
                        <a:pt x="48" y="0"/>
                      </a:moveTo>
                      <a:cubicBezTo>
                        <a:pt x="21" y="0"/>
                        <a:pt x="0" y="22"/>
                        <a:pt x="0" y="49"/>
                      </a:cubicBezTo>
                      <a:cubicBezTo>
                        <a:pt x="0" y="61"/>
                        <a:pt x="5" y="74"/>
                        <a:pt x="14" y="83"/>
                      </a:cubicBezTo>
                      <a:cubicBezTo>
                        <a:pt x="19" y="88"/>
                        <a:pt x="26" y="92"/>
                        <a:pt x="33" y="95"/>
                      </a:cubicBezTo>
                      <a:cubicBezTo>
                        <a:pt x="34" y="95"/>
                        <a:pt x="34" y="95"/>
                        <a:pt x="35" y="95"/>
                      </a:cubicBezTo>
                      <a:cubicBezTo>
                        <a:pt x="37" y="95"/>
                        <a:pt x="38" y="94"/>
                        <a:pt x="39" y="92"/>
                      </a:cubicBezTo>
                      <a:cubicBezTo>
                        <a:pt x="40" y="89"/>
                        <a:pt x="39" y="87"/>
                        <a:pt x="36" y="86"/>
                      </a:cubicBezTo>
                      <a:cubicBezTo>
                        <a:pt x="30" y="84"/>
                        <a:pt x="25" y="81"/>
                        <a:pt x="20" y="76"/>
                      </a:cubicBezTo>
                      <a:cubicBezTo>
                        <a:pt x="13" y="69"/>
                        <a:pt x="9" y="59"/>
                        <a:pt x="9" y="49"/>
                      </a:cubicBezTo>
                      <a:cubicBezTo>
                        <a:pt x="9" y="27"/>
                        <a:pt x="27" y="9"/>
                        <a:pt x="48" y="9"/>
                      </a:cubicBezTo>
                      <a:cubicBezTo>
                        <a:pt x="70" y="9"/>
                        <a:pt x="87" y="27"/>
                        <a:pt x="87" y="49"/>
                      </a:cubicBezTo>
                      <a:cubicBezTo>
                        <a:pt x="87" y="59"/>
                        <a:pt x="83" y="69"/>
                        <a:pt x="76" y="76"/>
                      </a:cubicBezTo>
                      <a:cubicBezTo>
                        <a:pt x="73" y="79"/>
                        <a:pt x="66" y="84"/>
                        <a:pt x="62" y="84"/>
                      </a:cubicBezTo>
                      <a:cubicBezTo>
                        <a:pt x="60" y="84"/>
                        <a:pt x="58" y="83"/>
                        <a:pt x="57" y="82"/>
                      </a:cubicBezTo>
                      <a:cubicBezTo>
                        <a:pt x="53" y="78"/>
                        <a:pt x="53" y="70"/>
                        <a:pt x="53" y="65"/>
                      </a:cubicBezTo>
                      <a:cubicBezTo>
                        <a:pt x="61" y="65"/>
                        <a:pt x="67" y="58"/>
                        <a:pt x="67" y="50"/>
                      </a:cubicBezTo>
                      <a:cubicBezTo>
                        <a:pt x="67" y="35"/>
                        <a:pt x="67" y="35"/>
                        <a:pt x="67" y="35"/>
                      </a:cubicBezTo>
                      <a:cubicBezTo>
                        <a:pt x="29" y="35"/>
                        <a:pt x="29" y="35"/>
                        <a:pt x="29" y="35"/>
                      </a:cubicBezTo>
                      <a:cubicBezTo>
                        <a:pt x="29" y="50"/>
                        <a:pt x="29" y="50"/>
                        <a:pt x="29" y="50"/>
                      </a:cubicBezTo>
                      <a:cubicBezTo>
                        <a:pt x="29" y="58"/>
                        <a:pt x="35" y="65"/>
                        <a:pt x="43" y="65"/>
                      </a:cubicBezTo>
                      <a:cubicBezTo>
                        <a:pt x="43" y="71"/>
                        <a:pt x="44" y="82"/>
                        <a:pt x="50" y="88"/>
                      </a:cubicBezTo>
                      <a:cubicBezTo>
                        <a:pt x="53" y="91"/>
                        <a:pt x="57" y="93"/>
                        <a:pt x="62" y="93"/>
                      </a:cubicBezTo>
                      <a:cubicBezTo>
                        <a:pt x="71" y="93"/>
                        <a:pt x="81" y="84"/>
                        <a:pt x="82" y="83"/>
                      </a:cubicBezTo>
                      <a:cubicBezTo>
                        <a:pt x="83" y="83"/>
                        <a:pt x="83" y="83"/>
                        <a:pt x="83" y="83"/>
                      </a:cubicBezTo>
                      <a:cubicBezTo>
                        <a:pt x="92" y="74"/>
                        <a:pt x="97" y="62"/>
                        <a:pt x="97" y="49"/>
                      </a:cubicBezTo>
                      <a:cubicBezTo>
                        <a:pt x="97" y="22"/>
                        <a:pt x="75" y="0"/>
                        <a:pt x="48" y="0"/>
                      </a:cubicBezTo>
                      <a:close/>
                      <a:moveTo>
                        <a:pt x="48" y="0"/>
                      </a:moveTo>
                      <a:cubicBezTo>
                        <a:pt x="48" y="0"/>
                        <a:pt x="48" y="0"/>
                        <a:pt x="48" y="0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dirty="0">
                    <a:latin typeface="Agency FB" panose="020B0503020202020204" pitchFamily="34" charset="0"/>
                  </a:endParaRPr>
                </a:p>
              </p:txBody>
            </p:sp>
          </p:grpSp>
        </p:grpSp>
      </p:grpSp>
      <p:grpSp>
        <p:nvGrpSpPr>
          <p:cNvPr id="15" name="组合 14"/>
          <p:cNvGrpSpPr/>
          <p:nvPr/>
        </p:nvGrpSpPr>
        <p:grpSpPr>
          <a:xfrm>
            <a:off x="0" y="4358377"/>
            <a:ext cx="12192001" cy="2499623"/>
            <a:chOff x="0" y="4358377"/>
            <a:chExt cx="12192001" cy="2499623"/>
          </a:xfrm>
        </p:grpSpPr>
        <p:sp>
          <p:nvSpPr>
            <p:cNvPr id="8" name="等腰三角形 7"/>
            <p:cNvSpPr/>
            <p:nvPr/>
          </p:nvSpPr>
          <p:spPr>
            <a:xfrm>
              <a:off x="8043517" y="4358377"/>
              <a:ext cx="932208" cy="408814"/>
            </a:xfrm>
            <a:prstGeom prst="triangle">
              <a:avLst>
                <a:gd name="adj" fmla="val 38316"/>
              </a:avLst>
            </a:prstGeom>
            <a:solidFill>
              <a:srgbClr val="EE8A1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8" name="矩形 67"/>
            <p:cNvSpPr/>
            <p:nvPr/>
          </p:nvSpPr>
          <p:spPr>
            <a:xfrm>
              <a:off x="0" y="4760636"/>
              <a:ext cx="12192000" cy="1618063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>
                    <a:lumMod val="85000"/>
                  </a:schemeClr>
                </a:solidFill>
              </a:endParaRPr>
            </a:p>
          </p:txBody>
        </p:sp>
        <p:sp>
          <p:nvSpPr>
            <p:cNvPr id="103" name="任意多边形 102"/>
            <p:cNvSpPr/>
            <p:nvPr/>
          </p:nvSpPr>
          <p:spPr>
            <a:xfrm>
              <a:off x="7581900" y="5086350"/>
              <a:ext cx="4610101" cy="1292352"/>
            </a:xfrm>
            <a:custGeom>
              <a:avLst/>
              <a:gdLst>
                <a:gd name="connsiteX0" fmla="*/ 1112586 w 4725415"/>
                <a:gd name="connsiteY0" fmla="*/ 0 h 1292352"/>
                <a:gd name="connsiteX1" fmla="*/ 4725415 w 4725415"/>
                <a:gd name="connsiteY1" fmla="*/ 0 h 1292352"/>
                <a:gd name="connsiteX2" fmla="*/ 4725415 w 4725415"/>
                <a:gd name="connsiteY2" fmla="*/ 1292352 h 1292352"/>
                <a:gd name="connsiteX3" fmla="*/ 0 w 4725415"/>
                <a:gd name="connsiteY3" fmla="*/ 1292352 h 12923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25415" h="1292352">
                  <a:moveTo>
                    <a:pt x="1112586" y="0"/>
                  </a:moveTo>
                  <a:lnTo>
                    <a:pt x="4725415" y="0"/>
                  </a:lnTo>
                  <a:lnTo>
                    <a:pt x="4725415" y="1292352"/>
                  </a:lnTo>
                  <a:lnTo>
                    <a:pt x="0" y="1292352"/>
                  </a:lnTo>
                  <a:close/>
                </a:path>
              </a:pathLst>
            </a:custGeom>
            <a:solidFill>
              <a:srgbClr val="EE8A1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" name="矩形 2"/>
            <p:cNvSpPr/>
            <p:nvPr/>
          </p:nvSpPr>
          <p:spPr>
            <a:xfrm>
              <a:off x="0" y="6378702"/>
              <a:ext cx="12192000" cy="479298"/>
            </a:xfrm>
            <a:prstGeom prst="rect">
              <a:avLst/>
            </a:prstGeom>
            <a:solidFill>
              <a:srgbClr val="EE8A1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2" name="任意多边形 101"/>
            <p:cNvSpPr/>
            <p:nvPr/>
          </p:nvSpPr>
          <p:spPr>
            <a:xfrm flipV="1">
              <a:off x="0" y="4358379"/>
              <a:ext cx="8401050" cy="1585219"/>
            </a:xfrm>
            <a:custGeom>
              <a:avLst/>
              <a:gdLst>
                <a:gd name="connsiteX0" fmla="*/ 0 w 8401050"/>
                <a:gd name="connsiteY0" fmla="*/ 1585219 h 1585219"/>
                <a:gd name="connsiteX1" fmla="*/ 8401050 w 8401050"/>
                <a:gd name="connsiteY1" fmla="*/ 1585219 h 1585219"/>
                <a:gd name="connsiteX2" fmla="*/ 7036335 w 8401050"/>
                <a:gd name="connsiteY2" fmla="*/ 0 h 1585219"/>
                <a:gd name="connsiteX3" fmla="*/ 0 w 8401050"/>
                <a:gd name="connsiteY3" fmla="*/ 0 h 15852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401050" h="1585219">
                  <a:moveTo>
                    <a:pt x="0" y="1585219"/>
                  </a:moveTo>
                  <a:lnTo>
                    <a:pt x="8401050" y="1585219"/>
                  </a:lnTo>
                  <a:lnTo>
                    <a:pt x="7036335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E8A10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14" name="图片 1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73999" y="1306535"/>
            <a:ext cx="3510653" cy="3879174"/>
          </a:xfrm>
          <a:prstGeom prst="rect">
            <a:avLst/>
          </a:prstGeom>
        </p:spPr>
      </p:pic>
      <p:sp>
        <p:nvSpPr>
          <p:cNvPr id="69" name="文本框 68">
            <a:extLst>
              <a:ext uri="{FF2B5EF4-FFF2-40B4-BE49-F238E27FC236}">
                <a16:creationId xmlns="" xmlns:a16="http://schemas.microsoft.com/office/drawing/2014/main" id="{50AED0E6-B125-45D7-89E2-CEE6BC5E89C1}"/>
              </a:ext>
            </a:extLst>
          </p:cNvPr>
          <p:cNvSpPr txBox="1"/>
          <p:nvPr/>
        </p:nvSpPr>
        <p:spPr>
          <a:xfrm>
            <a:off x="980801" y="4457910"/>
            <a:ext cx="5383768" cy="132343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dist"/>
            <a:r>
              <a:rPr lang="en-US" altLang="zh-CN" sz="8000" b="1" dirty="0" smtClean="0">
                <a:solidFill>
                  <a:schemeClr val="bg1"/>
                </a:solidFill>
                <a:latin typeface="+mn-ea"/>
                <a:cs typeface="+mn-ea"/>
                <a:sym typeface="+mn-lt"/>
              </a:rPr>
              <a:t>PRAT 03</a:t>
            </a:r>
            <a:endParaRPr lang="zh-CN" altLang="en-US" sz="8000" b="1" dirty="0">
              <a:solidFill>
                <a:schemeClr val="bg1"/>
              </a:solidFill>
              <a:latin typeface="+mn-ea"/>
              <a:cs typeface="+mn-ea"/>
              <a:sym typeface="+mn-lt"/>
            </a:endParaRPr>
          </a:p>
        </p:txBody>
      </p:sp>
      <p:sp>
        <p:nvSpPr>
          <p:cNvPr id="88" name="矩形 87">
            <a:extLst>
              <a:ext uri="{FF2B5EF4-FFF2-40B4-BE49-F238E27FC236}">
                <a16:creationId xmlns="" xmlns:a16="http://schemas.microsoft.com/office/drawing/2014/main" id="{1AA59E97-51D8-4B20-A31D-9F66DC7A5644}"/>
              </a:ext>
            </a:extLst>
          </p:cNvPr>
          <p:cNvSpPr/>
          <p:nvPr/>
        </p:nvSpPr>
        <p:spPr>
          <a:xfrm>
            <a:off x="792568" y="2307003"/>
            <a:ext cx="6120552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10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汉仪雅酷黑 75W" panose="020B0804020202020204" pitchFamily="34" charset="-122"/>
                <a:ea typeface="汉仪雅酷黑 75W" panose="020B0804020202020204" pitchFamily="34" charset="-122"/>
                <a:cs typeface="+mn-ea"/>
                <a:sym typeface="+mn-lt"/>
              </a:rPr>
              <a:t>十八</a:t>
            </a:r>
            <a:r>
              <a:rPr lang="zh-CN" altLang="en-US" sz="10000" b="1" dirty="0">
                <a:solidFill>
                  <a:srgbClr val="EE8A10"/>
                </a:solidFill>
                <a:latin typeface="汉仪雅酷黑 75W" panose="020B0804020202020204" pitchFamily="34" charset="-122"/>
                <a:ea typeface="汉仪雅酷黑 75W" panose="020B0804020202020204" pitchFamily="34" charset="-122"/>
                <a:cs typeface="+mn-ea"/>
                <a:sym typeface="+mn-lt"/>
              </a:rPr>
              <a:t>定律</a:t>
            </a:r>
          </a:p>
        </p:txBody>
      </p:sp>
      <p:sp>
        <p:nvSpPr>
          <p:cNvPr id="89" name="文本框 88">
            <a:extLst>
              <a:ext uri="{FF2B5EF4-FFF2-40B4-BE49-F238E27FC236}">
                <a16:creationId xmlns="" xmlns:a16="http://schemas.microsoft.com/office/drawing/2014/main" id="{285B7AE6-7C8E-483C-8C3D-0B0F814F1B82}"/>
              </a:ext>
            </a:extLst>
          </p:cNvPr>
          <p:cNvSpPr txBox="1"/>
          <p:nvPr/>
        </p:nvSpPr>
        <p:spPr>
          <a:xfrm>
            <a:off x="1712244" y="1523501"/>
            <a:ext cx="49936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3200" dirty="0">
                <a:latin typeface="+mn-ea"/>
                <a:cs typeface="+mn-ea"/>
                <a:sym typeface="+mn-lt"/>
              </a:rPr>
              <a:t>学习</a:t>
            </a:r>
            <a:r>
              <a:rPr lang="zh-CN" altLang="en-US" sz="3200" b="1" dirty="0">
                <a:solidFill>
                  <a:srgbClr val="EE8A10"/>
                </a:solidFill>
                <a:latin typeface="+mn-ea"/>
                <a:cs typeface="+mn-ea"/>
                <a:sym typeface="+mn-lt"/>
              </a:rPr>
              <a:t>心理</a:t>
            </a:r>
            <a:r>
              <a:rPr lang="en-US" altLang="zh-CN" sz="3200" dirty="0">
                <a:latin typeface="+mn-ea"/>
                <a:cs typeface="+mn-ea"/>
                <a:sym typeface="+mn-lt"/>
              </a:rPr>
              <a:t>·</a:t>
            </a:r>
            <a:r>
              <a:rPr lang="zh-CN" altLang="en-US" sz="3200" dirty="0">
                <a:latin typeface="+mn-ea"/>
                <a:cs typeface="+mn-ea"/>
                <a:sym typeface="+mn-lt"/>
              </a:rPr>
              <a:t>应用</a:t>
            </a:r>
            <a:r>
              <a:rPr lang="zh-CN" altLang="en-US" sz="3200" b="1" dirty="0">
                <a:solidFill>
                  <a:srgbClr val="EE8A10"/>
                </a:solidFill>
                <a:latin typeface="+mn-ea"/>
                <a:cs typeface="+mn-ea"/>
                <a:sym typeface="+mn-lt"/>
              </a:rPr>
              <a:t>心理</a:t>
            </a:r>
          </a:p>
        </p:txBody>
      </p:sp>
      <p:sp>
        <p:nvSpPr>
          <p:cNvPr id="90" name="笑脸 89"/>
          <p:cNvSpPr/>
          <p:nvPr/>
        </p:nvSpPr>
        <p:spPr>
          <a:xfrm>
            <a:off x="961739" y="1539248"/>
            <a:ext cx="540000" cy="540000"/>
          </a:xfrm>
          <a:prstGeom prst="smileyFace">
            <a:avLst/>
          </a:prstGeom>
          <a:noFill/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75995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:random/>
      </p:transition>
    </mc:Choice>
    <mc:Fallback xmlns="">
      <p:transition spd="slow" advTm="2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" grpId="0"/>
      <p:bldP spid="88" grpId="0"/>
      <p:bldP spid="89" grpId="0"/>
      <p:bldP spid="90" grpId="0" animBg="1"/>
    </p:bldLst>
  </p:timing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hloq5mrl">
      <a:majorFont>
        <a:latin typeface="Adobe Arabic" panose="020F0302020204030204"/>
        <a:ea typeface="微软雅黑"/>
        <a:cs typeface=""/>
      </a:majorFont>
      <a:minorFont>
        <a:latin typeface="Adobe Arabic" panose="020F0502020204030204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550</TotalTime>
  <Words>2136</Words>
  <Application>Microsoft Office PowerPoint</Application>
  <PresentationFormat>宽屏</PresentationFormat>
  <Paragraphs>185</Paragraphs>
  <Slides>26</Slides>
  <Notes>9</Notes>
  <HiddenSlides>0</HiddenSlides>
  <MMClips>0</MMClips>
  <ScaleCrop>false</ScaleCrop>
  <HeadingPairs>
    <vt:vector size="6" baseType="variant">
      <vt:variant>
        <vt:lpstr>已用的字体</vt:lpstr>
      </vt:variant>
      <vt:variant>
        <vt:i4>17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26</vt:i4>
      </vt:variant>
    </vt:vector>
  </HeadingPairs>
  <TitlesOfParts>
    <vt:vector size="45" baseType="lpstr">
      <vt:lpstr>Angsana New</vt:lpstr>
      <vt:lpstr>Dotum</vt:lpstr>
      <vt:lpstr>Humanst521 BT</vt:lpstr>
      <vt:lpstr>Meiryo</vt:lpstr>
      <vt:lpstr>等线</vt:lpstr>
      <vt:lpstr>方正俊黑简体</vt:lpstr>
      <vt:lpstr>汉仪雅酷黑 75W</vt:lpstr>
      <vt:lpstr>宋体</vt:lpstr>
      <vt:lpstr>微软雅黑</vt:lpstr>
      <vt:lpstr>印品黑体</vt:lpstr>
      <vt:lpstr>字魂105号-简雅黑</vt:lpstr>
      <vt:lpstr>Adobe Arabic</vt:lpstr>
      <vt:lpstr>Agency FB</vt:lpstr>
      <vt:lpstr>Arial</vt:lpstr>
      <vt:lpstr>Calibri</vt:lpstr>
      <vt:lpstr>Calibri Light</vt:lpstr>
      <vt:lpstr>Wingdings</vt:lpstr>
      <vt:lpstr>Office 主题​​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优品PPT</dc:creator>
  <cp:keywords>http:/www.ypppt.com</cp:keywords>
  <cp:lastModifiedBy>kan</cp:lastModifiedBy>
  <cp:revision>251</cp:revision>
  <dcterms:created xsi:type="dcterms:W3CDTF">2020-03-07T05:16:23Z</dcterms:created>
  <dcterms:modified xsi:type="dcterms:W3CDTF">2020-11-25T04:00:10Z</dcterms:modified>
</cp:coreProperties>
</file>