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4" r:id="rId2"/>
    <p:sldMasterId id="2147483736" r:id="rId3"/>
    <p:sldMasterId id="2147483749" r:id="rId4"/>
    <p:sldMasterId id="2147483844" r:id="rId5"/>
  </p:sldMasterIdLst>
  <p:notesMasterIdLst>
    <p:notesMasterId r:id="rId49"/>
  </p:notesMasterIdLst>
  <p:handoutMasterIdLst>
    <p:handoutMasterId r:id="rId50"/>
  </p:handoutMasterIdLst>
  <p:sldIdLst>
    <p:sldId id="331" r:id="rId6"/>
    <p:sldId id="334" r:id="rId7"/>
    <p:sldId id="335" r:id="rId8"/>
    <p:sldId id="336" r:id="rId9"/>
    <p:sldId id="356" r:id="rId10"/>
    <p:sldId id="357" r:id="rId11"/>
    <p:sldId id="358" r:id="rId12"/>
    <p:sldId id="359" r:id="rId13"/>
    <p:sldId id="373" r:id="rId14"/>
    <p:sldId id="374" r:id="rId15"/>
    <p:sldId id="375" r:id="rId16"/>
    <p:sldId id="341" r:id="rId17"/>
    <p:sldId id="360" r:id="rId18"/>
    <p:sldId id="361" r:id="rId19"/>
    <p:sldId id="362" r:id="rId20"/>
    <p:sldId id="363" r:id="rId21"/>
    <p:sldId id="377" r:id="rId22"/>
    <p:sldId id="378" r:id="rId23"/>
    <p:sldId id="346" r:id="rId24"/>
    <p:sldId id="364" r:id="rId25"/>
    <p:sldId id="365" r:id="rId26"/>
    <p:sldId id="366" r:id="rId27"/>
    <p:sldId id="367" r:id="rId28"/>
    <p:sldId id="380" r:id="rId29"/>
    <p:sldId id="381" r:id="rId30"/>
    <p:sldId id="392" r:id="rId31"/>
    <p:sldId id="351" r:id="rId32"/>
    <p:sldId id="368" r:id="rId33"/>
    <p:sldId id="369" r:id="rId34"/>
    <p:sldId id="370" r:id="rId35"/>
    <p:sldId id="371" r:id="rId36"/>
    <p:sldId id="383" r:id="rId37"/>
    <p:sldId id="384" r:id="rId38"/>
    <p:sldId id="393" r:id="rId39"/>
    <p:sldId id="385" r:id="rId40"/>
    <p:sldId id="386" r:id="rId41"/>
    <p:sldId id="387" r:id="rId42"/>
    <p:sldId id="388" r:id="rId43"/>
    <p:sldId id="389" r:id="rId44"/>
    <p:sldId id="390" r:id="rId45"/>
    <p:sldId id="391" r:id="rId46"/>
    <p:sldId id="372" r:id="rId47"/>
    <p:sldId id="394" r:id="rId48"/>
  </p:sldIdLst>
  <p:sldSz cx="9144000" cy="5143500" type="screen16x9"/>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A3DF"/>
    <a:srgbClr val="1C70A4"/>
    <a:srgbClr val="2186C3"/>
    <a:srgbClr val="4C9CC0"/>
    <a:srgbClr val="00ABD0"/>
    <a:srgbClr val="F9F9F9"/>
    <a:srgbClr val="124768"/>
    <a:srgbClr val="9BE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70" autoAdjust="0"/>
    <p:restoredTop sz="96314" autoAdjust="0"/>
  </p:normalViewPr>
  <p:slideViewPr>
    <p:cSldViewPr>
      <p:cViewPr varScale="1">
        <p:scale>
          <a:sx n="143" d="100"/>
          <a:sy n="143" d="100"/>
        </p:scale>
        <p:origin x="822" y="120"/>
      </p:cViewPr>
      <p:guideLst>
        <p:guide orient="horz" pos="1620"/>
        <p:guide pos="2880"/>
      </p:guideLst>
    </p:cSldViewPr>
  </p:slideViewPr>
  <p:notesTextViewPr>
    <p:cViewPr>
      <p:scale>
        <a:sx n="1" d="1"/>
        <a:sy n="1" d="1"/>
      </p:scale>
      <p:origin x="0" y="0"/>
    </p:cViewPr>
  </p:notesTextViewPr>
  <p:sorterViewPr>
    <p:cViewPr>
      <p:scale>
        <a:sx n="122" d="100"/>
        <a:sy n="122"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handoutMaster" Target="handoutMasters/handoutMaster1.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5.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a:latin typeface="+mn-lt"/>
                <a:ea typeface="+mn-ea"/>
              </a:defRPr>
            </a:lvl1pPr>
          </a:lstStyle>
          <a:p>
            <a:pPr>
              <a:defRPr/>
            </a:pPr>
            <a:fld id="{B12794E9-F2D7-4AD9-A097-0BD1EC924DDB}" type="datetimeFigureOut">
              <a:rPr lang="zh-CN" altLang="en-US"/>
              <a:pPr>
                <a:defRPr/>
              </a:pPr>
              <a:t>2020/12/22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739D634-6A2F-4701-BFAE-C72B64E678CB}" type="slidenum">
              <a:rPr lang="zh-CN" altLang="en-US"/>
              <a:pPr/>
              <a:t>‹#›</a:t>
            </a:fld>
            <a:endParaRPr lang="zh-CN" altLang="en-US"/>
          </a:p>
        </p:txBody>
      </p:sp>
    </p:spTree>
    <p:extLst>
      <p:ext uri="{BB962C8B-B14F-4D97-AF65-F5344CB8AC3E}">
        <p14:creationId xmlns:p14="http://schemas.microsoft.com/office/powerpoint/2010/main" val="11002476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a:latin typeface="+mn-lt"/>
                <a:ea typeface="+mn-ea"/>
              </a:defRPr>
            </a:lvl1pPr>
          </a:lstStyle>
          <a:p>
            <a:pPr>
              <a:defRPr/>
            </a:pPr>
            <a:fld id="{6C7F62AE-3C4B-46CE-9854-56CEC84938A5}" type="datetimeFigureOut">
              <a:rPr lang="zh-CN" altLang="en-US"/>
              <a:pPr>
                <a:defRPr/>
              </a:pPr>
              <a:t>2020/12/22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1032E3A-7624-4EED-AB1C-551B58DCDEA3}" type="slidenum">
              <a:rPr lang="zh-CN" altLang="en-US"/>
              <a:pPr/>
              <a:t>‹#›</a:t>
            </a:fld>
            <a:endParaRPr lang="zh-CN" altLang="en-US"/>
          </a:p>
        </p:txBody>
      </p:sp>
    </p:spTree>
    <p:extLst>
      <p:ext uri="{BB962C8B-B14F-4D97-AF65-F5344CB8AC3E}">
        <p14:creationId xmlns:p14="http://schemas.microsoft.com/office/powerpoint/2010/main" val="19395484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32770"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277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3E442419-1DD9-4D0E-A174-6B40C0ADED5E}" type="slidenum">
              <a:rPr lang="zh-CN" altLang="en-US">
                <a:solidFill>
                  <a:srgbClr val="000000"/>
                </a:solidFill>
              </a:rPr>
              <a:pPr/>
              <a:t>1</a:t>
            </a:fld>
            <a:endParaRPr lang="zh-CN" altLang="en-US">
              <a:solidFill>
                <a:srgbClr val="000000"/>
              </a:solidFill>
            </a:endParaRPr>
          </a:p>
        </p:txBody>
      </p:sp>
    </p:spTree>
    <p:extLst>
      <p:ext uri="{BB962C8B-B14F-4D97-AF65-F5344CB8AC3E}">
        <p14:creationId xmlns:p14="http://schemas.microsoft.com/office/powerpoint/2010/main" val="35638303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10</a:t>
            </a:fld>
            <a:endParaRPr lang="zh-CN" altLang="en-US"/>
          </a:p>
        </p:txBody>
      </p:sp>
    </p:spTree>
    <p:extLst>
      <p:ext uri="{BB962C8B-B14F-4D97-AF65-F5344CB8AC3E}">
        <p14:creationId xmlns:p14="http://schemas.microsoft.com/office/powerpoint/2010/main" val="2734443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11</a:t>
            </a:fld>
            <a:endParaRPr lang="zh-CN" altLang="en-US"/>
          </a:p>
        </p:txBody>
      </p:sp>
    </p:spTree>
    <p:extLst>
      <p:ext uri="{BB962C8B-B14F-4D97-AF65-F5344CB8AC3E}">
        <p14:creationId xmlns:p14="http://schemas.microsoft.com/office/powerpoint/2010/main" val="31130296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12</a:t>
            </a:fld>
            <a:endParaRPr lang="zh-CN" altLang="en-US"/>
          </a:p>
        </p:txBody>
      </p:sp>
    </p:spTree>
    <p:extLst>
      <p:ext uri="{BB962C8B-B14F-4D97-AF65-F5344CB8AC3E}">
        <p14:creationId xmlns:p14="http://schemas.microsoft.com/office/powerpoint/2010/main" val="6222801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13</a:t>
            </a:fld>
            <a:endParaRPr lang="zh-CN" altLang="en-US"/>
          </a:p>
        </p:txBody>
      </p:sp>
    </p:spTree>
    <p:extLst>
      <p:ext uri="{BB962C8B-B14F-4D97-AF65-F5344CB8AC3E}">
        <p14:creationId xmlns:p14="http://schemas.microsoft.com/office/powerpoint/2010/main" val="37212515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14</a:t>
            </a:fld>
            <a:endParaRPr lang="zh-CN" altLang="en-US"/>
          </a:p>
        </p:txBody>
      </p:sp>
    </p:spTree>
    <p:extLst>
      <p:ext uri="{BB962C8B-B14F-4D97-AF65-F5344CB8AC3E}">
        <p14:creationId xmlns:p14="http://schemas.microsoft.com/office/powerpoint/2010/main" val="29903515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15</a:t>
            </a:fld>
            <a:endParaRPr lang="zh-CN" altLang="en-US"/>
          </a:p>
        </p:txBody>
      </p:sp>
    </p:spTree>
    <p:extLst>
      <p:ext uri="{BB962C8B-B14F-4D97-AF65-F5344CB8AC3E}">
        <p14:creationId xmlns:p14="http://schemas.microsoft.com/office/powerpoint/2010/main" val="249393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16</a:t>
            </a:fld>
            <a:endParaRPr lang="zh-CN" altLang="en-US"/>
          </a:p>
        </p:txBody>
      </p:sp>
    </p:spTree>
    <p:extLst>
      <p:ext uri="{BB962C8B-B14F-4D97-AF65-F5344CB8AC3E}">
        <p14:creationId xmlns:p14="http://schemas.microsoft.com/office/powerpoint/2010/main" val="14712714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17</a:t>
            </a:fld>
            <a:endParaRPr lang="zh-CN" altLang="en-US"/>
          </a:p>
        </p:txBody>
      </p:sp>
    </p:spTree>
    <p:extLst>
      <p:ext uri="{BB962C8B-B14F-4D97-AF65-F5344CB8AC3E}">
        <p14:creationId xmlns:p14="http://schemas.microsoft.com/office/powerpoint/2010/main" val="29903515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18</a:t>
            </a:fld>
            <a:endParaRPr lang="zh-CN" altLang="en-US"/>
          </a:p>
        </p:txBody>
      </p:sp>
    </p:spTree>
    <p:extLst>
      <p:ext uri="{BB962C8B-B14F-4D97-AF65-F5344CB8AC3E}">
        <p14:creationId xmlns:p14="http://schemas.microsoft.com/office/powerpoint/2010/main" val="249393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19</a:t>
            </a:fld>
            <a:endParaRPr lang="zh-CN" altLang="en-US"/>
          </a:p>
        </p:txBody>
      </p:sp>
    </p:spTree>
    <p:extLst>
      <p:ext uri="{BB962C8B-B14F-4D97-AF65-F5344CB8AC3E}">
        <p14:creationId xmlns:p14="http://schemas.microsoft.com/office/powerpoint/2010/main" val="3463268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34818"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481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8360E95-CBD0-4564-82FF-51846B35A14D}" type="slidenum">
              <a:rPr lang="zh-CN" altLang="en-US"/>
              <a:pPr/>
              <a:t>2</a:t>
            </a:fld>
            <a:endParaRPr lang="zh-CN" altLang="en-US"/>
          </a:p>
        </p:txBody>
      </p:sp>
    </p:spTree>
    <p:extLst>
      <p:ext uri="{BB962C8B-B14F-4D97-AF65-F5344CB8AC3E}">
        <p14:creationId xmlns:p14="http://schemas.microsoft.com/office/powerpoint/2010/main" val="10682267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20</a:t>
            </a:fld>
            <a:endParaRPr lang="zh-CN" altLang="en-US"/>
          </a:p>
        </p:txBody>
      </p:sp>
    </p:spTree>
    <p:extLst>
      <p:ext uri="{BB962C8B-B14F-4D97-AF65-F5344CB8AC3E}">
        <p14:creationId xmlns:p14="http://schemas.microsoft.com/office/powerpoint/2010/main" val="12528335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21</a:t>
            </a:fld>
            <a:endParaRPr lang="zh-CN" altLang="en-US"/>
          </a:p>
        </p:txBody>
      </p:sp>
    </p:spTree>
    <p:extLst>
      <p:ext uri="{BB962C8B-B14F-4D97-AF65-F5344CB8AC3E}">
        <p14:creationId xmlns:p14="http://schemas.microsoft.com/office/powerpoint/2010/main" val="27527906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22</a:t>
            </a:fld>
            <a:endParaRPr lang="zh-CN" altLang="en-US"/>
          </a:p>
        </p:txBody>
      </p:sp>
    </p:spTree>
    <p:extLst>
      <p:ext uri="{BB962C8B-B14F-4D97-AF65-F5344CB8AC3E}">
        <p14:creationId xmlns:p14="http://schemas.microsoft.com/office/powerpoint/2010/main" val="40478574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23</a:t>
            </a:fld>
            <a:endParaRPr lang="zh-CN" altLang="en-US"/>
          </a:p>
        </p:txBody>
      </p:sp>
    </p:spTree>
    <p:extLst>
      <p:ext uri="{BB962C8B-B14F-4D97-AF65-F5344CB8AC3E}">
        <p14:creationId xmlns:p14="http://schemas.microsoft.com/office/powerpoint/2010/main" val="294097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24</a:t>
            </a:fld>
            <a:endParaRPr lang="zh-CN" altLang="en-US"/>
          </a:p>
        </p:txBody>
      </p:sp>
    </p:spTree>
    <p:extLst>
      <p:ext uri="{BB962C8B-B14F-4D97-AF65-F5344CB8AC3E}">
        <p14:creationId xmlns:p14="http://schemas.microsoft.com/office/powerpoint/2010/main" val="27527906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25</a:t>
            </a:fld>
            <a:endParaRPr lang="zh-CN" altLang="en-US"/>
          </a:p>
        </p:txBody>
      </p:sp>
    </p:spTree>
    <p:extLst>
      <p:ext uri="{BB962C8B-B14F-4D97-AF65-F5344CB8AC3E}">
        <p14:creationId xmlns:p14="http://schemas.microsoft.com/office/powerpoint/2010/main" val="40478574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26</a:t>
            </a:fld>
            <a:endParaRPr lang="zh-CN" altLang="en-US"/>
          </a:p>
        </p:txBody>
      </p:sp>
    </p:spTree>
    <p:extLst>
      <p:ext uri="{BB962C8B-B14F-4D97-AF65-F5344CB8AC3E}">
        <p14:creationId xmlns:p14="http://schemas.microsoft.com/office/powerpoint/2010/main" val="40478574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27</a:t>
            </a:fld>
            <a:endParaRPr lang="zh-CN" altLang="en-US"/>
          </a:p>
        </p:txBody>
      </p:sp>
    </p:spTree>
    <p:extLst>
      <p:ext uri="{BB962C8B-B14F-4D97-AF65-F5344CB8AC3E}">
        <p14:creationId xmlns:p14="http://schemas.microsoft.com/office/powerpoint/2010/main" val="28652266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28</a:t>
            </a:fld>
            <a:endParaRPr lang="zh-CN" altLang="en-US"/>
          </a:p>
        </p:txBody>
      </p:sp>
    </p:spTree>
    <p:extLst>
      <p:ext uri="{BB962C8B-B14F-4D97-AF65-F5344CB8AC3E}">
        <p14:creationId xmlns:p14="http://schemas.microsoft.com/office/powerpoint/2010/main" val="40123152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29</a:t>
            </a:fld>
            <a:endParaRPr lang="zh-CN" altLang="en-US"/>
          </a:p>
        </p:txBody>
      </p:sp>
    </p:spTree>
    <p:extLst>
      <p:ext uri="{BB962C8B-B14F-4D97-AF65-F5344CB8AC3E}">
        <p14:creationId xmlns:p14="http://schemas.microsoft.com/office/powerpoint/2010/main" val="991796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36866"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686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6F63A411-F52C-4999-8B00-D426FD7AD071}" type="slidenum">
              <a:rPr lang="zh-CN" altLang="en-US"/>
              <a:pPr/>
              <a:t>3</a:t>
            </a:fld>
            <a:endParaRPr lang="zh-CN" altLang="en-US"/>
          </a:p>
        </p:txBody>
      </p:sp>
    </p:spTree>
    <p:extLst>
      <p:ext uri="{BB962C8B-B14F-4D97-AF65-F5344CB8AC3E}">
        <p14:creationId xmlns:p14="http://schemas.microsoft.com/office/powerpoint/2010/main" val="40834856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30</a:t>
            </a:fld>
            <a:endParaRPr lang="zh-CN" altLang="en-US"/>
          </a:p>
        </p:txBody>
      </p:sp>
    </p:spTree>
    <p:extLst>
      <p:ext uri="{BB962C8B-B14F-4D97-AF65-F5344CB8AC3E}">
        <p14:creationId xmlns:p14="http://schemas.microsoft.com/office/powerpoint/2010/main" val="40817469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31</a:t>
            </a:fld>
            <a:endParaRPr lang="zh-CN" altLang="en-US"/>
          </a:p>
        </p:txBody>
      </p:sp>
    </p:spTree>
    <p:extLst>
      <p:ext uri="{BB962C8B-B14F-4D97-AF65-F5344CB8AC3E}">
        <p14:creationId xmlns:p14="http://schemas.microsoft.com/office/powerpoint/2010/main" val="1109598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32</a:t>
            </a:fld>
            <a:endParaRPr lang="zh-CN" altLang="en-US"/>
          </a:p>
        </p:txBody>
      </p:sp>
    </p:spTree>
    <p:extLst>
      <p:ext uri="{BB962C8B-B14F-4D97-AF65-F5344CB8AC3E}">
        <p14:creationId xmlns:p14="http://schemas.microsoft.com/office/powerpoint/2010/main" val="9917966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33</a:t>
            </a:fld>
            <a:endParaRPr lang="zh-CN" altLang="en-US"/>
          </a:p>
        </p:txBody>
      </p:sp>
    </p:spTree>
    <p:extLst>
      <p:ext uri="{BB962C8B-B14F-4D97-AF65-F5344CB8AC3E}">
        <p14:creationId xmlns:p14="http://schemas.microsoft.com/office/powerpoint/2010/main" val="40817469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34</a:t>
            </a:fld>
            <a:endParaRPr lang="zh-CN" altLang="en-US"/>
          </a:p>
        </p:txBody>
      </p:sp>
    </p:spTree>
    <p:extLst>
      <p:ext uri="{BB962C8B-B14F-4D97-AF65-F5344CB8AC3E}">
        <p14:creationId xmlns:p14="http://schemas.microsoft.com/office/powerpoint/2010/main" val="40817469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35</a:t>
            </a:fld>
            <a:endParaRPr lang="zh-CN" altLang="en-US"/>
          </a:p>
        </p:txBody>
      </p:sp>
    </p:spTree>
    <p:extLst>
      <p:ext uri="{BB962C8B-B14F-4D97-AF65-F5344CB8AC3E}">
        <p14:creationId xmlns:p14="http://schemas.microsoft.com/office/powerpoint/2010/main" val="28652266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36</a:t>
            </a:fld>
            <a:endParaRPr lang="zh-CN" altLang="en-US"/>
          </a:p>
        </p:txBody>
      </p:sp>
    </p:spTree>
    <p:extLst>
      <p:ext uri="{BB962C8B-B14F-4D97-AF65-F5344CB8AC3E}">
        <p14:creationId xmlns:p14="http://schemas.microsoft.com/office/powerpoint/2010/main" val="401231523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37</a:t>
            </a:fld>
            <a:endParaRPr lang="zh-CN" altLang="en-US"/>
          </a:p>
        </p:txBody>
      </p:sp>
    </p:spTree>
    <p:extLst>
      <p:ext uri="{BB962C8B-B14F-4D97-AF65-F5344CB8AC3E}">
        <p14:creationId xmlns:p14="http://schemas.microsoft.com/office/powerpoint/2010/main" val="9917966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38</a:t>
            </a:fld>
            <a:endParaRPr lang="zh-CN" altLang="en-US"/>
          </a:p>
        </p:txBody>
      </p:sp>
    </p:spTree>
    <p:extLst>
      <p:ext uri="{BB962C8B-B14F-4D97-AF65-F5344CB8AC3E}">
        <p14:creationId xmlns:p14="http://schemas.microsoft.com/office/powerpoint/2010/main" val="408174697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39</a:t>
            </a:fld>
            <a:endParaRPr lang="zh-CN" altLang="en-US"/>
          </a:p>
        </p:txBody>
      </p:sp>
    </p:spTree>
    <p:extLst>
      <p:ext uri="{BB962C8B-B14F-4D97-AF65-F5344CB8AC3E}">
        <p14:creationId xmlns:p14="http://schemas.microsoft.com/office/powerpoint/2010/main" val="110959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4</a:t>
            </a:fld>
            <a:endParaRPr lang="zh-CN" altLang="en-US"/>
          </a:p>
        </p:txBody>
      </p:sp>
    </p:spTree>
    <p:extLst>
      <p:ext uri="{BB962C8B-B14F-4D97-AF65-F5344CB8AC3E}">
        <p14:creationId xmlns:p14="http://schemas.microsoft.com/office/powerpoint/2010/main" val="32648099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40</a:t>
            </a:fld>
            <a:endParaRPr lang="zh-CN" altLang="en-US"/>
          </a:p>
        </p:txBody>
      </p:sp>
    </p:spTree>
    <p:extLst>
      <p:ext uri="{BB962C8B-B14F-4D97-AF65-F5344CB8AC3E}">
        <p14:creationId xmlns:p14="http://schemas.microsoft.com/office/powerpoint/2010/main" val="9917966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41</a:t>
            </a:fld>
            <a:endParaRPr lang="zh-CN" altLang="en-US"/>
          </a:p>
        </p:txBody>
      </p:sp>
    </p:spTree>
    <p:extLst>
      <p:ext uri="{BB962C8B-B14F-4D97-AF65-F5344CB8AC3E}">
        <p14:creationId xmlns:p14="http://schemas.microsoft.com/office/powerpoint/2010/main" val="40817469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59394"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5939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3366075-7C55-4952-9607-F0865519530E}" type="slidenum">
              <a:rPr lang="zh-CN" altLang="en-US">
                <a:solidFill>
                  <a:srgbClr val="000000"/>
                </a:solidFill>
              </a:rPr>
              <a:pPr/>
              <a:t>42</a:t>
            </a:fld>
            <a:endParaRPr lang="zh-CN" altLang="en-US">
              <a:solidFill>
                <a:srgbClr val="000000"/>
              </a:solidFill>
            </a:endParaRPr>
          </a:p>
        </p:txBody>
      </p:sp>
    </p:spTree>
    <p:extLst>
      <p:ext uri="{BB962C8B-B14F-4D97-AF65-F5344CB8AC3E}">
        <p14:creationId xmlns:p14="http://schemas.microsoft.com/office/powerpoint/2010/main" val="42603671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3538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5</a:t>
            </a:fld>
            <a:endParaRPr lang="zh-CN" altLang="en-US"/>
          </a:p>
        </p:txBody>
      </p:sp>
    </p:spTree>
    <p:extLst>
      <p:ext uri="{BB962C8B-B14F-4D97-AF65-F5344CB8AC3E}">
        <p14:creationId xmlns:p14="http://schemas.microsoft.com/office/powerpoint/2010/main" val="2851334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6</a:t>
            </a:fld>
            <a:endParaRPr lang="zh-CN" altLang="en-US"/>
          </a:p>
        </p:txBody>
      </p:sp>
    </p:spTree>
    <p:extLst>
      <p:ext uri="{BB962C8B-B14F-4D97-AF65-F5344CB8AC3E}">
        <p14:creationId xmlns:p14="http://schemas.microsoft.com/office/powerpoint/2010/main" val="273444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7</a:t>
            </a:fld>
            <a:endParaRPr lang="zh-CN" altLang="en-US"/>
          </a:p>
        </p:txBody>
      </p:sp>
    </p:spTree>
    <p:extLst>
      <p:ext uri="{BB962C8B-B14F-4D97-AF65-F5344CB8AC3E}">
        <p14:creationId xmlns:p14="http://schemas.microsoft.com/office/powerpoint/2010/main" val="3113029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8</a:t>
            </a:fld>
            <a:endParaRPr lang="zh-CN" altLang="en-US"/>
          </a:p>
        </p:txBody>
      </p:sp>
    </p:spTree>
    <p:extLst>
      <p:ext uri="{BB962C8B-B14F-4D97-AF65-F5344CB8AC3E}">
        <p14:creationId xmlns:p14="http://schemas.microsoft.com/office/powerpoint/2010/main" val="1695918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032E3A-7624-4EED-AB1C-551B58DCDEA3}" type="slidenum">
              <a:rPr lang="zh-CN" altLang="en-US" smtClean="0"/>
              <a:pPr/>
              <a:t>9</a:t>
            </a:fld>
            <a:endParaRPr lang="zh-CN" altLang="en-US"/>
          </a:p>
        </p:txBody>
      </p:sp>
    </p:spTree>
    <p:extLst>
      <p:ext uri="{BB962C8B-B14F-4D97-AF65-F5344CB8AC3E}">
        <p14:creationId xmlns:p14="http://schemas.microsoft.com/office/powerpoint/2010/main" val="2851334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pattFill prst="sphere">
          <a:fgClr>
            <a:srgbClr val="F2F2F2"/>
          </a:fgClr>
          <a:bgClr>
            <a:schemeClr val="bg1"/>
          </a:bgClr>
        </a:patt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5A1D925A-68C4-4F7B-9FF9-B3DF041F33C8}" type="datetimeFigureOut">
              <a:rPr lang="zh-CN" altLang="en-US"/>
              <a:pPr>
                <a:defRPr/>
              </a:pPr>
              <a:t>2020/12/22</a:t>
            </a:fld>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fld id="{A3D58DDB-DEE3-4DD5-8696-DB86D2B68B1F}" type="slidenum">
              <a:rPr lang="zh-CN" altLang="en-US"/>
              <a:pPr/>
              <a:t>‹#›</a:t>
            </a:fld>
            <a:endParaRPr lang="zh-CN" altLang="en-US"/>
          </a:p>
        </p:txBody>
      </p:sp>
    </p:spTree>
    <p:extLst>
      <p:ext uri="{BB962C8B-B14F-4D97-AF65-F5344CB8AC3E}">
        <p14:creationId xmlns:p14="http://schemas.microsoft.com/office/powerpoint/2010/main" val="426471038"/>
      </p:ext>
    </p:extLst>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pPr>
              <a:defRPr/>
            </a:pPr>
            <a:fld id="{5A1D925A-68C4-4F7B-9FF9-B3DF041F33C8}" type="datetimeFigureOut">
              <a:rPr lang="zh-CN" altLang="en-US"/>
              <a:pPr>
                <a:defRPr/>
              </a:pPr>
              <a:t>2020/12/22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1144771D-17CC-4F53-AC0F-873653881FDC}" type="slidenum">
              <a:rPr lang="zh-CN" altLang="en-US"/>
              <a:pPr/>
              <a:t>‹#›</a:t>
            </a:fld>
            <a:endParaRPr lang="zh-CN" altLang="en-US"/>
          </a:p>
        </p:txBody>
      </p:sp>
    </p:spTree>
    <p:extLst>
      <p:ext uri="{BB962C8B-B14F-4D97-AF65-F5344CB8AC3E}">
        <p14:creationId xmlns:p14="http://schemas.microsoft.com/office/powerpoint/2010/main" val="206332575"/>
      </p:ext>
    </p:extLst>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pPr>
              <a:defRPr/>
            </a:pPr>
            <a:fld id="{5A1D925A-68C4-4F7B-9FF9-B3DF041F33C8}" type="datetimeFigureOut">
              <a:rPr lang="zh-CN" altLang="en-US"/>
              <a:pPr>
                <a:defRPr/>
              </a:pPr>
              <a:t>2020/12/22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B1832178-5CAE-4807-9ABE-1D44905DB969}" type="slidenum">
              <a:rPr lang="zh-CN" altLang="en-US"/>
              <a:pPr/>
              <a:t>‹#›</a:t>
            </a:fld>
            <a:endParaRPr lang="zh-CN" altLang="en-US"/>
          </a:p>
        </p:txBody>
      </p:sp>
    </p:spTree>
    <p:extLst>
      <p:ext uri="{BB962C8B-B14F-4D97-AF65-F5344CB8AC3E}">
        <p14:creationId xmlns:p14="http://schemas.microsoft.com/office/powerpoint/2010/main" val="3300806187"/>
      </p:ext>
    </p:extLst>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2" name="图片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rot="206747">
            <a:off x="2141538" y="1004888"/>
            <a:ext cx="546100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1"/>
          <p:cNvSpPr/>
          <p:nvPr/>
        </p:nvSpPr>
        <p:spPr>
          <a:xfrm>
            <a:off x="0" y="5118100"/>
            <a:ext cx="9144000" cy="46038"/>
          </a:xfrm>
          <a:custGeom>
            <a:avLst/>
            <a:gdLst/>
            <a:ahLst/>
            <a:cxnLst/>
            <a:rect l="l" t="t" r="r" b="b"/>
            <a:pathLst>
              <a:path w="6300193" h="462880">
                <a:moveTo>
                  <a:pt x="0" y="0"/>
                </a:moveTo>
                <a:lnTo>
                  <a:pt x="6300193" y="0"/>
                </a:lnTo>
                <a:lnTo>
                  <a:pt x="6300193" y="462880"/>
                </a:lnTo>
                <a:lnTo>
                  <a:pt x="0" y="46288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 name="日期占位符 1"/>
          <p:cNvSpPr>
            <a:spLocks noGrp="1"/>
          </p:cNvSpPr>
          <p:nvPr>
            <p:ph type="dt" sz="half" idx="10"/>
          </p:nvPr>
        </p:nvSpPr>
        <p:spPr/>
        <p:txBody>
          <a:bodyPr/>
          <a:lstStyle>
            <a:lvl1pPr>
              <a:defRPr/>
            </a:lvl1pPr>
          </a:lstStyle>
          <a:p>
            <a:pPr>
              <a:defRPr/>
            </a:pPr>
            <a:fld id="{AB3D2682-DE71-45D8-9DE4-7405B3E8D462}" type="datetimeFigureOut">
              <a:rPr lang="zh-CN" altLang="en-US"/>
              <a:pPr>
                <a:defRPr/>
              </a:pPr>
              <a:t>2020/12/22</a:t>
            </a:fld>
            <a:endParaRPr lang="zh-CN" altLang="en-US"/>
          </a:p>
        </p:txBody>
      </p:sp>
      <p:sp>
        <p:nvSpPr>
          <p:cNvPr id="5" name="页脚占位符 2"/>
          <p:cNvSpPr>
            <a:spLocks noGrp="1"/>
          </p:cNvSpPr>
          <p:nvPr>
            <p:ph type="ftr" sz="quarter" idx="11"/>
          </p:nvPr>
        </p:nvSpPr>
        <p:spPr/>
        <p:txBody>
          <a:bodyPr/>
          <a:lstStyle>
            <a:lvl1pPr>
              <a:defRPr/>
            </a:lvl1pPr>
          </a:lstStyle>
          <a:p>
            <a:pPr>
              <a:defRPr/>
            </a:pPr>
            <a:endParaRPr lang="zh-CN" altLang="en-US"/>
          </a:p>
        </p:txBody>
      </p:sp>
      <p:sp>
        <p:nvSpPr>
          <p:cNvPr id="6" name="灯片编号占位符 3"/>
          <p:cNvSpPr>
            <a:spLocks noGrp="1"/>
          </p:cNvSpPr>
          <p:nvPr>
            <p:ph type="sldNum" sz="quarter" idx="12"/>
          </p:nvPr>
        </p:nvSpPr>
        <p:spPr/>
        <p:txBody>
          <a:bodyPr/>
          <a:lstStyle>
            <a:lvl1pPr>
              <a:defRPr/>
            </a:lvl1pPr>
          </a:lstStyle>
          <a:p>
            <a:fld id="{A0E402DA-E0D7-4827-BFE1-BB3C3F6433AF}" type="slidenum">
              <a:rPr lang="zh-CN" altLang="en-US"/>
              <a:pPr/>
              <a:t>‹#›</a:t>
            </a:fld>
            <a:endParaRPr lang="zh-CN" altLang="en-US"/>
          </a:p>
        </p:txBody>
      </p:sp>
    </p:spTree>
    <p:extLst>
      <p:ext uri="{BB962C8B-B14F-4D97-AF65-F5344CB8AC3E}">
        <p14:creationId xmlns:p14="http://schemas.microsoft.com/office/powerpoint/2010/main" val="6718633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pPr>
              <a:defRPr/>
            </a:pPr>
            <a:fld id="{AB3D2682-DE71-45D8-9DE4-7405B3E8D462}" type="datetimeFigureOut">
              <a:rPr lang="zh-CN" altLang="en-US"/>
              <a:pPr>
                <a:defRPr/>
              </a:pPr>
              <a:t>2020/12/22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82CB5A6E-8F90-4149-9FBE-56C2CD86E2D1}" type="slidenum">
              <a:rPr lang="zh-CN" altLang="en-US"/>
              <a:pPr/>
              <a:t>‹#›</a:t>
            </a:fld>
            <a:endParaRPr lang="zh-CN" altLang="en-US"/>
          </a:p>
        </p:txBody>
      </p:sp>
    </p:spTree>
    <p:extLst>
      <p:ext uri="{BB962C8B-B14F-4D97-AF65-F5344CB8AC3E}">
        <p14:creationId xmlns:p14="http://schemas.microsoft.com/office/powerpoint/2010/main" val="32825221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7"/>
          </a:xfrm>
        </p:spPr>
        <p:txBody>
          <a:bodyPr anchor="t"/>
          <a:lstStyle>
            <a:lvl1pPr algn="l">
              <a:defRPr sz="4000" b="1" cap="all"/>
            </a:lvl1pPr>
          </a:lstStyle>
          <a:p>
            <a:r>
              <a:rPr lang="zh-CN" altLang="en-US" noProof="1"/>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B3D2682-DE71-45D8-9DE4-7405B3E8D462}" type="datetimeFigureOut">
              <a:rPr lang="zh-CN" altLang="en-US"/>
              <a:pPr>
                <a:defRPr/>
              </a:pPr>
              <a:t>2020/12/22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07752A3-5143-4672-AF45-B43DE58D5DAE}" type="slidenum">
              <a:rPr lang="zh-CN" altLang="en-US"/>
              <a:pPr/>
              <a:t>‹#›</a:t>
            </a:fld>
            <a:endParaRPr lang="zh-CN" altLang="en-US"/>
          </a:p>
        </p:txBody>
      </p:sp>
    </p:spTree>
    <p:extLst>
      <p:ext uri="{BB962C8B-B14F-4D97-AF65-F5344CB8AC3E}">
        <p14:creationId xmlns:p14="http://schemas.microsoft.com/office/powerpoint/2010/main" val="20893620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p:nvPr>
        </p:nvSpPr>
        <p:spPr>
          <a:xfrm>
            <a:off x="457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4648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p:cNvSpPr>
            <a:spLocks noGrp="1"/>
          </p:cNvSpPr>
          <p:nvPr>
            <p:ph type="dt" sz="half" idx="10"/>
          </p:nvPr>
        </p:nvSpPr>
        <p:spPr/>
        <p:txBody>
          <a:bodyPr/>
          <a:lstStyle>
            <a:lvl1pPr>
              <a:defRPr/>
            </a:lvl1pPr>
          </a:lstStyle>
          <a:p>
            <a:pPr>
              <a:defRPr/>
            </a:pPr>
            <a:fld id="{AB3D2682-DE71-45D8-9DE4-7405B3E8D462}" type="datetimeFigureOut">
              <a:rPr lang="zh-CN" altLang="en-US"/>
              <a:pPr>
                <a:defRPr/>
              </a:pPr>
              <a:t>2020/12/22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58DF893E-8E0E-47BD-8F76-46329A3C8730}" type="slidenum">
              <a:rPr lang="zh-CN" altLang="en-US"/>
              <a:pPr/>
              <a:t>‹#›</a:t>
            </a:fld>
            <a:endParaRPr lang="zh-CN" altLang="en-US"/>
          </a:p>
        </p:txBody>
      </p:sp>
    </p:spTree>
    <p:extLst>
      <p:ext uri="{BB962C8B-B14F-4D97-AF65-F5344CB8AC3E}">
        <p14:creationId xmlns:p14="http://schemas.microsoft.com/office/powerpoint/2010/main" val="30553278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p:cNvSpPr>
            <a:spLocks noGrp="1"/>
          </p:cNvSpPr>
          <p:nvPr>
            <p:ph type="dt" sz="half" idx="10"/>
          </p:nvPr>
        </p:nvSpPr>
        <p:spPr/>
        <p:txBody>
          <a:bodyPr/>
          <a:lstStyle>
            <a:lvl1pPr>
              <a:defRPr/>
            </a:lvl1pPr>
          </a:lstStyle>
          <a:p>
            <a:pPr>
              <a:defRPr/>
            </a:pPr>
            <a:fld id="{AB3D2682-DE71-45D8-9DE4-7405B3E8D462}" type="datetimeFigureOut">
              <a:rPr lang="zh-CN" altLang="en-US"/>
              <a:pPr>
                <a:defRPr/>
              </a:pPr>
              <a:t>2020/12/22</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CD7AB923-BEED-4A00-9A55-79E9587B4B40}" type="slidenum">
              <a:rPr lang="zh-CN" altLang="en-US"/>
              <a:pPr/>
              <a:t>‹#›</a:t>
            </a:fld>
            <a:endParaRPr lang="zh-CN" altLang="en-US"/>
          </a:p>
        </p:txBody>
      </p:sp>
    </p:spTree>
    <p:extLst>
      <p:ext uri="{BB962C8B-B14F-4D97-AF65-F5344CB8AC3E}">
        <p14:creationId xmlns:p14="http://schemas.microsoft.com/office/powerpoint/2010/main" val="13213899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AB3D2682-DE71-45D8-9DE4-7405B3E8D462}" type="datetimeFigureOut">
              <a:rPr lang="zh-CN" altLang="en-US"/>
              <a:pPr>
                <a:defRPr/>
              </a:pPr>
              <a:t>2020/12/22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4224DB95-DE54-463C-ABEE-518823B05015}" type="slidenum">
              <a:rPr lang="zh-CN" altLang="en-US"/>
              <a:pPr/>
              <a:t>‹#›</a:t>
            </a:fld>
            <a:endParaRPr lang="zh-CN" altLang="en-US"/>
          </a:p>
        </p:txBody>
      </p:sp>
    </p:spTree>
    <p:extLst>
      <p:ext uri="{BB962C8B-B14F-4D97-AF65-F5344CB8AC3E}">
        <p14:creationId xmlns:p14="http://schemas.microsoft.com/office/powerpoint/2010/main" val="29837503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AB3D2682-DE71-45D8-9DE4-7405B3E8D462}" type="datetimeFigureOut">
              <a:rPr lang="zh-CN" altLang="en-US"/>
              <a:pPr>
                <a:defRPr/>
              </a:pPr>
              <a:t>2020/12/22</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AD62EAD4-E72F-4B22-96DA-A34F26118A65}" type="slidenum">
              <a:rPr lang="zh-CN" altLang="en-US"/>
              <a:pPr/>
              <a:t>‹#›</a:t>
            </a:fld>
            <a:endParaRPr lang="zh-CN" altLang="en-US"/>
          </a:p>
        </p:txBody>
      </p:sp>
    </p:spTree>
    <p:extLst>
      <p:ext uri="{BB962C8B-B14F-4D97-AF65-F5344CB8AC3E}">
        <p14:creationId xmlns:p14="http://schemas.microsoft.com/office/powerpoint/2010/main" val="23320821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noProof="1"/>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B3D2682-DE71-45D8-9DE4-7405B3E8D462}" type="datetimeFigureOut">
              <a:rPr lang="zh-CN" altLang="en-US"/>
              <a:pPr>
                <a:defRPr/>
              </a:pPr>
              <a:t>2020/12/22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8960484F-2C8D-4DDA-8C05-848B453489B0}" type="slidenum">
              <a:rPr lang="zh-CN" altLang="en-US"/>
              <a:pPr/>
              <a:t>‹#›</a:t>
            </a:fld>
            <a:endParaRPr lang="zh-CN" altLang="en-US"/>
          </a:p>
        </p:txBody>
      </p:sp>
    </p:spTree>
    <p:extLst>
      <p:ext uri="{BB962C8B-B14F-4D97-AF65-F5344CB8AC3E}">
        <p14:creationId xmlns:p14="http://schemas.microsoft.com/office/powerpoint/2010/main" val="497563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pPr>
              <a:defRPr/>
            </a:pPr>
            <a:fld id="{5A1D925A-68C4-4F7B-9FF9-B3DF041F33C8}" type="datetimeFigureOut">
              <a:rPr lang="zh-CN" altLang="en-US"/>
              <a:pPr>
                <a:defRPr/>
              </a:pPr>
              <a:t>2020/12/22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E7CA253-F476-4B9B-AC04-D3B3C06E4AE2}" type="slidenum">
              <a:rPr lang="zh-CN" altLang="en-US"/>
              <a:pPr/>
              <a:t>‹#›</a:t>
            </a:fld>
            <a:endParaRPr lang="zh-CN" altLang="en-US"/>
          </a:p>
        </p:txBody>
      </p:sp>
    </p:spTree>
    <p:extLst>
      <p:ext uri="{BB962C8B-B14F-4D97-AF65-F5344CB8AC3E}">
        <p14:creationId xmlns:p14="http://schemas.microsoft.com/office/powerpoint/2010/main" val="439373877"/>
      </p:ext>
    </p:extLst>
  </p:cSld>
  <p:clrMapOvr>
    <a:masterClrMapping/>
  </p:clrMapOvr>
  <p:transition spd="slow"/>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noProof="1"/>
              <a:t>单击此处编辑母版标题样式</a:t>
            </a:r>
          </a:p>
        </p:txBody>
      </p:sp>
      <p:sp>
        <p:nvSpPr>
          <p:cNvPr id="3" name="图片占位符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B3D2682-DE71-45D8-9DE4-7405B3E8D462}" type="datetimeFigureOut">
              <a:rPr lang="zh-CN" altLang="en-US"/>
              <a:pPr>
                <a:defRPr/>
              </a:pPr>
              <a:t>2020/12/22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5A35E7BC-4C63-49C8-AEE8-B4DF27297118}" type="slidenum">
              <a:rPr lang="zh-CN" altLang="en-US"/>
              <a:pPr/>
              <a:t>‹#›</a:t>
            </a:fld>
            <a:endParaRPr lang="zh-CN" altLang="en-US"/>
          </a:p>
        </p:txBody>
      </p:sp>
    </p:spTree>
    <p:extLst>
      <p:ext uri="{BB962C8B-B14F-4D97-AF65-F5344CB8AC3E}">
        <p14:creationId xmlns:p14="http://schemas.microsoft.com/office/powerpoint/2010/main" val="149653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pPr>
              <a:defRPr/>
            </a:pPr>
            <a:fld id="{AB3D2682-DE71-45D8-9DE4-7405B3E8D462}" type="datetimeFigureOut">
              <a:rPr lang="zh-CN" altLang="en-US"/>
              <a:pPr>
                <a:defRPr/>
              </a:pPr>
              <a:t>2020/12/22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1314269D-77F2-469F-ABB9-8C17514438B6}" type="slidenum">
              <a:rPr lang="zh-CN" altLang="en-US"/>
              <a:pPr/>
              <a:t>‹#›</a:t>
            </a:fld>
            <a:endParaRPr lang="zh-CN" altLang="en-US"/>
          </a:p>
        </p:txBody>
      </p:sp>
    </p:spTree>
    <p:extLst>
      <p:ext uri="{BB962C8B-B14F-4D97-AF65-F5344CB8AC3E}">
        <p14:creationId xmlns:p14="http://schemas.microsoft.com/office/powerpoint/2010/main" val="4200825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pPr>
              <a:defRPr/>
            </a:pPr>
            <a:fld id="{AB3D2682-DE71-45D8-9DE4-7405B3E8D462}" type="datetimeFigureOut">
              <a:rPr lang="zh-CN" altLang="en-US"/>
              <a:pPr>
                <a:defRPr/>
              </a:pPr>
              <a:t>2020/12/22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6F432777-281A-4BE9-90B2-DFBB9B912E4C}" type="slidenum">
              <a:rPr lang="zh-CN" altLang="en-US"/>
              <a:pPr/>
              <a:t>‹#›</a:t>
            </a:fld>
            <a:endParaRPr lang="zh-CN" altLang="en-US"/>
          </a:p>
        </p:txBody>
      </p:sp>
    </p:spTree>
    <p:extLst>
      <p:ext uri="{BB962C8B-B14F-4D97-AF65-F5344CB8AC3E}">
        <p14:creationId xmlns:p14="http://schemas.microsoft.com/office/powerpoint/2010/main" val="2850912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标题幻灯片">
    <p:bg>
      <p:bgPr>
        <a:pattFill prst="sphere">
          <a:fgClr>
            <a:srgbClr val="F2F2F2"/>
          </a:fgClr>
          <a:bgClr>
            <a:schemeClr val="bg1"/>
          </a:bgClr>
        </a:patt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8B8CD9F9-72C8-4589-8A77-E0EAAC1A9441}" type="datetimeFigureOut">
              <a:rPr lang="zh-CN" altLang="en-US"/>
              <a:pPr>
                <a:defRPr/>
              </a:pPr>
              <a:t>2020/12/22</a:t>
            </a:fld>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fld id="{641E8029-B0BD-4D67-929C-3470198AABE1}" type="slidenum">
              <a:rPr lang="zh-CN" altLang="en-US"/>
              <a:pPr/>
              <a:t>‹#›</a:t>
            </a:fld>
            <a:endParaRPr lang="zh-CN" altLang="en-US"/>
          </a:p>
        </p:txBody>
      </p:sp>
    </p:spTree>
    <p:extLst>
      <p:ext uri="{BB962C8B-B14F-4D97-AF65-F5344CB8AC3E}">
        <p14:creationId xmlns:p14="http://schemas.microsoft.com/office/powerpoint/2010/main" val="32395498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bg>
      <p:bgPr>
        <a:pattFill prst="sphere">
          <a:fgClr>
            <a:srgbClr val="F2F2F2"/>
          </a:fgClr>
          <a:bgClr>
            <a:schemeClr val="bg1"/>
          </a:bgClr>
        </a:patt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fontAlgn="base">
              <a:spcBef>
                <a:spcPct val="0"/>
              </a:spcBef>
              <a:spcAft>
                <a:spcPct val="0"/>
              </a:spcAft>
              <a:defRPr>
                <a:latin typeface="Calibri" pitchFamily="34" charset="0"/>
                <a:ea typeface="宋体" pitchFamily="2" charset="-122"/>
              </a:defRPr>
            </a:lvl1pPr>
          </a:lstStyle>
          <a:p>
            <a:pPr>
              <a:defRPr/>
            </a:pPr>
            <a:fld id="{8B8CD9F9-72C8-4589-8A77-E0EAAC1A9441}" type="datetimeFigureOut">
              <a:rPr lang="zh-CN" altLang="en-US"/>
              <a:pPr>
                <a:defRPr/>
              </a:pPr>
              <a:t>2020/12/22</a:t>
            </a:fld>
            <a:endParaRPr lang="zh-CN" altLang="en-US"/>
          </a:p>
        </p:txBody>
      </p:sp>
      <p:sp>
        <p:nvSpPr>
          <p:cNvPr id="5" name="页脚占位符 4"/>
          <p:cNvSpPr>
            <a:spLocks noGrp="1"/>
          </p:cNvSpPr>
          <p:nvPr>
            <p:ph type="ftr" sz="quarter" idx="11"/>
          </p:nvPr>
        </p:nvSpPr>
        <p:spPr/>
        <p:txBody>
          <a:bodyPr/>
          <a:lstStyle>
            <a:lvl1pPr fontAlgn="base">
              <a:spcBef>
                <a:spcPct val="0"/>
              </a:spcBef>
              <a:spcAft>
                <a:spcPct val="0"/>
              </a:spcAft>
              <a:defRPr>
                <a:latin typeface="Calibri" pitchFamily="34" charset="0"/>
                <a:ea typeface="宋体" pitchFamily="2"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C61CA830-E9CF-4280-A2F9-6A8D6E6AAA97}" type="slidenum">
              <a:rPr lang="zh-CN" altLang="en-US"/>
              <a:pPr/>
              <a:t>‹#›</a:t>
            </a:fld>
            <a:endParaRPr lang="zh-CN" altLang="en-US"/>
          </a:p>
        </p:txBody>
      </p:sp>
    </p:spTree>
    <p:extLst>
      <p:ext uri="{BB962C8B-B14F-4D97-AF65-F5344CB8AC3E}">
        <p14:creationId xmlns:p14="http://schemas.microsoft.com/office/powerpoint/2010/main" val="15591135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bg>
      <p:bgPr>
        <a:pattFill prst="sphere">
          <a:fgClr>
            <a:srgbClr val="F2F2F2"/>
          </a:fgClr>
          <a:bgClr>
            <a:schemeClr val="bg1"/>
          </a:bgClr>
        </a:patt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7"/>
          </a:xfrm>
        </p:spPr>
        <p:txBody>
          <a:bodyPr anchor="t"/>
          <a:lstStyle>
            <a:lvl1pPr algn="l">
              <a:defRPr sz="4000" b="1" cap="all"/>
            </a:lvl1pPr>
          </a:lstStyle>
          <a:p>
            <a:r>
              <a:rPr lang="zh-CN" altLang="en-US" noProof="1"/>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a:t>单击此处编辑母版文本样式</a:t>
            </a:r>
          </a:p>
        </p:txBody>
      </p:sp>
      <p:sp>
        <p:nvSpPr>
          <p:cNvPr id="4" name="日期占位符 3"/>
          <p:cNvSpPr>
            <a:spLocks noGrp="1"/>
          </p:cNvSpPr>
          <p:nvPr>
            <p:ph type="dt" sz="half" idx="10"/>
          </p:nvPr>
        </p:nvSpPr>
        <p:spPr/>
        <p:txBody>
          <a:bodyPr/>
          <a:lstStyle>
            <a:lvl1pPr fontAlgn="base">
              <a:spcBef>
                <a:spcPct val="0"/>
              </a:spcBef>
              <a:spcAft>
                <a:spcPct val="0"/>
              </a:spcAft>
              <a:defRPr>
                <a:latin typeface="Calibri" pitchFamily="34" charset="0"/>
                <a:ea typeface="宋体" pitchFamily="2" charset="-122"/>
              </a:defRPr>
            </a:lvl1pPr>
          </a:lstStyle>
          <a:p>
            <a:pPr>
              <a:defRPr/>
            </a:pPr>
            <a:fld id="{8B8CD9F9-72C8-4589-8A77-E0EAAC1A9441}" type="datetimeFigureOut">
              <a:rPr lang="zh-CN" altLang="en-US"/>
              <a:pPr>
                <a:defRPr/>
              </a:pPr>
              <a:t>2020/12/22</a:t>
            </a:fld>
            <a:endParaRPr lang="zh-CN" altLang="en-US"/>
          </a:p>
        </p:txBody>
      </p:sp>
      <p:sp>
        <p:nvSpPr>
          <p:cNvPr id="5" name="页脚占位符 4"/>
          <p:cNvSpPr>
            <a:spLocks noGrp="1"/>
          </p:cNvSpPr>
          <p:nvPr>
            <p:ph type="ftr" sz="quarter" idx="11"/>
          </p:nvPr>
        </p:nvSpPr>
        <p:spPr/>
        <p:txBody>
          <a:bodyPr/>
          <a:lstStyle>
            <a:lvl1pPr fontAlgn="base">
              <a:spcBef>
                <a:spcPct val="0"/>
              </a:spcBef>
              <a:spcAft>
                <a:spcPct val="0"/>
              </a:spcAft>
              <a:defRPr>
                <a:latin typeface="Calibri" pitchFamily="34" charset="0"/>
                <a:ea typeface="宋体" pitchFamily="2"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CD437307-59DC-4A0E-BE8E-336142204033}" type="slidenum">
              <a:rPr lang="zh-CN" altLang="en-US"/>
              <a:pPr/>
              <a:t>‹#›</a:t>
            </a:fld>
            <a:endParaRPr lang="zh-CN" altLang="en-US"/>
          </a:p>
        </p:txBody>
      </p:sp>
    </p:spTree>
    <p:extLst>
      <p:ext uri="{BB962C8B-B14F-4D97-AF65-F5344CB8AC3E}">
        <p14:creationId xmlns:p14="http://schemas.microsoft.com/office/powerpoint/2010/main" val="32965088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bg>
      <p:bgPr>
        <a:pattFill prst="sphere">
          <a:fgClr>
            <a:srgbClr val="F2F2F2"/>
          </a:fgClr>
          <a:bgClr>
            <a:schemeClr val="bg1"/>
          </a:bgClr>
        </a:patt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p:nvPr>
        </p:nvSpPr>
        <p:spPr>
          <a:xfrm>
            <a:off x="457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4648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4"/>
          <p:cNvSpPr>
            <a:spLocks noGrp="1"/>
          </p:cNvSpPr>
          <p:nvPr>
            <p:ph type="dt" sz="half" idx="10"/>
          </p:nvPr>
        </p:nvSpPr>
        <p:spPr/>
        <p:txBody>
          <a:bodyPr/>
          <a:lstStyle>
            <a:lvl1pPr fontAlgn="base">
              <a:spcBef>
                <a:spcPct val="0"/>
              </a:spcBef>
              <a:spcAft>
                <a:spcPct val="0"/>
              </a:spcAft>
              <a:defRPr>
                <a:latin typeface="Calibri" pitchFamily="34" charset="0"/>
                <a:ea typeface="宋体" pitchFamily="2" charset="-122"/>
              </a:defRPr>
            </a:lvl1pPr>
          </a:lstStyle>
          <a:p>
            <a:pPr>
              <a:defRPr/>
            </a:pPr>
            <a:fld id="{8B8CD9F9-72C8-4589-8A77-E0EAAC1A9441}" type="datetimeFigureOut">
              <a:rPr lang="zh-CN" altLang="en-US"/>
              <a:pPr>
                <a:defRPr/>
              </a:pPr>
              <a:t>2020/12/22</a:t>
            </a:fld>
            <a:endParaRPr lang="zh-CN" altLang="en-US"/>
          </a:p>
        </p:txBody>
      </p:sp>
      <p:sp>
        <p:nvSpPr>
          <p:cNvPr id="6" name="页脚占位符 5"/>
          <p:cNvSpPr>
            <a:spLocks noGrp="1"/>
          </p:cNvSpPr>
          <p:nvPr>
            <p:ph type="ftr" sz="quarter" idx="11"/>
          </p:nvPr>
        </p:nvSpPr>
        <p:spPr/>
        <p:txBody>
          <a:bodyPr/>
          <a:lstStyle>
            <a:lvl1pPr fontAlgn="base">
              <a:spcBef>
                <a:spcPct val="0"/>
              </a:spcBef>
              <a:spcAft>
                <a:spcPct val="0"/>
              </a:spcAft>
              <a:defRPr>
                <a:latin typeface="Calibri"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12"/>
          </p:nvPr>
        </p:nvSpPr>
        <p:spPr/>
        <p:txBody>
          <a:bodyPr/>
          <a:lstStyle>
            <a:lvl1pPr>
              <a:defRPr/>
            </a:lvl1pPr>
          </a:lstStyle>
          <a:p>
            <a:fld id="{A034305C-0616-4F8A-9133-CA6F2E7FFEC9}" type="slidenum">
              <a:rPr lang="zh-CN" altLang="en-US"/>
              <a:pPr/>
              <a:t>‹#›</a:t>
            </a:fld>
            <a:endParaRPr lang="zh-CN" altLang="en-US"/>
          </a:p>
        </p:txBody>
      </p:sp>
    </p:spTree>
    <p:extLst>
      <p:ext uri="{BB962C8B-B14F-4D97-AF65-F5344CB8AC3E}">
        <p14:creationId xmlns:p14="http://schemas.microsoft.com/office/powerpoint/2010/main" val="17874654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bg>
      <p:bgPr>
        <a:pattFill prst="sphere">
          <a:fgClr>
            <a:srgbClr val="F2F2F2"/>
          </a:fgClr>
          <a:bgClr>
            <a:schemeClr val="bg1"/>
          </a:bgClr>
        </a:patt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6"/>
          <p:cNvSpPr>
            <a:spLocks noGrp="1"/>
          </p:cNvSpPr>
          <p:nvPr>
            <p:ph type="dt" sz="half" idx="10"/>
          </p:nvPr>
        </p:nvSpPr>
        <p:spPr/>
        <p:txBody>
          <a:bodyPr/>
          <a:lstStyle>
            <a:lvl1pPr fontAlgn="base">
              <a:spcBef>
                <a:spcPct val="0"/>
              </a:spcBef>
              <a:spcAft>
                <a:spcPct val="0"/>
              </a:spcAft>
              <a:defRPr>
                <a:latin typeface="Calibri" pitchFamily="34" charset="0"/>
                <a:ea typeface="宋体" pitchFamily="2" charset="-122"/>
              </a:defRPr>
            </a:lvl1pPr>
          </a:lstStyle>
          <a:p>
            <a:pPr>
              <a:defRPr/>
            </a:pPr>
            <a:fld id="{8B8CD9F9-72C8-4589-8A77-E0EAAC1A9441}" type="datetimeFigureOut">
              <a:rPr lang="zh-CN" altLang="en-US"/>
              <a:pPr>
                <a:defRPr/>
              </a:pPr>
              <a:t>2020/12/22</a:t>
            </a:fld>
            <a:endParaRPr lang="zh-CN" altLang="en-US"/>
          </a:p>
        </p:txBody>
      </p:sp>
      <p:sp>
        <p:nvSpPr>
          <p:cNvPr id="8" name="页脚占位符 7"/>
          <p:cNvSpPr>
            <a:spLocks noGrp="1"/>
          </p:cNvSpPr>
          <p:nvPr>
            <p:ph type="ftr" sz="quarter" idx="11"/>
          </p:nvPr>
        </p:nvSpPr>
        <p:spPr/>
        <p:txBody>
          <a:bodyPr/>
          <a:lstStyle>
            <a:lvl1pPr fontAlgn="base">
              <a:spcBef>
                <a:spcPct val="0"/>
              </a:spcBef>
              <a:spcAft>
                <a:spcPct val="0"/>
              </a:spcAft>
              <a:defRPr>
                <a:latin typeface="Calibri" pitchFamily="34" charset="0"/>
                <a:ea typeface="宋体" pitchFamily="2" charset="-122"/>
              </a:defRPr>
            </a:lvl1pPr>
          </a:lstStyle>
          <a:p>
            <a:pPr>
              <a:defRPr/>
            </a:pPr>
            <a:endParaRPr lang="zh-CN" altLang="en-US"/>
          </a:p>
        </p:txBody>
      </p:sp>
      <p:sp>
        <p:nvSpPr>
          <p:cNvPr id="9" name="灯片编号占位符 8"/>
          <p:cNvSpPr>
            <a:spLocks noGrp="1"/>
          </p:cNvSpPr>
          <p:nvPr>
            <p:ph type="sldNum" sz="quarter" idx="12"/>
          </p:nvPr>
        </p:nvSpPr>
        <p:spPr/>
        <p:txBody>
          <a:bodyPr/>
          <a:lstStyle>
            <a:lvl1pPr>
              <a:defRPr/>
            </a:lvl1pPr>
          </a:lstStyle>
          <a:p>
            <a:fld id="{7CE63B57-6D93-43CA-A50B-65A98E715999}" type="slidenum">
              <a:rPr lang="zh-CN" altLang="en-US"/>
              <a:pPr/>
              <a:t>‹#›</a:t>
            </a:fld>
            <a:endParaRPr lang="zh-CN" altLang="en-US"/>
          </a:p>
        </p:txBody>
      </p:sp>
    </p:spTree>
    <p:extLst>
      <p:ext uri="{BB962C8B-B14F-4D97-AF65-F5344CB8AC3E}">
        <p14:creationId xmlns:p14="http://schemas.microsoft.com/office/powerpoint/2010/main" val="34611329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仅标题">
    <p:bg bwMode="auto">
      <p:bgPr>
        <a:pattFill prst="openDmnd">
          <a:fgClr>
            <a:srgbClr val="F2F2F2"/>
          </a:fgClr>
          <a:bgClr>
            <a:schemeClr val="bg1"/>
          </a:bgClr>
        </a:patt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8B8CD9F9-72C8-4589-8A77-E0EAAC1A9441}" type="datetimeFigureOut">
              <a:rPr lang="zh-CN" altLang="en-US"/>
              <a:pPr>
                <a:defRPr/>
              </a:pPr>
              <a:t>2020/12/22</a:t>
            </a:fld>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fld id="{BE9E6153-F665-4D16-976B-2AB011F89950}" type="slidenum">
              <a:rPr lang="zh-CN" altLang="en-US"/>
              <a:pPr/>
              <a:t>‹#›</a:t>
            </a:fld>
            <a:endParaRPr lang="zh-CN" altLang="en-US"/>
          </a:p>
        </p:txBody>
      </p:sp>
    </p:spTree>
    <p:extLst>
      <p:ext uri="{BB962C8B-B14F-4D97-AF65-F5344CB8AC3E}">
        <p14:creationId xmlns:p14="http://schemas.microsoft.com/office/powerpoint/2010/main" val="22115322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仅标题">
    <p:bg bwMode="auto">
      <p:bgPr>
        <a:pattFill prst="openDmnd">
          <a:fgClr>
            <a:srgbClr val="F2F2F2"/>
          </a:fgClr>
          <a:bgClr>
            <a:schemeClr val="bg1"/>
          </a:bgClr>
        </a:patt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8B8CD9F9-72C8-4589-8A77-E0EAAC1A9441}" type="datetimeFigureOut">
              <a:rPr lang="zh-CN" altLang="en-US"/>
              <a:pPr>
                <a:defRPr/>
              </a:pPr>
              <a:t>2020/12/22</a:t>
            </a:fld>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fld id="{E97C930B-4CC4-4ABB-B116-4EA94FFF8B57}" type="slidenum">
              <a:rPr lang="zh-CN" altLang="en-US"/>
              <a:pPr/>
              <a:t>‹#›</a:t>
            </a:fld>
            <a:endParaRPr lang="zh-CN" altLang="en-US"/>
          </a:p>
        </p:txBody>
      </p:sp>
    </p:spTree>
    <p:extLst>
      <p:ext uri="{BB962C8B-B14F-4D97-AF65-F5344CB8AC3E}">
        <p14:creationId xmlns:p14="http://schemas.microsoft.com/office/powerpoint/2010/main" val="3011074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7"/>
          </a:xfrm>
        </p:spPr>
        <p:txBody>
          <a:bodyPr anchor="t"/>
          <a:lstStyle>
            <a:lvl1pPr algn="l">
              <a:defRPr sz="4000" b="1" cap="all"/>
            </a:lvl1pPr>
          </a:lstStyle>
          <a:p>
            <a:r>
              <a:rPr lang="zh-CN" altLang="en-US" noProof="1"/>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a:t>单击此处编辑母版文本样式</a:t>
            </a:r>
          </a:p>
        </p:txBody>
      </p:sp>
      <p:sp>
        <p:nvSpPr>
          <p:cNvPr id="4" name="日期占位符 3"/>
          <p:cNvSpPr>
            <a:spLocks noGrp="1"/>
          </p:cNvSpPr>
          <p:nvPr>
            <p:ph type="dt" sz="half" idx="10"/>
          </p:nvPr>
        </p:nvSpPr>
        <p:spPr/>
        <p:txBody>
          <a:bodyPr/>
          <a:lstStyle>
            <a:lvl1pPr>
              <a:defRPr/>
            </a:lvl1pPr>
          </a:lstStyle>
          <a:p>
            <a:pPr>
              <a:defRPr/>
            </a:pPr>
            <a:fld id="{5A1D925A-68C4-4F7B-9FF9-B3DF041F33C8}" type="datetimeFigureOut">
              <a:rPr lang="zh-CN" altLang="en-US"/>
              <a:pPr>
                <a:defRPr/>
              </a:pPr>
              <a:t>2020/12/22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CE4B702-11D2-48E0-B5BB-E3154178F149}" type="slidenum">
              <a:rPr lang="zh-CN" altLang="en-US"/>
              <a:pPr/>
              <a:t>‹#›</a:t>
            </a:fld>
            <a:endParaRPr lang="zh-CN" altLang="en-US"/>
          </a:p>
        </p:txBody>
      </p:sp>
    </p:spTree>
    <p:extLst>
      <p:ext uri="{BB962C8B-B14F-4D97-AF65-F5344CB8AC3E}">
        <p14:creationId xmlns:p14="http://schemas.microsoft.com/office/powerpoint/2010/main" val="2905073492"/>
      </p:ext>
    </p:extLst>
  </p:cSld>
  <p:clrMapOvr>
    <a:masterClrMapping/>
  </p:clrMapOvr>
  <p:transition spd="slow"/>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bg bwMode="auto">
      <p:bgPr>
        <a:pattFill prst="openDmnd">
          <a:fgClr>
            <a:srgbClr val="F2F2F2"/>
          </a:fgClr>
          <a:bgClr>
            <a:schemeClr val="bg1"/>
          </a:bgClr>
        </a:patt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8B8CD9F9-72C8-4589-8A77-E0EAAC1A9441}" type="datetimeFigureOut">
              <a:rPr lang="zh-CN" altLang="en-US"/>
              <a:pPr>
                <a:defRPr/>
              </a:pPr>
              <a:t>2020/12/22</a:t>
            </a:fld>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fld id="{2BD0A42C-D2EE-4847-A4AC-C47DB1E50BD0}" type="slidenum">
              <a:rPr lang="zh-CN" altLang="en-US"/>
              <a:pPr/>
              <a:t>‹#›</a:t>
            </a:fld>
            <a:endParaRPr lang="zh-CN" altLang="en-US"/>
          </a:p>
        </p:txBody>
      </p:sp>
    </p:spTree>
    <p:extLst>
      <p:ext uri="{BB962C8B-B14F-4D97-AF65-F5344CB8AC3E}">
        <p14:creationId xmlns:p14="http://schemas.microsoft.com/office/powerpoint/2010/main" val="30314525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bg>
      <p:bgPr>
        <a:pattFill prst="sphere">
          <a:fgClr>
            <a:srgbClr val="F2F2F2"/>
          </a:fgClr>
          <a:bgClr>
            <a:schemeClr val="bg1"/>
          </a:bgClr>
        </a:patt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noProof="1"/>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日期占位符 4"/>
          <p:cNvSpPr>
            <a:spLocks noGrp="1"/>
          </p:cNvSpPr>
          <p:nvPr>
            <p:ph type="dt" sz="half" idx="10"/>
          </p:nvPr>
        </p:nvSpPr>
        <p:spPr/>
        <p:txBody>
          <a:bodyPr/>
          <a:lstStyle>
            <a:lvl1pPr fontAlgn="base">
              <a:spcBef>
                <a:spcPct val="0"/>
              </a:spcBef>
              <a:spcAft>
                <a:spcPct val="0"/>
              </a:spcAft>
              <a:defRPr>
                <a:latin typeface="Calibri" pitchFamily="34" charset="0"/>
                <a:ea typeface="宋体" pitchFamily="2" charset="-122"/>
              </a:defRPr>
            </a:lvl1pPr>
          </a:lstStyle>
          <a:p>
            <a:pPr>
              <a:defRPr/>
            </a:pPr>
            <a:fld id="{8B8CD9F9-72C8-4589-8A77-E0EAAC1A9441}" type="datetimeFigureOut">
              <a:rPr lang="zh-CN" altLang="en-US"/>
              <a:pPr>
                <a:defRPr/>
              </a:pPr>
              <a:t>2020/12/22</a:t>
            </a:fld>
            <a:endParaRPr lang="zh-CN" altLang="en-US"/>
          </a:p>
        </p:txBody>
      </p:sp>
      <p:sp>
        <p:nvSpPr>
          <p:cNvPr id="6" name="页脚占位符 5"/>
          <p:cNvSpPr>
            <a:spLocks noGrp="1"/>
          </p:cNvSpPr>
          <p:nvPr>
            <p:ph type="ftr" sz="quarter" idx="11"/>
          </p:nvPr>
        </p:nvSpPr>
        <p:spPr/>
        <p:txBody>
          <a:bodyPr/>
          <a:lstStyle>
            <a:lvl1pPr fontAlgn="base">
              <a:spcBef>
                <a:spcPct val="0"/>
              </a:spcBef>
              <a:spcAft>
                <a:spcPct val="0"/>
              </a:spcAft>
              <a:defRPr>
                <a:latin typeface="Calibri"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12"/>
          </p:nvPr>
        </p:nvSpPr>
        <p:spPr/>
        <p:txBody>
          <a:bodyPr/>
          <a:lstStyle>
            <a:lvl1pPr>
              <a:defRPr/>
            </a:lvl1pPr>
          </a:lstStyle>
          <a:p>
            <a:fld id="{9C26EC11-4C53-4DD1-BF23-6DFA9D603C1A}" type="slidenum">
              <a:rPr lang="zh-CN" altLang="en-US"/>
              <a:pPr/>
              <a:t>‹#›</a:t>
            </a:fld>
            <a:endParaRPr lang="zh-CN" altLang="en-US"/>
          </a:p>
        </p:txBody>
      </p:sp>
    </p:spTree>
    <p:extLst>
      <p:ext uri="{BB962C8B-B14F-4D97-AF65-F5344CB8AC3E}">
        <p14:creationId xmlns:p14="http://schemas.microsoft.com/office/powerpoint/2010/main" val="30388332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bg>
      <p:bgPr>
        <a:pattFill prst="sphere">
          <a:fgClr>
            <a:srgbClr val="F2F2F2"/>
          </a:fgClr>
          <a:bgClr>
            <a:schemeClr val="bg1"/>
          </a:bgClr>
        </a:patt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noProof="1"/>
              <a:t>单击此处编辑母版标题样式</a:t>
            </a:r>
          </a:p>
        </p:txBody>
      </p:sp>
      <p:sp>
        <p:nvSpPr>
          <p:cNvPr id="3" name="图片占位符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日期占位符 4"/>
          <p:cNvSpPr>
            <a:spLocks noGrp="1"/>
          </p:cNvSpPr>
          <p:nvPr>
            <p:ph type="dt" sz="half" idx="10"/>
          </p:nvPr>
        </p:nvSpPr>
        <p:spPr/>
        <p:txBody>
          <a:bodyPr/>
          <a:lstStyle>
            <a:lvl1pPr fontAlgn="base">
              <a:spcBef>
                <a:spcPct val="0"/>
              </a:spcBef>
              <a:spcAft>
                <a:spcPct val="0"/>
              </a:spcAft>
              <a:defRPr>
                <a:latin typeface="Calibri" pitchFamily="34" charset="0"/>
                <a:ea typeface="宋体" pitchFamily="2" charset="-122"/>
              </a:defRPr>
            </a:lvl1pPr>
          </a:lstStyle>
          <a:p>
            <a:pPr>
              <a:defRPr/>
            </a:pPr>
            <a:fld id="{8B8CD9F9-72C8-4589-8A77-E0EAAC1A9441}" type="datetimeFigureOut">
              <a:rPr lang="zh-CN" altLang="en-US"/>
              <a:pPr>
                <a:defRPr/>
              </a:pPr>
              <a:t>2020/12/22</a:t>
            </a:fld>
            <a:endParaRPr lang="zh-CN" altLang="en-US"/>
          </a:p>
        </p:txBody>
      </p:sp>
      <p:sp>
        <p:nvSpPr>
          <p:cNvPr id="6" name="页脚占位符 5"/>
          <p:cNvSpPr>
            <a:spLocks noGrp="1"/>
          </p:cNvSpPr>
          <p:nvPr>
            <p:ph type="ftr" sz="quarter" idx="11"/>
          </p:nvPr>
        </p:nvSpPr>
        <p:spPr/>
        <p:txBody>
          <a:bodyPr/>
          <a:lstStyle>
            <a:lvl1pPr fontAlgn="base">
              <a:spcBef>
                <a:spcPct val="0"/>
              </a:spcBef>
              <a:spcAft>
                <a:spcPct val="0"/>
              </a:spcAft>
              <a:defRPr>
                <a:latin typeface="Calibri"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12"/>
          </p:nvPr>
        </p:nvSpPr>
        <p:spPr/>
        <p:txBody>
          <a:bodyPr/>
          <a:lstStyle>
            <a:lvl1pPr>
              <a:defRPr/>
            </a:lvl1pPr>
          </a:lstStyle>
          <a:p>
            <a:fld id="{4211EE8D-018F-4EBB-9604-9F3939F3A627}" type="slidenum">
              <a:rPr lang="zh-CN" altLang="en-US"/>
              <a:pPr/>
              <a:t>‹#›</a:t>
            </a:fld>
            <a:endParaRPr lang="zh-CN" altLang="en-US"/>
          </a:p>
        </p:txBody>
      </p:sp>
    </p:spTree>
    <p:extLst>
      <p:ext uri="{BB962C8B-B14F-4D97-AF65-F5344CB8AC3E}">
        <p14:creationId xmlns:p14="http://schemas.microsoft.com/office/powerpoint/2010/main" val="39231338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pattFill prst="sphere">
          <a:fgClr>
            <a:srgbClr val="F2F2F2"/>
          </a:fgClr>
          <a:bgClr>
            <a:schemeClr val="bg1"/>
          </a:bgClr>
        </a:patt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fontAlgn="base">
              <a:spcBef>
                <a:spcPct val="0"/>
              </a:spcBef>
              <a:spcAft>
                <a:spcPct val="0"/>
              </a:spcAft>
              <a:defRPr>
                <a:latin typeface="Calibri" pitchFamily="34" charset="0"/>
                <a:ea typeface="宋体" pitchFamily="2" charset="-122"/>
              </a:defRPr>
            </a:lvl1pPr>
          </a:lstStyle>
          <a:p>
            <a:pPr>
              <a:defRPr/>
            </a:pPr>
            <a:fld id="{8B8CD9F9-72C8-4589-8A77-E0EAAC1A9441}" type="datetimeFigureOut">
              <a:rPr lang="zh-CN" altLang="en-US"/>
              <a:pPr>
                <a:defRPr/>
              </a:pPr>
              <a:t>2020/12/22</a:t>
            </a:fld>
            <a:endParaRPr lang="zh-CN" altLang="en-US"/>
          </a:p>
        </p:txBody>
      </p:sp>
      <p:sp>
        <p:nvSpPr>
          <p:cNvPr id="5" name="页脚占位符 4"/>
          <p:cNvSpPr>
            <a:spLocks noGrp="1"/>
          </p:cNvSpPr>
          <p:nvPr>
            <p:ph type="ftr" sz="quarter" idx="11"/>
          </p:nvPr>
        </p:nvSpPr>
        <p:spPr/>
        <p:txBody>
          <a:bodyPr/>
          <a:lstStyle>
            <a:lvl1pPr fontAlgn="base">
              <a:spcBef>
                <a:spcPct val="0"/>
              </a:spcBef>
              <a:spcAft>
                <a:spcPct val="0"/>
              </a:spcAft>
              <a:defRPr>
                <a:latin typeface="Calibri" pitchFamily="34" charset="0"/>
                <a:ea typeface="宋体" pitchFamily="2"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218A501B-046F-46F9-9224-1E979D6A9480}" type="slidenum">
              <a:rPr lang="zh-CN" altLang="en-US"/>
              <a:pPr/>
              <a:t>‹#›</a:t>
            </a:fld>
            <a:endParaRPr lang="zh-CN" altLang="en-US"/>
          </a:p>
        </p:txBody>
      </p:sp>
    </p:spTree>
    <p:extLst>
      <p:ext uri="{BB962C8B-B14F-4D97-AF65-F5344CB8AC3E}">
        <p14:creationId xmlns:p14="http://schemas.microsoft.com/office/powerpoint/2010/main" val="32071114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pattFill prst="sphere">
          <a:fgClr>
            <a:srgbClr val="F2F2F2"/>
          </a:fgClr>
          <a:bgClr>
            <a:schemeClr val="bg1"/>
          </a:bgClr>
        </a:patt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fontAlgn="base">
              <a:spcBef>
                <a:spcPct val="0"/>
              </a:spcBef>
              <a:spcAft>
                <a:spcPct val="0"/>
              </a:spcAft>
              <a:defRPr>
                <a:latin typeface="Calibri" pitchFamily="34" charset="0"/>
                <a:ea typeface="宋体" pitchFamily="2" charset="-122"/>
              </a:defRPr>
            </a:lvl1pPr>
          </a:lstStyle>
          <a:p>
            <a:pPr>
              <a:defRPr/>
            </a:pPr>
            <a:fld id="{8B8CD9F9-72C8-4589-8A77-E0EAAC1A9441}" type="datetimeFigureOut">
              <a:rPr lang="zh-CN" altLang="en-US"/>
              <a:pPr>
                <a:defRPr/>
              </a:pPr>
              <a:t>2020/12/22</a:t>
            </a:fld>
            <a:endParaRPr lang="zh-CN" altLang="en-US"/>
          </a:p>
        </p:txBody>
      </p:sp>
      <p:sp>
        <p:nvSpPr>
          <p:cNvPr id="5" name="页脚占位符 4"/>
          <p:cNvSpPr>
            <a:spLocks noGrp="1"/>
          </p:cNvSpPr>
          <p:nvPr>
            <p:ph type="ftr" sz="quarter" idx="11"/>
          </p:nvPr>
        </p:nvSpPr>
        <p:spPr/>
        <p:txBody>
          <a:bodyPr/>
          <a:lstStyle>
            <a:lvl1pPr fontAlgn="base">
              <a:spcBef>
                <a:spcPct val="0"/>
              </a:spcBef>
              <a:spcAft>
                <a:spcPct val="0"/>
              </a:spcAft>
              <a:defRPr>
                <a:latin typeface="Calibri" pitchFamily="34" charset="0"/>
                <a:ea typeface="宋体" pitchFamily="2"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9DDCC709-C357-4945-87B7-AD8333FEF251}" type="slidenum">
              <a:rPr lang="zh-CN" altLang="en-US"/>
              <a:pPr/>
              <a:t>‹#›</a:t>
            </a:fld>
            <a:endParaRPr lang="zh-CN" altLang="en-US"/>
          </a:p>
        </p:txBody>
      </p:sp>
    </p:spTree>
    <p:extLst>
      <p:ext uri="{BB962C8B-B14F-4D97-AF65-F5344CB8AC3E}">
        <p14:creationId xmlns:p14="http://schemas.microsoft.com/office/powerpoint/2010/main" val="20864579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标题幻灯片">
    <p:bg bwMode="auto">
      <p:bgPr>
        <a:pattFill prst="narHorz">
          <a:fgClr>
            <a:srgbClr val="F2F2F2"/>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7938" y="3606800"/>
            <a:ext cx="9144000" cy="1536700"/>
          </a:xfrm>
          <a:prstGeom prst="rect">
            <a:avLst/>
          </a:prstGeom>
          <a:blipFill dpi="0" rotWithShape="1">
            <a:blip r:embed="rId2">
              <a:alphaModFix amt="16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3" name="矩形 2"/>
          <p:cNvSpPr/>
          <p:nvPr/>
        </p:nvSpPr>
        <p:spPr>
          <a:xfrm>
            <a:off x="7938" y="5022850"/>
            <a:ext cx="9144000" cy="1238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pic>
        <p:nvPicPr>
          <p:cNvPr id="4" name="图片 8"/>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335088" y="771525"/>
            <a:ext cx="6489700" cy="373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日期占位符 1"/>
          <p:cNvSpPr>
            <a:spLocks noGrp="1"/>
          </p:cNvSpPr>
          <p:nvPr>
            <p:ph type="dt" sz="half" idx="10"/>
          </p:nvPr>
        </p:nvSpPr>
        <p:spPr/>
        <p:txBody>
          <a:bodyPr/>
          <a:lstStyle>
            <a:lvl1pPr>
              <a:defRPr/>
            </a:lvl1pPr>
          </a:lstStyle>
          <a:p>
            <a:pPr>
              <a:defRPr/>
            </a:pPr>
            <a:fld id="{8B8CD9F9-72C8-4589-8A77-E0EAAC1A9441}" type="datetimeFigureOut">
              <a:rPr lang="zh-CN" altLang="en-US"/>
              <a:pPr>
                <a:defRPr/>
              </a:pPr>
              <a:t>2020/12/22</a:t>
            </a:fld>
            <a:endParaRPr lang="zh-CN" altLang="en-US"/>
          </a:p>
        </p:txBody>
      </p:sp>
      <p:sp>
        <p:nvSpPr>
          <p:cNvPr id="6" name="页脚占位符 2"/>
          <p:cNvSpPr>
            <a:spLocks noGrp="1"/>
          </p:cNvSpPr>
          <p:nvPr>
            <p:ph type="ftr" sz="quarter" idx="11"/>
          </p:nvPr>
        </p:nvSpPr>
        <p:spPr/>
        <p:txBody>
          <a:bodyPr/>
          <a:lstStyle>
            <a:lvl1pPr>
              <a:defRPr/>
            </a:lvl1pPr>
          </a:lstStyle>
          <a:p>
            <a:pPr>
              <a:defRPr/>
            </a:pPr>
            <a:endParaRPr lang="zh-CN" altLang="en-US"/>
          </a:p>
        </p:txBody>
      </p:sp>
      <p:sp>
        <p:nvSpPr>
          <p:cNvPr id="7" name="灯片编号占位符 3"/>
          <p:cNvSpPr>
            <a:spLocks noGrp="1"/>
          </p:cNvSpPr>
          <p:nvPr>
            <p:ph type="sldNum" sz="quarter" idx="12"/>
          </p:nvPr>
        </p:nvSpPr>
        <p:spPr/>
        <p:txBody>
          <a:bodyPr/>
          <a:lstStyle>
            <a:lvl1pPr>
              <a:defRPr/>
            </a:lvl1pPr>
          </a:lstStyle>
          <a:p>
            <a:fld id="{CA2FB4C7-01F6-4EFC-A704-93D95FF64974}" type="slidenum">
              <a:rPr lang="zh-CN" altLang="en-US"/>
              <a:pPr/>
              <a:t>‹#›</a:t>
            </a:fld>
            <a:endParaRPr lang="zh-CN" altLang="en-US"/>
          </a:p>
        </p:txBody>
      </p:sp>
    </p:spTree>
    <p:extLst>
      <p:ext uri="{BB962C8B-B14F-4D97-AF65-F5344CB8AC3E}">
        <p14:creationId xmlns:p14="http://schemas.microsoft.com/office/powerpoint/2010/main" val="426334665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标题幻灯片">
    <p:bg bwMode="auto">
      <p:bgPr>
        <a:pattFill prst="narHorz">
          <a:fgClr>
            <a:srgbClr val="F2F2F2"/>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7938" y="3606800"/>
            <a:ext cx="9144000" cy="1536700"/>
          </a:xfrm>
          <a:prstGeom prst="rect">
            <a:avLst/>
          </a:prstGeom>
          <a:blipFill dpi="0" rotWithShape="1">
            <a:blip r:embed="rId2">
              <a:alphaModFix amt="16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pic>
        <p:nvPicPr>
          <p:cNvPr id="3" name="图片 7"/>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335088" y="771525"/>
            <a:ext cx="6489700" cy="373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日期占位符 1"/>
          <p:cNvSpPr>
            <a:spLocks noGrp="1"/>
          </p:cNvSpPr>
          <p:nvPr>
            <p:ph type="dt" sz="half" idx="10"/>
          </p:nvPr>
        </p:nvSpPr>
        <p:spPr/>
        <p:txBody>
          <a:bodyPr/>
          <a:lstStyle>
            <a:lvl1pPr>
              <a:defRPr/>
            </a:lvl1pPr>
          </a:lstStyle>
          <a:p>
            <a:pPr>
              <a:defRPr/>
            </a:pPr>
            <a:fld id="{8B8CD9F9-72C8-4589-8A77-E0EAAC1A9441}" type="datetimeFigureOut">
              <a:rPr lang="zh-CN" altLang="en-US"/>
              <a:pPr>
                <a:defRPr/>
              </a:pPr>
              <a:t>2020/12/22</a:t>
            </a:fld>
            <a:endParaRPr lang="zh-CN" altLang="en-US"/>
          </a:p>
        </p:txBody>
      </p:sp>
      <p:sp>
        <p:nvSpPr>
          <p:cNvPr id="5" name="页脚占位符 2"/>
          <p:cNvSpPr>
            <a:spLocks noGrp="1"/>
          </p:cNvSpPr>
          <p:nvPr>
            <p:ph type="ftr" sz="quarter" idx="11"/>
          </p:nvPr>
        </p:nvSpPr>
        <p:spPr/>
        <p:txBody>
          <a:bodyPr/>
          <a:lstStyle>
            <a:lvl1pPr>
              <a:defRPr/>
            </a:lvl1pPr>
          </a:lstStyle>
          <a:p>
            <a:pPr>
              <a:defRPr/>
            </a:pPr>
            <a:endParaRPr lang="zh-CN" altLang="en-US"/>
          </a:p>
        </p:txBody>
      </p:sp>
      <p:sp>
        <p:nvSpPr>
          <p:cNvPr id="6" name="灯片编号占位符 3"/>
          <p:cNvSpPr>
            <a:spLocks noGrp="1"/>
          </p:cNvSpPr>
          <p:nvPr>
            <p:ph type="sldNum" sz="quarter" idx="12"/>
          </p:nvPr>
        </p:nvSpPr>
        <p:spPr/>
        <p:txBody>
          <a:bodyPr/>
          <a:lstStyle>
            <a:lvl1pPr>
              <a:defRPr/>
            </a:lvl1pPr>
          </a:lstStyle>
          <a:p>
            <a:fld id="{78EE2C71-6274-4664-B770-782949955739}" type="slidenum">
              <a:rPr lang="zh-CN" altLang="en-US"/>
              <a:pPr/>
              <a:t>‹#›</a:t>
            </a:fld>
            <a:endParaRPr lang="zh-CN" altLang="en-US"/>
          </a:p>
        </p:txBody>
      </p:sp>
    </p:spTree>
    <p:extLst>
      <p:ext uri="{BB962C8B-B14F-4D97-AF65-F5344CB8AC3E}">
        <p14:creationId xmlns:p14="http://schemas.microsoft.com/office/powerpoint/2010/main" val="31208711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02489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34943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51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p:nvPr>
        </p:nvSpPr>
        <p:spPr>
          <a:xfrm>
            <a:off x="457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4648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p:cNvSpPr>
            <a:spLocks noGrp="1"/>
          </p:cNvSpPr>
          <p:nvPr>
            <p:ph type="dt" sz="half" idx="10"/>
          </p:nvPr>
        </p:nvSpPr>
        <p:spPr/>
        <p:txBody>
          <a:bodyPr/>
          <a:lstStyle>
            <a:lvl1pPr>
              <a:defRPr/>
            </a:lvl1pPr>
          </a:lstStyle>
          <a:p>
            <a:pPr>
              <a:defRPr/>
            </a:pPr>
            <a:fld id="{5A1D925A-68C4-4F7B-9FF9-B3DF041F33C8}" type="datetimeFigureOut">
              <a:rPr lang="zh-CN" altLang="en-US"/>
              <a:pPr>
                <a:defRPr/>
              </a:pPr>
              <a:t>2020/12/22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49796C03-D834-41CA-8114-9381B5DBF08D}" type="slidenum">
              <a:rPr lang="zh-CN" altLang="en-US"/>
              <a:pPr/>
              <a:t>‹#›</a:t>
            </a:fld>
            <a:endParaRPr lang="zh-CN" altLang="en-US"/>
          </a:p>
        </p:txBody>
      </p:sp>
    </p:spTree>
    <p:extLst>
      <p:ext uri="{BB962C8B-B14F-4D97-AF65-F5344CB8AC3E}">
        <p14:creationId xmlns:p14="http://schemas.microsoft.com/office/powerpoint/2010/main" val="1226829619"/>
      </p:ext>
    </p:extLst>
  </p:cSld>
  <p:clrMapOvr>
    <a:masterClrMapping/>
  </p:clrMapOvr>
  <p:transition spd="slow"/>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98919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06937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53105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829502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941784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17015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408796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1005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p:cNvSpPr>
            <a:spLocks noGrp="1"/>
          </p:cNvSpPr>
          <p:nvPr>
            <p:ph type="dt" sz="half" idx="10"/>
          </p:nvPr>
        </p:nvSpPr>
        <p:spPr/>
        <p:txBody>
          <a:bodyPr/>
          <a:lstStyle>
            <a:lvl1pPr>
              <a:defRPr/>
            </a:lvl1pPr>
          </a:lstStyle>
          <a:p>
            <a:pPr>
              <a:defRPr/>
            </a:pPr>
            <a:fld id="{5A1D925A-68C4-4F7B-9FF9-B3DF041F33C8}" type="datetimeFigureOut">
              <a:rPr lang="zh-CN" altLang="en-US"/>
              <a:pPr>
                <a:defRPr/>
              </a:pPr>
              <a:t>2020/12/22</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32B6163D-D978-4091-8CED-9D4A46050EA5}" type="slidenum">
              <a:rPr lang="zh-CN" altLang="en-US"/>
              <a:pPr/>
              <a:t>‹#›</a:t>
            </a:fld>
            <a:endParaRPr lang="zh-CN" altLang="en-US"/>
          </a:p>
        </p:txBody>
      </p:sp>
    </p:spTree>
    <p:extLst>
      <p:ext uri="{BB962C8B-B14F-4D97-AF65-F5344CB8AC3E}">
        <p14:creationId xmlns:p14="http://schemas.microsoft.com/office/powerpoint/2010/main" val="933161358"/>
      </p:ext>
    </p:extLst>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bg bwMode="auto">
      <p:bgPr>
        <a:pattFill prst="openDmnd">
          <a:fgClr>
            <a:srgbClr val="F2F2F2"/>
          </a:fgClr>
          <a:bgClr>
            <a:schemeClr val="bg1"/>
          </a:bgClr>
        </a:patt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5A1D925A-68C4-4F7B-9FF9-B3DF041F33C8}" type="datetimeFigureOut">
              <a:rPr lang="zh-CN" altLang="en-US"/>
              <a:pPr>
                <a:defRPr/>
              </a:pPr>
              <a:t>2020/12/22</a:t>
            </a:fld>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fld id="{0EF73477-0FC5-4260-84CF-FFEBE82E862F}" type="slidenum">
              <a:rPr lang="zh-CN" altLang="en-US"/>
              <a:pPr/>
              <a:t>‹#›</a:t>
            </a:fld>
            <a:endParaRPr lang="zh-CN" altLang="en-US"/>
          </a:p>
        </p:txBody>
      </p:sp>
    </p:spTree>
    <p:extLst>
      <p:ext uri="{BB962C8B-B14F-4D97-AF65-F5344CB8AC3E}">
        <p14:creationId xmlns:p14="http://schemas.microsoft.com/office/powerpoint/2010/main" val="2825875768"/>
      </p:ext>
    </p:extLst>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bwMode="auto">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 name="矩形 1"/>
          <p:cNvSpPr/>
          <p:nvPr/>
        </p:nvSpPr>
        <p:spPr>
          <a:xfrm>
            <a:off x="0" y="0"/>
            <a:ext cx="9144000" cy="5092700"/>
          </a:xfrm>
          <a:prstGeom prst="rect">
            <a:avLst/>
          </a:prstGeom>
          <a:blipFill dpi="0" rotWithShape="1">
            <a:blip r:embed="rId3">
              <a:alphaModFix amt="3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 name="矩形 2"/>
          <p:cNvSpPr/>
          <p:nvPr/>
        </p:nvSpPr>
        <p:spPr>
          <a:xfrm>
            <a:off x="0" y="5043488"/>
            <a:ext cx="9144000" cy="1000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4" name="日期占位符 1"/>
          <p:cNvSpPr>
            <a:spLocks noGrp="1"/>
          </p:cNvSpPr>
          <p:nvPr>
            <p:ph type="dt" sz="half" idx="10"/>
          </p:nvPr>
        </p:nvSpPr>
        <p:spPr/>
        <p:txBody>
          <a:bodyPr/>
          <a:lstStyle>
            <a:lvl1pPr>
              <a:defRPr/>
            </a:lvl1pPr>
          </a:lstStyle>
          <a:p>
            <a:pPr>
              <a:defRPr/>
            </a:pPr>
            <a:fld id="{5A1D925A-68C4-4F7B-9FF9-B3DF041F33C8}" type="datetimeFigureOut">
              <a:rPr lang="zh-CN" altLang="en-US"/>
              <a:pPr>
                <a:defRPr/>
              </a:pPr>
              <a:t>2020/12/22</a:t>
            </a:fld>
            <a:endParaRPr lang="zh-CN" altLang="en-US"/>
          </a:p>
        </p:txBody>
      </p:sp>
      <p:sp>
        <p:nvSpPr>
          <p:cNvPr id="5" name="页脚占位符 2"/>
          <p:cNvSpPr>
            <a:spLocks noGrp="1"/>
          </p:cNvSpPr>
          <p:nvPr>
            <p:ph type="ftr" sz="quarter" idx="11"/>
          </p:nvPr>
        </p:nvSpPr>
        <p:spPr/>
        <p:txBody>
          <a:bodyPr/>
          <a:lstStyle>
            <a:lvl1pPr>
              <a:defRPr/>
            </a:lvl1pPr>
          </a:lstStyle>
          <a:p>
            <a:pPr>
              <a:defRPr/>
            </a:pPr>
            <a:endParaRPr lang="zh-CN" altLang="en-US"/>
          </a:p>
        </p:txBody>
      </p:sp>
      <p:sp>
        <p:nvSpPr>
          <p:cNvPr id="6" name="灯片编号占位符 3"/>
          <p:cNvSpPr>
            <a:spLocks noGrp="1"/>
          </p:cNvSpPr>
          <p:nvPr>
            <p:ph type="sldNum" sz="quarter" idx="12"/>
          </p:nvPr>
        </p:nvSpPr>
        <p:spPr/>
        <p:txBody>
          <a:bodyPr/>
          <a:lstStyle>
            <a:lvl1pPr>
              <a:defRPr/>
            </a:lvl1pPr>
          </a:lstStyle>
          <a:p>
            <a:fld id="{0729B2B6-8678-4B70-8EAD-949797E05712}" type="slidenum">
              <a:rPr lang="zh-CN" altLang="en-US"/>
              <a:pPr/>
              <a:t>‹#›</a:t>
            </a:fld>
            <a:endParaRPr lang="zh-CN" altLang="en-US"/>
          </a:p>
        </p:txBody>
      </p:sp>
    </p:spTree>
    <p:extLst>
      <p:ext uri="{BB962C8B-B14F-4D97-AF65-F5344CB8AC3E}">
        <p14:creationId xmlns:p14="http://schemas.microsoft.com/office/powerpoint/2010/main" val="840407134"/>
      </p:ext>
    </p:extLst>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noProof="1"/>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日期占位符 3"/>
          <p:cNvSpPr>
            <a:spLocks noGrp="1"/>
          </p:cNvSpPr>
          <p:nvPr>
            <p:ph type="dt" sz="half" idx="10"/>
          </p:nvPr>
        </p:nvSpPr>
        <p:spPr/>
        <p:txBody>
          <a:bodyPr/>
          <a:lstStyle>
            <a:lvl1pPr>
              <a:defRPr/>
            </a:lvl1pPr>
          </a:lstStyle>
          <a:p>
            <a:pPr>
              <a:defRPr/>
            </a:pPr>
            <a:fld id="{5A1D925A-68C4-4F7B-9FF9-B3DF041F33C8}" type="datetimeFigureOut">
              <a:rPr lang="zh-CN" altLang="en-US"/>
              <a:pPr>
                <a:defRPr/>
              </a:pPr>
              <a:t>2020/12/22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FE40BE95-76F1-4F45-A1BF-B4E3AF55DA09}" type="slidenum">
              <a:rPr lang="zh-CN" altLang="en-US"/>
              <a:pPr/>
              <a:t>‹#›</a:t>
            </a:fld>
            <a:endParaRPr lang="zh-CN" altLang="en-US"/>
          </a:p>
        </p:txBody>
      </p:sp>
    </p:spTree>
    <p:extLst>
      <p:ext uri="{BB962C8B-B14F-4D97-AF65-F5344CB8AC3E}">
        <p14:creationId xmlns:p14="http://schemas.microsoft.com/office/powerpoint/2010/main" val="3842154214"/>
      </p:ext>
    </p:extLst>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noProof="1"/>
              <a:t>单击此处编辑母版标题样式</a:t>
            </a:r>
          </a:p>
        </p:txBody>
      </p:sp>
      <p:sp>
        <p:nvSpPr>
          <p:cNvPr id="3" name="图片占位符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日期占位符 3"/>
          <p:cNvSpPr>
            <a:spLocks noGrp="1"/>
          </p:cNvSpPr>
          <p:nvPr>
            <p:ph type="dt" sz="half" idx="10"/>
          </p:nvPr>
        </p:nvSpPr>
        <p:spPr/>
        <p:txBody>
          <a:bodyPr/>
          <a:lstStyle>
            <a:lvl1pPr>
              <a:defRPr/>
            </a:lvl1pPr>
          </a:lstStyle>
          <a:p>
            <a:pPr>
              <a:defRPr/>
            </a:pPr>
            <a:fld id="{5A1D925A-68C4-4F7B-9FF9-B3DF041F33C8}" type="datetimeFigureOut">
              <a:rPr lang="zh-CN" altLang="en-US"/>
              <a:pPr>
                <a:defRPr/>
              </a:pPr>
              <a:t>2020/12/22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60E139C6-B86C-45E6-8439-CA78DC731EA9}" type="slidenum">
              <a:rPr lang="zh-CN" altLang="en-US"/>
              <a:pPr/>
              <a:t>‹#›</a:t>
            </a:fld>
            <a:endParaRPr lang="zh-CN" altLang="en-US"/>
          </a:p>
        </p:txBody>
      </p:sp>
    </p:spTree>
    <p:extLst>
      <p:ext uri="{BB962C8B-B14F-4D97-AF65-F5344CB8AC3E}">
        <p14:creationId xmlns:p14="http://schemas.microsoft.com/office/powerpoint/2010/main" val="2131815676"/>
      </p:ext>
    </p:extLst>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5.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pattFill prst="sphere">
          <a:fgClr>
            <a:srgbClr val="F2F2F2"/>
          </a:fgClr>
          <a:bgClr>
            <a:schemeClr val="bg1"/>
          </a:bgClr>
        </a:patt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文本占位符 2"/>
          <p:cNvSpPr>
            <a:spLocks noGrp="1" noChangeArrowheads="1"/>
          </p:cNvSpPr>
          <p:nvPr>
            <p:ph type="body" idx="4294967295"/>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spcBef>
                <a:spcPts val="0"/>
              </a:spcBef>
              <a:spcAft>
                <a:spcPts val="0"/>
              </a:spcAft>
              <a:buFontTx/>
              <a:buNone/>
              <a:defRPr sz="1200">
                <a:solidFill>
                  <a:schemeClr val="tx1">
                    <a:tint val="75000"/>
                  </a:schemeClr>
                </a:solidFill>
                <a:latin typeface="+mn-lt"/>
                <a:ea typeface="+mn-ea"/>
              </a:defRPr>
            </a:lvl1pPr>
          </a:lstStyle>
          <a:p>
            <a:pPr>
              <a:defRPr/>
            </a:pPr>
            <a:fld id="{5A1D925A-68C4-4F7B-9FF9-B3DF041F33C8}" type="datetimeFigureOut">
              <a:rPr lang="zh-CN" altLang="en-US"/>
              <a:pPr>
                <a:defRPr/>
              </a:pPr>
              <a:t>2020/12/22</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buFontTx/>
              <a:buNone/>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5D32B558-6067-41FF-B3AE-7265FC255B8B}"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825" r:id="rId1"/>
    <p:sldLayoutId id="2147483804" r:id="rId2"/>
    <p:sldLayoutId id="2147483803" r:id="rId3"/>
    <p:sldLayoutId id="2147483802" r:id="rId4"/>
    <p:sldLayoutId id="2147483801" r:id="rId5"/>
    <p:sldLayoutId id="2147483826" r:id="rId6"/>
    <p:sldLayoutId id="2147483827" r:id="rId7"/>
    <p:sldLayoutId id="2147483800" r:id="rId8"/>
    <p:sldLayoutId id="2147483799" r:id="rId9"/>
    <p:sldLayoutId id="2147483798" r:id="rId10"/>
    <p:sldLayoutId id="2147483797" r:id="rId11"/>
  </p:sldLayoutIdLst>
  <p:transition spd="slow"/>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noChangeArrowheads="1"/>
          </p:cNvSpPr>
          <p:nvPr>
            <p:ph type="title" idx="4294967295"/>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2051" name="文本占位符 2"/>
          <p:cNvSpPr>
            <a:spLocks noGrp="1" noChangeArrowheads="1"/>
          </p:cNvSpPr>
          <p:nvPr>
            <p:ph type="body" idx="4294967295"/>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spcBef>
                <a:spcPts val="0"/>
              </a:spcBef>
              <a:spcAft>
                <a:spcPts val="0"/>
              </a:spcAft>
              <a:buFontTx/>
              <a:buNone/>
              <a:defRPr sz="1200">
                <a:solidFill>
                  <a:prstClr val="black">
                    <a:tint val="75000"/>
                  </a:prstClr>
                </a:solidFill>
                <a:latin typeface="+mn-lt"/>
                <a:ea typeface="+mn-ea"/>
              </a:defRPr>
            </a:lvl1pPr>
          </a:lstStyle>
          <a:p>
            <a:pPr>
              <a:defRPr/>
            </a:pPr>
            <a:fld id="{AB3D2682-DE71-45D8-9DE4-7405B3E8D462}" type="datetimeFigureOut">
              <a:rPr lang="zh-CN" altLang="en-US"/>
              <a:pPr>
                <a:defRPr/>
              </a:pPr>
              <a:t>2020/12/22</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buFontTx/>
              <a:buNone/>
              <a:defRPr sz="1200">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421EE4B-8FF1-4F1E-A6DE-DBDCF10419C4}"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828" r:id="rId1"/>
    <p:sldLayoutId id="2147483814" r:id="rId2"/>
    <p:sldLayoutId id="2147483813" r:id="rId3"/>
    <p:sldLayoutId id="2147483812" r:id="rId4"/>
    <p:sldLayoutId id="2147483811" r:id="rId5"/>
    <p:sldLayoutId id="2147483810" r:id="rId6"/>
    <p:sldLayoutId id="2147483809" r:id="rId7"/>
    <p:sldLayoutId id="2147483808" r:id="rId8"/>
    <p:sldLayoutId id="2147483807" r:id="rId9"/>
    <p:sldLayoutId id="2147483806" r:id="rId10"/>
    <p:sldLayoutId id="214748380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pattFill prst="sphere">
          <a:fgClr>
            <a:srgbClr val="F2F2F2"/>
          </a:fgClr>
          <a:bgClr>
            <a:schemeClr val="bg1"/>
          </a:bgClr>
        </a:pattFill>
        <a:effectLst/>
      </p:bgPr>
    </p:bg>
    <p:spTree>
      <p:nvGrpSpPr>
        <p:cNvPr id="1" name=""/>
        <p:cNvGrpSpPr/>
        <p:nvPr/>
      </p:nvGrpSpPr>
      <p:grpSpPr>
        <a:xfrm>
          <a:off x="0" y="0"/>
          <a:ext cx="0" cy="0"/>
          <a:chOff x="0" y="0"/>
          <a:chExt cx="0" cy="0"/>
        </a:xfrm>
      </p:grpSpPr>
      <p:sp>
        <p:nvSpPr>
          <p:cNvPr id="4098" name="标题占位符 1"/>
          <p:cNvSpPr>
            <a:spLocks noGrp="1" noChangeArrowheads="1"/>
          </p:cNvSpPr>
          <p:nvPr>
            <p:ph type="title" idx="4294967295"/>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4099" name="文本占位符 2"/>
          <p:cNvSpPr>
            <a:spLocks noGrp="1" noChangeArrowheads="1"/>
          </p:cNvSpPr>
          <p:nvPr>
            <p:ph type="body" idx="4294967295"/>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spcBef>
                <a:spcPts val="0"/>
              </a:spcBef>
              <a:spcAft>
                <a:spcPts val="0"/>
              </a:spcAft>
              <a:buFontTx/>
              <a:buNone/>
              <a:defRPr sz="1200" smtClean="0">
                <a:solidFill>
                  <a:prstClr val="black">
                    <a:tint val="75000"/>
                  </a:prstClr>
                </a:solidFill>
                <a:latin typeface="Calibri"/>
                <a:ea typeface="宋体"/>
              </a:defRPr>
            </a:lvl1pPr>
          </a:lstStyle>
          <a:p>
            <a:pPr>
              <a:defRPr/>
            </a:pPr>
            <a:fld id="{8B8CD9F9-72C8-4589-8A77-E0EAAC1A9441}" type="datetimeFigureOut">
              <a:rPr lang="zh-CN" altLang="en-US"/>
              <a:pPr>
                <a:defRPr/>
              </a:pPr>
              <a:t>2020/12/22</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buFontTx/>
              <a:buNone/>
              <a:defRPr sz="1200">
                <a:solidFill>
                  <a:prstClr val="black">
                    <a:tint val="75000"/>
                  </a:prstClr>
                </a:solidFill>
                <a:latin typeface="Calibri"/>
                <a:ea typeface="宋体"/>
              </a:defRPr>
            </a:lvl1pPr>
          </a:lstStyle>
          <a:p>
            <a:pPr>
              <a:defRPr/>
            </a:pPr>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6D5FDCF5-8341-4EEF-AC21-6AB7997F5872}"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pitchFamily="2" charset="-122"/>
        </a:defRPr>
      </a:lvl2pPr>
      <a:lvl3pPr algn="ctr" rtl="0" fontAlgn="base">
        <a:spcBef>
          <a:spcPct val="0"/>
        </a:spcBef>
        <a:spcAft>
          <a:spcPct val="0"/>
        </a:spcAft>
        <a:defRPr sz="4400">
          <a:solidFill>
            <a:schemeClr val="tx1"/>
          </a:solidFill>
          <a:latin typeface="Calibri" pitchFamily="34" charset="0"/>
          <a:ea typeface="宋体" pitchFamily="2" charset="-122"/>
        </a:defRPr>
      </a:lvl3pPr>
      <a:lvl4pPr algn="ctr" rtl="0" fontAlgn="base">
        <a:spcBef>
          <a:spcPct val="0"/>
        </a:spcBef>
        <a:spcAft>
          <a:spcPct val="0"/>
        </a:spcAft>
        <a:defRPr sz="4400">
          <a:solidFill>
            <a:schemeClr val="tx1"/>
          </a:solidFill>
          <a:latin typeface="Calibri" pitchFamily="34" charset="0"/>
          <a:ea typeface="宋体" pitchFamily="2" charset="-122"/>
        </a:defRPr>
      </a:lvl4pPr>
      <a:lvl5pPr algn="ctr" rtl="0" fontAlgn="base">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5122" name="标题占位符 1"/>
          <p:cNvSpPr>
            <a:spLocks noGrp="1" noChangeArrowheads="1"/>
          </p:cNvSpPr>
          <p:nvPr>
            <p:ph type="title" idx="4294967295"/>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5123" name="文本占位符 2"/>
          <p:cNvSpPr>
            <a:spLocks noGrp="1" noChangeArrowheads="1"/>
          </p:cNvSpPr>
          <p:nvPr>
            <p:ph type="body" idx="4294967295"/>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spcBef>
                <a:spcPts val="0"/>
              </a:spcBef>
              <a:spcAft>
                <a:spcPts val="0"/>
              </a:spcAft>
              <a:buFontTx/>
              <a:buNone/>
              <a:defRPr sz="1200" smtClean="0">
                <a:solidFill>
                  <a:prstClr val="black">
                    <a:tint val="75000"/>
                  </a:prstClr>
                </a:solidFill>
                <a:latin typeface="Calibri"/>
                <a:ea typeface="宋体"/>
              </a:defRPr>
            </a:lvl1pPr>
          </a:lstStyle>
          <a:p>
            <a:pPr>
              <a:defRPr/>
            </a:pPr>
            <a:fld id="{8B8CD9F9-72C8-4589-8A77-E0EAAC1A9441}" type="datetimeFigureOut">
              <a:rPr lang="zh-CN" altLang="en-US"/>
              <a:pPr>
                <a:defRPr/>
              </a:pPr>
              <a:t>2020/12/22</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buFontTx/>
              <a:buNone/>
              <a:defRPr sz="1200">
                <a:solidFill>
                  <a:prstClr val="black">
                    <a:tint val="75000"/>
                  </a:prstClr>
                </a:solidFill>
                <a:latin typeface="Calibri"/>
                <a:ea typeface="宋体"/>
              </a:defRPr>
            </a:lvl1pPr>
          </a:lstStyle>
          <a:p>
            <a:pPr>
              <a:defRPr/>
            </a:pPr>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3F698325-0C80-4D41-B1D3-649A01BA4113}"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842" r:id="rId1"/>
    <p:sldLayoutId id="2147483843" r:id="rId2"/>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pitchFamily="2" charset="-122"/>
        </a:defRPr>
      </a:lvl2pPr>
      <a:lvl3pPr algn="ctr" rtl="0" fontAlgn="base">
        <a:spcBef>
          <a:spcPct val="0"/>
        </a:spcBef>
        <a:spcAft>
          <a:spcPct val="0"/>
        </a:spcAft>
        <a:defRPr sz="4400">
          <a:solidFill>
            <a:schemeClr val="tx1"/>
          </a:solidFill>
          <a:latin typeface="Calibri" pitchFamily="34" charset="0"/>
          <a:ea typeface="宋体" pitchFamily="2" charset="-122"/>
        </a:defRPr>
      </a:lvl3pPr>
      <a:lvl4pPr algn="ctr" rtl="0" fontAlgn="base">
        <a:spcBef>
          <a:spcPct val="0"/>
        </a:spcBef>
        <a:spcAft>
          <a:spcPct val="0"/>
        </a:spcAft>
        <a:defRPr sz="4400">
          <a:solidFill>
            <a:schemeClr val="tx1"/>
          </a:solidFill>
          <a:latin typeface="Calibri" pitchFamily="34" charset="0"/>
          <a:ea typeface="宋体" pitchFamily="2" charset="-122"/>
        </a:defRPr>
      </a:lvl4pPr>
      <a:lvl5pPr algn="ctr" rtl="0" fontAlgn="base">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2020/12/22</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120347932"/>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28.xml"/><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jpeg"/></Relationships>
</file>

<file path=ppt/slides/_rels/slide1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43.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9.xml"/><Relationship Id="rId1" Type="http://schemas.openxmlformats.org/officeDocument/2006/relationships/slideLayout" Target="../slideLayouts/slideLayout28.xml"/><Relationship Id="rId4" Type="http://schemas.openxmlformats.org/officeDocument/2006/relationships/image" Target="../media/image44.jpe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47.emf"/><Relationship Id="rId4" Type="http://schemas.openxmlformats.org/officeDocument/2006/relationships/image" Target="../media/image46.emf"/></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7.xml"/><Relationship Id="rId1" Type="http://schemas.openxmlformats.org/officeDocument/2006/relationships/slideLayout" Target="../slideLayouts/slideLayout28.xml"/><Relationship Id="rId4" Type="http://schemas.openxmlformats.org/officeDocument/2006/relationships/image" Target="../media/image54.jpeg"/></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60.jpeg"/></Relationships>
</file>

<file path=ppt/slides/_rels/slide36.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3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69.jpeg"/><Relationship Id="rId5" Type="http://schemas.openxmlformats.org/officeDocument/2006/relationships/image" Target="../media/image68.png"/><Relationship Id="rId4" Type="http://schemas.openxmlformats.org/officeDocument/2006/relationships/image" Target="../media/image67.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8.xml"/><Relationship Id="rId4" Type="http://schemas.openxmlformats.org/officeDocument/2006/relationships/image" Target="../media/image9.jpeg"/></Relationships>
</file>

<file path=ppt/slides/_rels/slide4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0.xml"/><Relationship Id="rId1" Type="http://schemas.openxmlformats.org/officeDocument/2006/relationships/slideLayout" Target="../slideLayouts/slideLayout7.xml"/><Relationship Id="rId5" Type="http://schemas.openxmlformats.org/officeDocument/2006/relationships/image" Target="../media/image72.png"/><Relationship Id="rId4" Type="http://schemas.openxmlformats.org/officeDocument/2006/relationships/image" Target="../media/image71.png"/></Relationships>
</file>

<file path=ppt/slides/_rels/slide41.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74.png"/></Relationships>
</file>

<file path=ppt/slides/_rels/slide4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3.xml"/><Relationship Id="rId1" Type="http://schemas.openxmlformats.org/officeDocument/2006/relationships/slideLayout" Target="../slideLayouts/slideLayout4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lum/>
          </a:blip>
          <a:srcRect/>
          <a:stretch>
            <a:fillRect l="-10000" r="-10000"/>
          </a:stretch>
        </a:blipFill>
        <a:effectLst/>
      </p:bgPr>
    </p:bg>
    <p:spTree>
      <p:nvGrpSpPr>
        <p:cNvPr id="1" name=""/>
        <p:cNvGrpSpPr/>
        <p:nvPr/>
      </p:nvGrpSpPr>
      <p:grpSpPr>
        <a:xfrm>
          <a:off x="0" y="0"/>
          <a:ext cx="0" cy="0"/>
          <a:chOff x="0" y="0"/>
          <a:chExt cx="0" cy="0"/>
        </a:xfrm>
      </p:grpSpPr>
      <p:sp>
        <p:nvSpPr>
          <p:cNvPr id="10" name="TextBox 9"/>
          <p:cNvSpPr txBox="1"/>
          <p:nvPr/>
        </p:nvSpPr>
        <p:spPr>
          <a:xfrm>
            <a:off x="3931548" y="2139702"/>
            <a:ext cx="5157600" cy="561682"/>
          </a:xfrm>
          <a:prstGeom prst="rect">
            <a:avLst/>
          </a:prstGeom>
          <a:noFill/>
        </p:spPr>
        <p:txBody>
          <a:bodyPr wrap="square" lIns="68571" tIns="34285" rIns="68571" bIns="34285" rtlCol="0">
            <a:spAutoFit/>
          </a:bodyPr>
          <a:lstStyle/>
          <a:p>
            <a:pPr algn="ctr"/>
            <a:r>
              <a:rPr lang="zh-CN" altLang="en-US" sz="3100" b="1" dirty="0">
                <a:solidFill>
                  <a:srgbClr val="1C70A4"/>
                </a:solidFill>
                <a:latin typeface="微软雅黑" panose="020B0503020204020204" pitchFamily="34" charset="-122"/>
                <a:ea typeface="微软雅黑" panose="020B0503020204020204" pitchFamily="34" charset="-122"/>
                <a:cs typeface="+mn-ea"/>
                <a:sym typeface="+mn-lt"/>
              </a:rPr>
              <a:t>基因</a:t>
            </a:r>
            <a:r>
              <a:rPr lang="en-US" altLang="zh-CN" sz="3100" b="1" dirty="0">
                <a:solidFill>
                  <a:srgbClr val="1C70A4"/>
                </a:solidFill>
                <a:latin typeface="微软雅黑" panose="020B0503020204020204" pitchFamily="34" charset="-122"/>
                <a:ea typeface="微软雅黑" panose="020B0503020204020204" pitchFamily="34" charset="-122"/>
                <a:cs typeface="+mn-ea"/>
                <a:sym typeface="+mn-lt"/>
              </a:rPr>
              <a:t>DNA</a:t>
            </a:r>
            <a:r>
              <a:rPr lang="zh-CN" altLang="en-US" sz="3100" b="1" dirty="0">
                <a:solidFill>
                  <a:srgbClr val="1C70A4"/>
                </a:solidFill>
                <a:latin typeface="微软雅黑" panose="020B0503020204020204" pitchFamily="34" charset="-122"/>
                <a:ea typeface="微软雅黑" panose="020B0503020204020204" pitchFamily="34" charset="-122"/>
                <a:cs typeface="+mn-ea"/>
                <a:sym typeface="+mn-lt"/>
              </a:rPr>
              <a:t>医学医疗卫生</a:t>
            </a:r>
            <a:r>
              <a:rPr lang="en-US" altLang="zh-CN" sz="3100" b="1" dirty="0">
                <a:solidFill>
                  <a:srgbClr val="1C70A4"/>
                </a:solidFill>
                <a:latin typeface="微软雅黑" panose="020B0503020204020204" pitchFamily="34" charset="-122"/>
                <a:ea typeface="微软雅黑" panose="020B0503020204020204" pitchFamily="34" charset="-122"/>
                <a:cs typeface="+mn-ea"/>
                <a:sym typeface="+mn-lt"/>
              </a:rPr>
              <a:t>PPT</a:t>
            </a:r>
            <a:endParaRPr lang="zh-CN" altLang="en-US" sz="3100" b="1" dirty="0">
              <a:solidFill>
                <a:srgbClr val="1C70A4"/>
              </a:solidFill>
              <a:latin typeface="微软雅黑" panose="020B0503020204020204" pitchFamily="34" charset="-122"/>
              <a:ea typeface="微软雅黑" panose="020B0503020204020204" pitchFamily="34" charset="-122"/>
              <a:cs typeface="+mn-ea"/>
              <a:sym typeface="+mn-lt"/>
            </a:endParaRPr>
          </a:p>
        </p:txBody>
      </p:sp>
      <p:sp>
        <p:nvSpPr>
          <p:cNvPr id="12" name="TextBox 11"/>
          <p:cNvSpPr txBox="1"/>
          <p:nvPr/>
        </p:nvSpPr>
        <p:spPr>
          <a:xfrm>
            <a:off x="4232048" y="2736815"/>
            <a:ext cx="4771160" cy="284683"/>
          </a:xfrm>
          <a:prstGeom prst="rect">
            <a:avLst/>
          </a:prstGeom>
          <a:noFill/>
        </p:spPr>
        <p:txBody>
          <a:bodyPr wrap="none" lIns="68571" tIns="34285" rIns="68571" bIns="34285" rtlCol="0">
            <a:spAutoFit/>
          </a:bodyPr>
          <a:lstStyle/>
          <a:p>
            <a:pPr algn="ctr"/>
            <a:r>
              <a:rPr lang="zh-CN" altLang="en-US" sz="1400" b="0" dirty="0">
                <a:latin typeface="微软雅黑" panose="020B0503020204020204" pitchFamily="34" charset="-122"/>
                <a:ea typeface="微软雅黑" panose="020B0503020204020204" pitchFamily="34" charset="-122"/>
                <a:cs typeface="+mn-ea"/>
                <a:sym typeface="+mn-lt"/>
              </a:rPr>
              <a:t>精美实用、框架完整的年终总结、工作汇报、新年计划</a:t>
            </a:r>
            <a:r>
              <a:rPr lang="en-US" altLang="zh-CN" sz="1400" b="0" dirty="0">
                <a:latin typeface="微软雅黑" panose="020B0503020204020204" pitchFamily="34" charset="-122"/>
                <a:ea typeface="微软雅黑" panose="020B0503020204020204" pitchFamily="34" charset="-122"/>
                <a:cs typeface="+mn-ea"/>
                <a:sym typeface="+mn-lt"/>
              </a:rPr>
              <a:t>PPT</a:t>
            </a:r>
            <a:endParaRPr lang="zh-CN" altLang="en-US" sz="1400" b="0" dirty="0">
              <a:latin typeface="微软雅黑" panose="020B0503020204020204" pitchFamily="34" charset="-122"/>
              <a:ea typeface="微软雅黑" panose="020B0503020204020204" pitchFamily="34" charset="-122"/>
              <a:cs typeface="+mn-ea"/>
              <a:sym typeface="+mn-lt"/>
            </a:endParaRPr>
          </a:p>
        </p:txBody>
      </p:sp>
      <p:cxnSp>
        <p:nvCxnSpPr>
          <p:cNvPr id="13" name="直接连接符 12"/>
          <p:cNvCxnSpPr/>
          <p:nvPr/>
        </p:nvCxnSpPr>
        <p:spPr>
          <a:xfrm>
            <a:off x="4060324" y="2700074"/>
            <a:ext cx="4883003" cy="0"/>
          </a:xfrm>
          <a:prstGeom prst="line">
            <a:avLst/>
          </a:prstGeom>
          <a:ln w="12700">
            <a:solidFill>
              <a:srgbClr val="1C70A4"/>
            </a:solidFill>
          </a:ln>
        </p:spPr>
        <p:style>
          <a:lnRef idx="1">
            <a:schemeClr val="accent1"/>
          </a:lnRef>
          <a:fillRef idx="0">
            <a:schemeClr val="accent1"/>
          </a:fillRef>
          <a:effectRef idx="0">
            <a:schemeClr val="accent1"/>
          </a:effectRef>
          <a:fontRef idx="minor">
            <a:schemeClr val="tx1"/>
          </a:fontRef>
        </p:style>
      </p:cxnSp>
      <p:sp>
        <p:nvSpPr>
          <p:cNvPr id="14" name="Rectangle 4"/>
          <p:cNvSpPr txBox="1">
            <a:spLocks noChangeArrowheads="1"/>
          </p:cNvSpPr>
          <p:nvPr/>
        </p:nvSpPr>
        <p:spPr bwMode="auto">
          <a:xfrm>
            <a:off x="4267072" y="3056929"/>
            <a:ext cx="3037228" cy="6794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400" b="0" dirty="0">
                <a:solidFill>
                  <a:schemeClr val="tx1"/>
                </a:solidFill>
                <a:latin typeface="微软雅黑" panose="020B0503020204020204" pitchFamily="34" charset="-122"/>
                <a:ea typeface="微软雅黑" panose="020B0503020204020204" pitchFamily="34" charset="-122"/>
              </a:rPr>
              <a:t>汇报人</a:t>
            </a:r>
            <a:r>
              <a:rPr lang="en-US" altLang="zh-CN" sz="1400" b="0" dirty="0">
                <a:solidFill>
                  <a:schemeClr val="tx1"/>
                </a:solidFill>
                <a:latin typeface="微软雅黑" panose="020B0503020204020204" pitchFamily="34" charset="-122"/>
                <a:ea typeface="微软雅黑" panose="020B0503020204020204" pitchFamily="34" charset="-122"/>
              </a:rPr>
              <a:t>: </a:t>
            </a:r>
            <a:r>
              <a:rPr lang="zh-CN" altLang="en-US" sz="1400" b="0" dirty="0">
                <a:solidFill>
                  <a:schemeClr val="tx1"/>
                </a:solidFill>
                <a:latin typeface="微软雅黑" panose="020B0503020204020204" pitchFamily="34" charset="-122"/>
                <a:ea typeface="微软雅黑" panose="020B0503020204020204" pitchFamily="34" charset="-122"/>
              </a:rPr>
              <a:t>优</a:t>
            </a:r>
            <a:r>
              <a:rPr lang="zh-CN" altLang="en-US" sz="1400" b="0" dirty="0" smtClean="0">
                <a:solidFill>
                  <a:schemeClr val="tx1"/>
                </a:solidFill>
                <a:latin typeface="微软雅黑" panose="020B0503020204020204" pitchFamily="34" charset="-122"/>
                <a:ea typeface="微软雅黑" panose="020B0503020204020204" pitchFamily="34" charset="-122"/>
              </a:rPr>
              <a:t>品</a:t>
            </a:r>
            <a:r>
              <a:rPr lang="en-US" altLang="zh-CN" sz="1400" b="0" dirty="0" smtClean="0">
                <a:solidFill>
                  <a:schemeClr val="tx1"/>
                </a:solidFill>
                <a:latin typeface="微软雅黑" panose="020B0503020204020204" pitchFamily="34" charset="-122"/>
                <a:ea typeface="微软雅黑" panose="020B0503020204020204" pitchFamily="34" charset="-122"/>
              </a:rPr>
              <a:t>PPT</a:t>
            </a:r>
            <a:r>
              <a:rPr lang="zh-CN" altLang="en-US" sz="1400" b="0" dirty="0" smtClean="0">
                <a:solidFill>
                  <a:schemeClr val="tx1"/>
                </a:solidFill>
                <a:latin typeface="微软雅黑" panose="020B0503020204020204" pitchFamily="34" charset="-122"/>
                <a:ea typeface="微软雅黑" panose="020B0503020204020204" pitchFamily="34" charset="-122"/>
              </a:rPr>
              <a:t>       </a:t>
            </a:r>
            <a:r>
              <a:rPr lang="zh-CN" altLang="en-US" sz="1400" b="0" dirty="0">
                <a:solidFill>
                  <a:schemeClr val="tx1"/>
                </a:solidFill>
                <a:latin typeface="微软雅黑" panose="020B0503020204020204" pitchFamily="34" charset="-122"/>
                <a:ea typeface="微软雅黑" panose="020B0503020204020204" pitchFamily="34" charset="-122"/>
              </a:rPr>
              <a:t>部门：科研部</a:t>
            </a:r>
          </a:p>
        </p:txBody>
      </p:sp>
    </p:spTree>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500"/>
                                        <p:tgtEl>
                                          <p:spTgt spid="13"/>
                                        </p:tgtEl>
                                      </p:cBhvr>
                                    </p:animEffect>
                                  </p:childTnLst>
                                </p:cTn>
                              </p:par>
                            </p:childTnLst>
                          </p:cTn>
                        </p:par>
                        <p:par>
                          <p:cTn id="8" fill="hold">
                            <p:stCondLst>
                              <p:cond delay="500"/>
                            </p:stCondLst>
                            <p:childTnLst>
                              <p:par>
                                <p:cTn id="9" presetID="12" presetClass="entr" presetSubtype="4" fill="hold" grpId="0" nodeType="afterEffect">
                                  <p:stCondLst>
                                    <p:cond delay="0"/>
                                  </p:stCondLst>
                                  <p:iterate type="lt">
                                    <p:tmPct val="10000"/>
                                  </p:iterate>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ppt_y</p:attrName>
                                        </p:attrNameLst>
                                      </p:cBhvr>
                                      <p:tavLst>
                                        <p:tav tm="0">
                                          <p:val>
                                            <p:strVal val="#ppt_y+#ppt_h*1.125000"/>
                                          </p:val>
                                        </p:tav>
                                        <p:tav tm="100000">
                                          <p:val>
                                            <p:strVal val="#ppt_y"/>
                                          </p:val>
                                        </p:tav>
                                      </p:tavLst>
                                    </p:anim>
                                    <p:animEffect transition="in" filter="wipe(up)">
                                      <p:cBhvr>
                                        <p:cTn id="12" dur="500"/>
                                        <p:tgtEl>
                                          <p:spTgt spid="10"/>
                                        </p:tgtEl>
                                      </p:cBhvr>
                                    </p:animEffect>
                                  </p:childTnLst>
                                </p:cTn>
                              </p:par>
                              <p:par>
                                <p:cTn id="13" presetID="12" presetClass="entr" presetSubtype="1" fill="hold" grpId="0" nodeType="withEffect">
                                  <p:stCondLst>
                                    <p:cond delay="0"/>
                                  </p:stCondLst>
                                  <p:iterate type="lt">
                                    <p:tmPct val="10000"/>
                                  </p:iterate>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p:tgtEl>
                                          <p:spTgt spid="12"/>
                                        </p:tgtEl>
                                        <p:attrNameLst>
                                          <p:attrName>ppt_y</p:attrName>
                                        </p:attrNameLst>
                                      </p:cBhvr>
                                      <p:tavLst>
                                        <p:tav tm="0">
                                          <p:val>
                                            <p:strVal val="#ppt_y-#ppt_h*1.125000"/>
                                          </p:val>
                                        </p:tav>
                                        <p:tav tm="100000">
                                          <p:val>
                                            <p:strVal val="#ppt_y"/>
                                          </p:val>
                                        </p:tav>
                                      </p:tavLst>
                                    </p:anim>
                                    <p:animEffect transition="in" filter="wipe(down)">
                                      <p:cBhvr>
                                        <p:cTn id="16" dur="500"/>
                                        <p:tgtEl>
                                          <p:spTgt spid="12"/>
                                        </p:tgtEl>
                                      </p:cBhvr>
                                    </p:animEffect>
                                  </p:childTnLst>
                                </p:cTn>
                              </p:par>
                            </p:childTnLst>
                          </p:cTn>
                        </p:par>
                        <p:par>
                          <p:cTn id="17" fill="hold">
                            <p:stCondLst>
                              <p:cond delay="2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4"/>
                                        </p:tgtEl>
                                        <p:attrNameLst>
                                          <p:attrName>style.visibility</p:attrName>
                                        </p:attrNameLst>
                                      </p:cBhvr>
                                      <p:to>
                                        <p:strVal val="visible"/>
                                      </p:to>
                                    </p:set>
                                    <p:anim by="(-#ppt_w*2)" calcmode="lin" valueType="num">
                                      <p:cBhvr rctx="PPT">
                                        <p:cTn id="20" dur="500" autoRev="1" fill="hold">
                                          <p:stCondLst>
                                            <p:cond delay="0"/>
                                          </p:stCondLst>
                                        </p:cTn>
                                        <p:tgtEl>
                                          <p:spTgt spid="14"/>
                                        </p:tgtEl>
                                        <p:attrNameLst>
                                          <p:attrName>ppt_w</p:attrName>
                                        </p:attrNameLst>
                                      </p:cBhvr>
                                    </p:anim>
                                    <p:anim by="(#ppt_w*0.50)" calcmode="lin" valueType="num">
                                      <p:cBhvr>
                                        <p:cTn id="21" dur="500" decel="50000" autoRev="1" fill="hold">
                                          <p:stCondLst>
                                            <p:cond delay="0"/>
                                          </p:stCondLst>
                                        </p:cTn>
                                        <p:tgtEl>
                                          <p:spTgt spid="14"/>
                                        </p:tgtEl>
                                        <p:attrNameLst>
                                          <p:attrName>ppt_x</p:attrName>
                                        </p:attrNameLst>
                                      </p:cBhvr>
                                    </p:anim>
                                    <p:anim from="(-#ppt_h/2)" to="(#ppt_y)" calcmode="lin" valueType="num">
                                      <p:cBhvr>
                                        <p:cTn id="22" dur="1000" fill="hold">
                                          <p:stCondLst>
                                            <p:cond delay="0"/>
                                          </p:stCondLst>
                                        </p:cTn>
                                        <p:tgtEl>
                                          <p:spTgt spid="14"/>
                                        </p:tgtEl>
                                        <p:attrNameLst>
                                          <p:attrName>ppt_y</p:attrName>
                                        </p:attrNameLst>
                                      </p:cBhvr>
                                    </p:anim>
                                    <p:animRot by="21600000">
                                      <p:cBhvr>
                                        <p:cTn id="23" dur="1000"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9945"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10</a:t>
            </a:r>
          </a:p>
        </p:txBody>
      </p:sp>
      <p:grpSp>
        <p:nvGrpSpPr>
          <p:cNvPr id="38" name="组合 37"/>
          <p:cNvGrpSpPr/>
          <p:nvPr/>
        </p:nvGrpSpPr>
        <p:grpSpPr>
          <a:xfrm>
            <a:off x="3514725" y="1828800"/>
            <a:ext cx="2090738" cy="2106216"/>
            <a:chOff x="3514725" y="1828800"/>
            <a:chExt cx="2090738" cy="2106216"/>
          </a:xfrm>
        </p:grpSpPr>
        <p:sp>
          <p:nvSpPr>
            <p:cNvPr id="62" name="Freeform 5"/>
            <p:cNvSpPr>
              <a:spLocks/>
            </p:cNvSpPr>
            <p:nvPr/>
          </p:nvSpPr>
          <p:spPr bwMode="auto">
            <a:xfrm>
              <a:off x="3514725" y="1828800"/>
              <a:ext cx="2090738" cy="2040731"/>
            </a:xfrm>
            <a:custGeom>
              <a:avLst/>
              <a:gdLst>
                <a:gd name="T0" fmla="*/ 277 w 287"/>
                <a:gd name="T1" fmla="*/ 130 h 280"/>
                <a:gd name="T2" fmla="*/ 278 w 287"/>
                <a:gd name="T3" fmla="*/ 103 h 280"/>
                <a:gd name="T4" fmla="*/ 261 w 287"/>
                <a:gd name="T5" fmla="*/ 81 h 280"/>
                <a:gd name="T6" fmla="*/ 256 w 287"/>
                <a:gd name="T7" fmla="*/ 57 h 280"/>
                <a:gd name="T8" fmla="*/ 239 w 287"/>
                <a:gd name="T9" fmla="*/ 44 h 280"/>
                <a:gd name="T10" fmla="*/ 231 w 287"/>
                <a:gd name="T11" fmla="*/ 29 h 280"/>
                <a:gd name="T12" fmla="*/ 209 w 287"/>
                <a:gd name="T13" fmla="*/ 18 h 280"/>
                <a:gd name="T14" fmla="*/ 171 w 287"/>
                <a:gd name="T15" fmla="*/ 0 h 280"/>
                <a:gd name="T16" fmla="*/ 152 w 287"/>
                <a:gd name="T17" fmla="*/ 4 h 280"/>
                <a:gd name="T18" fmla="*/ 139 w 287"/>
                <a:gd name="T19" fmla="*/ 14 h 280"/>
                <a:gd name="T20" fmla="*/ 133 w 287"/>
                <a:gd name="T21" fmla="*/ 9 h 280"/>
                <a:gd name="T22" fmla="*/ 112 w 287"/>
                <a:gd name="T23" fmla="*/ 2 h 280"/>
                <a:gd name="T24" fmla="*/ 79 w 287"/>
                <a:gd name="T25" fmla="*/ 18 h 280"/>
                <a:gd name="T26" fmla="*/ 56 w 287"/>
                <a:gd name="T27" fmla="*/ 29 h 280"/>
                <a:gd name="T28" fmla="*/ 47 w 287"/>
                <a:gd name="T29" fmla="*/ 44 h 280"/>
                <a:gd name="T30" fmla="*/ 30 w 287"/>
                <a:gd name="T31" fmla="*/ 57 h 280"/>
                <a:gd name="T32" fmla="*/ 25 w 287"/>
                <a:gd name="T33" fmla="*/ 81 h 280"/>
                <a:gd name="T34" fmla="*/ 8 w 287"/>
                <a:gd name="T35" fmla="*/ 103 h 280"/>
                <a:gd name="T36" fmla="*/ 9 w 287"/>
                <a:gd name="T37" fmla="*/ 130 h 280"/>
                <a:gd name="T38" fmla="*/ 1 w 287"/>
                <a:gd name="T39" fmla="*/ 167 h 280"/>
                <a:gd name="T40" fmla="*/ 22 w 287"/>
                <a:gd name="T41" fmla="*/ 207 h 280"/>
                <a:gd name="T42" fmla="*/ 29 w 287"/>
                <a:gd name="T43" fmla="*/ 233 h 280"/>
                <a:gd name="T44" fmla="*/ 50 w 287"/>
                <a:gd name="T45" fmla="*/ 246 h 280"/>
                <a:gd name="T46" fmla="*/ 58 w 287"/>
                <a:gd name="T47" fmla="*/ 262 h 280"/>
                <a:gd name="T48" fmla="*/ 84 w 287"/>
                <a:gd name="T49" fmla="*/ 273 h 280"/>
                <a:gd name="T50" fmla="*/ 90 w 287"/>
                <a:gd name="T51" fmla="*/ 272 h 280"/>
                <a:gd name="T52" fmla="*/ 114 w 287"/>
                <a:gd name="T53" fmla="*/ 280 h 280"/>
                <a:gd name="T54" fmla="*/ 146 w 287"/>
                <a:gd name="T55" fmla="*/ 260 h 280"/>
                <a:gd name="T56" fmla="*/ 159 w 287"/>
                <a:gd name="T57" fmla="*/ 274 h 280"/>
                <a:gd name="T58" fmla="*/ 175 w 287"/>
                <a:gd name="T59" fmla="*/ 279 h 280"/>
                <a:gd name="T60" fmla="*/ 196 w 287"/>
                <a:gd name="T61" fmla="*/ 272 h 280"/>
                <a:gd name="T62" fmla="*/ 203 w 287"/>
                <a:gd name="T63" fmla="*/ 273 h 280"/>
                <a:gd name="T64" fmla="*/ 225 w 287"/>
                <a:gd name="T65" fmla="*/ 265 h 280"/>
                <a:gd name="T66" fmla="*/ 237 w 287"/>
                <a:gd name="T67" fmla="*/ 246 h 280"/>
                <a:gd name="T68" fmla="*/ 257 w 287"/>
                <a:gd name="T69" fmla="*/ 233 h 280"/>
                <a:gd name="T70" fmla="*/ 265 w 287"/>
                <a:gd name="T71" fmla="*/ 207 h 280"/>
                <a:gd name="T72" fmla="*/ 286 w 287"/>
                <a:gd name="T73" fmla="*/ 167 h 280"/>
                <a:gd name="T74" fmla="*/ 277 w 287"/>
                <a:gd name="T75" fmla="*/ 13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7" h="280">
                  <a:moveTo>
                    <a:pt x="277" y="130"/>
                  </a:moveTo>
                  <a:cubicBezTo>
                    <a:pt x="281" y="122"/>
                    <a:pt x="281" y="112"/>
                    <a:pt x="278" y="103"/>
                  </a:cubicBezTo>
                  <a:cubicBezTo>
                    <a:pt x="275" y="93"/>
                    <a:pt x="269" y="85"/>
                    <a:pt x="261" y="81"/>
                  </a:cubicBezTo>
                  <a:cubicBezTo>
                    <a:pt x="262" y="73"/>
                    <a:pt x="261" y="64"/>
                    <a:pt x="256" y="57"/>
                  </a:cubicBezTo>
                  <a:cubicBezTo>
                    <a:pt x="252" y="51"/>
                    <a:pt x="246" y="46"/>
                    <a:pt x="239" y="44"/>
                  </a:cubicBezTo>
                  <a:cubicBezTo>
                    <a:pt x="238" y="38"/>
                    <a:pt x="235" y="33"/>
                    <a:pt x="231" y="29"/>
                  </a:cubicBezTo>
                  <a:cubicBezTo>
                    <a:pt x="225" y="22"/>
                    <a:pt x="217" y="19"/>
                    <a:pt x="209" y="18"/>
                  </a:cubicBezTo>
                  <a:cubicBezTo>
                    <a:pt x="201" y="7"/>
                    <a:pt x="187" y="0"/>
                    <a:pt x="171" y="0"/>
                  </a:cubicBezTo>
                  <a:cubicBezTo>
                    <a:pt x="164" y="0"/>
                    <a:pt x="158" y="1"/>
                    <a:pt x="152" y="4"/>
                  </a:cubicBezTo>
                  <a:cubicBezTo>
                    <a:pt x="146" y="7"/>
                    <a:pt x="142" y="10"/>
                    <a:pt x="139" y="14"/>
                  </a:cubicBezTo>
                  <a:cubicBezTo>
                    <a:pt x="137" y="12"/>
                    <a:pt x="135" y="11"/>
                    <a:pt x="133" y="9"/>
                  </a:cubicBezTo>
                  <a:cubicBezTo>
                    <a:pt x="127" y="4"/>
                    <a:pt x="120" y="2"/>
                    <a:pt x="112" y="2"/>
                  </a:cubicBezTo>
                  <a:cubicBezTo>
                    <a:pt x="100" y="2"/>
                    <a:pt x="89" y="8"/>
                    <a:pt x="79" y="18"/>
                  </a:cubicBezTo>
                  <a:cubicBezTo>
                    <a:pt x="71" y="18"/>
                    <a:pt x="62" y="22"/>
                    <a:pt x="56" y="29"/>
                  </a:cubicBezTo>
                  <a:cubicBezTo>
                    <a:pt x="52" y="33"/>
                    <a:pt x="49" y="38"/>
                    <a:pt x="47" y="44"/>
                  </a:cubicBezTo>
                  <a:cubicBezTo>
                    <a:pt x="40" y="46"/>
                    <a:pt x="34" y="51"/>
                    <a:pt x="30" y="57"/>
                  </a:cubicBezTo>
                  <a:cubicBezTo>
                    <a:pt x="26" y="64"/>
                    <a:pt x="24" y="73"/>
                    <a:pt x="25" y="81"/>
                  </a:cubicBezTo>
                  <a:cubicBezTo>
                    <a:pt x="17" y="85"/>
                    <a:pt x="11" y="93"/>
                    <a:pt x="8" y="103"/>
                  </a:cubicBezTo>
                  <a:cubicBezTo>
                    <a:pt x="5" y="112"/>
                    <a:pt x="6" y="122"/>
                    <a:pt x="9" y="130"/>
                  </a:cubicBezTo>
                  <a:cubicBezTo>
                    <a:pt x="0" y="143"/>
                    <a:pt x="0" y="161"/>
                    <a:pt x="1" y="167"/>
                  </a:cubicBezTo>
                  <a:cubicBezTo>
                    <a:pt x="2" y="185"/>
                    <a:pt x="10" y="199"/>
                    <a:pt x="22" y="207"/>
                  </a:cubicBezTo>
                  <a:cubicBezTo>
                    <a:pt x="21" y="216"/>
                    <a:pt x="24" y="225"/>
                    <a:pt x="29" y="233"/>
                  </a:cubicBezTo>
                  <a:cubicBezTo>
                    <a:pt x="35" y="240"/>
                    <a:pt x="42" y="245"/>
                    <a:pt x="50" y="246"/>
                  </a:cubicBezTo>
                  <a:cubicBezTo>
                    <a:pt x="51" y="252"/>
                    <a:pt x="54" y="258"/>
                    <a:pt x="58" y="262"/>
                  </a:cubicBezTo>
                  <a:cubicBezTo>
                    <a:pt x="65" y="269"/>
                    <a:pt x="74" y="273"/>
                    <a:pt x="84" y="273"/>
                  </a:cubicBezTo>
                  <a:cubicBezTo>
                    <a:pt x="86" y="273"/>
                    <a:pt x="88" y="273"/>
                    <a:pt x="90" y="272"/>
                  </a:cubicBezTo>
                  <a:cubicBezTo>
                    <a:pt x="98" y="278"/>
                    <a:pt x="106" y="280"/>
                    <a:pt x="114" y="280"/>
                  </a:cubicBezTo>
                  <a:cubicBezTo>
                    <a:pt x="127" y="280"/>
                    <a:pt x="139" y="273"/>
                    <a:pt x="146" y="260"/>
                  </a:cubicBezTo>
                  <a:cubicBezTo>
                    <a:pt x="149" y="266"/>
                    <a:pt x="153" y="271"/>
                    <a:pt x="159" y="274"/>
                  </a:cubicBezTo>
                  <a:cubicBezTo>
                    <a:pt x="164" y="277"/>
                    <a:pt x="169" y="279"/>
                    <a:pt x="175" y="279"/>
                  </a:cubicBezTo>
                  <a:cubicBezTo>
                    <a:pt x="183" y="279"/>
                    <a:pt x="190" y="277"/>
                    <a:pt x="196" y="272"/>
                  </a:cubicBezTo>
                  <a:cubicBezTo>
                    <a:pt x="198" y="273"/>
                    <a:pt x="201" y="273"/>
                    <a:pt x="203" y="273"/>
                  </a:cubicBezTo>
                  <a:cubicBezTo>
                    <a:pt x="211" y="273"/>
                    <a:pt x="219" y="270"/>
                    <a:pt x="225" y="265"/>
                  </a:cubicBezTo>
                  <a:cubicBezTo>
                    <a:pt x="231" y="260"/>
                    <a:pt x="235" y="254"/>
                    <a:pt x="237" y="246"/>
                  </a:cubicBezTo>
                  <a:cubicBezTo>
                    <a:pt x="245" y="245"/>
                    <a:pt x="252" y="240"/>
                    <a:pt x="257" y="233"/>
                  </a:cubicBezTo>
                  <a:cubicBezTo>
                    <a:pt x="263" y="225"/>
                    <a:pt x="265" y="216"/>
                    <a:pt x="265" y="207"/>
                  </a:cubicBezTo>
                  <a:cubicBezTo>
                    <a:pt x="276" y="199"/>
                    <a:pt x="284" y="185"/>
                    <a:pt x="286" y="167"/>
                  </a:cubicBezTo>
                  <a:cubicBezTo>
                    <a:pt x="287" y="156"/>
                    <a:pt x="285" y="141"/>
                    <a:pt x="277" y="130"/>
                  </a:cubicBezTo>
                  <a:close/>
                </a:path>
              </a:pathLst>
            </a:custGeom>
            <a:solidFill>
              <a:srgbClr val="DADDE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65" name="Freeform 6"/>
            <p:cNvSpPr>
              <a:spLocks noEditPoints="1"/>
            </p:cNvSpPr>
            <p:nvPr/>
          </p:nvSpPr>
          <p:spPr bwMode="auto">
            <a:xfrm>
              <a:off x="3580210" y="1865710"/>
              <a:ext cx="1959769" cy="2069306"/>
            </a:xfrm>
            <a:custGeom>
              <a:avLst/>
              <a:gdLst>
                <a:gd name="T0" fmla="*/ 124 w 269"/>
                <a:gd name="T1" fmla="*/ 67 h 284"/>
                <a:gd name="T2" fmla="*/ 124 w 269"/>
                <a:gd name="T3" fmla="*/ 212 h 284"/>
                <a:gd name="T4" fmla="*/ 23 w 269"/>
                <a:gd name="T5" fmla="*/ 197 h 284"/>
                <a:gd name="T6" fmla="*/ 27 w 269"/>
                <a:gd name="T7" fmla="*/ 81 h 284"/>
                <a:gd name="T8" fmla="*/ 150 w 269"/>
                <a:gd name="T9" fmla="*/ 13 h 284"/>
                <a:gd name="T10" fmla="*/ 151 w 269"/>
                <a:gd name="T11" fmla="*/ 135 h 284"/>
                <a:gd name="T12" fmla="*/ 187 w 269"/>
                <a:gd name="T13" fmla="*/ 88 h 284"/>
                <a:gd name="T14" fmla="*/ 160 w 269"/>
                <a:gd name="T15" fmla="*/ 72 h 284"/>
                <a:gd name="T16" fmla="*/ 178 w 269"/>
                <a:gd name="T17" fmla="*/ 75 h 284"/>
                <a:gd name="T18" fmla="*/ 150 w 269"/>
                <a:gd name="T19" fmla="*/ 13 h 284"/>
                <a:gd name="T20" fmla="*/ 158 w 269"/>
                <a:gd name="T21" fmla="*/ 255 h 284"/>
                <a:gd name="T22" fmla="*/ 211 w 269"/>
                <a:gd name="T23" fmla="*/ 225 h 284"/>
                <a:gd name="T24" fmla="*/ 252 w 269"/>
                <a:gd name="T25" fmla="*/ 131 h 284"/>
                <a:gd name="T26" fmla="*/ 220 w 269"/>
                <a:gd name="T27" fmla="*/ 166 h 284"/>
                <a:gd name="T28" fmla="*/ 214 w 269"/>
                <a:gd name="T29" fmla="*/ 192 h 284"/>
                <a:gd name="T30" fmla="*/ 211 w 269"/>
                <a:gd name="T31" fmla="*/ 147 h 284"/>
                <a:gd name="T32" fmla="*/ 171 w 269"/>
                <a:gd name="T33" fmla="*/ 133 h 284"/>
                <a:gd name="T34" fmla="*/ 188 w 269"/>
                <a:gd name="T35" fmla="*/ 236 h 284"/>
                <a:gd name="T36" fmla="*/ 160 w 269"/>
                <a:gd name="T37" fmla="*/ 214 h 284"/>
                <a:gd name="T38" fmla="*/ 154 w 269"/>
                <a:gd name="T39" fmla="*/ 141 h 284"/>
                <a:gd name="T40" fmla="*/ 237 w 269"/>
                <a:gd name="T41" fmla="*/ 128 h 284"/>
                <a:gd name="T42" fmla="*/ 211 w 269"/>
                <a:gd name="T43" fmla="*/ 63 h 284"/>
                <a:gd name="T44" fmla="*/ 195 w 269"/>
                <a:gd name="T45" fmla="*/ 23 h 284"/>
                <a:gd name="T46" fmla="*/ 144 w 269"/>
                <a:gd name="T47" fmla="*/ 91 h 284"/>
                <a:gd name="T48" fmla="*/ 143 w 269"/>
                <a:gd name="T49" fmla="*/ 234 h 284"/>
                <a:gd name="T50" fmla="*/ 210 w 269"/>
                <a:gd name="T51" fmla="*/ 253 h 284"/>
                <a:gd name="T52" fmla="*/ 267 w 269"/>
                <a:gd name="T53" fmla="*/ 161 h 284"/>
                <a:gd name="T54" fmla="*/ 222 w 269"/>
                <a:gd name="T55" fmla="*/ 46 h 284"/>
                <a:gd name="T56" fmla="*/ 90 w 269"/>
                <a:gd name="T57" fmla="*/ 120 h 284"/>
                <a:gd name="T58" fmla="*/ 96 w 269"/>
                <a:gd name="T59" fmla="*/ 119 h 284"/>
                <a:gd name="T60" fmla="*/ 92 w 269"/>
                <a:gd name="T61" fmla="*/ 126 h 284"/>
                <a:gd name="T62" fmla="*/ 52 w 269"/>
                <a:gd name="T63" fmla="*/ 139 h 284"/>
                <a:gd name="T64" fmla="*/ 118 w 269"/>
                <a:gd name="T65" fmla="*/ 163 h 284"/>
                <a:gd name="T66" fmla="*/ 115 w 269"/>
                <a:gd name="T67" fmla="*/ 17 h 284"/>
                <a:gd name="T68" fmla="*/ 97 w 269"/>
                <a:gd name="T69" fmla="*/ 56 h 284"/>
                <a:gd name="T70" fmla="*/ 111 w 269"/>
                <a:gd name="T71" fmla="*/ 40 h 284"/>
                <a:gd name="T72" fmla="*/ 79 w 269"/>
                <a:gd name="T73" fmla="*/ 76 h 284"/>
                <a:gd name="T74" fmla="*/ 98 w 269"/>
                <a:gd name="T75" fmla="*/ 171 h 284"/>
                <a:gd name="T76" fmla="*/ 97 w 269"/>
                <a:gd name="T77" fmla="*/ 195 h 284"/>
                <a:gd name="T78" fmla="*/ 94 w 269"/>
                <a:gd name="T79" fmla="*/ 237 h 284"/>
                <a:gd name="T80" fmla="*/ 77 w 269"/>
                <a:gd name="T81" fmla="*/ 162 h 284"/>
                <a:gd name="T82" fmla="*/ 8 w 269"/>
                <a:gd name="T83" fmla="*/ 161 h 284"/>
                <a:gd name="T84" fmla="*/ 85 w 269"/>
                <a:gd name="T85" fmla="*/ 249 h 284"/>
                <a:gd name="T86" fmla="*/ 98 w 269"/>
                <a:gd name="T87" fmla="*/ 171 h 284"/>
                <a:gd name="T88" fmla="*/ 62 w 269"/>
                <a:gd name="T89" fmla="*/ 99 h 284"/>
                <a:gd name="T90" fmla="*/ 38 w 269"/>
                <a:gd name="T91" fmla="*/ 86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9" h="284">
                  <a:moveTo>
                    <a:pt x="74" y="23"/>
                  </a:moveTo>
                  <a:cubicBezTo>
                    <a:pt x="85" y="9"/>
                    <a:pt x="103" y="0"/>
                    <a:pt x="119" y="12"/>
                  </a:cubicBezTo>
                  <a:cubicBezTo>
                    <a:pt x="136" y="25"/>
                    <a:pt x="135" y="50"/>
                    <a:pt x="124" y="67"/>
                  </a:cubicBezTo>
                  <a:cubicBezTo>
                    <a:pt x="135" y="81"/>
                    <a:pt x="134" y="105"/>
                    <a:pt x="121" y="117"/>
                  </a:cubicBezTo>
                  <a:cubicBezTo>
                    <a:pt x="132" y="130"/>
                    <a:pt x="133" y="153"/>
                    <a:pt x="123" y="167"/>
                  </a:cubicBezTo>
                  <a:cubicBezTo>
                    <a:pt x="135" y="179"/>
                    <a:pt x="135" y="200"/>
                    <a:pt x="124" y="212"/>
                  </a:cubicBezTo>
                  <a:cubicBezTo>
                    <a:pt x="149" y="245"/>
                    <a:pt x="113" y="284"/>
                    <a:pt x="84" y="257"/>
                  </a:cubicBezTo>
                  <a:cubicBezTo>
                    <a:pt x="67" y="263"/>
                    <a:pt x="49" y="251"/>
                    <a:pt x="49" y="233"/>
                  </a:cubicBezTo>
                  <a:cubicBezTo>
                    <a:pt x="31" y="233"/>
                    <a:pt x="18" y="215"/>
                    <a:pt x="23" y="197"/>
                  </a:cubicBezTo>
                  <a:cubicBezTo>
                    <a:pt x="9" y="191"/>
                    <a:pt x="2" y="176"/>
                    <a:pt x="1" y="161"/>
                  </a:cubicBezTo>
                  <a:cubicBezTo>
                    <a:pt x="0" y="149"/>
                    <a:pt x="3" y="134"/>
                    <a:pt x="12" y="126"/>
                  </a:cubicBezTo>
                  <a:cubicBezTo>
                    <a:pt x="0" y="111"/>
                    <a:pt x="9" y="86"/>
                    <a:pt x="27" y="81"/>
                  </a:cubicBezTo>
                  <a:cubicBezTo>
                    <a:pt x="21" y="66"/>
                    <a:pt x="30" y="47"/>
                    <a:pt x="47" y="46"/>
                  </a:cubicBezTo>
                  <a:cubicBezTo>
                    <a:pt x="46" y="33"/>
                    <a:pt x="61" y="20"/>
                    <a:pt x="74" y="23"/>
                  </a:cubicBezTo>
                  <a:close/>
                  <a:moveTo>
                    <a:pt x="150" y="13"/>
                  </a:moveTo>
                  <a:cubicBezTo>
                    <a:pt x="132" y="21"/>
                    <a:pt x="147" y="40"/>
                    <a:pt x="155" y="49"/>
                  </a:cubicBezTo>
                  <a:cubicBezTo>
                    <a:pt x="135" y="59"/>
                    <a:pt x="137" y="80"/>
                    <a:pt x="156" y="91"/>
                  </a:cubicBezTo>
                  <a:cubicBezTo>
                    <a:pt x="140" y="101"/>
                    <a:pt x="133" y="124"/>
                    <a:pt x="151" y="135"/>
                  </a:cubicBezTo>
                  <a:cubicBezTo>
                    <a:pt x="155" y="133"/>
                    <a:pt x="160" y="132"/>
                    <a:pt x="164" y="132"/>
                  </a:cubicBezTo>
                  <a:cubicBezTo>
                    <a:pt x="164" y="120"/>
                    <a:pt x="171" y="111"/>
                    <a:pt x="183" y="108"/>
                  </a:cubicBezTo>
                  <a:cubicBezTo>
                    <a:pt x="181" y="101"/>
                    <a:pt x="183" y="94"/>
                    <a:pt x="187" y="88"/>
                  </a:cubicBezTo>
                  <a:cubicBezTo>
                    <a:pt x="182" y="87"/>
                    <a:pt x="177" y="84"/>
                    <a:pt x="173" y="78"/>
                  </a:cubicBezTo>
                  <a:cubicBezTo>
                    <a:pt x="168" y="81"/>
                    <a:pt x="162" y="81"/>
                    <a:pt x="157" y="78"/>
                  </a:cubicBezTo>
                  <a:cubicBezTo>
                    <a:pt x="160" y="72"/>
                    <a:pt x="160" y="72"/>
                    <a:pt x="160" y="72"/>
                  </a:cubicBezTo>
                  <a:cubicBezTo>
                    <a:pt x="167" y="77"/>
                    <a:pt x="180" y="69"/>
                    <a:pt x="179" y="60"/>
                  </a:cubicBezTo>
                  <a:cubicBezTo>
                    <a:pt x="185" y="59"/>
                    <a:pt x="185" y="59"/>
                    <a:pt x="185" y="59"/>
                  </a:cubicBezTo>
                  <a:cubicBezTo>
                    <a:pt x="186" y="65"/>
                    <a:pt x="183" y="71"/>
                    <a:pt x="178" y="75"/>
                  </a:cubicBezTo>
                  <a:cubicBezTo>
                    <a:pt x="188" y="88"/>
                    <a:pt x="211" y="82"/>
                    <a:pt x="204" y="59"/>
                  </a:cubicBezTo>
                  <a:cubicBezTo>
                    <a:pt x="229" y="47"/>
                    <a:pt x="206" y="22"/>
                    <a:pt x="191" y="32"/>
                  </a:cubicBezTo>
                  <a:cubicBezTo>
                    <a:pt x="189" y="15"/>
                    <a:pt x="166" y="6"/>
                    <a:pt x="150" y="13"/>
                  </a:cubicBezTo>
                  <a:close/>
                  <a:moveTo>
                    <a:pt x="155" y="192"/>
                  </a:moveTo>
                  <a:cubicBezTo>
                    <a:pt x="136" y="197"/>
                    <a:pt x="135" y="223"/>
                    <a:pt x="151" y="231"/>
                  </a:cubicBezTo>
                  <a:cubicBezTo>
                    <a:pt x="148" y="241"/>
                    <a:pt x="149" y="250"/>
                    <a:pt x="158" y="255"/>
                  </a:cubicBezTo>
                  <a:cubicBezTo>
                    <a:pt x="168" y="261"/>
                    <a:pt x="176" y="256"/>
                    <a:pt x="183" y="249"/>
                  </a:cubicBezTo>
                  <a:cubicBezTo>
                    <a:pt x="191" y="253"/>
                    <a:pt x="199" y="253"/>
                    <a:pt x="206" y="248"/>
                  </a:cubicBezTo>
                  <a:cubicBezTo>
                    <a:pt x="214" y="241"/>
                    <a:pt x="213" y="234"/>
                    <a:pt x="211" y="225"/>
                  </a:cubicBezTo>
                  <a:cubicBezTo>
                    <a:pt x="230" y="232"/>
                    <a:pt x="246" y="212"/>
                    <a:pt x="237" y="194"/>
                  </a:cubicBezTo>
                  <a:cubicBezTo>
                    <a:pt x="253" y="188"/>
                    <a:pt x="259" y="177"/>
                    <a:pt x="261" y="161"/>
                  </a:cubicBezTo>
                  <a:cubicBezTo>
                    <a:pt x="262" y="151"/>
                    <a:pt x="260" y="137"/>
                    <a:pt x="252" y="131"/>
                  </a:cubicBezTo>
                  <a:cubicBezTo>
                    <a:pt x="248" y="133"/>
                    <a:pt x="245" y="134"/>
                    <a:pt x="241" y="135"/>
                  </a:cubicBezTo>
                  <a:cubicBezTo>
                    <a:pt x="236" y="144"/>
                    <a:pt x="228" y="150"/>
                    <a:pt x="218" y="149"/>
                  </a:cubicBezTo>
                  <a:cubicBezTo>
                    <a:pt x="216" y="154"/>
                    <a:pt x="217" y="161"/>
                    <a:pt x="220" y="166"/>
                  </a:cubicBezTo>
                  <a:cubicBezTo>
                    <a:pt x="226" y="163"/>
                    <a:pt x="234" y="165"/>
                    <a:pt x="241" y="169"/>
                  </a:cubicBezTo>
                  <a:cubicBezTo>
                    <a:pt x="237" y="174"/>
                    <a:pt x="237" y="174"/>
                    <a:pt x="237" y="174"/>
                  </a:cubicBezTo>
                  <a:cubicBezTo>
                    <a:pt x="224" y="166"/>
                    <a:pt x="212" y="176"/>
                    <a:pt x="214" y="192"/>
                  </a:cubicBezTo>
                  <a:cubicBezTo>
                    <a:pt x="208" y="192"/>
                    <a:pt x="208" y="192"/>
                    <a:pt x="208" y="192"/>
                  </a:cubicBezTo>
                  <a:cubicBezTo>
                    <a:pt x="207" y="184"/>
                    <a:pt x="208" y="176"/>
                    <a:pt x="214" y="170"/>
                  </a:cubicBezTo>
                  <a:cubicBezTo>
                    <a:pt x="210" y="163"/>
                    <a:pt x="210" y="154"/>
                    <a:pt x="211" y="147"/>
                  </a:cubicBezTo>
                  <a:cubicBezTo>
                    <a:pt x="202" y="143"/>
                    <a:pt x="197" y="134"/>
                    <a:pt x="198" y="124"/>
                  </a:cubicBezTo>
                  <a:cubicBezTo>
                    <a:pt x="192" y="123"/>
                    <a:pt x="188" y="119"/>
                    <a:pt x="185" y="114"/>
                  </a:cubicBezTo>
                  <a:cubicBezTo>
                    <a:pt x="175" y="116"/>
                    <a:pt x="170" y="124"/>
                    <a:pt x="171" y="133"/>
                  </a:cubicBezTo>
                  <a:cubicBezTo>
                    <a:pt x="189" y="140"/>
                    <a:pt x="193" y="161"/>
                    <a:pt x="182" y="176"/>
                  </a:cubicBezTo>
                  <a:cubicBezTo>
                    <a:pt x="195" y="186"/>
                    <a:pt x="195" y="206"/>
                    <a:pt x="184" y="218"/>
                  </a:cubicBezTo>
                  <a:cubicBezTo>
                    <a:pt x="189" y="223"/>
                    <a:pt x="190" y="230"/>
                    <a:pt x="188" y="236"/>
                  </a:cubicBezTo>
                  <a:cubicBezTo>
                    <a:pt x="182" y="234"/>
                    <a:pt x="182" y="234"/>
                    <a:pt x="182" y="234"/>
                  </a:cubicBezTo>
                  <a:cubicBezTo>
                    <a:pt x="185" y="221"/>
                    <a:pt x="173" y="216"/>
                    <a:pt x="163" y="220"/>
                  </a:cubicBezTo>
                  <a:cubicBezTo>
                    <a:pt x="160" y="214"/>
                    <a:pt x="160" y="214"/>
                    <a:pt x="160" y="214"/>
                  </a:cubicBezTo>
                  <a:cubicBezTo>
                    <a:pt x="166" y="212"/>
                    <a:pt x="173" y="211"/>
                    <a:pt x="179" y="214"/>
                  </a:cubicBezTo>
                  <a:cubicBezTo>
                    <a:pt x="191" y="203"/>
                    <a:pt x="185" y="182"/>
                    <a:pt x="171" y="179"/>
                  </a:cubicBezTo>
                  <a:cubicBezTo>
                    <a:pt x="195" y="157"/>
                    <a:pt x="173" y="131"/>
                    <a:pt x="154" y="141"/>
                  </a:cubicBezTo>
                  <a:cubicBezTo>
                    <a:pt x="135" y="152"/>
                    <a:pt x="139" y="182"/>
                    <a:pt x="155" y="192"/>
                  </a:cubicBezTo>
                  <a:close/>
                  <a:moveTo>
                    <a:pt x="231" y="86"/>
                  </a:moveTo>
                  <a:cubicBezTo>
                    <a:pt x="262" y="88"/>
                    <a:pt x="262" y="128"/>
                    <a:pt x="237" y="128"/>
                  </a:cubicBezTo>
                  <a:cubicBezTo>
                    <a:pt x="227" y="152"/>
                    <a:pt x="202" y="144"/>
                    <a:pt x="204" y="119"/>
                  </a:cubicBezTo>
                  <a:cubicBezTo>
                    <a:pt x="187" y="115"/>
                    <a:pt x="183" y="100"/>
                    <a:pt x="196" y="88"/>
                  </a:cubicBezTo>
                  <a:cubicBezTo>
                    <a:pt x="207" y="85"/>
                    <a:pt x="214" y="74"/>
                    <a:pt x="211" y="63"/>
                  </a:cubicBezTo>
                  <a:cubicBezTo>
                    <a:pt x="215" y="60"/>
                    <a:pt x="218" y="57"/>
                    <a:pt x="220" y="53"/>
                  </a:cubicBezTo>
                  <a:cubicBezTo>
                    <a:pt x="238" y="53"/>
                    <a:pt x="241" y="76"/>
                    <a:pt x="231" y="86"/>
                  </a:cubicBezTo>
                  <a:close/>
                  <a:moveTo>
                    <a:pt x="195" y="23"/>
                  </a:moveTo>
                  <a:cubicBezTo>
                    <a:pt x="188" y="6"/>
                    <a:pt x="163" y="0"/>
                    <a:pt x="147" y="7"/>
                  </a:cubicBezTo>
                  <a:cubicBezTo>
                    <a:pt x="128" y="16"/>
                    <a:pt x="134" y="34"/>
                    <a:pt x="145" y="47"/>
                  </a:cubicBezTo>
                  <a:cubicBezTo>
                    <a:pt x="132" y="57"/>
                    <a:pt x="132" y="80"/>
                    <a:pt x="144" y="91"/>
                  </a:cubicBezTo>
                  <a:cubicBezTo>
                    <a:pt x="131" y="103"/>
                    <a:pt x="131" y="128"/>
                    <a:pt x="145" y="139"/>
                  </a:cubicBezTo>
                  <a:cubicBezTo>
                    <a:pt x="131" y="152"/>
                    <a:pt x="131" y="177"/>
                    <a:pt x="143" y="190"/>
                  </a:cubicBezTo>
                  <a:cubicBezTo>
                    <a:pt x="131" y="200"/>
                    <a:pt x="131" y="225"/>
                    <a:pt x="143" y="234"/>
                  </a:cubicBezTo>
                  <a:cubicBezTo>
                    <a:pt x="141" y="245"/>
                    <a:pt x="145" y="255"/>
                    <a:pt x="154" y="261"/>
                  </a:cubicBezTo>
                  <a:cubicBezTo>
                    <a:pt x="165" y="267"/>
                    <a:pt x="176" y="265"/>
                    <a:pt x="185" y="257"/>
                  </a:cubicBezTo>
                  <a:cubicBezTo>
                    <a:pt x="193" y="260"/>
                    <a:pt x="203" y="259"/>
                    <a:pt x="210" y="253"/>
                  </a:cubicBezTo>
                  <a:cubicBezTo>
                    <a:pt x="216" y="248"/>
                    <a:pt x="219" y="241"/>
                    <a:pt x="219" y="233"/>
                  </a:cubicBezTo>
                  <a:cubicBezTo>
                    <a:pt x="237" y="233"/>
                    <a:pt x="250" y="215"/>
                    <a:pt x="245" y="197"/>
                  </a:cubicBezTo>
                  <a:cubicBezTo>
                    <a:pt x="259" y="191"/>
                    <a:pt x="266" y="176"/>
                    <a:pt x="267" y="161"/>
                  </a:cubicBezTo>
                  <a:cubicBezTo>
                    <a:pt x="268" y="149"/>
                    <a:pt x="266" y="134"/>
                    <a:pt x="256" y="126"/>
                  </a:cubicBezTo>
                  <a:cubicBezTo>
                    <a:pt x="269" y="111"/>
                    <a:pt x="260" y="86"/>
                    <a:pt x="241" y="81"/>
                  </a:cubicBezTo>
                  <a:cubicBezTo>
                    <a:pt x="247" y="66"/>
                    <a:pt x="238" y="47"/>
                    <a:pt x="222" y="46"/>
                  </a:cubicBezTo>
                  <a:cubicBezTo>
                    <a:pt x="222" y="33"/>
                    <a:pt x="208" y="20"/>
                    <a:pt x="195" y="23"/>
                  </a:cubicBezTo>
                  <a:close/>
                  <a:moveTo>
                    <a:pt x="70" y="116"/>
                  </a:moveTo>
                  <a:cubicBezTo>
                    <a:pt x="75" y="124"/>
                    <a:pt x="83" y="125"/>
                    <a:pt x="90" y="120"/>
                  </a:cubicBezTo>
                  <a:cubicBezTo>
                    <a:pt x="89" y="111"/>
                    <a:pt x="93" y="103"/>
                    <a:pt x="100" y="98"/>
                  </a:cubicBezTo>
                  <a:cubicBezTo>
                    <a:pt x="104" y="103"/>
                    <a:pt x="104" y="103"/>
                    <a:pt x="104" y="103"/>
                  </a:cubicBezTo>
                  <a:cubicBezTo>
                    <a:pt x="99" y="107"/>
                    <a:pt x="96" y="112"/>
                    <a:pt x="96" y="119"/>
                  </a:cubicBezTo>
                  <a:cubicBezTo>
                    <a:pt x="97" y="124"/>
                    <a:pt x="100" y="130"/>
                    <a:pt x="105" y="132"/>
                  </a:cubicBezTo>
                  <a:cubicBezTo>
                    <a:pt x="103" y="138"/>
                    <a:pt x="103" y="138"/>
                    <a:pt x="103" y="138"/>
                  </a:cubicBezTo>
                  <a:cubicBezTo>
                    <a:pt x="98" y="136"/>
                    <a:pt x="94" y="132"/>
                    <a:pt x="92" y="126"/>
                  </a:cubicBezTo>
                  <a:cubicBezTo>
                    <a:pt x="83" y="132"/>
                    <a:pt x="72" y="130"/>
                    <a:pt x="66" y="122"/>
                  </a:cubicBezTo>
                  <a:cubicBezTo>
                    <a:pt x="61" y="126"/>
                    <a:pt x="55" y="128"/>
                    <a:pt x="49" y="128"/>
                  </a:cubicBezTo>
                  <a:cubicBezTo>
                    <a:pt x="51" y="132"/>
                    <a:pt x="52" y="135"/>
                    <a:pt x="52" y="139"/>
                  </a:cubicBezTo>
                  <a:cubicBezTo>
                    <a:pt x="67" y="136"/>
                    <a:pt x="79" y="143"/>
                    <a:pt x="83" y="159"/>
                  </a:cubicBezTo>
                  <a:cubicBezTo>
                    <a:pt x="88" y="158"/>
                    <a:pt x="94" y="159"/>
                    <a:pt x="98" y="163"/>
                  </a:cubicBezTo>
                  <a:cubicBezTo>
                    <a:pt x="104" y="160"/>
                    <a:pt x="112" y="160"/>
                    <a:pt x="118" y="163"/>
                  </a:cubicBezTo>
                  <a:cubicBezTo>
                    <a:pt x="128" y="148"/>
                    <a:pt x="124" y="129"/>
                    <a:pt x="111" y="117"/>
                  </a:cubicBezTo>
                  <a:cubicBezTo>
                    <a:pt x="127" y="104"/>
                    <a:pt x="130" y="84"/>
                    <a:pt x="116" y="68"/>
                  </a:cubicBezTo>
                  <a:cubicBezTo>
                    <a:pt x="127" y="55"/>
                    <a:pt x="132" y="29"/>
                    <a:pt x="115" y="17"/>
                  </a:cubicBezTo>
                  <a:cubicBezTo>
                    <a:pt x="100" y="6"/>
                    <a:pt x="85" y="19"/>
                    <a:pt x="77" y="31"/>
                  </a:cubicBezTo>
                  <a:cubicBezTo>
                    <a:pt x="62" y="25"/>
                    <a:pt x="48" y="41"/>
                    <a:pt x="57" y="56"/>
                  </a:cubicBezTo>
                  <a:cubicBezTo>
                    <a:pt x="67" y="73"/>
                    <a:pt x="95" y="76"/>
                    <a:pt x="97" y="56"/>
                  </a:cubicBezTo>
                  <a:cubicBezTo>
                    <a:pt x="90" y="55"/>
                    <a:pt x="85" y="52"/>
                    <a:pt x="80" y="47"/>
                  </a:cubicBezTo>
                  <a:cubicBezTo>
                    <a:pt x="86" y="43"/>
                    <a:pt x="86" y="43"/>
                    <a:pt x="86" y="43"/>
                  </a:cubicBezTo>
                  <a:cubicBezTo>
                    <a:pt x="93" y="52"/>
                    <a:pt x="107" y="52"/>
                    <a:pt x="111" y="40"/>
                  </a:cubicBezTo>
                  <a:cubicBezTo>
                    <a:pt x="117" y="42"/>
                    <a:pt x="117" y="42"/>
                    <a:pt x="117" y="42"/>
                  </a:cubicBezTo>
                  <a:cubicBezTo>
                    <a:pt x="115" y="48"/>
                    <a:pt x="110" y="53"/>
                    <a:pt x="103" y="55"/>
                  </a:cubicBezTo>
                  <a:cubicBezTo>
                    <a:pt x="103" y="69"/>
                    <a:pt x="92" y="77"/>
                    <a:pt x="79" y="76"/>
                  </a:cubicBezTo>
                  <a:cubicBezTo>
                    <a:pt x="84" y="86"/>
                    <a:pt x="82" y="98"/>
                    <a:pt x="72" y="103"/>
                  </a:cubicBezTo>
                  <a:cubicBezTo>
                    <a:pt x="73" y="107"/>
                    <a:pt x="72" y="112"/>
                    <a:pt x="70" y="116"/>
                  </a:cubicBezTo>
                  <a:close/>
                  <a:moveTo>
                    <a:pt x="98" y="171"/>
                  </a:moveTo>
                  <a:cubicBezTo>
                    <a:pt x="86" y="160"/>
                    <a:pt x="73" y="165"/>
                    <a:pt x="77" y="181"/>
                  </a:cubicBezTo>
                  <a:cubicBezTo>
                    <a:pt x="59" y="189"/>
                    <a:pt x="61" y="209"/>
                    <a:pt x="79" y="211"/>
                  </a:cubicBezTo>
                  <a:cubicBezTo>
                    <a:pt x="81" y="202"/>
                    <a:pt x="88" y="197"/>
                    <a:pt x="97" y="195"/>
                  </a:cubicBezTo>
                  <a:cubicBezTo>
                    <a:pt x="98" y="201"/>
                    <a:pt x="98" y="201"/>
                    <a:pt x="98" y="201"/>
                  </a:cubicBezTo>
                  <a:cubicBezTo>
                    <a:pt x="81" y="205"/>
                    <a:pt x="82" y="225"/>
                    <a:pt x="96" y="231"/>
                  </a:cubicBezTo>
                  <a:cubicBezTo>
                    <a:pt x="94" y="237"/>
                    <a:pt x="94" y="237"/>
                    <a:pt x="94" y="237"/>
                  </a:cubicBezTo>
                  <a:cubicBezTo>
                    <a:pt x="86" y="234"/>
                    <a:pt x="80" y="227"/>
                    <a:pt x="79" y="218"/>
                  </a:cubicBezTo>
                  <a:cubicBezTo>
                    <a:pt x="56" y="215"/>
                    <a:pt x="51" y="189"/>
                    <a:pt x="69" y="177"/>
                  </a:cubicBezTo>
                  <a:cubicBezTo>
                    <a:pt x="69" y="171"/>
                    <a:pt x="72" y="165"/>
                    <a:pt x="77" y="162"/>
                  </a:cubicBezTo>
                  <a:cubicBezTo>
                    <a:pt x="73" y="142"/>
                    <a:pt x="55" y="143"/>
                    <a:pt x="43" y="149"/>
                  </a:cubicBezTo>
                  <a:cubicBezTo>
                    <a:pt x="48" y="139"/>
                    <a:pt x="47" y="126"/>
                    <a:pt x="31" y="125"/>
                  </a:cubicBezTo>
                  <a:cubicBezTo>
                    <a:pt x="13" y="125"/>
                    <a:pt x="6" y="145"/>
                    <a:pt x="8" y="161"/>
                  </a:cubicBezTo>
                  <a:cubicBezTo>
                    <a:pt x="9" y="177"/>
                    <a:pt x="16" y="188"/>
                    <a:pt x="31" y="194"/>
                  </a:cubicBezTo>
                  <a:cubicBezTo>
                    <a:pt x="25" y="214"/>
                    <a:pt x="37" y="230"/>
                    <a:pt x="57" y="225"/>
                  </a:cubicBezTo>
                  <a:cubicBezTo>
                    <a:pt x="54" y="245"/>
                    <a:pt x="67" y="256"/>
                    <a:pt x="85" y="249"/>
                  </a:cubicBezTo>
                  <a:cubicBezTo>
                    <a:pt x="111" y="276"/>
                    <a:pt x="141" y="242"/>
                    <a:pt x="116" y="212"/>
                  </a:cubicBezTo>
                  <a:cubicBezTo>
                    <a:pt x="127" y="202"/>
                    <a:pt x="130" y="184"/>
                    <a:pt x="119" y="172"/>
                  </a:cubicBezTo>
                  <a:cubicBezTo>
                    <a:pt x="113" y="166"/>
                    <a:pt x="104" y="166"/>
                    <a:pt x="98" y="171"/>
                  </a:cubicBezTo>
                  <a:close/>
                  <a:moveTo>
                    <a:pt x="18" y="122"/>
                  </a:moveTo>
                  <a:cubicBezTo>
                    <a:pt x="26" y="118"/>
                    <a:pt x="32" y="118"/>
                    <a:pt x="41" y="121"/>
                  </a:cubicBezTo>
                  <a:cubicBezTo>
                    <a:pt x="54" y="125"/>
                    <a:pt x="75" y="113"/>
                    <a:pt x="62" y="99"/>
                  </a:cubicBezTo>
                  <a:cubicBezTo>
                    <a:pt x="75" y="100"/>
                    <a:pt x="80" y="83"/>
                    <a:pt x="70" y="75"/>
                  </a:cubicBezTo>
                  <a:cubicBezTo>
                    <a:pt x="60" y="72"/>
                    <a:pt x="52" y="63"/>
                    <a:pt x="48" y="53"/>
                  </a:cubicBezTo>
                  <a:cubicBezTo>
                    <a:pt x="30" y="53"/>
                    <a:pt x="28" y="76"/>
                    <a:pt x="38" y="86"/>
                  </a:cubicBezTo>
                  <a:cubicBezTo>
                    <a:pt x="19" y="85"/>
                    <a:pt x="6" y="108"/>
                    <a:pt x="18" y="122"/>
                  </a:cubicBezTo>
                  <a:close/>
                </a:path>
              </a:pathLst>
            </a:custGeom>
            <a:solidFill>
              <a:srgbClr val="445469"/>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grpSp>
      <p:cxnSp>
        <p:nvCxnSpPr>
          <p:cNvPr id="68" name="Straight Connector 136"/>
          <p:cNvCxnSpPr>
            <a:cxnSpLocks noChangeShapeType="1"/>
          </p:cNvCxnSpPr>
          <p:nvPr/>
        </p:nvCxnSpPr>
        <p:spPr bwMode="auto">
          <a:xfrm>
            <a:off x="3048000" y="3707606"/>
            <a:ext cx="114300" cy="0"/>
          </a:xfrm>
          <a:prstGeom prst="line">
            <a:avLst/>
          </a:prstGeom>
          <a:noFill/>
          <a:ln w="12700" cmpd="sng">
            <a:solidFill>
              <a:srgbClr val="ADBACA"/>
            </a:solidFill>
            <a:prstDash val="sysDash"/>
            <a:round/>
            <a:headEnd/>
            <a:tailEnd/>
          </a:ln>
          <a:extLst>
            <a:ext uri="{909E8E84-426E-40DD-AFC4-6F175D3DCCD1}">
              <a14:hiddenFill xmlns:a14="http://schemas.microsoft.com/office/drawing/2010/main">
                <a:noFill/>
              </a14:hiddenFill>
            </a:ext>
          </a:extLst>
        </p:spPr>
      </p:cxnSp>
      <p:grpSp>
        <p:nvGrpSpPr>
          <p:cNvPr id="73" name="组合 72"/>
          <p:cNvGrpSpPr/>
          <p:nvPr/>
        </p:nvGrpSpPr>
        <p:grpSpPr>
          <a:xfrm>
            <a:off x="3040857" y="1807369"/>
            <a:ext cx="488156" cy="1900238"/>
            <a:chOff x="3040857" y="1807369"/>
            <a:chExt cx="488156" cy="1900238"/>
          </a:xfrm>
        </p:grpSpPr>
        <p:cxnSp>
          <p:nvCxnSpPr>
            <p:cNvPr id="74" name="Straight Connector 133"/>
            <p:cNvCxnSpPr>
              <a:cxnSpLocks noChangeShapeType="1"/>
            </p:cNvCxnSpPr>
            <p:nvPr/>
          </p:nvCxnSpPr>
          <p:spPr bwMode="auto">
            <a:xfrm>
              <a:off x="3162300" y="1807369"/>
              <a:ext cx="0" cy="1900238"/>
            </a:xfrm>
            <a:prstGeom prst="line">
              <a:avLst/>
            </a:prstGeom>
            <a:noFill/>
            <a:ln w="12700" cmpd="sng">
              <a:solidFill>
                <a:srgbClr val="ADBACA"/>
              </a:solidFill>
              <a:prstDash val="sysDash"/>
              <a:round/>
              <a:headEnd/>
              <a:tailEnd/>
            </a:ln>
            <a:extLst>
              <a:ext uri="{909E8E84-426E-40DD-AFC4-6F175D3DCCD1}">
                <a14:hiddenFill xmlns:a14="http://schemas.microsoft.com/office/drawing/2010/main">
                  <a:noFill/>
                </a14:hiddenFill>
              </a:ext>
            </a:extLst>
          </p:spPr>
        </p:cxnSp>
        <p:cxnSp>
          <p:nvCxnSpPr>
            <p:cNvPr id="75" name="Straight Connector 137"/>
            <p:cNvCxnSpPr>
              <a:cxnSpLocks noChangeShapeType="1"/>
            </p:cNvCxnSpPr>
            <p:nvPr/>
          </p:nvCxnSpPr>
          <p:spPr bwMode="auto">
            <a:xfrm>
              <a:off x="3040857" y="2769394"/>
              <a:ext cx="488156" cy="0"/>
            </a:xfrm>
            <a:prstGeom prst="line">
              <a:avLst/>
            </a:prstGeom>
            <a:noFill/>
            <a:ln w="12700" cmpd="sng">
              <a:solidFill>
                <a:srgbClr val="ADBACA"/>
              </a:solidFill>
              <a:prstDash val="sysDash"/>
              <a:round/>
              <a:headEnd/>
              <a:tailEnd type="oval" w="sm" len="sm"/>
            </a:ln>
            <a:extLst>
              <a:ext uri="{909E8E84-426E-40DD-AFC4-6F175D3DCCD1}">
                <a14:hiddenFill xmlns:a14="http://schemas.microsoft.com/office/drawing/2010/main">
                  <a:noFill/>
                </a14:hiddenFill>
              </a:ext>
            </a:extLst>
          </p:spPr>
        </p:cxnSp>
      </p:grpSp>
      <p:cxnSp>
        <p:nvCxnSpPr>
          <p:cNvPr id="76" name="Straight Connector 141"/>
          <p:cNvCxnSpPr>
            <a:cxnSpLocks noChangeShapeType="1"/>
          </p:cNvCxnSpPr>
          <p:nvPr/>
        </p:nvCxnSpPr>
        <p:spPr bwMode="auto">
          <a:xfrm>
            <a:off x="5955506" y="1810941"/>
            <a:ext cx="114300" cy="0"/>
          </a:xfrm>
          <a:prstGeom prst="line">
            <a:avLst/>
          </a:prstGeom>
          <a:noFill/>
          <a:ln w="12700" cmpd="sng">
            <a:solidFill>
              <a:srgbClr val="ADBACA"/>
            </a:solidFill>
            <a:prstDash val="sysDash"/>
            <a:round/>
            <a:headEnd/>
            <a:tailEnd/>
          </a:ln>
          <a:extLst>
            <a:ext uri="{909E8E84-426E-40DD-AFC4-6F175D3DCCD1}">
              <a14:hiddenFill xmlns:a14="http://schemas.microsoft.com/office/drawing/2010/main">
                <a:noFill/>
              </a14:hiddenFill>
            </a:ext>
          </a:extLst>
        </p:spPr>
      </p:cxnSp>
      <p:cxnSp>
        <p:nvCxnSpPr>
          <p:cNvPr id="77" name="Straight Connector 143"/>
          <p:cNvCxnSpPr>
            <a:cxnSpLocks noChangeShapeType="1"/>
          </p:cNvCxnSpPr>
          <p:nvPr/>
        </p:nvCxnSpPr>
        <p:spPr bwMode="auto">
          <a:xfrm>
            <a:off x="5955506" y="3707606"/>
            <a:ext cx="114300" cy="0"/>
          </a:xfrm>
          <a:prstGeom prst="line">
            <a:avLst/>
          </a:prstGeom>
          <a:noFill/>
          <a:ln w="12700" cmpd="sng">
            <a:solidFill>
              <a:srgbClr val="ADBACA"/>
            </a:solidFill>
            <a:prstDash val="sysDash"/>
            <a:round/>
            <a:headEnd/>
            <a:tailEnd/>
          </a:ln>
          <a:extLst>
            <a:ext uri="{909E8E84-426E-40DD-AFC4-6F175D3DCCD1}">
              <a14:hiddenFill xmlns:a14="http://schemas.microsoft.com/office/drawing/2010/main">
                <a:noFill/>
              </a14:hiddenFill>
            </a:ext>
          </a:extLst>
        </p:spPr>
      </p:cxnSp>
      <p:grpSp>
        <p:nvGrpSpPr>
          <p:cNvPr id="78" name="组合 77"/>
          <p:cNvGrpSpPr/>
          <p:nvPr/>
        </p:nvGrpSpPr>
        <p:grpSpPr>
          <a:xfrm>
            <a:off x="5576888" y="1807369"/>
            <a:ext cx="488156" cy="1900238"/>
            <a:chOff x="5576888" y="1807369"/>
            <a:chExt cx="488156" cy="1900238"/>
          </a:xfrm>
        </p:grpSpPr>
        <p:cxnSp>
          <p:nvCxnSpPr>
            <p:cNvPr id="79" name="Straight Connector 142"/>
            <p:cNvCxnSpPr>
              <a:cxnSpLocks noChangeShapeType="1"/>
            </p:cNvCxnSpPr>
            <p:nvPr/>
          </p:nvCxnSpPr>
          <p:spPr bwMode="auto">
            <a:xfrm>
              <a:off x="5955506" y="1807369"/>
              <a:ext cx="0" cy="1900238"/>
            </a:xfrm>
            <a:prstGeom prst="line">
              <a:avLst/>
            </a:prstGeom>
            <a:noFill/>
            <a:ln w="12700" cmpd="sng">
              <a:solidFill>
                <a:srgbClr val="ADBACA"/>
              </a:solidFill>
              <a:prstDash val="sysDash"/>
              <a:round/>
              <a:headEnd/>
              <a:tailEnd/>
            </a:ln>
            <a:extLst>
              <a:ext uri="{909E8E84-426E-40DD-AFC4-6F175D3DCCD1}">
                <a14:hiddenFill xmlns:a14="http://schemas.microsoft.com/office/drawing/2010/main">
                  <a:noFill/>
                </a14:hiddenFill>
              </a:ext>
            </a:extLst>
          </p:spPr>
        </p:cxnSp>
        <p:cxnSp>
          <p:nvCxnSpPr>
            <p:cNvPr id="80" name="Straight Connector 144"/>
            <p:cNvCxnSpPr>
              <a:cxnSpLocks noChangeShapeType="1"/>
            </p:cNvCxnSpPr>
            <p:nvPr/>
          </p:nvCxnSpPr>
          <p:spPr bwMode="auto">
            <a:xfrm>
              <a:off x="5576888" y="2769394"/>
              <a:ext cx="488156" cy="0"/>
            </a:xfrm>
            <a:prstGeom prst="line">
              <a:avLst/>
            </a:prstGeom>
            <a:noFill/>
            <a:ln w="12700" cmpd="sng">
              <a:solidFill>
                <a:srgbClr val="ADBACA"/>
              </a:solidFill>
              <a:prstDash val="sysDash"/>
              <a:round/>
              <a:headEnd type="oval" w="sm" len="sm"/>
              <a:tailEnd/>
            </a:ln>
            <a:extLst>
              <a:ext uri="{909E8E84-426E-40DD-AFC4-6F175D3DCCD1}">
                <a14:hiddenFill xmlns:a14="http://schemas.microsoft.com/office/drawing/2010/main">
                  <a:noFill/>
                </a14:hiddenFill>
              </a:ext>
            </a:extLst>
          </p:spPr>
        </p:cxnSp>
      </p:grpSp>
      <p:grpSp>
        <p:nvGrpSpPr>
          <p:cNvPr id="81" name="组合 80"/>
          <p:cNvGrpSpPr/>
          <p:nvPr/>
        </p:nvGrpSpPr>
        <p:grpSpPr>
          <a:xfrm>
            <a:off x="369094" y="1490663"/>
            <a:ext cx="2793206" cy="675085"/>
            <a:chOff x="369094" y="1490663"/>
            <a:chExt cx="2793206" cy="675085"/>
          </a:xfrm>
        </p:grpSpPr>
        <p:sp>
          <p:nvSpPr>
            <p:cNvPr id="82" name="Oval 66"/>
            <p:cNvSpPr>
              <a:spLocks noChangeAspect="1" noChangeArrowheads="1"/>
            </p:cNvSpPr>
            <p:nvPr/>
          </p:nvSpPr>
          <p:spPr bwMode="auto">
            <a:xfrm>
              <a:off x="2375297" y="1490663"/>
              <a:ext cx="675084" cy="675085"/>
            </a:xfrm>
            <a:prstGeom prst="ellipse">
              <a:avLst/>
            </a:prstGeom>
            <a:solidFill>
              <a:srgbClr val="41A3DF"/>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id-ID" altLang="en-US">
                <a:solidFill>
                  <a:srgbClr val="FFFFFF"/>
                </a:solidFill>
                <a:latin typeface="Arial" pitchFamily="34" charset="0"/>
                <a:ea typeface="微软雅黑" pitchFamily="34" charset="-122"/>
                <a:sym typeface="Arial" pitchFamily="34" charset="0"/>
              </a:endParaRPr>
            </a:p>
          </p:txBody>
        </p:sp>
        <p:sp>
          <p:nvSpPr>
            <p:cNvPr id="83" name="Freeform 34"/>
            <p:cNvSpPr>
              <a:spLocks noEditPoints="1"/>
            </p:cNvSpPr>
            <p:nvPr/>
          </p:nvSpPr>
          <p:spPr bwMode="auto">
            <a:xfrm>
              <a:off x="2524126" y="1685926"/>
              <a:ext cx="345281" cy="297656"/>
            </a:xfrm>
            <a:custGeom>
              <a:avLst/>
              <a:gdLst>
                <a:gd name="T0" fmla="*/ 1096 w 1232"/>
                <a:gd name="T1" fmla="*/ 134 h 1062"/>
                <a:gd name="T2" fmla="*/ 616 w 1232"/>
                <a:gd name="T3" fmla="*/ 123 h 1062"/>
                <a:gd name="T4" fmla="*/ 136 w 1232"/>
                <a:gd name="T5" fmla="*/ 134 h 1062"/>
                <a:gd name="T6" fmla="*/ 136 w 1232"/>
                <a:gd name="T7" fmla="*/ 622 h 1062"/>
                <a:gd name="T8" fmla="*/ 538 w 1232"/>
                <a:gd name="T9" fmla="*/ 1020 h 1062"/>
                <a:gd name="T10" fmla="*/ 694 w 1232"/>
                <a:gd name="T11" fmla="*/ 1020 h 1062"/>
                <a:gd name="T12" fmla="*/ 1096 w 1232"/>
                <a:gd name="T13" fmla="*/ 622 h 1062"/>
                <a:gd name="T14" fmla="*/ 1096 w 1232"/>
                <a:gd name="T15" fmla="*/ 134 h 1062"/>
                <a:gd name="T16" fmla="*/ 1044 w 1232"/>
                <a:gd name="T17" fmla="*/ 570 h 1062"/>
                <a:gd name="T18" fmla="*/ 642 w 1232"/>
                <a:gd name="T19" fmla="*/ 968 h 1062"/>
                <a:gd name="T20" fmla="*/ 590 w 1232"/>
                <a:gd name="T21" fmla="*/ 968 h 1062"/>
                <a:gd name="T22" fmla="*/ 188 w 1232"/>
                <a:gd name="T23" fmla="*/ 570 h 1062"/>
                <a:gd name="T24" fmla="*/ 188 w 1232"/>
                <a:gd name="T25" fmla="*/ 185 h 1062"/>
                <a:gd name="T26" fmla="*/ 567 w 1232"/>
                <a:gd name="T27" fmla="*/ 177 h 1062"/>
                <a:gd name="T28" fmla="*/ 616 w 1232"/>
                <a:gd name="T29" fmla="*/ 221 h 1062"/>
                <a:gd name="T30" fmla="*/ 665 w 1232"/>
                <a:gd name="T31" fmla="*/ 177 h 1062"/>
                <a:gd name="T32" fmla="*/ 1044 w 1232"/>
                <a:gd name="T33" fmla="*/ 185 h 1062"/>
                <a:gd name="T34" fmla="*/ 1044 w 1232"/>
                <a:gd name="T35" fmla="*/ 570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32" h="1062">
                  <a:moveTo>
                    <a:pt x="1096" y="134"/>
                  </a:moveTo>
                  <a:cubicBezTo>
                    <a:pt x="964" y="3"/>
                    <a:pt x="753" y="0"/>
                    <a:pt x="616" y="123"/>
                  </a:cubicBezTo>
                  <a:cubicBezTo>
                    <a:pt x="479" y="0"/>
                    <a:pt x="268" y="3"/>
                    <a:pt x="136" y="134"/>
                  </a:cubicBezTo>
                  <a:cubicBezTo>
                    <a:pt x="0" y="268"/>
                    <a:pt x="0" y="487"/>
                    <a:pt x="136" y="622"/>
                  </a:cubicBezTo>
                  <a:cubicBezTo>
                    <a:pt x="175" y="660"/>
                    <a:pt x="538" y="1020"/>
                    <a:pt x="538" y="1020"/>
                  </a:cubicBezTo>
                  <a:cubicBezTo>
                    <a:pt x="581" y="1062"/>
                    <a:pt x="651" y="1062"/>
                    <a:pt x="694" y="1020"/>
                  </a:cubicBezTo>
                  <a:cubicBezTo>
                    <a:pt x="694" y="1020"/>
                    <a:pt x="1092" y="626"/>
                    <a:pt x="1096" y="622"/>
                  </a:cubicBezTo>
                  <a:cubicBezTo>
                    <a:pt x="1232" y="487"/>
                    <a:pt x="1232" y="268"/>
                    <a:pt x="1096" y="134"/>
                  </a:cubicBezTo>
                  <a:close/>
                  <a:moveTo>
                    <a:pt x="1044" y="570"/>
                  </a:moveTo>
                  <a:cubicBezTo>
                    <a:pt x="642" y="968"/>
                    <a:pt x="642" y="968"/>
                    <a:pt x="642" y="968"/>
                  </a:cubicBezTo>
                  <a:cubicBezTo>
                    <a:pt x="628" y="982"/>
                    <a:pt x="604" y="982"/>
                    <a:pt x="590" y="968"/>
                  </a:cubicBezTo>
                  <a:cubicBezTo>
                    <a:pt x="188" y="570"/>
                    <a:pt x="188" y="570"/>
                    <a:pt x="188" y="570"/>
                  </a:cubicBezTo>
                  <a:cubicBezTo>
                    <a:pt x="81" y="464"/>
                    <a:pt x="81" y="291"/>
                    <a:pt x="188" y="185"/>
                  </a:cubicBezTo>
                  <a:cubicBezTo>
                    <a:pt x="291" y="82"/>
                    <a:pt x="458" y="79"/>
                    <a:pt x="567" y="177"/>
                  </a:cubicBezTo>
                  <a:cubicBezTo>
                    <a:pt x="616" y="221"/>
                    <a:pt x="616" y="221"/>
                    <a:pt x="616" y="221"/>
                  </a:cubicBezTo>
                  <a:cubicBezTo>
                    <a:pt x="665" y="177"/>
                    <a:pt x="665" y="177"/>
                    <a:pt x="665" y="177"/>
                  </a:cubicBezTo>
                  <a:cubicBezTo>
                    <a:pt x="774" y="79"/>
                    <a:pt x="941" y="82"/>
                    <a:pt x="1044" y="185"/>
                  </a:cubicBezTo>
                  <a:cubicBezTo>
                    <a:pt x="1151" y="291"/>
                    <a:pt x="1151" y="464"/>
                    <a:pt x="1044" y="5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84" name="Freeform 35"/>
            <p:cNvSpPr>
              <a:spLocks/>
            </p:cNvSpPr>
            <p:nvPr/>
          </p:nvSpPr>
          <p:spPr bwMode="auto">
            <a:xfrm>
              <a:off x="2583656" y="1745456"/>
              <a:ext cx="48816" cy="48816"/>
            </a:xfrm>
            <a:custGeom>
              <a:avLst/>
              <a:gdLst>
                <a:gd name="T0" fmla="*/ 154 w 173"/>
                <a:gd name="T1" fmla="*/ 0 h 173"/>
                <a:gd name="T2" fmla="*/ 154 w 173"/>
                <a:gd name="T3" fmla="*/ 0 h 173"/>
                <a:gd name="T4" fmla="*/ 0 w 173"/>
                <a:gd name="T5" fmla="*/ 154 h 173"/>
                <a:gd name="T6" fmla="*/ 0 w 173"/>
                <a:gd name="T7" fmla="*/ 154 h 173"/>
                <a:gd name="T8" fmla="*/ 18 w 173"/>
                <a:gd name="T9" fmla="*/ 173 h 173"/>
                <a:gd name="T10" fmla="*/ 36 w 173"/>
                <a:gd name="T11" fmla="*/ 154 h 173"/>
                <a:gd name="T12" fmla="*/ 36 w 173"/>
                <a:gd name="T13" fmla="*/ 154 h 173"/>
                <a:gd name="T14" fmla="*/ 154 w 173"/>
                <a:gd name="T15" fmla="*/ 36 h 173"/>
                <a:gd name="T16" fmla="*/ 154 w 173"/>
                <a:gd name="T17" fmla="*/ 36 h 173"/>
                <a:gd name="T18" fmla="*/ 173 w 173"/>
                <a:gd name="T19" fmla="*/ 18 h 173"/>
                <a:gd name="T20" fmla="*/ 154 w 173"/>
                <a:gd name="T2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173">
                  <a:moveTo>
                    <a:pt x="154" y="0"/>
                  </a:moveTo>
                  <a:cubicBezTo>
                    <a:pt x="154" y="0"/>
                    <a:pt x="154" y="0"/>
                    <a:pt x="154" y="0"/>
                  </a:cubicBezTo>
                  <a:cubicBezTo>
                    <a:pt x="69" y="0"/>
                    <a:pt x="0" y="69"/>
                    <a:pt x="0" y="154"/>
                  </a:cubicBezTo>
                  <a:cubicBezTo>
                    <a:pt x="0" y="154"/>
                    <a:pt x="0" y="154"/>
                    <a:pt x="0" y="154"/>
                  </a:cubicBezTo>
                  <a:cubicBezTo>
                    <a:pt x="0" y="165"/>
                    <a:pt x="8" y="173"/>
                    <a:pt x="18" y="173"/>
                  </a:cubicBezTo>
                  <a:cubicBezTo>
                    <a:pt x="28" y="173"/>
                    <a:pt x="36" y="165"/>
                    <a:pt x="36" y="154"/>
                  </a:cubicBezTo>
                  <a:cubicBezTo>
                    <a:pt x="36" y="154"/>
                    <a:pt x="36" y="154"/>
                    <a:pt x="36" y="154"/>
                  </a:cubicBezTo>
                  <a:cubicBezTo>
                    <a:pt x="36" y="89"/>
                    <a:pt x="89" y="36"/>
                    <a:pt x="154" y="36"/>
                  </a:cubicBezTo>
                  <a:cubicBezTo>
                    <a:pt x="154" y="36"/>
                    <a:pt x="154" y="36"/>
                    <a:pt x="154" y="36"/>
                  </a:cubicBezTo>
                  <a:cubicBezTo>
                    <a:pt x="165" y="36"/>
                    <a:pt x="173" y="28"/>
                    <a:pt x="173" y="18"/>
                  </a:cubicBezTo>
                  <a:cubicBezTo>
                    <a:pt x="173" y="8"/>
                    <a:pt x="165" y="0"/>
                    <a:pt x="15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cxnSp>
          <p:nvCxnSpPr>
            <p:cNvPr id="85" name="Straight Connector 132"/>
            <p:cNvCxnSpPr>
              <a:cxnSpLocks noChangeShapeType="1"/>
            </p:cNvCxnSpPr>
            <p:nvPr/>
          </p:nvCxnSpPr>
          <p:spPr bwMode="auto">
            <a:xfrm>
              <a:off x="3048000" y="1810941"/>
              <a:ext cx="114300" cy="0"/>
            </a:xfrm>
            <a:prstGeom prst="line">
              <a:avLst/>
            </a:prstGeom>
            <a:noFill/>
            <a:ln w="12700" cmpd="sng">
              <a:solidFill>
                <a:srgbClr val="ADBACA"/>
              </a:solidFill>
              <a:prstDash val="sysDash"/>
              <a:round/>
              <a:headEnd/>
              <a:tailEnd/>
            </a:ln>
            <a:extLst>
              <a:ext uri="{909E8E84-426E-40DD-AFC4-6F175D3DCCD1}">
                <a14:hiddenFill xmlns:a14="http://schemas.microsoft.com/office/drawing/2010/main">
                  <a:noFill/>
                </a14:hiddenFill>
              </a:ext>
            </a:extLst>
          </p:spPr>
        </p:cxnSp>
        <p:sp>
          <p:nvSpPr>
            <p:cNvPr id="86" name="TextBox 13@|17FFC:16777215|FBC:16777215|LFC:16777215|LBC:16777215"/>
            <p:cNvSpPr txBox="1">
              <a:spLocks noChangeArrowheads="1"/>
            </p:cNvSpPr>
            <p:nvPr/>
          </p:nvSpPr>
          <p:spPr bwMode="auto">
            <a:xfrm>
              <a:off x="741760" y="1581151"/>
              <a:ext cx="146446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87" name="TextBox 13@|17FFC:16777215|FBC:16777215|LFC:16777215|LBC:16777215"/>
            <p:cNvSpPr txBox="1">
              <a:spLocks noChangeArrowheads="1"/>
            </p:cNvSpPr>
            <p:nvPr/>
          </p:nvSpPr>
          <p:spPr bwMode="auto">
            <a:xfrm>
              <a:off x="369094" y="1795463"/>
              <a:ext cx="18561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spcBef>
                  <a:spcPct val="20000"/>
                </a:spcBef>
              </a:pPr>
              <a:r>
                <a:rPr lang="zh-CN" altLang="en-US" sz="110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1100" dirty="0">
                <a:solidFill>
                  <a:srgbClr val="445469"/>
                </a:solidFill>
                <a:latin typeface="Arial" pitchFamily="34" charset="0"/>
                <a:ea typeface="微软雅黑" pitchFamily="34" charset="-122"/>
                <a:sym typeface="Arial" pitchFamily="34" charset="0"/>
              </a:endParaRPr>
            </a:p>
          </p:txBody>
        </p:sp>
      </p:grpSp>
      <p:grpSp>
        <p:nvGrpSpPr>
          <p:cNvPr id="88" name="组合 87"/>
          <p:cNvGrpSpPr/>
          <p:nvPr/>
        </p:nvGrpSpPr>
        <p:grpSpPr>
          <a:xfrm>
            <a:off x="369094" y="2434829"/>
            <a:ext cx="2681287" cy="675084"/>
            <a:chOff x="369094" y="2434829"/>
            <a:chExt cx="2681287" cy="675084"/>
          </a:xfrm>
        </p:grpSpPr>
        <p:sp>
          <p:nvSpPr>
            <p:cNvPr id="89" name="Oval 72"/>
            <p:cNvSpPr>
              <a:spLocks noChangeAspect="1" noChangeArrowheads="1"/>
            </p:cNvSpPr>
            <p:nvPr/>
          </p:nvSpPr>
          <p:spPr bwMode="auto">
            <a:xfrm>
              <a:off x="2375297" y="2434829"/>
              <a:ext cx="675084" cy="675084"/>
            </a:xfrm>
            <a:prstGeom prst="ellipse">
              <a:avLst/>
            </a:prstGeom>
            <a:solidFill>
              <a:srgbClr val="41A3DF"/>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id-ID" altLang="en-US">
                <a:solidFill>
                  <a:srgbClr val="FFFFFF"/>
                </a:solidFill>
                <a:latin typeface="Arial" pitchFamily="34" charset="0"/>
                <a:ea typeface="微软雅黑" pitchFamily="34" charset="-122"/>
                <a:sym typeface="Arial" pitchFamily="34" charset="0"/>
              </a:endParaRPr>
            </a:p>
          </p:txBody>
        </p:sp>
        <p:sp>
          <p:nvSpPr>
            <p:cNvPr id="90" name="Freeform 87"/>
            <p:cNvSpPr>
              <a:spLocks noEditPoints="1"/>
            </p:cNvSpPr>
            <p:nvPr/>
          </p:nvSpPr>
          <p:spPr bwMode="auto">
            <a:xfrm>
              <a:off x="2558654" y="2664619"/>
              <a:ext cx="310753" cy="233363"/>
            </a:xfrm>
            <a:custGeom>
              <a:avLst/>
              <a:gdLst>
                <a:gd name="T0" fmla="*/ 925 w 1124"/>
                <a:gd name="T1" fmla="*/ 21 h 843"/>
                <a:gd name="T2" fmla="*/ 249 w 1124"/>
                <a:gd name="T3" fmla="*/ 0 h 843"/>
                <a:gd name="T4" fmla="*/ 21 w 1124"/>
                <a:gd name="T5" fmla="*/ 199 h 843"/>
                <a:gd name="T6" fmla="*/ 18 w 1124"/>
                <a:gd name="T7" fmla="*/ 295 h 843"/>
                <a:gd name="T8" fmla="*/ 562 w 1124"/>
                <a:gd name="T9" fmla="*/ 843 h 843"/>
                <a:gd name="T10" fmla="*/ 1106 w 1124"/>
                <a:gd name="T11" fmla="*/ 295 h 843"/>
                <a:gd name="T12" fmla="*/ 1103 w 1124"/>
                <a:gd name="T13" fmla="*/ 199 h 843"/>
                <a:gd name="T14" fmla="*/ 484 w 1124"/>
                <a:gd name="T15" fmla="*/ 246 h 843"/>
                <a:gd name="T16" fmla="*/ 640 w 1124"/>
                <a:gd name="T17" fmla="*/ 246 h 843"/>
                <a:gd name="T18" fmla="*/ 685 w 1124"/>
                <a:gd name="T19" fmla="*/ 78 h 843"/>
                <a:gd name="T20" fmla="*/ 667 w 1124"/>
                <a:gd name="T21" fmla="*/ 223 h 843"/>
                <a:gd name="T22" fmla="*/ 457 w 1124"/>
                <a:gd name="T23" fmla="*/ 223 h 843"/>
                <a:gd name="T24" fmla="*/ 439 w 1124"/>
                <a:gd name="T25" fmla="*/ 78 h 843"/>
                <a:gd name="T26" fmla="*/ 457 w 1124"/>
                <a:gd name="T27" fmla="*/ 223 h 843"/>
                <a:gd name="T28" fmla="*/ 562 w 1124"/>
                <a:gd name="T29" fmla="*/ 718 h 843"/>
                <a:gd name="T30" fmla="*/ 649 w 1124"/>
                <a:gd name="T31" fmla="*/ 281 h 843"/>
                <a:gd name="T32" fmla="*/ 858 w 1124"/>
                <a:gd name="T33" fmla="*/ 281 h 843"/>
                <a:gd name="T34" fmla="*/ 685 w 1124"/>
                <a:gd name="T35" fmla="*/ 281 h 843"/>
                <a:gd name="T36" fmla="*/ 781 w 1124"/>
                <a:gd name="T37" fmla="*/ 174 h 843"/>
                <a:gd name="T38" fmla="*/ 695 w 1124"/>
                <a:gd name="T39" fmla="*/ 246 h 843"/>
                <a:gd name="T40" fmla="*/ 851 w 1124"/>
                <a:gd name="T41" fmla="*/ 70 h 843"/>
                <a:gd name="T42" fmla="*/ 727 w 1124"/>
                <a:gd name="T43" fmla="*/ 70 h 843"/>
                <a:gd name="T44" fmla="*/ 484 w 1124"/>
                <a:gd name="T45" fmla="*/ 70 h 843"/>
                <a:gd name="T46" fmla="*/ 562 w 1124"/>
                <a:gd name="T47" fmla="*/ 135 h 843"/>
                <a:gd name="T48" fmla="*/ 273 w 1124"/>
                <a:gd name="T49" fmla="*/ 70 h 843"/>
                <a:gd name="T50" fmla="*/ 341 w 1124"/>
                <a:gd name="T51" fmla="*/ 126 h 843"/>
                <a:gd name="T52" fmla="*/ 429 w 1124"/>
                <a:gd name="T53" fmla="*/ 246 h 843"/>
                <a:gd name="T54" fmla="*/ 343 w 1124"/>
                <a:gd name="T55" fmla="*/ 174 h 843"/>
                <a:gd name="T56" fmla="*/ 525 w 1124"/>
                <a:gd name="T57" fmla="*/ 712 h 843"/>
                <a:gd name="T58" fmla="*/ 439 w 1124"/>
                <a:gd name="T59" fmla="*/ 281 h 843"/>
                <a:gd name="T60" fmla="*/ 101 w 1124"/>
                <a:gd name="T61" fmla="*/ 281 h 843"/>
                <a:gd name="T62" fmla="*/ 446 w 1124"/>
                <a:gd name="T63" fmla="*/ 649 h 843"/>
                <a:gd name="T64" fmla="*/ 1023 w 1124"/>
                <a:gd name="T65" fmla="*/ 281 h 843"/>
                <a:gd name="T66" fmla="*/ 899 w 1124"/>
                <a:gd name="T67" fmla="*/ 281 h 843"/>
                <a:gd name="T68" fmla="*/ 808 w 1124"/>
                <a:gd name="T69" fmla="*/ 151 h 843"/>
                <a:gd name="T70" fmla="*/ 1051 w 1124"/>
                <a:gd name="T71" fmla="*/ 246 h 843"/>
                <a:gd name="T72" fmla="*/ 235 w 1124"/>
                <a:gd name="T73" fmla="*/ 84 h 843"/>
                <a:gd name="T74" fmla="*/ 221 w 1124"/>
                <a:gd name="T75" fmla="*/ 246 h 843"/>
                <a:gd name="T76" fmla="*/ 235 w 1124"/>
                <a:gd name="T77" fmla="*/ 84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4" h="843">
                  <a:moveTo>
                    <a:pt x="1103" y="199"/>
                  </a:moveTo>
                  <a:cubicBezTo>
                    <a:pt x="925" y="21"/>
                    <a:pt x="925" y="21"/>
                    <a:pt x="925" y="21"/>
                  </a:cubicBezTo>
                  <a:cubicBezTo>
                    <a:pt x="912" y="7"/>
                    <a:pt x="894" y="0"/>
                    <a:pt x="875" y="0"/>
                  </a:cubicBezTo>
                  <a:cubicBezTo>
                    <a:pt x="249" y="0"/>
                    <a:pt x="249" y="0"/>
                    <a:pt x="249" y="0"/>
                  </a:cubicBezTo>
                  <a:cubicBezTo>
                    <a:pt x="230" y="0"/>
                    <a:pt x="212" y="7"/>
                    <a:pt x="199" y="21"/>
                  </a:cubicBezTo>
                  <a:cubicBezTo>
                    <a:pt x="21" y="199"/>
                    <a:pt x="21" y="199"/>
                    <a:pt x="21" y="199"/>
                  </a:cubicBezTo>
                  <a:cubicBezTo>
                    <a:pt x="7" y="213"/>
                    <a:pt x="0" y="231"/>
                    <a:pt x="0" y="249"/>
                  </a:cubicBezTo>
                  <a:cubicBezTo>
                    <a:pt x="0" y="266"/>
                    <a:pt x="6" y="282"/>
                    <a:pt x="18" y="295"/>
                  </a:cubicBezTo>
                  <a:cubicBezTo>
                    <a:pt x="509" y="819"/>
                    <a:pt x="509" y="819"/>
                    <a:pt x="509" y="819"/>
                  </a:cubicBezTo>
                  <a:cubicBezTo>
                    <a:pt x="523" y="834"/>
                    <a:pt x="542" y="843"/>
                    <a:pt x="562" y="843"/>
                  </a:cubicBezTo>
                  <a:cubicBezTo>
                    <a:pt x="582" y="843"/>
                    <a:pt x="601" y="834"/>
                    <a:pt x="615" y="819"/>
                  </a:cubicBezTo>
                  <a:cubicBezTo>
                    <a:pt x="1106" y="295"/>
                    <a:pt x="1106" y="295"/>
                    <a:pt x="1106" y="295"/>
                  </a:cubicBezTo>
                  <a:cubicBezTo>
                    <a:pt x="1118" y="282"/>
                    <a:pt x="1124" y="265"/>
                    <a:pt x="1124" y="248"/>
                  </a:cubicBezTo>
                  <a:cubicBezTo>
                    <a:pt x="1124" y="230"/>
                    <a:pt x="1117" y="213"/>
                    <a:pt x="1103" y="199"/>
                  </a:cubicBezTo>
                  <a:close/>
                  <a:moveTo>
                    <a:pt x="640" y="246"/>
                  </a:moveTo>
                  <a:cubicBezTo>
                    <a:pt x="484" y="246"/>
                    <a:pt x="484" y="246"/>
                    <a:pt x="484" y="246"/>
                  </a:cubicBezTo>
                  <a:cubicBezTo>
                    <a:pt x="562" y="181"/>
                    <a:pt x="562" y="181"/>
                    <a:pt x="562" y="181"/>
                  </a:cubicBezTo>
                  <a:lnTo>
                    <a:pt x="640" y="246"/>
                  </a:lnTo>
                  <a:close/>
                  <a:moveTo>
                    <a:pt x="589" y="158"/>
                  </a:moveTo>
                  <a:cubicBezTo>
                    <a:pt x="685" y="78"/>
                    <a:pt x="685" y="78"/>
                    <a:pt x="685" y="78"/>
                  </a:cubicBezTo>
                  <a:cubicBezTo>
                    <a:pt x="756" y="149"/>
                    <a:pt x="756" y="149"/>
                    <a:pt x="756" y="149"/>
                  </a:cubicBezTo>
                  <a:cubicBezTo>
                    <a:pt x="667" y="223"/>
                    <a:pt x="667" y="223"/>
                    <a:pt x="667" y="223"/>
                  </a:cubicBezTo>
                  <a:lnTo>
                    <a:pt x="589" y="158"/>
                  </a:lnTo>
                  <a:close/>
                  <a:moveTo>
                    <a:pt x="457" y="223"/>
                  </a:moveTo>
                  <a:cubicBezTo>
                    <a:pt x="368" y="149"/>
                    <a:pt x="368" y="149"/>
                    <a:pt x="368" y="149"/>
                  </a:cubicBezTo>
                  <a:cubicBezTo>
                    <a:pt x="439" y="78"/>
                    <a:pt x="439" y="78"/>
                    <a:pt x="439" y="78"/>
                  </a:cubicBezTo>
                  <a:cubicBezTo>
                    <a:pt x="535" y="158"/>
                    <a:pt x="535" y="158"/>
                    <a:pt x="535" y="158"/>
                  </a:cubicBezTo>
                  <a:lnTo>
                    <a:pt x="457" y="223"/>
                  </a:lnTo>
                  <a:close/>
                  <a:moveTo>
                    <a:pt x="649" y="281"/>
                  </a:moveTo>
                  <a:cubicBezTo>
                    <a:pt x="562" y="718"/>
                    <a:pt x="562" y="718"/>
                    <a:pt x="562" y="718"/>
                  </a:cubicBezTo>
                  <a:cubicBezTo>
                    <a:pt x="475" y="281"/>
                    <a:pt x="475" y="281"/>
                    <a:pt x="475" y="281"/>
                  </a:cubicBezTo>
                  <a:lnTo>
                    <a:pt x="649" y="281"/>
                  </a:lnTo>
                  <a:close/>
                  <a:moveTo>
                    <a:pt x="685" y="281"/>
                  </a:moveTo>
                  <a:cubicBezTo>
                    <a:pt x="858" y="281"/>
                    <a:pt x="858" y="281"/>
                    <a:pt x="858" y="281"/>
                  </a:cubicBezTo>
                  <a:cubicBezTo>
                    <a:pt x="599" y="712"/>
                    <a:pt x="599" y="712"/>
                    <a:pt x="599" y="712"/>
                  </a:cubicBezTo>
                  <a:lnTo>
                    <a:pt x="685" y="281"/>
                  </a:lnTo>
                  <a:close/>
                  <a:moveTo>
                    <a:pt x="695" y="246"/>
                  </a:moveTo>
                  <a:cubicBezTo>
                    <a:pt x="781" y="174"/>
                    <a:pt x="781" y="174"/>
                    <a:pt x="781" y="174"/>
                  </a:cubicBezTo>
                  <a:cubicBezTo>
                    <a:pt x="853" y="246"/>
                    <a:pt x="853" y="246"/>
                    <a:pt x="853" y="246"/>
                  </a:cubicBezTo>
                  <a:lnTo>
                    <a:pt x="695" y="246"/>
                  </a:lnTo>
                  <a:close/>
                  <a:moveTo>
                    <a:pt x="727" y="70"/>
                  </a:moveTo>
                  <a:cubicBezTo>
                    <a:pt x="851" y="70"/>
                    <a:pt x="851" y="70"/>
                    <a:pt x="851" y="70"/>
                  </a:cubicBezTo>
                  <a:cubicBezTo>
                    <a:pt x="783" y="126"/>
                    <a:pt x="783" y="126"/>
                    <a:pt x="783" y="126"/>
                  </a:cubicBezTo>
                  <a:lnTo>
                    <a:pt x="727" y="70"/>
                  </a:lnTo>
                  <a:close/>
                  <a:moveTo>
                    <a:pt x="562" y="135"/>
                  </a:moveTo>
                  <a:cubicBezTo>
                    <a:pt x="484" y="70"/>
                    <a:pt x="484" y="70"/>
                    <a:pt x="484" y="70"/>
                  </a:cubicBezTo>
                  <a:cubicBezTo>
                    <a:pt x="640" y="70"/>
                    <a:pt x="640" y="70"/>
                    <a:pt x="640" y="70"/>
                  </a:cubicBezTo>
                  <a:lnTo>
                    <a:pt x="562" y="135"/>
                  </a:lnTo>
                  <a:close/>
                  <a:moveTo>
                    <a:pt x="341" y="126"/>
                  </a:moveTo>
                  <a:cubicBezTo>
                    <a:pt x="273" y="70"/>
                    <a:pt x="273" y="70"/>
                    <a:pt x="273" y="70"/>
                  </a:cubicBezTo>
                  <a:cubicBezTo>
                    <a:pt x="397" y="70"/>
                    <a:pt x="397" y="70"/>
                    <a:pt x="397" y="70"/>
                  </a:cubicBezTo>
                  <a:lnTo>
                    <a:pt x="341" y="126"/>
                  </a:lnTo>
                  <a:close/>
                  <a:moveTo>
                    <a:pt x="343" y="174"/>
                  </a:moveTo>
                  <a:cubicBezTo>
                    <a:pt x="429" y="246"/>
                    <a:pt x="429" y="246"/>
                    <a:pt x="429" y="246"/>
                  </a:cubicBezTo>
                  <a:cubicBezTo>
                    <a:pt x="271" y="246"/>
                    <a:pt x="271" y="246"/>
                    <a:pt x="271" y="246"/>
                  </a:cubicBezTo>
                  <a:lnTo>
                    <a:pt x="343" y="174"/>
                  </a:lnTo>
                  <a:close/>
                  <a:moveTo>
                    <a:pt x="439" y="281"/>
                  </a:moveTo>
                  <a:cubicBezTo>
                    <a:pt x="525" y="712"/>
                    <a:pt x="525" y="712"/>
                    <a:pt x="525" y="712"/>
                  </a:cubicBezTo>
                  <a:cubicBezTo>
                    <a:pt x="266" y="281"/>
                    <a:pt x="266" y="281"/>
                    <a:pt x="266" y="281"/>
                  </a:cubicBezTo>
                  <a:lnTo>
                    <a:pt x="439" y="281"/>
                  </a:lnTo>
                  <a:close/>
                  <a:moveTo>
                    <a:pt x="446" y="649"/>
                  </a:moveTo>
                  <a:cubicBezTo>
                    <a:pt x="101" y="281"/>
                    <a:pt x="101" y="281"/>
                    <a:pt x="101" y="281"/>
                  </a:cubicBezTo>
                  <a:cubicBezTo>
                    <a:pt x="225" y="281"/>
                    <a:pt x="225" y="281"/>
                    <a:pt x="225" y="281"/>
                  </a:cubicBezTo>
                  <a:lnTo>
                    <a:pt x="446" y="649"/>
                  </a:lnTo>
                  <a:close/>
                  <a:moveTo>
                    <a:pt x="899" y="281"/>
                  </a:moveTo>
                  <a:cubicBezTo>
                    <a:pt x="1023" y="281"/>
                    <a:pt x="1023" y="281"/>
                    <a:pt x="1023" y="281"/>
                  </a:cubicBezTo>
                  <a:cubicBezTo>
                    <a:pt x="678" y="649"/>
                    <a:pt x="678" y="649"/>
                    <a:pt x="678" y="649"/>
                  </a:cubicBezTo>
                  <a:lnTo>
                    <a:pt x="899" y="281"/>
                  </a:lnTo>
                  <a:close/>
                  <a:moveTo>
                    <a:pt x="903" y="246"/>
                  </a:moveTo>
                  <a:cubicBezTo>
                    <a:pt x="808" y="151"/>
                    <a:pt x="808" y="151"/>
                    <a:pt x="808" y="151"/>
                  </a:cubicBezTo>
                  <a:cubicBezTo>
                    <a:pt x="889" y="84"/>
                    <a:pt x="889" y="84"/>
                    <a:pt x="889" y="84"/>
                  </a:cubicBezTo>
                  <a:cubicBezTo>
                    <a:pt x="1051" y="246"/>
                    <a:pt x="1051" y="246"/>
                    <a:pt x="1051" y="246"/>
                  </a:cubicBezTo>
                  <a:lnTo>
                    <a:pt x="903" y="246"/>
                  </a:lnTo>
                  <a:close/>
                  <a:moveTo>
                    <a:pt x="235" y="84"/>
                  </a:moveTo>
                  <a:cubicBezTo>
                    <a:pt x="316" y="151"/>
                    <a:pt x="316" y="151"/>
                    <a:pt x="316" y="151"/>
                  </a:cubicBezTo>
                  <a:cubicBezTo>
                    <a:pt x="221" y="246"/>
                    <a:pt x="221" y="246"/>
                    <a:pt x="221" y="246"/>
                  </a:cubicBezTo>
                  <a:cubicBezTo>
                    <a:pt x="70" y="246"/>
                    <a:pt x="70" y="246"/>
                    <a:pt x="70" y="246"/>
                  </a:cubicBezTo>
                  <a:lnTo>
                    <a:pt x="235" y="8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91" name="TextBox 13@|17FFC:16777215|FBC:16777215|LFC:16777215|LBC:16777215"/>
            <p:cNvSpPr txBox="1">
              <a:spLocks noChangeArrowheads="1"/>
            </p:cNvSpPr>
            <p:nvPr/>
          </p:nvSpPr>
          <p:spPr bwMode="auto">
            <a:xfrm>
              <a:off x="741760" y="2553891"/>
              <a:ext cx="146446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92" name="TextBox 13@|17FFC:16777215|FBC:16777215|LFC:16777215|LBC:16777215"/>
            <p:cNvSpPr txBox="1">
              <a:spLocks noChangeArrowheads="1"/>
            </p:cNvSpPr>
            <p:nvPr/>
          </p:nvSpPr>
          <p:spPr bwMode="auto">
            <a:xfrm>
              <a:off x="369094" y="2768204"/>
              <a:ext cx="18561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spcBef>
                  <a:spcPct val="20000"/>
                </a:spcBef>
              </a:pPr>
              <a:r>
                <a:rPr lang="zh-CN" altLang="en-US" sz="11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1100">
                <a:solidFill>
                  <a:srgbClr val="445469"/>
                </a:solidFill>
                <a:latin typeface="Arial" pitchFamily="34" charset="0"/>
                <a:ea typeface="微软雅黑" pitchFamily="34" charset="-122"/>
                <a:sym typeface="Arial" pitchFamily="34" charset="0"/>
              </a:endParaRPr>
            </a:p>
          </p:txBody>
        </p:sp>
      </p:grpSp>
      <p:grpSp>
        <p:nvGrpSpPr>
          <p:cNvPr id="93" name="组合 92"/>
          <p:cNvGrpSpPr/>
          <p:nvPr/>
        </p:nvGrpSpPr>
        <p:grpSpPr>
          <a:xfrm>
            <a:off x="369094" y="3378994"/>
            <a:ext cx="2681287" cy="686216"/>
            <a:chOff x="369094" y="3378994"/>
            <a:chExt cx="2681287" cy="686216"/>
          </a:xfrm>
        </p:grpSpPr>
        <p:sp>
          <p:nvSpPr>
            <p:cNvPr id="94" name="Oval 78"/>
            <p:cNvSpPr>
              <a:spLocks noChangeAspect="1" noChangeArrowheads="1"/>
            </p:cNvSpPr>
            <p:nvPr/>
          </p:nvSpPr>
          <p:spPr bwMode="auto">
            <a:xfrm>
              <a:off x="2375297" y="3378994"/>
              <a:ext cx="675084" cy="675085"/>
            </a:xfrm>
            <a:prstGeom prst="ellipse">
              <a:avLst/>
            </a:prstGeom>
            <a:solidFill>
              <a:srgbClr val="41A3DF"/>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id-ID" altLang="en-US">
                <a:solidFill>
                  <a:srgbClr val="FFFFFF"/>
                </a:solidFill>
                <a:latin typeface="Arial" pitchFamily="34" charset="0"/>
                <a:ea typeface="微软雅黑" pitchFamily="34" charset="-122"/>
                <a:sym typeface="Arial" pitchFamily="34" charset="0"/>
              </a:endParaRPr>
            </a:p>
          </p:txBody>
        </p:sp>
        <p:sp>
          <p:nvSpPr>
            <p:cNvPr id="95" name="Freeform 5"/>
            <p:cNvSpPr>
              <a:spLocks noEditPoints="1"/>
            </p:cNvSpPr>
            <p:nvPr/>
          </p:nvSpPr>
          <p:spPr bwMode="auto">
            <a:xfrm>
              <a:off x="2544366" y="3559969"/>
              <a:ext cx="309563" cy="305991"/>
            </a:xfrm>
            <a:custGeom>
              <a:avLst/>
              <a:gdLst>
                <a:gd name="T0" fmla="*/ 744 w 1047"/>
                <a:gd name="T1" fmla="*/ 26 h 1037"/>
                <a:gd name="T2" fmla="*/ 681 w 1047"/>
                <a:gd name="T3" fmla="*/ 0 h 1037"/>
                <a:gd name="T4" fmla="*/ 618 w 1047"/>
                <a:gd name="T5" fmla="*/ 26 h 1037"/>
                <a:gd name="T6" fmla="*/ 568 w 1047"/>
                <a:gd name="T7" fmla="*/ 77 h 1037"/>
                <a:gd name="T8" fmla="*/ 541 w 1047"/>
                <a:gd name="T9" fmla="*/ 140 h 1037"/>
                <a:gd name="T10" fmla="*/ 555 w 1047"/>
                <a:gd name="T11" fmla="*/ 187 h 1037"/>
                <a:gd name="T12" fmla="*/ 69 w 1047"/>
                <a:gd name="T13" fmla="*/ 382 h 1037"/>
                <a:gd name="T14" fmla="*/ 7 w 1047"/>
                <a:gd name="T15" fmla="*/ 460 h 1037"/>
                <a:gd name="T16" fmla="*/ 37 w 1047"/>
                <a:gd name="T17" fmla="*/ 556 h 1037"/>
                <a:gd name="T18" fmla="*/ 491 w 1047"/>
                <a:gd name="T19" fmla="*/ 1006 h 1037"/>
                <a:gd name="T20" fmla="*/ 565 w 1047"/>
                <a:gd name="T21" fmla="*/ 1037 h 1037"/>
                <a:gd name="T22" fmla="*/ 567 w 1047"/>
                <a:gd name="T23" fmla="*/ 1037 h 1037"/>
                <a:gd name="T24" fmla="*/ 589 w 1047"/>
                <a:gd name="T25" fmla="*/ 1035 h 1037"/>
                <a:gd name="T26" fmla="*/ 667 w 1047"/>
                <a:gd name="T27" fmla="*/ 969 h 1037"/>
                <a:gd name="T28" fmla="*/ 858 w 1047"/>
                <a:gd name="T29" fmla="*/ 491 h 1037"/>
                <a:gd name="T30" fmla="*/ 907 w 1047"/>
                <a:gd name="T31" fmla="*/ 506 h 1037"/>
                <a:gd name="T32" fmla="*/ 970 w 1047"/>
                <a:gd name="T33" fmla="*/ 480 h 1037"/>
                <a:gd name="T34" fmla="*/ 1020 w 1047"/>
                <a:gd name="T35" fmla="*/ 429 h 1037"/>
                <a:gd name="T36" fmla="*/ 1047 w 1047"/>
                <a:gd name="T37" fmla="*/ 366 h 1037"/>
                <a:gd name="T38" fmla="*/ 1021 w 1047"/>
                <a:gd name="T39" fmla="*/ 303 h 1037"/>
                <a:gd name="T40" fmla="*/ 744 w 1047"/>
                <a:gd name="T41" fmla="*/ 26 h 1037"/>
                <a:gd name="T42" fmla="*/ 601 w 1047"/>
                <a:gd name="T43" fmla="*/ 943 h 1037"/>
                <a:gd name="T44" fmla="*/ 575 w 1047"/>
                <a:gd name="T45" fmla="*/ 965 h 1037"/>
                <a:gd name="T46" fmla="*/ 566 w 1047"/>
                <a:gd name="T47" fmla="*/ 966 h 1037"/>
                <a:gd name="T48" fmla="*/ 542 w 1047"/>
                <a:gd name="T49" fmla="*/ 955 h 1037"/>
                <a:gd name="T50" fmla="*/ 87 w 1047"/>
                <a:gd name="T51" fmla="*/ 505 h 1037"/>
                <a:gd name="T52" fmla="*/ 77 w 1047"/>
                <a:gd name="T53" fmla="*/ 473 h 1037"/>
                <a:gd name="T54" fmla="*/ 98 w 1047"/>
                <a:gd name="T55" fmla="*/ 447 h 1037"/>
                <a:gd name="T56" fmla="*/ 320 w 1047"/>
                <a:gd name="T57" fmla="*/ 358 h 1037"/>
                <a:gd name="T58" fmla="*/ 770 w 1047"/>
                <a:gd name="T59" fmla="*/ 520 h 1037"/>
                <a:gd name="T60" fmla="*/ 601 w 1047"/>
                <a:gd name="T61" fmla="*/ 943 h 1037"/>
                <a:gd name="T62" fmla="*/ 970 w 1047"/>
                <a:gd name="T63" fmla="*/ 378 h 1037"/>
                <a:gd name="T64" fmla="*/ 919 w 1047"/>
                <a:gd name="T65" fmla="*/ 429 h 1037"/>
                <a:gd name="T66" fmla="*/ 894 w 1047"/>
                <a:gd name="T67" fmla="*/ 429 h 1037"/>
                <a:gd name="T68" fmla="*/ 831 w 1047"/>
                <a:gd name="T69" fmla="*/ 366 h 1037"/>
                <a:gd name="T70" fmla="*/ 780 w 1047"/>
                <a:gd name="T71" fmla="*/ 494 h 1037"/>
                <a:gd name="T72" fmla="*/ 784 w 1047"/>
                <a:gd name="T73" fmla="*/ 483 h 1037"/>
                <a:gd name="T74" fmla="*/ 468 w 1047"/>
                <a:gd name="T75" fmla="*/ 350 h 1037"/>
                <a:gd name="T76" fmla="*/ 376 w 1047"/>
                <a:gd name="T77" fmla="*/ 336 h 1037"/>
                <a:gd name="T78" fmla="*/ 679 w 1047"/>
                <a:gd name="T79" fmla="*/ 214 h 1037"/>
                <a:gd name="T80" fmla="*/ 618 w 1047"/>
                <a:gd name="T81" fmla="*/ 153 h 1037"/>
                <a:gd name="T82" fmla="*/ 618 w 1047"/>
                <a:gd name="T83" fmla="*/ 128 h 1037"/>
                <a:gd name="T84" fmla="*/ 669 w 1047"/>
                <a:gd name="T85" fmla="*/ 77 h 1037"/>
                <a:gd name="T86" fmla="*/ 694 w 1047"/>
                <a:gd name="T87" fmla="*/ 77 h 1037"/>
                <a:gd name="T88" fmla="*/ 970 w 1047"/>
                <a:gd name="T89" fmla="*/ 353 h 1037"/>
                <a:gd name="T90" fmla="*/ 970 w 1047"/>
                <a:gd name="T91" fmla="*/ 378 h 10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47" h="1037">
                  <a:moveTo>
                    <a:pt x="744" y="26"/>
                  </a:moveTo>
                  <a:cubicBezTo>
                    <a:pt x="727" y="10"/>
                    <a:pt x="705" y="0"/>
                    <a:pt x="681" y="0"/>
                  </a:cubicBezTo>
                  <a:cubicBezTo>
                    <a:pt x="657" y="0"/>
                    <a:pt x="635" y="10"/>
                    <a:pt x="618" y="26"/>
                  </a:cubicBezTo>
                  <a:cubicBezTo>
                    <a:pt x="568" y="77"/>
                    <a:pt x="568" y="77"/>
                    <a:pt x="568" y="77"/>
                  </a:cubicBezTo>
                  <a:cubicBezTo>
                    <a:pt x="551" y="94"/>
                    <a:pt x="541" y="116"/>
                    <a:pt x="541" y="140"/>
                  </a:cubicBezTo>
                  <a:cubicBezTo>
                    <a:pt x="541" y="157"/>
                    <a:pt x="546" y="173"/>
                    <a:pt x="555" y="187"/>
                  </a:cubicBezTo>
                  <a:cubicBezTo>
                    <a:pt x="69" y="382"/>
                    <a:pt x="69" y="382"/>
                    <a:pt x="69" y="382"/>
                  </a:cubicBezTo>
                  <a:cubicBezTo>
                    <a:pt x="37" y="396"/>
                    <a:pt x="13" y="425"/>
                    <a:pt x="7" y="460"/>
                  </a:cubicBezTo>
                  <a:cubicBezTo>
                    <a:pt x="0" y="495"/>
                    <a:pt x="11" y="531"/>
                    <a:pt x="37" y="556"/>
                  </a:cubicBezTo>
                  <a:cubicBezTo>
                    <a:pt x="491" y="1006"/>
                    <a:pt x="491" y="1006"/>
                    <a:pt x="491" y="1006"/>
                  </a:cubicBezTo>
                  <a:cubicBezTo>
                    <a:pt x="511" y="1025"/>
                    <a:pt x="537" y="1036"/>
                    <a:pt x="565" y="1037"/>
                  </a:cubicBezTo>
                  <a:cubicBezTo>
                    <a:pt x="565" y="1037"/>
                    <a:pt x="567" y="1037"/>
                    <a:pt x="567" y="1037"/>
                  </a:cubicBezTo>
                  <a:cubicBezTo>
                    <a:pt x="575" y="1037"/>
                    <a:pt x="582" y="1036"/>
                    <a:pt x="589" y="1035"/>
                  </a:cubicBezTo>
                  <a:cubicBezTo>
                    <a:pt x="625" y="1027"/>
                    <a:pt x="654" y="1003"/>
                    <a:pt x="667" y="969"/>
                  </a:cubicBezTo>
                  <a:cubicBezTo>
                    <a:pt x="858" y="491"/>
                    <a:pt x="858" y="491"/>
                    <a:pt x="858" y="491"/>
                  </a:cubicBezTo>
                  <a:cubicBezTo>
                    <a:pt x="872" y="501"/>
                    <a:pt x="889" y="506"/>
                    <a:pt x="907" y="506"/>
                  </a:cubicBezTo>
                  <a:cubicBezTo>
                    <a:pt x="931" y="506"/>
                    <a:pt x="953" y="496"/>
                    <a:pt x="970" y="480"/>
                  </a:cubicBezTo>
                  <a:cubicBezTo>
                    <a:pt x="1020" y="429"/>
                    <a:pt x="1020" y="429"/>
                    <a:pt x="1020" y="429"/>
                  </a:cubicBezTo>
                  <a:cubicBezTo>
                    <a:pt x="1037" y="412"/>
                    <a:pt x="1047" y="390"/>
                    <a:pt x="1047" y="366"/>
                  </a:cubicBezTo>
                  <a:cubicBezTo>
                    <a:pt x="1047" y="342"/>
                    <a:pt x="1037" y="319"/>
                    <a:pt x="1021" y="303"/>
                  </a:cubicBezTo>
                  <a:lnTo>
                    <a:pt x="744" y="26"/>
                  </a:lnTo>
                  <a:close/>
                  <a:moveTo>
                    <a:pt x="601" y="943"/>
                  </a:moveTo>
                  <a:cubicBezTo>
                    <a:pt x="596" y="954"/>
                    <a:pt x="586" y="962"/>
                    <a:pt x="575" y="965"/>
                  </a:cubicBezTo>
                  <a:cubicBezTo>
                    <a:pt x="572" y="965"/>
                    <a:pt x="569" y="966"/>
                    <a:pt x="566" y="966"/>
                  </a:cubicBezTo>
                  <a:cubicBezTo>
                    <a:pt x="557" y="965"/>
                    <a:pt x="549" y="962"/>
                    <a:pt x="542" y="955"/>
                  </a:cubicBezTo>
                  <a:cubicBezTo>
                    <a:pt x="87" y="505"/>
                    <a:pt x="87" y="505"/>
                    <a:pt x="87" y="505"/>
                  </a:cubicBezTo>
                  <a:cubicBezTo>
                    <a:pt x="79" y="497"/>
                    <a:pt x="75" y="485"/>
                    <a:pt x="77" y="473"/>
                  </a:cubicBezTo>
                  <a:cubicBezTo>
                    <a:pt x="79" y="462"/>
                    <a:pt x="87" y="452"/>
                    <a:pt x="98" y="447"/>
                  </a:cubicBezTo>
                  <a:cubicBezTo>
                    <a:pt x="320" y="358"/>
                    <a:pt x="320" y="358"/>
                    <a:pt x="320" y="358"/>
                  </a:cubicBezTo>
                  <a:cubicBezTo>
                    <a:pt x="470" y="408"/>
                    <a:pt x="620" y="360"/>
                    <a:pt x="770" y="520"/>
                  </a:cubicBezTo>
                  <a:lnTo>
                    <a:pt x="601" y="943"/>
                  </a:lnTo>
                  <a:close/>
                  <a:moveTo>
                    <a:pt x="970" y="378"/>
                  </a:moveTo>
                  <a:cubicBezTo>
                    <a:pt x="919" y="429"/>
                    <a:pt x="919" y="429"/>
                    <a:pt x="919" y="429"/>
                  </a:cubicBezTo>
                  <a:cubicBezTo>
                    <a:pt x="912" y="436"/>
                    <a:pt x="901" y="436"/>
                    <a:pt x="894" y="429"/>
                  </a:cubicBezTo>
                  <a:cubicBezTo>
                    <a:pt x="831" y="366"/>
                    <a:pt x="831" y="366"/>
                    <a:pt x="831" y="366"/>
                  </a:cubicBezTo>
                  <a:cubicBezTo>
                    <a:pt x="780" y="494"/>
                    <a:pt x="780" y="494"/>
                    <a:pt x="780" y="494"/>
                  </a:cubicBezTo>
                  <a:cubicBezTo>
                    <a:pt x="784" y="483"/>
                    <a:pt x="784" y="483"/>
                    <a:pt x="784" y="483"/>
                  </a:cubicBezTo>
                  <a:cubicBezTo>
                    <a:pt x="676" y="376"/>
                    <a:pt x="567" y="362"/>
                    <a:pt x="468" y="350"/>
                  </a:cubicBezTo>
                  <a:cubicBezTo>
                    <a:pt x="437" y="346"/>
                    <a:pt x="406" y="342"/>
                    <a:pt x="376" y="336"/>
                  </a:cubicBezTo>
                  <a:cubicBezTo>
                    <a:pt x="679" y="214"/>
                    <a:pt x="679" y="214"/>
                    <a:pt x="679" y="214"/>
                  </a:cubicBezTo>
                  <a:cubicBezTo>
                    <a:pt x="618" y="153"/>
                    <a:pt x="618" y="153"/>
                    <a:pt x="618" y="153"/>
                  </a:cubicBezTo>
                  <a:cubicBezTo>
                    <a:pt x="611" y="146"/>
                    <a:pt x="611" y="135"/>
                    <a:pt x="618" y="128"/>
                  </a:cubicBezTo>
                  <a:cubicBezTo>
                    <a:pt x="669" y="77"/>
                    <a:pt x="669" y="77"/>
                    <a:pt x="669" y="77"/>
                  </a:cubicBezTo>
                  <a:cubicBezTo>
                    <a:pt x="676" y="70"/>
                    <a:pt x="687" y="70"/>
                    <a:pt x="694" y="77"/>
                  </a:cubicBezTo>
                  <a:cubicBezTo>
                    <a:pt x="970" y="353"/>
                    <a:pt x="970" y="353"/>
                    <a:pt x="970" y="353"/>
                  </a:cubicBezTo>
                  <a:cubicBezTo>
                    <a:pt x="977" y="360"/>
                    <a:pt x="977" y="372"/>
                    <a:pt x="970" y="3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96" name="Freeform 6"/>
            <p:cNvSpPr>
              <a:spLocks noEditPoints="1"/>
            </p:cNvSpPr>
            <p:nvPr/>
          </p:nvSpPr>
          <p:spPr bwMode="auto">
            <a:xfrm>
              <a:off x="2694385" y="3698081"/>
              <a:ext cx="52388" cy="52388"/>
            </a:xfrm>
            <a:custGeom>
              <a:avLst/>
              <a:gdLst>
                <a:gd name="T0" fmla="*/ 89 w 178"/>
                <a:gd name="T1" fmla="*/ 179 h 179"/>
                <a:gd name="T2" fmla="*/ 178 w 178"/>
                <a:gd name="T3" fmla="*/ 89 h 179"/>
                <a:gd name="T4" fmla="*/ 89 w 178"/>
                <a:gd name="T5" fmla="*/ 0 h 179"/>
                <a:gd name="T6" fmla="*/ 0 w 178"/>
                <a:gd name="T7" fmla="*/ 89 h 179"/>
                <a:gd name="T8" fmla="*/ 89 w 178"/>
                <a:gd name="T9" fmla="*/ 179 h 179"/>
                <a:gd name="T10" fmla="*/ 89 w 178"/>
                <a:gd name="T11" fmla="*/ 36 h 179"/>
                <a:gd name="T12" fmla="*/ 143 w 178"/>
                <a:gd name="T13" fmla="*/ 89 h 179"/>
                <a:gd name="T14" fmla="*/ 89 w 178"/>
                <a:gd name="T15" fmla="*/ 143 h 179"/>
                <a:gd name="T16" fmla="*/ 35 w 178"/>
                <a:gd name="T17" fmla="*/ 89 h 179"/>
                <a:gd name="T18" fmla="*/ 89 w 178"/>
                <a:gd name="T19" fmla="*/ 3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9">
                  <a:moveTo>
                    <a:pt x="89" y="179"/>
                  </a:moveTo>
                  <a:cubicBezTo>
                    <a:pt x="138" y="179"/>
                    <a:pt x="178" y="139"/>
                    <a:pt x="178" y="89"/>
                  </a:cubicBezTo>
                  <a:cubicBezTo>
                    <a:pt x="178" y="40"/>
                    <a:pt x="138" y="0"/>
                    <a:pt x="89" y="0"/>
                  </a:cubicBezTo>
                  <a:cubicBezTo>
                    <a:pt x="40" y="0"/>
                    <a:pt x="0" y="40"/>
                    <a:pt x="0" y="89"/>
                  </a:cubicBezTo>
                  <a:cubicBezTo>
                    <a:pt x="0" y="139"/>
                    <a:pt x="40" y="179"/>
                    <a:pt x="89" y="179"/>
                  </a:cubicBezTo>
                  <a:close/>
                  <a:moveTo>
                    <a:pt x="89" y="36"/>
                  </a:moveTo>
                  <a:cubicBezTo>
                    <a:pt x="119" y="36"/>
                    <a:pt x="143" y="60"/>
                    <a:pt x="143" y="89"/>
                  </a:cubicBezTo>
                  <a:cubicBezTo>
                    <a:pt x="143" y="119"/>
                    <a:pt x="119" y="143"/>
                    <a:pt x="89" y="143"/>
                  </a:cubicBezTo>
                  <a:cubicBezTo>
                    <a:pt x="59" y="143"/>
                    <a:pt x="35" y="119"/>
                    <a:pt x="35" y="89"/>
                  </a:cubicBezTo>
                  <a:cubicBezTo>
                    <a:pt x="35" y="60"/>
                    <a:pt x="59" y="36"/>
                    <a:pt x="8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97" name="Freeform 7"/>
            <p:cNvSpPr>
              <a:spLocks noEditPoints="1"/>
            </p:cNvSpPr>
            <p:nvPr/>
          </p:nvSpPr>
          <p:spPr bwMode="auto">
            <a:xfrm>
              <a:off x="2831306" y="3529012"/>
              <a:ext cx="52388" cy="52388"/>
            </a:xfrm>
            <a:custGeom>
              <a:avLst/>
              <a:gdLst>
                <a:gd name="T0" fmla="*/ 90 w 179"/>
                <a:gd name="T1" fmla="*/ 0 h 179"/>
                <a:gd name="T2" fmla="*/ 0 w 179"/>
                <a:gd name="T3" fmla="*/ 89 h 179"/>
                <a:gd name="T4" fmla="*/ 90 w 179"/>
                <a:gd name="T5" fmla="*/ 179 h 179"/>
                <a:gd name="T6" fmla="*/ 179 w 179"/>
                <a:gd name="T7" fmla="*/ 89 h 179"/>
                <a:gd name="T8" fmla="*/ 90 w 179"/>
                <a:gd name="T9" fmla="*/ 0 h 179"/>
                <a:gd name="T10" fmla="*/ 90 w 179"/>
                <a:gd name="T11" fmla="*/ 143 h 179"/>
                <a:gd name="T12" fmla="*/ 36 w 179"/>
                <a:gd name="T13" fmla="*/ 89 h 179"/>
                <a:gd name="T14" fmla="*/ 90 w 179"/>
                <a:gd name="T15" fmla="*/ 36 h 179"/>
                <a:gd name="T16" fmla="*/ 143 w 179"/>
                <a:gd name="T17" fmla="*/ 89 h 179"/>
                <a:gd name="T18" fmla="*/ 90 w 179"/>
                <a:gd name="T19" fmla="*/ 14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179">
                  <a:moveTo>
                    <a:pt x="90" y="0"/>
                  </a:moveTo>
                  <a:cubicBezTo>
                    <a:pt x="40" y="0"/>
                    <a:pt x="0" y="40"/>
                    <a:pt x="0" y="89"/>
                  </a:cubicBezTo>
                  <a:cubicBezTo>
                    <a:pt x="0" y="139"/>
                    <a:pt x="40" y="179"/>
                    <a:pt x="90" y="179"/>
                  </a:cubicBezTo>
                  <a:cubicBezTo>
                    <a:pt x="139" y="179"/>
                    <a:pt x="179" y="139"/>
                    <a:pt x="179" y="89"/>
                  </a:cubicBezTo>
                  <a:cubicBezTo>
                    <a:pt x="179" y="40"/>
                    <a:pt x="139" y="0"/>
                    <a:pt x="90" y="0"/>
                  </a:cubicBezTo>
                  <a:close/>
                  <a:moveTo>
                    <a:pt x="90" y="143"/>
                  </a:moveTo>
                  <a:cubicBezTo>
                    <a:pt x="60" y="143"/>
                    <a:pt x="36" y="119"/>
                    <a:pt x="36" y="89"/>
                  </a:cubicBezTo>
                  <a:cubicBezTo>
                    <a:pt x="36" y="60"/>
                    <a:pt x="60" y="36"/>
                    <a:pt x="90" y="36"/>
                  </a:cubicBezTo>
                  <a:cubicBezTo>
                    <a:pt x="119" y="36"/>
                    <a:pt x="143" y="60"/>
                    <a:pt x="143" y="89"/>
                  </a:cubicBezTo>
                  <a:cubicBezTo>
                    <a:pt x="143" y="119"/>
                    <a:pt x="119" y="143"/>
                    <a:pt x="90" y="1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98" name="Freeform 8"/>
            <p:cNvSpPr>
              <a:spLocks noEditPoints="1"/>
            </p:cNvSpPr>
            <p:nvPr/>
          </p:nvSpPr>
          <p:spPr bwMode="auto">
            <a:xfrm>
              <a:off x="2630091" y="3687366"/>
              <a:ext cx="42863" cy="41672"/>
            </a:xfrm>
            <a:custGeom>
              <a:avLst/>
              <a:gdLst>
                <a:gd name="T0" fmla="*/ 0 w 143"/>
                <a:gd name="T1" fmla="*/ 72 h 143"/>
                <a:gd name="T2" fmla="*/ 72 w 143"/>
                <a:gd name="T3" fmla="*/ 143 h 143"/>
                <a:gd name="T4" fmla="*/ 143 w 143"/>
                <a:gd name="T5" fmla="*/ 72 h 143"/>
                <a:gd name="T6" fmla="*/ 72 w 143"/>
                <a:gd name="T7" fmla="*/ 0 h 143"/>
                <a:gd name="T8" fmla="*/ 0 w 143"/>
                <a:gd name="T9" fmla="*/ 72 h 143"/>
                <a:gd name="T10" fmla="*/ 72 w 143"/>
                <a:gd name="T11" fmla="*/ 36 h 143"/>
                <a:gd name="T12" fmla="*/ 107 w 143"/>
                <a:gd name="T13" fmla="*/ 72 h 143"/>
                <a:gd name="T14" fmla="*/ 72 w 143"/>
                <a:gd name="T15" fmla="*/ 108 h 143"/>
                <a:gd name="T16" fmla="*/ 36 w 143"/>
                <a:gd name="T17" fmla="*/ 72 h 143"/>
                <a:gd name="T18" fmla="*/ 72 w 143"/>
                <a:gd name="T19" fmla="*/ 3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143">
                  <a:moveTo>
                    <a:pt x="0" y="72"/>
                  </a:moveTo>
                  <a:cubicBezTo>
                    <a:pt x="0" y="111"/>
                    <a:pt x="32" y="143"/>
                    <a:pt x="72" y="143"/>
                  </a:cubicBezTo>
                  <a:cubicBezTo>
                    <a:pt x="111" y="143"/>
                    <a:pt x="143" y="111"/>
                    <a:pt x="143" y="72"/>
                  </a:cubicBezTo>
                  <a:cubicBezTo>
                    <a:pt x="143" y="32"/>
                    <a:pt x="111" y="0"/>
                    <a:pt x="72" y="0"/>
                  </a:cubicBezTo>
                  <a:cubicBezTo>
                    <a:pt x="32" y="0"/>
                    <a:pt x="0" y="32"/>
                    <a:pt x="0" y="72"/>
                  </a:cubicBezTo>
                  <a:close/>
                  <a:moveTo>
                    <a:pt x="72" y="36"/>
                  </a:moveTo>
                  <a:cubicBezTo>
                    <a:pt x="91" y="36"/>
                    <a:pt x="107" y="52"/>
                    <a:pt x="107" y="72"/>
                  </a:cubicBezTo>
                  <a:cubicBezTo>
                    <a:pt x="107" y="92"/>
                    <a:pt x="91" y="108"/>
                    <a:pt x="72" y="108"/>
                  </a:cubicBezTo>
                  <a:cubicBezTo>
                    <a:pt x="52" y="108"/>
                    <a:pt x="36" y="92"/>
                    <a:pt x="36" y="72"/>
                  </a:cubicBezTo>
                  <a:cubicBezTo>
                    <a:pt x="36" y="52"/>
                    <a:pt x="52" y="36"/>
                    <a:pt x="72"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99" name="Oval 9"/>
            <p:cNvSpPr>
              <a:spLocks noChangeArrowheads="1"/>
            </p:cNvSpPr>
            <p:nvPr/>
          </p:nvSpPr>
          <p:spPr bwMode="auto">
            <a:xfrm>
              <a:off x="2672954" y="3761185"/>
              <a:ext cx="21431" cy="2024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id-ID" altLang="en-US">
                <a:solidFill>
                  <a:srgbClr val="7F7F7F"/>
                </a:solidFill>
                <a:latin typeface="Arial" pitchFamily="34" charset="0"/>
                <a:ea typeface="微软雅黑" pitchFamily="34" charset="-122"/>
                <a:sym typeface="Arial" pitchFamily="34" charset="0"/>
              </a:endParaRPr>
            </a:p>
          </p:txBody>
        </p:sp>
        <p:sp>
          <p:nvSpPr>
            <p:cNvPr id="100" name="Oval 10"/>
            <p:cNvSpPr>
              <a:spLocks noChangeArrowheads="1"/>
            </p:cNvSpPr>
            <p:nvPr/>
          </p:nvSpPr>
          <p:spPr bwMode="auto">
            <a:xfrm>
              <a:off x="2840832" y="3602832"/>
              <a:ext cx="21431" cy="2143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id-ID" altLang="en-US">
                <a:solidFill>
                  <a:srgbClr val="7F7F7F"/>
                </a:solidFill>
                <a:latin typeface="Arial" pitchFamily="34" charset="0"/>
                <a:ea typeface="微软雅黑" pitchFamily="34" charset="-122"/>
                <a:sym typeface="Arial" pitchFamily="34" charset="0"/>
              </a:endParaRPr>
            </a:p>
          </p:txBody>
        </p:sp>
        <p:sp>
          <p:nvSpPr>
            <p:cNvPr id="101" name="TextBox 13@|17FFC:16777215|FBC:16777215|LFC:16777215|LBC:16777215"/>
            <p:cNvSpPr txBox="1">
              <a:spLocks noChangeArrowheads="1"/>
            </p:cNvSpPr>
            <p:nvPr/>
          </p:nvSpPr>
          <p:spPr bwMode="auto">
            <a:xfrm>
              <a:off x="741760" y="3512344"/>
              <a:ext cx="146446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102" name="TextBox 13@|17FFC:16777215|FBC:16777215|LFC:16777215|LBC:16777215"/>
            <p:cNvSpPr txBox="1">
              <a:spLocks noChangeArrowheads="1"/>
            </p:cNvSpPr>
            <p:nvPr/>
          </p:nvSpPr>
          <p:spPr bwMode="auto">
            <a:xfrm>
              <a:off x="369094" y="3726656"/>
              <a:ext cx="18561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spcBef>
                  <a:spcPct val="20000"/>
                </a:spcBef>
              </a:pPr>
              <a:r>
                <a:rPr lang="zh-CN" altLang="en-US" sz="11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1100">
                <a:solidFill>
                  <a:srgbClr val="445469"/>
                </a:solidFill>
                <a:latin typeface="Arial" pitchFamily="34" charset="0"/>
                <a:ea typeface="微软雅黑" pitchFamily="34" charset="-122"/>
                <a:sym typeface="Arial" pitchFamily="34" charset="0"/>
              </a:endParaRPr>
            </a:p>
          </p:txBody>
        </p:sp>
      </p:grpSp>
      <p:grpSp>
        <p:nvGrpSpPr>
          <p:cNvPr id="103" name="组合 102"/>
          <p:cNvGrpSpPr/>
          <p:nvPr/>
        </p:nvGrpSpPr>
        <p:grpSpPr>
          <a:xfrm>
            <a:off x="6070997" y="1490663"/>
            <a:ext cx="2858691" cy="675085"/>
            <a:chOff x="6070997" y="1490663"/>
            <a:chExt cx="2858691" cy="675085"/>
          </a:xfrm>
        </p:grpSpPr>
        <p:sp>
          <p:nvSpPr>
            <p:cNvPr id="104" name="Oval 63"/>
            <p:cNvSpPr>
              <a:spLocks noChangeAspect="1" noChangeArrowheads="1"/>
            </p:cNvSpPr>
            <p:nvPr/>
          </p:nvSpPr>
          <p:spPr bwMode="auto">
            <a:xfrm>
              <a:off x="6070997" y="1490663"/>
              <a:ext cx="675084" cy="675085"/>
            </a:xfrm>
            <a:prstGeom prst="ellipse">
              <a:avLst/>
            </a:prstGeom>
            <a:solidFill>
              <a:srgbClr val="1C70A4"/>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id-ID" altLang="en-US">
                <a:solidFill>
                  <a:srgbClr val="FFFFFF"/>
                </a:solidFill>
                <a:latin typeface="Arial" pitchFamily="34" charset="0"/>
                <a:ea typeface="微软雅黑" pitchFamily="34" charset="-122"/>
                <a:sym typeface="Arial" pitchFamily="34" charset="0"/>
              </a:endParaRPr>
            </a:p>
          </p:txBody>
        </p:sp>
        <p:sp>
          <p:nvSpPr>
            <p:cNvPr id="105" name="Freeform 39"/>
            <p:cNvSpPr>
              <a:spLocks noEditPoints="1"/>
            </p:cNvSpPr>
            <p:nvPr/>
          </p:nvSpPr>
          <p:spPr bwMode="auto">
            <a:xfrm>
              <a:off x="6279356" y="1650207"/>
              <a:ext cx="258366" cy="375047"/>
            </a:xfrm>
            <a:custGeom>
              <a:avLst/>
              <a:gdLst>
                <a:gd name="T0" fmla="*/ 560 w 1120"/>
                <a:gd name="T1" fmla="*/ 0 h 1629"/>
                <a:gd name="T2" fmla="*/ 0 w 1120"/>
                <a:gd name="T3" fmla="*/ 560 h 1629"/>
                <a:gd name="T4" fmla="*/ 256 w 1120"/>
                <a:gd name="T5" fmla="*/ 1174 h 1629"/>
                <a:gd name="T6" fmla="*/ 560 w 1120"/>
                <a:gd name="T7" fmla="*/ 1629 h 1629"/>
                <a:gd name="T8" fmla="*/ 864 w 1120"/>
                <a:gd name="T9" fmla="*/ 1175 h 1629"/>
                <a:gd name="T10" fmla="*/ 1120 w 1120"/>
                <a:gd name="T11" fmla="*/ 560 h 1629"/>
                <a:gd name="T12" fmla="*/ 560 w 1120"/>
                <a:gd name="T13" fmla="*/ 0 h 1629"/>
                <a:gd name="T14" fmla="*/ 692 w 1120"/>
                <a:gd name="T15" fmla="*/ 1383 h 1629"/>
                <a:gd name="T16" fmla="*/ 440 w 1120"/>
                <a:gd name="T17" fmla="*/ 1415 h 1629"/>
                <a:gd name="T18" fmla="*/ 409 w 1120"/>
                <a:gd name="T19" fmla="*/ 1319 h 1629"/>
                <a:gd name="T20" fmla="*/ 409 w 1120"/>
                <a:gd name="T21" fmla="*/ 1317 h 1629"/>
                <a:gd name="T22" fmla="*/ 724 w 1120"/>
                <a:gd name="T23" fmla="*/ 1278 h 1629"/>
                <a:gd name="T24" fmla="*/ 710 w 1120"/>
                <a:gd name="T25" fmla="*/ 1323 h 1629"/>
                <a:gd name="T26" fmla="*/ 692 w 1120"/>
                <a:gd name="T27" fmla="*/ 1383 h 1629"/>
                <a:gd name="T28" fmla="*/ 394 w 1120"/>
                <a:gd name="T29" fmla="*/ 1268 h 1629"/>
                <a:gd name="T30" fmla="*/ 363 w 1120"/>
                <a:gd name="T31" fmla="*/ 1171 h 1629"/>
                <a:gd name="T32" fmla="*/ 758 w 1120"/>
                <a:gd name="T33" fmla="*/ 1171 h 1629"/>
                <a:gd name="T34" fmla="*/ 740 w 1120"/>
                <a:gd name="T35" fmla="*/ 1225 h 1629"/>
                <a:gd name="T36" fmla="*/ 394 w 1120"/>
                <a:gd name="T37" fmla="*/ 1268 h 1629"/>
                <a:gd name="T38" fmla="*/ 560 w 1120"/>
                <a:gd name="T39" fmla="*/ 1527 h 1629"/>
                <a:gd name="T40" fmla="*/ 458 w 1120"/>
                <a:gd name="T41" fmla="*/ 1464 h 1629"/>
                <a:gd name="T42" fmla="*/ 674 w 1120"/>
                <a:gd name="T43" fmla="*/ 1437 h 1629"/>
                <a:gd name="T44" fmla="*/ 560 w 1120"/>
                <a:gd name="T45" fmla="*/ 1527 h 1629"/>
                <a:gd name="T46" fmla="*/ 798 w 1120"/>
                <a:gd name="T47" fmla="*/ 1069 h 1629"/>
                <a:gd name="T48" fmla="*/ 323 w 1120"/>
                <a:gd name="T49" fmla="*/ 1069 h 1629"/>
                <a:gd name="T50" fmla="*/ 237 w 1120"/>
                <a:gd name="T51" fmla="*/ 905 h 1629"/>
                <a:gd name="T52" fmla="*/ 102 w 1120"/>
                <a:gd name="T53" fmla="*/ 560 h 1629"/>
                <a:gd name="T54" fmla="*/ 560 w 1120"/>
                <a:gd name="T55" fmla="*/ 102 h 1629"/>
                <a:gd name="T56" fmla="*/ 1018 w 1120"/>
                <a:gd name="T57" fmla="*/ 560 h 1629"/>
                <a:gd name="T58" fmla="*/ 883 w 1120"/>
                <a:gd name="T59" fmla="*/ 906 h 1629"/>
                <a:gd name="T60" fmla="*/ 798 w 1120"/>
                <a:gd name="T61" fmla="*/ 1069 h 1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20" h="1629">
                  <a:moveTo>
                    <a:pt x="560" y="0"/>
                  </a:moveTo>
                  <a:cubicBezTo>
                    <a:pt x="251" y="0"/>
                    <a:pt x="0" y="251"/>
                    <a:pt x="0" y="560"/>
                  </a:cubicBezTo>
                  <a:cubicBezTo>
                    <a:pt x="0" y="765"/>
                    <a:pt x="188" y="983"/>
                    <a:pt x="256" y="1174"/>
                  </a:cubicBezTo>
                  <a:cubicBezTo>
                    <a:pt x="358" y="1459"/>
                    <a:pt x="347" y="1629"/>
                    <a:pt x="560" y="1629"/>
                  </a:cubicBezTo>
                  <a:cubicBezTo>
                    <a:pt x="776" y="1629"/>
                    <a:pt x="762" y="1459"/>
                    <a:pt x="864" y="1175"/>
                  </a:cubicBezTo>
                  <a:cubicBezTo>
                    <a:pt x="932" y="983"/>
                    <a:pt x="1120" y="764"/>
                    <a:pt x="1120" y="560"/>
                  </a:cubicBezTo>
                  <a:cubicBezTo>
                    <a:pt x="1120" y="251"/>
                    <a:pt x="869" y="0"/>
                    <a:pt x="560" y="0"/>
                  </a:cubicBezTo>
                  <a:close/>
                  <a:moveTo>
                    <a:pt x="692" y="1383"/>
                  </a:moveTo>
                  <a:cubicBezTo>
                    <a:pt x="440" y="1415"/>
                    <a:pt x="440" y="1415"/>
                    <a:pt x="440" y="1415"/>
                  </a:cubicBezTo>
                  <a:cubicBezTo>
                    <a:pt x="431" y="1389"/>
                    <a:pt x="421" y="1358"/>
                    <a:pt x="409" y="1319"/>
                  </a:cubicBezTo>
                  <a:cubicBezTo>
                    <a:pt x="409" y="1318"/>
                    <a:pt x="409" y="1318"/>
                    <a:pt x="409" y="1317"/>
                  </a:cubicBezTo>
                  <a:cubicBezTo>
                    <a:pt x="724" y="1278"/>
                    <a:pt x="724" y="1278"/>
                    <a:pt x="724" y="1278"/>
                  </a:cubicBezTo>
                  <a:cubicBezTo>
                    <a:pt x="719" y="1293"/>
                    <a:pt x="714" y="1309"/>
                    <a:pt x="710" y="1323"/>
                  </a:cubicBezTo>
                  <a:cubicBezTo>
                    <a:pt x="704" y="1346"/>
                    <a:pt x="698" y="1365"/>
                    <a:pt x="692" y="1383"/>
                  </a:cubicBezTo>
                  <a:close/>
                  <a:moveTo>
                    <a:pt x="394" y="1268"/>
                  </a:moveTo>
                  <a:cubicBezTo>
                    <a:pt x="385" y="1237"/>
                    <a:pt x="374" y="1205"/>
                    <a:pt x="363" y="1171"/>
                  </a:cubicBezTo>
                  <a:cubicBezTo>
                    <a:pt x="758" y="1171"/>
                    <a:pt x="758" y="1171"/>
                    <a:pt x="758" y="1171"/>
                  </a:cubicBezTo>
                  <a:cubicBezTo>
                    <a:pt x="752" y="1189"/>
                    <a:pt x="745" y="1208"/>
                    <a:pt x="740" y="1225"/>
                  </a:cubicBezTo>
                  <a:lnTo>
                    <a:pt x="394" y="1268"/>
                  </a:lnTo>
                  <a:close/>
                  <a:moveTo>
                    <a:pt x="560" y="1527"/>
                  </a:moveTo>
                  <a:cubicBezTo>
                    <a:pt x="508" y="1527"/>
                    <a:pt x="485" y="1521"/>
                    <a:pt x="458" y="1464"/>
                  </a:cubicBezTo>
                  <a:cubicBezTo>
                    <a:pt x="674" y="1437"/>
                    <a:pt x="674" y="1437"/>
                    <a:pt x="674" y="1437"/>
                  </a:cubicBezTo>
                  <a:cubicBezTo>
                    <a:pt x="643" y="1521"/>
                    <a:pt x="620" y="1527"/>
                    <a:pt x="560" y="1527"/>
                  </a:cubicBezTo>
                  <a:close/>
                  <a:moveTo>
                    <a:pt x="798" y="1069"/>
                  </a:moveTo>
                  <a:cubicBezTo>
                    <a:pt x="323" y="1069"/>
                    <a:pt x="323" y="1069"/>
                    <a:pt x="323" y="1069"/>
                  </a:cubicBezTo>
                  <a:cubicBezTo>
                    <a:pt x="297" y="1014"/>
                    <a:pt x="267" y="959"/>
                    <a:pt x="237" y="905"/>
                  </a:cubicBezTo>
                  <a:cubicBezTo>
                    <a:pt x="170" y="786"/>
                    <a:pt x="102" y="664"/>
                    <a:pt x="102" y="560"/>
                  </a:cubicBezTo>
                  <a:cubicBezTo>
                    <a:pt x="102" y="307"/>
                    <a:pt x="307" y="102"/>
                    <a:pt x="560" y="102"/>
                  </a:cubicBezTo>
                  <a:cubicBezTo>
                    <a:pt x="813" y="102"/>
                    <a:pt x="1018" y="307"/>
                    <a:pt x="1018" y="560"/>
                  </a:cubicBezTo>
                  <a:cubicBezTo>
                    <a:pt x="1018" y="663"/>
                    <a:pt x="949" y="786"/>
                    <a:pt x="883" y="906"/>
                  </a:cubicBezTo>
                  <a:cubicBezTo>
                    <a:pt x="853" y="960"/>
                    <a:pt x="823" y="1014"/>
                    <a:pt x="798" y="10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106" name="Freeform 40"/>
            <p:cNvSpPr>
              <a:spLocks/>
            </p:cNvSpPr>
            <p:nvPr/>
          </p:nvSpPr>
          <p:spPr bwMode="auto">
            <a:xfrm>
              <a:off x="6338888" y="1708547"/>
              <a:ext cx="76200" cy="76200"/>
            </a:xfrm>
            <a:custGeom>
              <a:avLst/>
              <a:gdLst>
                <a:gd name="T0" fmla="*/ 305 w 330"/>
                <a:gd name="T1" fmla="*/ 0 h 330"/>
                <a:gd name="T2" fmla="*/ 0 w 330"/>
                <a:gd name="T3" fmla="*/ 305 h 330"/>
                <a:gd name="T4" fmla="*/ 25 w 330"/>
                <a:gd name="T5" fmla="*/ 330 h 330"/>
                <a:gd name="T6" fmla="*/ 50 w 330"/>
                <a:gd name="T7" fmla="*/ 305 h 330"/>
                <a:gd name="T8" fmla="*/ 305 w 330"/>
                <a:gd name="T9" fmla="*/ 50 h 330"/>
                <a:gd name="T10" fmla="*/ 330 w 330"/>
                <a:gd name="T11" fmla="*/ 25 h 330"/>
                <a:gd name="T12" fmla="*/ 305 w 330"/>
                <a:gd name="T13" fmla="*/ 0 h 330"/>
              </a:gdLst>
              <a:ahLst/>
              <a:cxnLst>
                <a:cxn ang="0">
                  <a:pos x="T0" y="T1"/>
                </a:cxn>
                <a:cxn ang="0">
                  <a:pos x="T2" y="T3"/>
                </a:cxn>
                <a:cxn ang="0">
                  <a:pos x="T4" y="T5"/>
                </a:cxn>
                <a:cxn ang="0">
                  <a:pos x="T6" y="T7"/>
                </a:cxn>
                <a:cxn ang="0">
                  <a:pos x="T8" y="T9"/>
                </a:cxn>
                <a:cxn ang="0">
                  <a:pos x="T10" y="T11"/>
                </a:cxn>
                <a:cxn ang="0">
                  <a:pos x="T12" y="T13"/>
                </a:cxn>
              </a:cxnLst>
              <a:rect l="0" t="0" r="r" b="b"/>
              <a:pathLst>
                <a:path w="330" h="330">
                  <a:moveTo>
                    <a:pt x="305" y="0"/>
                  </a:moveTo>
                  <a:cubicBezTo>
                    <a:pt x="137" y="0"/>
                    <a:pt x="0" y="137"/>
                    <a:pt x="0" y="305"/>
                  </a:cubicBezTo>
                  <a:cubicBezTo>
                    <a:pt x="0" y="319"/>
                    <a:pt x="11" y="330"/>
                    <a:pt x="25" y="330"/>
                  </a:cubicBezTo>
                  <a:cubicBezTo>
                    <a:pt x="39" y="330"/>
                    <a:pt x="50" y="319"/>
                    <a:pt x="50" y="305"/>
                  </a:cubicBezTo>
                  <a:cubicBezTo>
                    <a:pt x="50" y="165"/>
                    <a:pt x="165" y="50"/>
                    <a:pt x="305" y="50"/>
                  </a:cubicBezTo>
                  <a:cubicBezTo>
                    <a:pt x="319" y="50"/>
                    <a:pt x="330" y="39"/>
                    <a:pt x="330" y="25"/>
                  </a:cubicBezTo>
                  <a:cubicBezTo>
                    <a:pt x="330" y="11"/>
                    <a:pt x="319" y="0"/>
                    <a:pt x="30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107" name="TextBox 13"/>
            <p:cNvSpPr txBox="1">
              <a:spLocks noChangeArrowheads="1"/>
            </p:cNvSpPr>
            <p:nvPr/>
          </p:nvSpPr>
          <p:spPr bwMode="auto">
            <a:xfrm>
              <a:off x="7004448" y="1590675"/>
              <a:ext cx="146446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108" name="TextBox 13"/>
            <p:cNvSpPr txBox="1">
              <a:spLocks noChangeArrowheads="1"/>
            </p:cNvSpPr>
            <p:nvPr/>
          </p:nvSpPr>
          <p:spPr bwMode="auto">
            <a:xfrm>
              <a:off x="7004448" y="1804988"/>
              <a:ext cx="19252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10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1100" dirty="0">
                <a:solidFill>
                  <a:srgbClr val="445469"/>
                </a:solidFill>
                <a:latin typeface="Arial" pitchFamily="34" charset="0"/>
                <a:ea typeface="微软雅黑" pitchFamily="34" charset="-122"/>
                <a:sym typeface="Arial" pitchFamily="34" charset="0"/>
              </a:endParaRPr>
            </a:p>
          </p:txBody>
        </p:sp>
      </p:grpSp>
      <p:grpSp>
        <p:nvGrpSpPr>
          <p:cNvPr id="109" name="组合 108"/>
          <p:cNvGrpSpPr/>
          <p:nvPr/>
        </p:nvGrpSpPr>
        <p:grpSpPr>
          <a:xfrm>
            <a:off x="6070997" y="2434829"/>
            <a:ext cx="2858691" cy="681454"/>
            <a:chOff x="6070997" y="2434829"/>
            <a:chExt cx="2858691" cy="681454"/>
          </a:xfrm>
        </p:grpSpPr>
        <p:sp>
          <p:nvSpPr>
            <p:cNvPr id="110" name="Oval 69"/>
            <p:cNvSpPr>
              <a:spLocks noChangeAspect="1" noChangeArrowheads="1"/>
            </p:cNvSpPr>
            <p:nvPr/>
          </p:nvSpPr>
          <p:spPr bwMode="auto">
            <a:xfrm>
              <a:off x="6070997" y="2434829"/>
              <a:ext cx="675084" cy="675084"/>
            </a:xfrm>
            <a:prstGeom prst="ellipse">
              <a:avLst/>
            </a:prstGeom>
            <a:solidFill>
              <a:srgbClr val="1C70A4"/>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id-ID" altLang="en-US">
                <a:solidFill>
                  <a:srgbClr val="FFFFFF"/>
                </a:solidFill>
                <a:latin typeface="Arial" pitchFamily="34" charset="0"/>
                <a:ea typeface="微软雅黑" pitchFamily="34" charset="-122"/>
                <a:sym typeface="Arial" pitchFamily="34" charset="0"/>
              </a:endParaRPr>
            </a:p>
          </p:txBody>
        </p:sp>
        <p:sp>
          <p:nvSpPr>
            <p:cNvPr id="111" name="Freeform 48"/>
            <p:cNvSpPr>
              <a:spLocks noEditPoints="1"/>
            </p:cNvSpPr>
            <p:nvPr/>
          </p:nvSpPr>
          <p:spPr bwMode="auto">
            <a:xfrm>
              <a:off x="6279356" y="2621756"/>
              <a:ext cx="280988" cy="280988"/>
            </a:xfrm>
            <a:custGeom>
              <a:avLst/>
              <a:gdLst>
                <a:gd name="T0" fmla="*/ 690 w 1068"/>
                <a:gd name="T1" fmla="*/ 335 h 1068"/>
                <a:gd name="T2" fmla="*/ 534 w 1068"/>
                <a:gd name="T3" fmla="*/ 0 h 1068"/>
                <a:gd name="T4" fmla="*/ 301 w 1068"/>
                <a:gd name="T5" fmla="*/ 342 h 1068"/>
                <a:gd name="T6" fmla="*/ 267 w 1068"/>
                <a:gd name="T7" fmla="*/ 360 h 1068"/>
                <a:gd name="T8" fmla="*/ 100 w 1068"/>
                <a:gd name="T9" fmla="*/ 334 h 1068"/>
                <a:gd name="T10" fmla="*/ 0 w 1068"/>
                <a:gd name="T11" fmla="*/ 968 h 1068"/>
                <a:gd name="T12" fmla="*/ 201 w 1068"/>
                <a:gd name="T13" fmla="*/ 1068 h 1068"/>
                <a:gd name="T14" fmla="*/ 291 w 1068"/>
                <a:gd name="T15" fmla="*/ 1011 h 1068"/>
                <a:gd name="T16" fmla="*/ 301 w 1068"/>
                <a:gd name="T17" fmla="*/ 1013 h 1068"/>
                <a:gd name="T18" fmla="*/ 635 w 1068"/>
                <a:gd name="T19" fmla="*/ 1068 h 1068"/>
                <a:gd name="T20" fmla="*/ 937 w 1068"/>
                <a:gd name="T21" fmla="*/ 1004 h 1068"/>
                <a:gd name="T22" fmla="*/ 952 w 1068"/>
                <a:gd name="T23" fmla="*/ 909 h 1068"/>
                <a:gd name="T24" fmla="*/ 1007 w 1068"/>
                <a:gd name="T25" fmla="*/ 732 h 1068"/>
                <a:gd name="T26" fmla="*/ 1039 w 1068"/>
                <a:gd name="T27" fmla="*/ 560 h 1068"/>
                <a:gd name="T28" fmla="*/ 1068 w 1068"/>
                <a:gd name="T29" fmla="*/ 481 h 1068"/>
                <a:gd name="T30" fmla="*/ 974 w 1068"/>
                <a:gd name="T31" fmla="*/ 349 h 1068"/>
                <a:gd name="T32" fmla="*/ 201 w 1068"/>
                <a:gd name="T33" fmla="*/ 1001 h 1068"/>
                <a:gd name="T34" fmla="*/ 67 w 1068"/>
                <a:gd name="T35" fmla="*/ 968 h 1068"/>
                <a:gd name="T36" fmla="*/ 100 w 1068"/>
                <a:gd name="T37" fmla="*/ 401 h 1068"/>
                <a:gd name="T38" fmla="*/ 234 w 1068"/>
                <a:gd name="T39" fmla="*/ 434 h 1068"/>
                <a:gd name="T40" fmla="*/ 1001 w 1068"/>
                <a:gd name="T41" fmla="*/ 485 h 1068"/>
                <a:gd name="T42" fmla="*/ 868 w 1068"/>
                <a:gd name="T43" fmla="*/ 534 h 1068"/>
                <a:gd name="T44" fmla="*/ 868 w 1068"/>
                <a:gd name="T45" fmla="*/ 567 h 1068"/>
                <a:gd name="T46" fmla="*/ 986 w 1068"/>
                <a:gd name="T47" fmla="*/ 629 h 1068"/>
                <a:gd name="T48" fmla="*/ 835 w 1068"/>
                <a:gd name="T49" fmla="*/ 701 h 1068"/>
                <a:gd name="T50" fmla="*/ 835 w 1068"/>
                <a:gd name="T51" fmla="*/ 734 h 1068"/>
                <a:gd name="T52" fmla="*/ 944 w 1068"/>
                <a:gd name="T53" fmla="*/ 803 h 1068"/>
                <a:gd name="T54" fmla="*/ 801 w 1068"/>
                <a:gd name="T55" fmla="*/ 868 h 1068"/>
                <a:gd name="T56" fmla="*/ 801 w 1068"/>
                <a:gd name="T57" fmla="*/ 901 h 1068"/>
                <a:gd name="T58" fmla="*/ 888 w 1068"/>
                <a:gd name="T59" fmla="*/ 948 h 1068"/>
                <a:gd name="T60" fmla="*/ 818 w 1068"/>
                <a:gd name="T61" fmla="*/ 1001 h 1068"/>
                <a:gd name="T62" fmla="*/ 450 w 1068"/>
                <a:gd name="T63" fmla="*/ 980 h 1068"/>
                <a:gd name="T64" fmla="*/ 268 w 1068"/>
                <a:gd name="T65" fmla="*/ 914 h 1068"/>
                <a:gd name="T66" fmla="*/ 294 w 1068"/>
                <a:gd name="T67" fmla="*/ 418 h 1068"/>
                <a:gd name="T68" fmla="*/ 501 w 1068"/>
                <a:gd name="T69" fmla="*/ 100 h 1068"/>
                <a:gd name="T70" fmla="*/ 632 w 1068"/>
                <a:gd name="T71" fmla="*/ 225 h 1068"/>
                <a:gd name="T72" fmla="*/ 962 w 1068"/>
                <a:gd name="T73" fmla="*/ 413 h 1068"/>
                <a:gd name="T74" fmla="*/ 1001 w 1068"/>
                <a:gd name="T75" fmla="*/ 485 h 1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68" h="1068">
                  <a:moveTo>
                    <a:pt x="974" y="349"/>
                  </a:moveTo>
                  <a:cubicBezTo>
                    <a:pt x="932" y="339"/>
                    <a:pt x="834" y="339"/>
                    <a:pt x="690" y="335"/>
                  </a:cubicBezTo>
                  <a:cubicBezTo>
                    <a:pt x="697" y="304"/>
                    <a:pt x="699" y="275"/>
                    <a:pt x="699" y="225"/>
                  </a:cubicBezTo>
                  <a:cubicBezTo>
                    <a:pt x="699" y="105"/>
                    <a:pt x="611" y="0"/>
                    <a:pt x="534" y="0"/>
                  </a:cubicBezTo>
                  <a:cubicBezTo>
                    <a:pt x="480" y="0"/>
                    <a:pt x="435" y="45"/>
                    <a:pt x="434" y="99"/>
                  </a:cubicBezTo>
                  <a:cubicBezTo>
                    <a:pt x="433" y="167"/>
                    <a:pt x="413" y="283"/>
                    <a:pt x="301" y="342"/>
                  </a:cubicBezTo>
                  <a:cubicBezTo>
                    <a:pt x="292" y="346"/>
                    <a:pt x="269" y="357"/>
                    <a:pt x="265" y="359"/>
                  </a:cubicBezTo>
                  <a:cubicBezTo>
                    <a:pt x="267" y="360"/>
                    <a:pt x="267" y="360"/>
                    <a:pt x="267" y="360"/>
                  </a:cubicBezTo>
                  <a:cubicBezTo>
                    <a:pt x="250" y="345"/>
                    <a:pt x="225" y="334"/>
                    <a:pt x="201" y="334"/>
                  </a:cubicBezTo>
                  <a:cubicBezTo>
                    <a:pt x="100" y="334"/>
                    <a:pt x="100" y="334"/>
                    <a:pt x="100" y="334"/>
                  </a:cubicBezTo>
                  <a:cubicBezTo>
                    <a:pt x="45" y="334"/>
                    <a:pt x="0" y="379"/>
                    <a:pt x="0" y="434"/>
                  </a:cubicBezTo>
                  <a:cubicBezTo>
                    <a:pt x="0" y="968"/>
                    <a:pt x="0" y="968"/>
                    <a:pt x="0" y="968"/>
                  </a:cubicBezTo>
                  <a:cubicBezTo>
                    <a:pt x="0" y="1023"/>
                    <a:pt x="45" y="1068"/>
                    <a:pt x="100" y="1068"/>
                  </a:cubicBezTo>
                  <a:cubicBezTo>
                    <a:pt x="201" y="1068"/>
                    <a:pt x="201" y="1068"/>
                    <a:pt x="201" y="1068"/>
                  </a:cubicBezTo>
                  <a:cubicBezTo>
                    <a:pt x="240" y="1068"/>
                    <a:pt x="273" y="1044"/>
                    <a:pt x="290" y="1010"/>
                  </a:cubicBezTo>
                  <a:cubicBezTo>
                    <a:pt x="290" y="1011"/>
                    <a:pt x="291" y="1011"/>
                    <a:pt x="291" y="1011"/>
                  </a:cubicBezTo>
                  <a:cubicBezTo>
                    <a:pt x="293" y="1011"/>
                    <a:pt x="296" y="1012"/>
                    <a:pt x="299" y="1013"/>
                  </a:cubicBezTo>
                  <a:cubicBezTo>
                    <a:pt x="300" y="1013"/>
                    <a:pt x="300" y="1013"/>
                    <a:pt x="301" y="1013"/>
                  </a:cubicBezTo>
                  <a:cubicBezTo>
                    <a:pt x="320" y="1018"/>
                    <a:pt x="357" y="1027"/>
                    <a:pt x="436" y="1045"/>
                  </a:cubicBezTo>
                  <a:cubicBezTo>
                    <a:pt x="453" y="1049"/>
                    <a:pt x="542" y="1068"/>
                    <a:pt x="635" y="1068"/>
                  </a:cubicBezTo>
                  <a:cubicBezTo>
                    <a:pt x="818" y="1068"/>
                    <a:pt x="818" y="1068"/>
                    <a:pt x="818" y="1068"/>
                  </a:cubicBezTo>
                  <a:cubicBezTo>
                    <a:pt x="873" y="1068"/>
                    <a:pt x="913" y="1047"/>
                    <a:pt x="937" y="1004"/>
                  </a:cubicBezTo>
                  <a:cubicBezTo>
                    <a:pt x="938" y="1003"/>
                    <a:pt x="945" y="988"/>
                    <a:pt x="952" y="968"/>
                  </a:cubicBezTo>
                  <a:cubicBezTo>
                    <a:pt x="956" y="952"/>
                    <a:pt x="958" y="931"/>
                    <a:pt x="952" y="909"/>
                  </a:cubicBezTo>
                  <a:cubicBezTo>
                    <a:pt x="988" y="884"/>
                    <a:pt x="1000" y="847"/>
                    <a:pt x="1007" y="823"/>
                  </a:cubicBezTo>
                  <a:cubicBezTo>
                    <a:pt x="1020" y="783"/>
                    <a:pt x="1016" y="753"/>
                    <a:pt x="1007" y="732"/>
                  </a:cubicBezTo>
                  <a:cubicBezTo>
                    <a:pt x="1027" y="713"/>
                    <a:pt x="1045" y="684"/>
                    <a:pt x="1052" y="640"/>
                  </a:cubicBezTo>
                  <a:cubicBezTo>
                    <a:pt x="1056" y="612"/>
                    <a:pt x="1052" y="584"/>
                    <a:pt x="1039" y="560"/>
                  </a:cubicBezTo>
                  <a:cubicBezTo>
                    <a:pt x="1058" y="539"/>
                    <a:pt x="1066" y="513"/>
                    <a:pt x="1067" y="488"/>
                  </a:cubicBezTo>
                  <a:cubicBezTo>
                    <a:pt x="1068" y="481"/>
                    <a:pt x="1068" y="481"/>
                    <a:pt x="1068" y="481"/>
                  </a:cubicBezTo>
                  <a:cubicBezTo>
                    <a:pt x="1068" y="476"/>
                    <a:pt x="1068" y="474"/>
                    <a:pt x="1068" y="464"/>
                  </a:cubicBezTo>
                  <a:cubicBezTo>
                    <a:pt x="1068" y="422"/>
                    <a:pt x="1039" y="368"/>
                    <a:pt x="974" y="349"/>
                  </a:cubicBezTo>
                  <a:close/>
                  <a:moveTo>
                    <a:pt x="234" y="968"/>
                  </a:moveTo>
                  <a:cubicBezTo>
                    <a:pt x="234" y="986"/>
                    <a:pt x="219" y="1001"/>
                    <a:pt x="201" y="1001"/>
                  </a:cubicBezTo>
                  <a:cubicBezTo>
                    <a:pt x="100" y="1001"/>
                    <a:pt x="100" y="1001"/>
                    <a:pt x="100" y="1001"/>
                  </a:cubicBezTo>
                  <a:cubicBezTo>
                    <a:pt x="82" y="1001"/>
                    <a:pt x="67" y="986"/>
                    <a:pt x="67" y="968"/>
                  </a:cubicBezTo>
                  <a:cubicBezTo>
                    <a:pt x="67" y="434"/>
                    <a:pt x="67" y="434"/>
                    <a:pt x="67" y="434"/>
                  </a:cubicBezTo>
                  <a:cubicBezTo>
                    <a:pt x="67" y="415"/>
                    <a:pt x="82" y="401"/>
                    <a:pt x="100" y="401"/>
                  </a:cubicBezTo>
                  <a:cubicBezTo>
                    <a:pt x="201" y="401"/>
                    <a:pt x="201" y="401"/>
                    <a:pt x="201" y="401"/>
                  </a:cubicBezTo>
                  <a:cubicBezTo>
                    <a:pt x="219" y="401"/>
                    <a:pt x="234" y="415"/>
                    <a:pt x="234" y="434"/>
                  </a:cubicBezTo>
                  <a:lnTo>
                    <a:pt x="234" y="968"/>
                  </a:lnTo>
                  <a:close/>
                  <a:moveTo>
                    <a:pt x="1001" y="485"/>
                  </a:moveTo>
                  <a:cubicBezTo>
                    <a:pt x="1000" y="502"/>
                    <a:pt x="993" y="534"/>
                    <a:pt x="935" y="534"/>
                  </a:cubicBezTo>
                  <a:cubicBezTo>
                    <a:pt x="885" y="534"/>
                    <a:pt x="868" y="534"/>
                    <a:pt x="868" y="534"/>
                  </a:cubicBezTo>
                  <a:cubicBezTo>
                    <a:pt x="859" y="534"/>
                    <a:pt x="851" y="541"/>
                    <a:pt x="851" y="551"/>
                  </a:cubicBezTo>
                  <a:cubicBezTo>
                    <a:pt x="851" y="560"/>
                    <a:pt x="859" y="567"/>
                    <a:pt x="868" y="567"/>
                  </a:cubicBezTo>
                  <a:cubicBezTo>
                    <a:pt x="868" y="567"/>
                    <a:pt x="883" y="567"/>
                    <a:pt x="933" y="567"/>
                  </a:cubicBezTo>
                  <a:cubicBezTo>
                    <a:pt x="983" y="567"/>
                    <a:pt x="989" y="609"/>
                    <a:pt x="986" y="629"/>
                  </a:cubicBezTo>
                  <a:cubicBezTo>
                    <a:pt x="982" y="654"/>
                    <a:pt x="970" y="701"/>
                    <a:pt x="914" y="701"/>
                  </a:cubicBezTo>
                  <a:cubicBezTo>
                    <a:pt x="858" y="701"/>
                    <a:pt x="835" y="701"/>
                    <a:pt x="835" y="701"/>
                  </a:cubicBezTo>
                  <a:cubicBezTo>
                    <a:pt x="825" y="701"/>
                    <a:pt x="818" y="708"/>
                    <a:pt x="818" y="718"/>
                  </a:cubicBezTo>
                  <a:cubicBezTo>
                    <a:pt x="818" y="727"/>
                    <a:pt x="825" y="734"/>
                    <a:pt x="835" y="734"/>
                  </a:cubicBezTo>
                  <a:cubicBezTo>
                    <a:pt x="835" y="734"/>
                    <a:pt x="874" y="734"/>
                    <a:pt x="900" y="734"/>
                  </a:cubicBezTo>
                  <a:cubicBezTo>
                    <a:pt x="957" y="734"/>
                    <a:pt x="952" y="777"/>
                    <a:pt x="944" y="803"/>
                  </a:cubicBezTo>
                  <a:cubicBezTo>
                    <a:pt x="933" y="837"/>
                    <a:pt x="926" y="868"/>
                    <a:pt x="856" y="868"/>
                  </a:cubicBezTo>
                  <a:cubicBezTo>
                    <a:pt x="831" y="868"/>
                    <a:pt x="801" y="868"/>
                    <a:pt x="801" y="868"/>
                  </a:cubicBezTo>
                  <a:cubicBezTo>
                    <a:pt x="792" y="868"/>
                    <a:pt x="784" y="875"/>
                    <a:pt x="784" y="884"/>
                  </a:cubicBezTo>
                  <a:cubicBezTo>
                    <a:pt x="784" y="894"/>
                    <a:pt x="792" y="901"/>
                    <a:pt x="801" y="901"/>
                  </a:cubicBezTo>
                  <a:cubicBezTo>
                    <a:pt x="801" y="901"/>
                    <a:pt x="824" y="901"/>
                    <a:pt x="853" y="901"/>
                  </a:cubicBezTo>
                  <a:cubicBezTo>
                    <a:pt x="890" y="901"/>
                    <a:pt x="892" y="936"/>
                    <a:pt x="888" y="948"/>
                  </a:cubicBezTo>
                  <a:cubicBezTo>
                    <a:pt x="884" y="962"/>
                    <a:pt x="879" y="972"/>
                    <a:pt x="878" y="972"/>
                  </a:cubicBezTo>
                  <a:cubicBezTo>
                    <a:pt x="868" y="990"/>
                    <a:pt x="852" y="1001"/>
                    <a:pt x="818" y="1001"/>
                  </a:cubicBezTo>
                  <a:cubicBezTo>
                    <a:pt x="635" y="1001"/>
                    <a:pt x="635" y="1001"/>
                    <a:pt x="635" y="1001"/>
                  </a:cubicBezTo>
                  <a:cubicBezTo>
                    <a:pt x="544" y="1001"/>
                    <a:pt x="453" y="980"/>
                    <a:pt x="450" y="980"/>
                  </a:cubicBezTo>
                  <a:cubicBezTo>
                    <a:pt x="312" y="948"/>
                    <a:pt x="304" y="946"/>
                    <a:pt x="296" y="943"/>
                  </a:cubicBezTo>
                  <a:cubicBezTo>
                    <a:pt x="296" y="943"/>
                    <a:pt x="268" y="938"/>
                    <a:pt x="268" y="914"/>
                  </a:cubicBezTo>
                  <a:cubicBezTo>
                    <a:pt x="267" y="453"/>
                    <a:pt x="267" y="453"/>
                    <a:pt x="267" y="453"/>
                  </a:cubicBezTo>
                  <a:cubicBezTo>
                    <a:pt x="267" y="437"/>
                    <a:pt x="277" y="423"/>
                    <a:pt x="294" y="418"/>
                  </a:cubicBezTo>
                  <a:cubicBezTo>
                    <a:pt x="296" y="417"/>
                    <a:pt x="299" y="416"/>
                    <a:pt x="301" y="415"/>
                  </a:cubicBezTo>
                  <a:cubicBezTo>
                    <a:pt x="453" y="352"/>
                    <a:pt x="500" y="214"/>
                    <a:pt x="501" y="100"/>
                  </a:cubicBezTo>
                  <a:cubicBezTo>
                    <a:pt x="501" y="84"/>
                    <a:pt x="513" y="67"/>
                    <a:pt x="534" y="67"/>
                  </a:cubicBezTo>
                  <a:cubicBezTo>
                    <a:pt x="570" y="67"/>
                    <a:pt x="632" y="138"/>
                    <a:pt x="632" y="225"/>
                  </a:cubicBezTo>
                  <a:cubicBezTo>
                    <a:pt x="632" y="304"/>
                    <a:pt x="629" y="318"/>
                    <a:pt x="601" y="401"/>
                  </a:cubicBezTo>
                  <a:cubicBezTo>
                    <a:pt x="935" y="401"/>
                    <a:pt x="932" y="405"/>
                    <a:pt x="962" y="413"/>
                  </a:cubicBezTo>
                  <a:cubicBezTo>
                    <a:pt x="998" y="423"/>
                    <a:pt x="1002" y="454"/>
                    <a:pt x="1002" y="464"/>
                  </a:cubicBezTo>
                  <a:cubicBezTo>
                    <a:pt x="1002" y="476"/>
                    <a:pt x="1001" y="474"/>
                    <a:pt x="1001" y="4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112" name="Freeform 49"/>
            <p:cNvSpPr>
              <a:spLocks noEditPoints="1"/>
            </p:cNvSpPr>
            <p:nvPr/>
          </p:nvSpPr>
          <p:spPr bwMode="auto">
            <a:xfrm>
              <a:off x="6305550" y="2849166"/>
              <a:ext cx="26194" cy="27384"/>
            </a:xfrm>
            <a:custGeom>
              <a:avLst/>
              <a:gdLst>
                <a:gd name="T0" fmla="*/ 50 w 101"/>
                <a:gd name="T1" fmla="*/ 0 h 100"/>
                <a:gd name="T2" fmla="*/ 0 w 101"/>
                <a:gd name="T3" fmla="*/ 50 h 100"/>
                <a:gd name="T4" fmla="*/ 50 w 101"/>
                <a:gd name="T5" fmla="*/ 100 h 100"/>
                <a:gd name="T6" fmla="*/ 101 w 101"/>
                <a:gd name="T7" fmla="*/ 50 h 100"/>
                <a:gd name="T8" fmla="*/ 50 w 101"/>
                <a:gd name="T9" fmla="*/ 0 h 100"/>
                <a:gd name="T10" fmla="*/ 50 w 101"/>
                <a:gd name="T11" fmla="*/ 67 h 100"/>
                <a:gd name="T12" fmla="*/ 34 w 101"/>
                <a:gd name="T13" fmla="*/ 50 h 100"/>
                <a:gd name="T14" fmla="*/ 50 w 101"/>
                <a:gd name="T15" fmla="*/ 33 h 100"/>
                <a:gd name="T16" fmla="*/ 67 w 101"/>
                <a:gd name="T17" fmla="*/ 50 h 100"/>
                <a:gd name="T18" fmla="*/ 50 w 101"/>
                <a:gd name="T19" fmla="*/ 6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23" y="0"/>
                    <a:pt x="0" y="22"/>
                    <a:pt x="0" y="50"/>
                  </a:cubicBezTo>
                  <a:cubicBezTo>
                    <a:pt x="0" y="77"/>
                    <a:pt x="23" y="100"/>
                    <a:pt x="50" y="100"/>
                  </a:cubicBezTo>
                  <a:cubicBezTo>
                    <a:pt x="78" y="100"/>
                    <a:pt x="101" y="77"/>
                    <a:pt x="101" y="50"/>
                  </a:cubicBezTo>
                  <a:cubicBezTo>
                    <a:pt x="101" y="22"/>
                    <a:pt x="78" y="0"/>
                    <a:pt x="50" y="0"/>
                  </a:cubicBezTo>
                  <a:close/>
                  <a:moveTo>
                    <a:pt x="50" y="67"/>
                  </a:moveTo>
                  <a:cubicBezTo>
                    <a:pt x="41" y="67"/>
                    <a:pt x="34" y="59"/>
                    <a:pt x="34" y="50"/>
                  </a:cubicBezTo>
                  <a:cubicBezTo>
                    <a:pt x="34" y="41"/>
                    <a:pt x="41" y="33"/>
                    <a:pt x="50" y="33"/>
                  </a:cubicBezTo>
                  <a:cubicBezTo>
                    <a:pt x="60" y="33"/>
                    <a:pt x="67" y="41"/>
                    <a:pt x="67" y="50"/>
                  </a:cubicBezTo>
                  <a:cubicBezTo>
                    <a:pt x="67" y="59"/>
                    <a:pt x="60" y="67"/>
                    <a:pt x="50" y="67"/>
                  </a:cubicBezTo>
                  <a:close/>
                </a:path>
              </a:pathLst>
            </a:custGeom>
            <a:solidFill>
              <a:srgbClr val="FFFFFF"/>
            </a:solidFill>
            <a:ln w="9525" cmpd="sng">
              <a:solidFill>
                <a:srgbClr val="969696"/>
              </a:solidFill>
              <a:round/>
              <a:headEnd/>
              <a:tailEnd/>
            </a:ln>
          </p:spPr>
          <p:txBody>
            <a:bodyPr lIns="68580" tIns="34290" rIns="68580" bIns="34290"/>
            <a:lstStyle/>
            <a:p>
              <a:endParaRPr lang="zh-CN" altLang="en-US"/>
            </a:p>
          </p:txBody>
        </p:sp>
        <p:sp>
          <p:nvSpPr>
            <p:cNvPr id="113" name="TextBox 13"/>
            <p:cNvSpPr txBox="1">
              <a:spLocks noChangeArrowheads="1"/>
            </p:cNvSpPr>
            <p:nvPr/>
          </p:nvSpPr>
          <p:spPr bwMode="auto">
            <a:xfrm>
              <a:off x="7004448" y="2563416"/>
              <a:ext cx="146446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114" name="TextBox 13"/>
            <p:cNvSpPr txBox="1">
              <a:spLocks noChangeArrowheads="1"/>
            </p:cNvSpPr>
            <p:nvPr/>
          </p:nvSpPr>
          <p:spPr bwMode="auto">
            <a:xfrm>
              <a:off x="7004448" y="2777729"/>
              <a:ext cx="19252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10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1100" dirty="0">
                <a:solidFill>
                  <a:srgbClr val="445469"/>
                </a:solidFill>
                <a:latin typeface="Arial" pitchFamily="34" charset="0"/>
                <a:ea typeface="微软雅黑" pitchFamily="34" charset="-122"/>
                <a:sym typeface="Arial" pitchFamily="34" charset="0"/>
              </a:endParaRPr>
            </a:p>
          </p:txBody>
        </p:sp>
      </p:grpSp>
      <p:grpSp>
        <p:nvGrpSpPr>
          <p:cNvPr id="115" name="组合 114"/>
          <p:cNvGrpSpPr/>
          <p:nvPr/>
        </p:nvGrpSpPr>
        <p:grpSpPr>
          <a:xfrm>
            <a:off x="6070997" y="3378994"/>
            <a:ext cx="2858691" cy="695741"/>
            <a:chOff x="6070997" y="3378994"/>
            <a:chExt cx="2858691" cy="695741"/>
          </a:xfrm>
        </p:grpSpPr>
        <p:sp>
          <p:nvSpPr>
            <p:cNvPr id="116" name="Oval 75"/>
            <p:cNvSpPr>
              <a:spLocks noChangeAspect="1" noChangeArrowheads="1"/>
            </p:cNvSpPr>
            <p:nvPr/>
          </p:nvSpPr>
          <p:spPr bwMode="auto">
            <a:xfrm>
              <a:off x="6070997" y="3378994"/>
              <a:ext cx="675084" cy="675085"/>
            </a:xfrm>
            <a:prstGeom prst="ellipse">
              <a:avLst/>
            </a:prstGeom>
            <a:solidFill>
              <a:srgbClr val="1C70A4"/>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id-ID" altLang="en-US">
                <a:solidFill>
                  <a:srgbClr val="FFFFFF"/>
                </a:solidFill>
                <a:latin typeface="Arial" pitchFamily="34" charset="0"/>
                <a:ea typeface="微软雅黑" pitchFamily="34" charset="-122"/>
                <a:sym typeface="Arial" pitchFamily="34" charset="0"/>
              </a:endParaRPr>
            </a:p>
          </p:txBody>
        </p:sp>
        <p:sp>
          <p:nvSpPr>
            <p:cNvPr id="117" name="Freeform 14"/>
            <p:cNvSpPr>
              <a:spLocks noEditPoints="1"/>
            </p:cNvSpPr>
            <p:nvPr/>
          </p:nvSpPr>
          <p:spPr bwMode="auto">
            <a:xfrm>
              <a:off x="6246019" y="3552825"/>
              <a:ext cx="319088" cy="320279"/>
            </a:xfrm>
            <a:custGeom>
              <a:avLst/>
              <a:gdLst>
                <a:gd name="T0" fmla="*/ 434 w 688"/>
                <a:gd name="T1" fmla="*/ 77 h 688"/>
                <a:gd name="T2" fmla="*/ 284 w 688"/>
                <a:gd name="T3" fmla="*/ 194 h 688"/>
                <a:gd name="T4" fmla="*/ 175 w 688"/>
                <a:gd name="T5" fmla="*/ 194 h 688"/>
                <a:gd name="T6" fmla="*/ 0 w 688"/>
                <a:gd name="T7" fmla="*/ 301 h 688"/>
                <a:gd name="T8" fmla="*/ 129 w 688"/>
                <a:gd name="T9" fmla="*/ 452 h 688"/>
                <a:gd name="T10" fmla="*/ 172 w 688"/>
                <a:gd name="T11" fmla="*/ 688 h 688"/>
                <a:gd name="T12" fmla="*/ 301 w 688"/>
                <a:gd name="T13" fmla="*/ 645 h 688"/>
                <a:gd name="T14" fmla="*/ 279 w 688"/>
                <a:gd name="T15" fmla="*/ 581 h 688"/>
                <a:gd name="T16" fmla="*/ 280 w 688"/>
                <a:gd name="T17" fmla="*/ 429 h 688"/>
                <a:gd name="T18" fmla="*/ 283 w 688"/>
                <a:gd name="T19" fmla="*/ 418 h 688"/>
                <a:gd name="T20" fmla="*/ 290 w 688"/>
                <a:gd name="T21" fmla="*/ 412 h 688"/>
                <a:gd name="T22" fmla="*/ 296 w 688"/>
                <a:gd name="T23" fmla="*/ 410 h 688"/>
                <a:gd name="T24" fmla="*/ 434 w 688"/>
                <a:gd name="T25" fmla="*/ 525 h 688"/>
                <a:gd name="T26" fmla="*/ 688 w 688"/>
                <a:gd name="T27" fmla="*/ 301 h 688"/>
                <a:gd name="T28" fmla="*/ 430 w 688"/>
                <a:gd name="T29" fmla="*/ 301 h 688"/>
                <a:gd name="T30" fmla="*/ 495 w 688"/>
                <a:gd name="T31" fmla="*/ 237 h 688"/>
                <a:gd name="T32" fmla="*/ 495 w 688"/>
                <a:gd name="T33" fmla="*/ 366 h 688"/>
                <a:gd name="T34" fmla="*/ 430 w 688"/>
                <a:gd name="T35" fmla="*/ 301 h 688"/>
                <a:gd name="T36" fmla="*/ 86 w 688"/>
                <a:gd name="T37" fmla="*/ 237 h 688"/>
                <a:gd name="T38" fmla="*/ 215 w 688"/>
                <a:gd name="T39" fmla="*/ 301 h 688"/>
                <a:gd name="T40" fmla="*/ 86 w 688"/>
                <a:gd name="T41" fmla="*/ 366 h 688"/>
                <a:gd name="T42" fmla="*/ 258 w 688"/>
                <a:gd name="T43" fmla="*/ 645 h 688"/>
                <a:gd name="T44" fmla="*/ 172 w 688"/>
                <a:gd name="T45" fmla="*/ 452 h 688"/>
                <a:gd name="T46" fmla="*/ 175 w 688"/>
                <a:gd name="T47" fmla="*/ 409 h 688"/>
                <a:gd name="T48" fmla="*/ 240 w 688"/>
                <a:gd name="T49" fmla="*/ 409 h 688"/>
                <a:gd name="T50" fmla="*/ 236 w 688"/>
                <a:gd name="T51" fmla="*/ 581 h 688"/>
                <a:gd name="T52" fmla="*/ 258 w 688"/>
                <a:gd name="T53" fmla="*/ 627 h 688"/>
                <a:gd name="T54" fmla="*/ 284 w 688"/>
                <a:gd name="T55" fmla="*/ 366 h 688"/>
                <a:gd name="T56" fmla="*/ 280 w 688"/>
                <a:gd name="T57" fmla="*/ 366 h 688"/>
                <a:gd name="T58" fmla="*/ 280 w 688"/>
                <a:gd name="T59" fmla="*/ 237 h 688"/>
                <a:gd name="T60" fmla="*/ 396 w 688"/>
                <a:gd name="T61" fmla="*/ 193 h 688"/>
                <a:gd name="T62" fmla="*/ 396 w 688"/>
                <a:gd name="T63" fmla="*/ 409 h 688"/>
                <a:gd name="T64" fmla="*/ 538 w 688"/>
                <a:gd name="T65" fmla="*/ 559 h 688"/>
                <a:gd name="T66" fmla="*/ 495 w 688"/>
                <a:gd name="T67" fmla="*/ 409 h 688"/>
                <a:gd name="T68" fmla="*/ 495 w 688"/>
                <a:gd name="T69" fmla="*/ 194 h 688"/>
                <a:gd name="T70" fmla="*/ 538 w 688"/>
                <a:gd name="T71" fmla="*/ 43 h 688"/>
                <a:gd name="T72" fmla="*/ 538 w 688"/>
                <a:gd name="T73" fmla="*/ 559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8" h="688">
                  <a:moveTo>
                    <a:pt x="538" y="0"/>
                  </a:moveTo>
                  <a:cubicBezTo>
                    <a:pt x="493" y="0"/>
                    <a:pt x="459" y="30"/>
                    <a:pt x="434" y="77"/>
                  </a:cubicBezTo>
                  <a:cubicBezTo>
                    <a:pt x="433" y="77"/>
                    <a:pt x="433" y="77"/>
                    <a:pt x="433" y="77"/>
                  </a:cubicBezTo>
                  <a:cubicBezTo>
                    <a:pt x="397" y="148"/>
                    <a:pt x="343" y="194"/>
                    <a:pt x="284" y="194"/>
                  </a:cubicBezTo>
                  <a:cubicBezTo>
                    <a:pt x="270" y="194"/>
                    <a:pt x="270" y="194"/>
                    <a:pt x="270" y="194"/>
                  </a:cubicBezTo>
                  <a:cubicBezTo>
                    <a:pt x="175" y="194"/>
                    <a:pt x="175" y="194"/>
                    <a:pt x="175" y="194"/>
                  </a:cubicBezTo>
                  <a:cubicBezTo>
                    <a:pt x="86" y="194"/>
                    <a:pt x="86" y="194"/>
                    <a:pt x="86" y="194"/>
                  </a:cubicBezTo>
                  <a:cubicBezTo>
                    <a:pt x="38" y="194"/>
                    <a:pt x="0" y="241"/>
                    <a:pt x="0" y="301"/>
                  </a:cubicBezTo>
                  <a:cubicBezTo>
                    <a:pt x="0" y="361"/>
                    <a:pt x="38" y="409"/>
                    <a:pt x="86" y="409"/>
                  </a:cubicBezTo>
                  <a:cubicBezTo>
                    <a:pt x="110" y="409"/>
                    <a:pt x="129" y="428"/>
                    <a:pt x="129" y="452"/>
                  </a:cubicBezTo>
                  <a:cubicBezTo>
                    <a:pt x="129" y="645"/>
                    <a:pt x="129" y="645"/>
                    <a:pt x="129" y="645"/>
                  </a:cubicBezTo>
                  <a:cubicBezTo>
                    <a:pt x="129" y="669"/>
                    <a:pt x="148" y="688"/>
                    <a:pt x="172" y="688"/>
                  </a:cubicBezTo>
                  <a:cubicBezTo>
                    <a:pt x="258" y="688"/>
                    <a:pt x="258" y="688"/>
                    <a:pt x="258" y="688"/>
                  </a:cubicBezTo>
                  <a:cubicBezTo>
                    <a:pt x="282" y="688"/>
                    <a:pt x="301" y="669"/>
                    <a:pt x="301" y="645"/>
                  </a:cubicBezTo>
                  <a:cubicBezTo>
                    <a:pt x="301" y="624"/>
                    <a:pt x="301" y="624"/>
                    <a:pt x="301" y="624"/>
                  </a:cubicBezTo>
                  <a:cubicBezTo>
                    <a:pt x="301" y="602"/>
                    <a:pt x="279" y="592"/>
                    <a:pt x="279" y="581"/>
                  </a:cubicBezTo>
                  <a:cubicBezTo>
                    <a:pt x="279" y="430"/>
                    <a:pt x="279" y="430"/>
                    <a:pt x="279" y="430"/>
                  </a:cubicBezTo>
                  <a:cubicBezTo>
                    <a:pt x="279" y="429"/>
                    <a:pt x="280" y="429"/>
                    <a:pt x="280" y="429"/>
                  </a:cubicBezTo>
                  <a:cubicBezTo>
                    <a:pt x="280" y="426"/>
                    <a:pt x="281" y="423"/>
                    <a:pt x="282" y="420"/>
                  </a:cubicBezTo>
                  <a:cubicBezTo>
                    <a:pt x="283" y="419"/>
                    <a:pt x="283" y="419"/>
                    <a:pt x="283" y="418"/>
                  </a:cubicBezTo>
                  <a:cubicBezTo>
                    <a:pt x="285" y="416"/>
                    <a:pt x="287" y="414"/>
                    <a:pt x="290" y="412"/>
                  </a:cubicBezTo>
                  <a:cubicBezTo>
                    <a:pt x="290" y="412"/>
                    <a:pt x="290" y="412"/>
                    <a:pt x="290" y="412"/>
                  </a:cubicBezTo>
                  <a:cubicBezTo>
                    <a:pt x="290" y="412"/>
                    <a:pt x="290" y="412"/>
                    <a:pt x="291" y="412"/>
                  </a:cubicBezTo>
                  <a:cubicBezTo>
                    <a:pt x="292" y="411"/>
                    <a:pt x="294" y="410"/>
                    <a:pt x="296" y="410"/>
                  </a:cubicBezTo>
                  <a:cubicBezTo>
                    <a:pt x="350" y="416"/>
                    <a:pt x="400" y="459"/>
                    <a:pt x="433" y="525"/>
                  </a:cubicBezTo>
                  <a:cubicBezTo>
                    <a:pt x="434" y="525"/>
                    <a:pt x="434" y="525"/>
                    <a:pt x="434" y="525"/>
                  </a:cubicBezTo>
                  <a:cubicBezTo>
                    <a:pt x="459" y="572"/>
                    <a:pt x="493" y="602"/>
                    <a:pt x="538" y="602"/>
                  </a:cubicBezTo>
                  <a:cubicBezTo>
                    <a:pt x="636" y="602"/>
                    <a:pt x="688" y="451"/>
                    <a:pt x="688" y="301"/>
                  </a:cubicBezTo>
                  <a:cubicBezTo>
                    <a:pt x="688" y="151"/>
                    <a:pt x="636" y="0"/>
                    <a:pt x="538" y="0"/>
                  </a:cubicBezTo>
                  <a:close/>
                  <a:moveTo>
                    <a:pt x="430" y="301"/>
                  </a:moveTo>
                  <a:cubicBezTo>
                    <a:pt x="430" y="279"/>
                    <a:pt x="431" y="257"/>
                    <a:pt x="434" y="237"/>
                  </a:cubicBezTo>
                  <a:cubicBezTo>
                    <a:pt x="495" y="237"/>
                    <a:pt x="495" y="237"/>
                    <a:pt x="495" y="237"/>
                  </a:cubicBezTo>
                  <a:cubicBezTo>
                    <a:pt x="518" y="237"/>
                    <a:pt x="538" y="265"/>
                    <a:pt x="538" y="301"/>
                  </a:cubicBezTo>
                  <a:cubicBezTo>
                    <a:pt x="538" y="337"/>
                    <a:pt x="518" y="366"/>
                    <a:pt x="495" y="366"/>
                  </a:cubicBezTo>
                  <a:cubicBezTo>
                    <a:pt x="434" y="366"/>
                    <a:pt x="434" y="366"/>
                    <a:pt x="434" y="366"/>
                  </a:cubicBezTo>
                  <a:cubicBezTo>
                    <a:pt x="431" y="345"/>
                    <a:pt x="430" y="323"/>
                    <a:pt x="430" y="301"/>
                  </a:cubicBezTo>
                  <a:close/>
                  <a:moveTo>
                    <a:pt x="43" y="301"/>
                  </a:moveTo>
                  <a:cubicBezTo>
                    <a:pt x="43" y="265"/>
                    <a:pt x="62" y="237"/>
                    <a:pt x="86" y="237"/>
                  </a:cubicBezTo>
                  <a:cubicBezTo>
                    <a:pt x="237" y="237"/>
                    <a:pt x="237" y="237"/>
                    <a:pt x="237" y="237"/>
                  </a:cubicBezTo>
                  <a:cubicBezTo>
                    <a:pt x="223" y="252"/>
                    <a:pt x="215" y="275"/>
                    <a:pt x="215" y="301"/>
                  </a:cubicBezTo>
                  <a:cubicBezTo>
                    <a:pt x="215" y="327"/>
                    <a:pt x="223" y="350"/>
                    <a:pt x="237" y="366"/>
                  </a:cubicBezTo>
                  <a:cubicBezTo>
                    <a:pt x="86" y="366"/>
                    <a:pt x="86" y="366"/>
                    <a:pt x="86" y="366"/>
                  </a:cubicBezTo>
                  <a:cubicBezTo>
                    <a:pt x="62" y="366"/>
                    <a:pt x="43" y="337"/>
                    <a:pt x="43" y="301"/>
                  </a:cubicBezTo>
                  <a:close/>
                  <a:moveTo>
                    <a:pt x="258" y="645"/>
                  </a:moveTo>
                  <a:cubicBezTo>
                    <a:pt x="172" y="645"/>
                    <a:pt x="172" y="645"/>
                    <a:pt x="172" y="645"/>
                  </a:cubicBezTo>
                  <a:cubicBezTo>
                    <a:pt x="172" y="452"/>
                    <a:pt x="172" y="452"/>
                    <a:pt x="172" y="452"/>
                  </a:cubicBezTo>
                  <a:cubicBezTo>
                    <a:pt x="172" y="436"/>
                    <a:pt x="168" y="421"/>
                    <a:pt x="160" y="409"/>
                  </a:cubicBezTo>
                  <a:cubicBezTo>
                    <a:pt x="175" y="409"/>
                    <a:pt x="175" y="409"/>
                    <a:pt x="175" y="409"/>
                  </a:cubicBezTo>
                  <a:cubicBezTo>
                    <a:pt x="175" y="409"/>
                    <a:pt x="175" y="409"/>
                    <a:pt x="175" y="409"/>
                  </a:cubicBezTo>
                  <a:cubicBezTo>
                    <a:pt x="240" y="409"/>
                    <a:pt x="240" y="409"/>
                    <a:pt x="240" y="409"/>
                  </a:cubicBezTo>
                  <a:cubicBezTo>
                    <a:pt x="238" y="415"/>
                    <a:pt x="236" y="423"/>
                    <a:pt x="236" y="430"/>
                  </a:cubicBezTo>
                  <a:cubicBezTo>
                    <a:pt x="236" y="581"/>
                    <a:pt x="236" y="581"/>
                    <a:pt x="236" y="581"/>
                  </a:cubicBezTo>
                  <a:cubicBezTo>
                    <a:pt x="236" y="601"/>
                    <a:pt x="248" y="615"/>
                    <a:pt x="255" y="623"/>
                  </a:cubicBezTo>
                  <a:cubicBezTo>
                    <a:pt x="256" y="624"/>
                    <a:pt x="257" y="626"/>
                    <a:pt x="258" y="627"/>
                  </a:cubicBezTo>
                  <a:lnTo>
                    <a:pt x="258" y="645"/>
                  </a:lnTo>
                  <a:close/>
                  <a:moveTo>
                    <a:pt x="284" y="366"/>
                  </a:moveTo>
                  <a:cubicBezTo>
                    <a:pt x="280" y="366"/>
                    <a:pt x="280" y="366"/>
                    <a:pt x="280" y="366"/>
                  </a:cubicBezTo>
                  <a:cubicBezTo>
                    <a:pt x="280" y="366"/>
                    <a:pt x="280" y="366"/>
                    <a:pt x="280" y="366"/>
                  </a:cubicBezTo>
                  <a:cubicBezTo>
                    <a:pt x="256" y="366"/>
                    <a:pt x="237" y="337"/>
                    <a:pt x="237" y="301"/>
                  </a:cubicBezTo>
                  <a:cubicBezTo>
                    <a:pt x="237" y="265"/>
                    <a:pt x="256" y="237"/>
                    <a:pt x="280" y="237"/>
                  </a:cubicBezTo>
                  <a:cubicBezTo>
                    <a:pt x="284" y="237"/>
                    <a:pt x="284" y="237"/>
                    <a:pt x="284" y="237"/>
                  </a:cubicBezTo>
                  <a:cubicBezTo>
                    <a:pt x="325" y="237"/>
                    <a:pt x="363" y="221"/>
                    <a:pt x="396" y="193"/>
                  </a:cubicBezTo>
                  <a:cubicBezTo>
                    <a:pt x="390" y="228"/>
                    <a:pt x="387" y="264"/>
                    <a:pt x="387" y="301"/>
                  </a:cubicBezTo>
                  <a:cubicBezTo>
                    <a:pt x="387" y="338"/>
                    <a:pt x="390" y="375"/>
                    <a:pt x="396" y="409"/>
                  </a:cubicBezTo>
                  <a:cubicBezTo>
                    <a:pt x="363" y="382"/>
                    <a:pt x="325" y="366"/>
                    <a:pt x="284" y="366"/>
                  </a:cubicBezTo>
                  <a:close/>
                  <a:moveTo>
                    <a:pt x="538" y="559"/>
                  </a:moveTo>
                  <a:cubicBezTo>
                    <a:pt x="494" y="559"/>
                    <a:pt x="457" y="497"/>
                    <a:pt x="440" y="409"/>
                  </a:cubicBezTo>
                  <a:cubicBezTo>
                    <a:pt x="495" y="409"/>
                    <a:pt x="495" y="409"/>
                    <a:pt x="495" y="409"/>
                  </a:cubicBezTo>
                  <a:cubicBezTo>
                    <a:pt x="543" y="409"/>
                    <a:pt x="581" y="361"/>
                    <a:pt x="581" y="301"/>
                  </a:cubicBezTo>
                  <a:cubicBezTo>
                    <a:pt x="581" y="241"/>
                    <a:pt x="543" y="194"/>
                    <a:pt x="495" y="194"/>
                  </a:cubicBezTo>
                  <a:cubicBezTo>
                    <a:pt x="440" y="194"/>
                    <a:pt x="440" y="194"/>
                    <a:pt x="440" y="194"/>
                  </a:cubicBezTo>
                  <a:cubicBezTo>
                    <a:pt x="457" y="105"/>
                    <a:pt x="494" y="43"/>
                    <a:pt x="538" y="43"/>
                  </a:cubicBezTo>
                  <a:cubicBezTo>
                    <a:pt x="597" y="43"/>
                    <a:pt x="645" y="159"/>
                    <a:pt x="645" y="301"/>
                  </a:cubicBezTo>
                  <a:cubicBezTo>
                    <a:pt x="645" y="443"/>
                    <a:pt x="597" y="559"/>
                    <a:pt x="538" y="5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118" name="TextBox 13"/>
            <p:cNvSpPr txBox="1">
              <a:spLocks noChangeArrowheads="1"/>
            </p:cNvSpPr>
            <p:nvPr/>
          </p:nvSpPr>
          <p:spPr bwMode="auto">
            <a:xfrm>
              <a:off x="7004448" y="3521869"/>
              <a:ext cx="146446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119" name="TextBox 13"/>
            <p:cNvSpPr txBox="1">
              <a:spLocks noChangeArrowheads="1"/>
            </p:cNvSpPr>
            <p:nvPr/>
          </p:nvSpPr>
          <p:spPr bwMode="auto">
            <a:xfrm>
              <a:off x="7004448" y="3736181"/>
              <a:ext cx="19252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1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1100">
                <a:solidFill>
                  <a:srgbClr val="445469"/>
                </a:solidFill>
                <a:latin typeface="Arial" pitchFamily="34" charset="0"/>
                <a:ea typeface="微软雅黑" pitchFamily="34" charset="-122"/>
                <a:sym typeface="Arial" pitchFamily="34" charset="0"/>
              </a:endParaRPr>
            </a:p>
          </p:txBody>
        </p:sp>
      </p:grpSp>
    </p:spTree>
    <p:extLst>
      <p:ext uri="{BB962C8B-B14F-4D97-AF65-F5344CB8AC3E}">
        <p14:creationId xmlns:p14="http://schemas.microsoft.com/office/powerpoint/2010/main" val="1795781114"/>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par>
                          <p:cTn id="43" fill="hold">
                            <p:stCondLst>
                              <p:cond delay="1400"/>
                            </p:stCondLst>
                            <p:childTnLst>
                              <p:par>
                                <p:cTn id="44" presetID="31" presetClass="entr" presetSubtype="0" fill="hold"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p:cTn id="46" dur="1000" fill="hold"/>
                                        <p:tgtEl>
                                          <p:spTgt spid="38"/>
                                        </p:tgtEl>
                                        <p:attrNameLst>
                                          <p:attrName>ppt_w</p:attrName>
                                        </p:attrNameLst>
                                      </p:cBhvr>
                                      <p:tavLst>
                                        <p:tav tm="0">
                                          <p:val>
                                            <p:fltVal val="0"/>
                                          </p:val>
                                        </p:tav>
                                        <p:tav tm="100000">
                                          <p:val>
                                            <p:strVal val="#ppt_w"/>
                                          </p:val>
                                        </p:tav>
                                      </p:tavLst>
                                    </p:anim>
                                    <p:anim calcmode="lin" valueType="num">
                                      <p:cBhvr>
                                        <p:cTn id="47" dur="1000" fill="hold"/>
                                        <p:tgtEl>
                                          <p:spTgt spid="38"/>
                                        </p:tgtEl>
                                        <p:attrNameLst>
                                          <p:attrName>ppt_h</p:attrName>
                                        </p:attrNameLst>
                                      </p:cBhvr>
                                      <p:tavLst>
                                        <p:tav tm="0">
                                          <p:val>
                                            <p:fltVal val="0"/>
                                          </p:val>
                                        </p:tav>
                                        <p:tav tm="100000">
                                          <p:val>
                                            <p:strVal val="#ppt_h"/>
                                          </p:val>
                                        </p:tav>
                                      </p:tavLst>
                                    </p:anim>
                                    <p:anim calcmode="lin" valueType="num">
                                      <p:cBhvr>
                                        <p:cTn id="48" dur="1000" fill="hold"/>
                                        <p:tgtEl>
                                          <p:spTgt spid="38"/>
                                        </p:tgtEl>
                                        <p:attrNameLst>
                                          <p:attrName>style.rotation</p:attrName>
                                        </p:attrNameLst>
                                      </p:cBhvr>
                                      <p:tavLst>
                                        <p:tav tm="0">
                                          <p:val>
                                            <p:fltVal val="90"/>
                                          </p:val>
                                        </p:tav>
                                        <p:tav tm="100000">
                                          <p:val>
                                            <p:fltVal val="0"/>
                                          </p:val>
                                        </p:tav>
                                      </p:tavLst>
                                    </p:anim>
                                    <p:animEffect transition="in" filter="fade">
                                      <p:cBhvr>
                                        <p:cTn id="49" dur="1000"/>
                                        <p:tgtEl>
                                          <p:spTgt spid="38"/>
                                        </p:tgtEl>
                                      </p:cBhvr>
                                    </p:animEffect>
                                  </p:childTnLst>
                                </p:cTn>
                              </p:par>
                            </p:childTnLst>
                          </p:cTn>
                        </p:par>
                        <p:par>
                          <p:cTn id="50" fill="hold">
                            <p:stCondLst>
                              <p:cond delay="2400"/>
                            </p:stCondLst>
                            <p:childTnLst>
                              <p:par>
                                <p:cTn id="51" presetID="22" presetClass="entr" presetSubtype="2" fill="hold" nodeType="afterEffect">
                                  <p:stCondLst>
                                    <p:cond delay="0"/>
                                  </p:stCondLst>
                                  <p:childTnLst>
                                    <p:set>
                                      <p:cBhvr>
                                        <p:cTn id="52" dur="1" fill="hold">
                                          <p:stCondLst>
                                            <p:cond delay="0"/>
                                          </p:stCondLst>
                                        </p:cTn>
                                        <p:tgtEl>
                                          <p:spTgt spid="73"/>
                                        </p:tgtEl>
                                        <p:attrNameLst>
                                          <p:attrName>style.visibility</p:attrName>
                                        </p:attrNameLst>
                                      </p:cBhvr>
                                      <p:to>
                                        <p:strVal val="visible"/>
                                      </p:to>
                                    </p:set>
                                    <p:animEffect transition="in" filter="wipe(right)">
                                      <p:cBhvr>
                                        <p:cTn id="53" dur="500"/>
                                        <p:tgtEl>
                                          <p:spTgt spid="73"/>
                                        </p:tgtEl>
                                      </p:cBhvr>
                                    </p:animEffect>
                                  </p:childTnLst>
                                </p:cTn>
                              </p:par>
                              <p:par>
                                <p:cTn id="54" presetID="22" presetClass="entr" presetSubtype="8" fill="hold" nodeType="withEffect">
                                  <p:stCondLst>
                                    <p:cond delay="0"/>
                                  </p:stCondLst>
                                  <p:childTnLst>
                                    <p:set>
                                      <p:cBhvr>
                                        <p:cTn id="55" dur="1" fill="hold">
                                          <p:stCondLst>
                                            <p:cond delay="0"/>
                                          </p:stCondLst>
                                        </p:cTn>
                                        <p:tgtEl>
                                          <p:spTgt spid="78"/>
                                        </p:tgtEl>
                                        <p:attrNameLst>
                                          <p:attrName>style.visibility</p:attrName>
                                        </p:attrNameLst>
                                      </p:cBhvr>
                                      <p:to>
                                        <p:strVal val="visible"/>
                                      </p:to>
                                    </p:set>
                                    <p:animEffect transition="in" filter="wipe(left)">
                                      <p:cBhvr>
                                        <p:cTn id="56" dur="500"/>
                                        <p:tgtEl>
                                          <p:spTgt spid="78"/>
                                        </p:tgtEl>
                                      </p:cBhvr>
                                    </p:animEffect>
                                  </p:childTnLst>
                                </p:cTn>
                              </p:par>
                            </p:childTnLst>
                          </p:cTn>
                        </p:par>
                        <p:par>
                          <p:cTn id="57" fill="hold">
                            <p:stCondLst>
                              <p:cond delay="2900"/>
                            </p:stCondLst>
                            <p:childTnLst>
                              <p:par>
                                <p:cTn id="58" presetID="2" presetClass="entr" presetSubtype="8" fill="hold" nodeType="afterEffect">
                                  <p:stCondLst>
                                    <p:cond delay="0"/>
                                  </p:stCondLst>
                                  <p:childTnLst>
                                    <p:set>
                                      <p:cBhvr>
                                        <p:cTn id="59" dur="1" fill="hold">
                                          <p:stCondLst>
                                            <p:cond delay="0"/>
                                          </p:stCondLst>
                                        </p:cTn>
                                        <p:tgtEl>
                                          <p:spTgt spid="81"/>
                                        </p:tgtEl>
                                        <p:attrNameLst>
                                          <p:attrName>style.visibility</p:attrName>
                                        </p:attrNameLst>
                                      </p:cBhvr>
                                      <p:to>
                                        <p:strVal val="visible"/>
                                      </p:to>
                                    </p:set>
                                    <p:anim calcmode="lin" valueType="num">
                                      <p:cBhvr additive="base">
                                        <p:cTn id="60" dur="500" fill="hold"/>
                                        <p:tgtEl>
                                          <p:spTgt spid="81"/>
                                        </p:tgtEl>
                                        <p:attrNameLst>
                                          <p:attrName>ppt_x</p:attrName>
                                        </p:attrNameLst>
                                      </p:cBhvr>
                                      <p:tavLst>
                                        <p:tav tm="0">
                                          <p:val>
                                            <p:strVal val="0-#ppt_w/2"/>
                                          </p:val>
                                        </p:tav>
                                        <p:tav tm="100000">
                                          <p:val>
                                            <p:strVal val="#ppt_x"/>
                                          </p:val>
                                        </p:tav>
                                      </p:tavLst>
                                    </p:anim>
                                    <p:anim calcmode="lin" valueType="num">
                                      <p:cBhvr additive="base">
                                        <p:cTn id="61" dur="500" fill="hold"/>
                                        <p:tgtEl>
                                          <p:spTgt spid="81"/>
                                        </p:tgtEl>
                                        <p:attrNameLst>
                                          <p:attrName>ppt_y</p:attrName>
                                        </p:attrNameLst>
                                      </p:cBhvr>
                                      <p:tavLst>
                                        <p:tav tm="0">
                                          <p:val>
                                            <p:strVal val="#ppt_y"/>
                                          </p:val>
                                        </p:tav>
                                        <p:tav tm="100000">
                                          <p:val>
                                            <p:strVal val="#ppt_y"/>
                                          </p:val>
                                        </p:tav>
                                      </p:tavLst>
                                    </p:anim>
                                  </p:childTnLst>
                                </p:cTn>
                              </p:par>
                              <p:par>
                                <p:cTn id="62" presetID="2" presetClass="entr" presetSubtype="8" fill="hold" nodeType="withEffect">
                                  <p:stCondLst>
                                    <p:cond delay="200"/>
                                  </p:stCondLst>
                                  <p:childTnLst>
                                    <p:set>
                                      <p:cBhvr>
                                        <p:cTn id="63" dur="1" fill="hold">
                                          <p:stCondLst>
                                            <p:cond delay="0"/>
                                          </p:stCondLst>
                                        </p:cTn>
                                        <p:tgtEl>
                                          <p:spTgt spid="88"/>
                                        </p:tgtEl>
                                        <p:attrNameLst>
                                          <p:attrName>style.visibility</p:attrName>
                                        </p:attrNameLst>
                                      </p:cBhvr>
                                      <p:to>
                                        <p:strVal val="visible"/>
                                      </p:to>
                                    </p:set>
                                    <p:anim calcmode="lin" valueType="num">
                                      <p:cBhvr additive="base">
                                        <p:cTn id="64" dur="500" fill="hold"/>
                                        <p:tgtEl>
                                          <p:spTgt spid="88"/>
                                        </p:tgtEl>
                                        <p:attrNameLst>
                                          <p:attrName>ppt_x</p:attrName>
                                        </p:attrNameLst>
                                      </p:cBhvr>
                                      <p:tavLst>
                                        <p:tav tm="0">
                                          <p:val>
                                            <p:strVal val="0-#ppt_w/2"/>
                                          </p:val>
                                        </p:tav>
                                        <p:tav tm="100000">
                                          <p:val>
                                            <p:strVal val="#ppt_x"/>
                                          </p:val>
                                        </p:tav>
                                      </p:tavLst>
                                    </p:anim>
                                    <p:anim calcmode="lin" valueType="num">
                                      <p:cBhvr additive="base">
                                        <p:cTn id="65" dur="500" fill="hold"/>
                                        <p:tgtEl>
                                          <p:spTgt spid="88"/>
                                        </p:tgtEl>
                                        <p:attrNameLst>
                                          <p:attrName>ppt_y</p:attrName>
                                        </p:attrNameLst>
                                      </p:cBhvr>
                                      <p:tavLst>
                                        <p:tav tm="0">
                                          <p:val>
                                            <p:strVal val="#ppt_y"/>
                                          </p:val>
                                        </p:tav>
                                        <p:tav tm="100000">
                                          <p:val>
                                            <p:strVal val="#ppt_y"/>
                                          </p:val>
                                        </p:tav>
                                      </p:tavLst>
                                    </p:anim>
                                  </p:childTnLst>
                                </p:cTn>
                              </p:par>
                              <p:par>
                                <p:cTn id="66" presetID="2" presetClass="entr" presetSubtype="8" fill="hold" nodeType="withEffect">
                                  <p:stCondLst>
                                    <p:cond delay="400"/>
                                  </p:stCondLst>
                                  <p:childTnLst>
                                    <p:set>
                                      <p:cBhvr>
                                        <p:cTn id="67" dur="1" fill="hold">
                                          <p:stCondLst>
                                            <p:cond delay="0"/>
                                          </p:stCondLst>
                                        </p:cTn>
                                        <p:tgtEl>
                                          <p:spTgt spid="93"/>
                                        </p:tgtEl>
                                        <p:attrNameLst>
                                          <p:attrName>style.visibility</p:attrName>
                                        </p:attrNameLst>
                                      </p:cBhvr>
                                      <p:to>
                                        <p:strVal val="visible"/>
                                      </p:to>
                                    </p:set>
                                    <p:anim calcmode="lin" valueType="num">
                                      <p:cBhvr additive="base">
                                        <p:cTn id="68" dur="500" fill="hold"/>
                                        <p:tgtEl>
                                          <p:spTgt spid="93"/>
                                        </p:tgtEl>
                                        <p:attrNameLst>
                                          <p:attrName>ppt_x</p:attrName>
                                        </p:attrNameLst>
                                      </p:cBhvr>
                                      <p:tavLst>
                                        <p:tav tm="0">
                                          <p:val>
                                            <p:strVal val="0-#ppt_w/2"/>
                                          </p:val>
                                        </p:tav>
                                        <p:tav tm="100000">
                                          <p:val>
                                            <p:strVal val="#ppt_x"/>
                                          </p:val>
                                        </p:tav>
                                      </p:tavLst>
                                    </p:anim>
                                    <p:anim calcmode="lin" valueType="num">
                                      <p:cBhvr additive="base">
                                        <p:cTn id="69" dur="500" fill="hold"/>
                                        <p:tgtEl>
                                          <p:spTgt spid="93"/>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200"/>
                                  </p:stCondLst>
                                  <p:childTnLst>
                                    <p:set>
                                      <p:cBhvr>
                                        <p:cTn id="71" dur="1" fill="hold">
                                          <p:stCondLst>
                                            <p:cond delay="0"/>
                                          </p:stCondLst>
                                        </p:cTn>
                                        <p:tgtEl>
                                          <p:spTgt spid="103"/>
                                        </p:tgtEl>
                                        <p:attrNameLst>
                                          <p:attrName>style.visibility</p:attrName>
                                        </p:attrNameLst>
                                      </p:cBhvr>
                                      <p:to>
                                        <p:strVal val="visible"/>
                                      </p:to>
                                    </p:set>
                                    <p:anim calcmode="lin" valueType="num">
                                      <p:cBhvr additive="base">
                                        <p:cTn id="72" dur="500" fill="hold"/>
                                        <p:tgtEl>
                                          <p:spTgt spid="103"/>
                                        </p:tgtEl>
                                        <p:attrNameLst>
                                          <p:attrName>ppt_x</p:attrName>
                                        </p:attrNameLst>
                                      </p:cBhvr>
                                      <p:tavLst>
                                        <p:tav tm="0">
                                          <p:val>
                                            <p:strVal val="1+#ppt_w/2"/>
                                          </p:val>
                                        </p:tav>
                                        <p:tav tm="100000">
                                          <p:val>
                                            <p:strVal val="#ppt_x"/>
                                          </p:val>
                                        </p:tav>
                                      </p:tavLst>
                                    </p:anim>
                                    <p:anim calcmode="lin" valueType="num">
                                      <p:cBhvr additive="base">
                                        <p:cTn id="73" dur="500" fill="hold"/>
                                        <p:tgtEl>
                                          <p:spTgt spid="103"/>
                                        </p:tgtEl>
                                        <p:attrNameLst>
                                          <p:attrName>ppt_y</p:attrName>
                                        </p:attrNameLst>
                                      </p:cBhvr>
                                      <p:tavLst>
                                        <p:tav tm="0">
                                          <p:val>
                                            <p:strVal val="#ppt_y"/>
                                          </p:val>
                                        </p:tav>
                                        <p:tav tm="100000">
                                          <p:val>
                                            <p:strVal val="#ppt_y"/>
                                          </p:val>
                                        </p:tav>
                                      </p:tavLst>
                                    </p:anim>
                                  </p:childTnLst>
                                </p:cTn>
                              </p:par>
                              <p:par>
                                <p:cTn id="74" presetID="2" presetClass="entr" presetSubtype="2" fill="hold" nodeType="withEffect">
                                  <p:stCondLst>
                                    <p:cond delay="400"/>
                                  </p:stCondLst>
                                  <p:childTnLst>
                                    <p:set>
                                      <p:cBhvr>
                                        <p:cTn id="75" dur="1" fill="hold">
                                          <p:stCondLst>
                                            <p:cond delay="0"/>
                                          </p:stCondLst>
                                        </p:cTn>
                                        <p:tgtEl>
                                          <p:spTgt spid="109"/>
                                        </p:tgtEl>
                                        <p:attrNameLst>
                                          <p:attrName>style.visibility</p:attrName>
                                        </p:attrNameLst>
                                      </p:cBhvr>
                                      <p:to>
                                        <p:strVal val="visible"/>
                                      </p:to>
                                    </p:set>
                                    <p:anim calcmode="lin" valueType="num">
                                      <p:cBhvr additive="base">
                                        <p:cTn id="76" dur="500" fill="hold"/>
                                        <p:tgtEl>
                                          <p:spTgt spid="109"/>
                                        </p:tgtEl>
                                        <p:attrNameLst>
                                          <p:attrName>ppt_x</p:attrName>
                                        </p:attrNameLst>
                                      </p:cBhvr>
                                      <p:tavLst>
                                        <p:tav tm="0">
                                          <p:val>
                                            <p:strVal val="1+#ppt_w/2"/>
                                          </p:val>
                                        </p:tav>
                                        <p:tav tm="100000">
                                          <p:val>
                                            <p:strVal val="#ppt_x"/>
                                          </p:val>
                                        </p:tav>
                                      </p:tavLst>
                                    </p:anim>
                                    <p:anim calcmode="lin" valueType="num">
                                      <p:cBhvr additive="base">
                                        <p:cTn id="77" dur="500" fill="hold"/>
                                        <p:tgtEl>
                                          <p:spTgt spid="109"/>
                                        </p:tgtEl>
                                        <p:attrNameLst>
                                          <p:attrName>ppt_y</p:attrName>
                                        </p:attrNameLst>
                                      </p:cBhvr>
                                      <p:tavLst>
                                        <p:tav tm="0">
                                          <p:val>
                                            <p:strVal val="#ppt_y"/>
                                          </p:val>
                                        </p:tav>
                                        <p:tav tm="100000">
                                          <p:val>
                                            <p:strVal val="#ppt_y"/>
                                          </p:val>
                                        </p:tav>
                                      </p:tavLst>
                                    </p:anim>
                                  </p:childTnLst>
                                </p:cTn>
                              </p:par>
                              <p:par>
                                <p:cTn id="78" presetID="2" presetClass="entr" presetSubtype="2" fill="hold" nodeType="withEffect">
                                  <p:stCondLst>
                                    <p:cond delay="400"/>
                                  </p:stCondLst>
                                  <p:childTnLst>
                                    <p:set>
                                      <p:cBhvr>
                                        <p:cTn id="79" dur="1" fill="hold">
                                          <p:stCondLst>
                                            <p:cond delay="0"/>
                                          </p:stCondLst>
                                        </p:cTn>
                                        <p:tgtEl>
                                          <p:spTgt spid="115"/>
                                        </p:tgtEl>
                                        <p:attrNameLst>
                                          <p:attrName>style.visibility</p:attrName>
                                        </p:attrNameLst>
                                      </p:cBhvr>
                                      <p:to>
                                        <p:strVal val="visible"/>
                                      </p:to>
                                    </p:set>
                                    <p:anim calcmode="lin" valueType="num">
                                      <p:cBhvr additive="base">
                                        <p:cTn id="80" dur="500" fill="hold"/>
                                        <p:tgtEl>
                                          <p:spTgt spid="115"/>
                                        </p:tgtEl>
                                        <p:attrNameLst>
                                          <p:attrName>ppt_x</p:attrName>
                                        </p:attrNameLst>
                                      </p:cBhvr>
                                      <p:tavLst>
                                        <p:tav tm="0">
                                          <p:val>
                                            <p:strVal val="1+#ppt_w/2"/>
                                          </p:val>
                                        </p:tav>
                                        <p:tav tm="100000">
                                          <p:val>
                                            <p:strVal val="#ppt_x"/>
                                          </p:val>
                                        </p:tav>
                                      </p:tavLst>
                                    </p:anim>
                                    <p:anim calcmode="lin" valueType="num">
                                      <p:cBhvr additive="base">
                                        <p:cTn id="81" dur="500" fill="hold"/>
                                        <p:tgtEl>
                                          <p:spTgt spid="1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0969"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11</a:t>
            </a:r>
          </a:p>
        </p:txBody>
      </p:sp>
      <p:sp>
        <p:nvSpPr>
          <p:cNvPr id="16" name="椭圆 15"/>
          <p:cNvSpPr/>
          <p:nvPr/>
        </p:nvSpPr>
        <p:spPr>
          <a:xfrm>
            <a:off x="1223963" y="1239838"/>
            <a:ext cx="1511300" cy="1511300"/>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127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25" name="组合 24"/>
          <p:cNvGrpSpPr>
            <a:grpSpLocks/>
          </p:cNvGrpSpPr>
          <p:nvPr/>
        </p:nvGrpSpPr>
        <p:grpSpPr bwMode="auto">
          <a:xfrm>
            <a:off x="1116013" y="1131888"/>
            <a:ext cx="6911975" cy="1749425"/>
            <a:chOff x="1115616" y="1131590"/>
            <a:chExt cx="6912768" cy="1749339"/>
          </a:xfrm>
        </p:grpSpPr>
        <p:sp>
          <p:nvSpPr>
            <p:cNvPr id="15" name="弧形 14"/>
            <p:cNvSpPr/>
            <p:nvPr/>
          </p:nvSpPr>
          <p:spPr>
            <a:xfrm>
              <a:off x="1115616" y="1131590"/>
              <a:ext cx="1728985" cy="1728702"/>
            </a:xfrm>
            <a:prstGeom prst="arc">
              <a:avLst>
                <a:gd name="adj1" fmla="val 8799202"/>
                <a:gd name="adj2" fmla="val 5464557"/>
              </a:avLst>
            </a:prstGeom>
            <a:ln w="25400">
              <a:solidFill>
                <a:schemeClr val="tx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buFontTx/>
                <a:buNone/>
                <a:defRPr/>
              </a:pPr>
              <a:endParaRPr lang="zh-CN" altLang="en-US"/>
            </a:p>
          </p:txBody>
        </p:sp>
        <p:cxnSp>
          <p:nvCxnSpPr>
            <p:cNvPr id="18" name="直接连接符 17"/>
            <p:cNvCxnSpPr/>
            <p:nvPr/>
          </p:nvCxnSpPr>
          <p:spPr>
            <a:xfrm>
              <a:off x="2844601" y="1995148"/>
              <a:ext cx="3456385"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弧形 26"/>
            <p:cNvSpPr/>
            <p:nvPr/>
          </p:nvSpPr>
          <p:spPr>
            <a:xfrm rot="10800000">
              <a:off x="6300986" y="1152226"/>
              <a:ext cx="1727398" cy="1728703"/>
            </a:xfrm>
            <a:prstGeom prst="arc">
              <a:avLst>
                <a:gd name="adj1" fmla="val 16200000"/>
                <a:gd name="adj2" fmla="val 12354651"/>
              </a:avLst>
            </a:prstGeom>
            <a:ln w="25400">
              <a:solidFill>
                <a:schemeClr val="tx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buFontTx/>
                <a:buNone/>
                <a:defRPr/>
              </a:pPr>
              <a:endParaRPr lang="zh-CN" altLang="en-US"/>
            </a:p>
          </p:txBody>
        </p:sp>
      </p:grpSp>
      <p:sp>
        <p:nvSpPr>
          <p:cNvPr id="28" name="椭圆 27"/>
          <p:cNvSpPr/>
          <p:nvPr/>
        </p:nvSpPr>
        <p:spPr>
          <a:xfrm>
            <a:off x="6408738" y="1260475"/>
            <a:ext cx="1511300" cy="1512888"/>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w="127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1" name="TextBox 30"/>
          <p:cNvSpPr txBox="1">
            <a:spLocks noChangeArrowheads="1"/>
          </p:cNvSpPr>
          <p:nvPr/>
        </p:nvSpPr>
        <p:spPr bwMode="auto">
          <a:xfrm>
            <a:off x="3203575" y="1492250"/>
            <a:ext cx="28082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solidFill>
                  <a:schemeClr val="tx2"/>
                </a:solidFill>
                <a:latin typeface="微软雅黑" pitchFamily="34" charset="-122"/>
                <a:ea typeface="微软雅黑" pitchFamily="34" charset="-122"/>
              </a:rPr>
              <a:t>在这里填写标题</a:t>
            </a:r>
          </a:p>
        </p:txBody>
      </p:sp>
      <p:sp>
        <p:nvSpPr>
          <p:cNvPr id="32" name="矩形 1"/>
          <p:cNvSpPr>
            <a:spLocks noChangeArrowheads="1"/>
          </p:cNvSpPr>
          <p:nvPr/>
        </p:nvSpPr>
        <p:spPr bwMode="auto">
          <a:xfrm>
            <a:off x="3059113" y="2370138"/>
            <a:ext cx="3025775" cy="178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2200"/>
              </a:lnSpc>
              <a:buFontTx/>
              <a:buNone/>
              <a:defRPr/>
            </a:pPr>
            <a:r>
              <a:rPr lang="zh-CN" altLang="en-US" sz="1400" kern="0" dirty="0">
                <a:solidFill>
                  <a:sysClr val="windowText" lastClr="000000">
                    <a:lumMod val="65000"/>
                    <a:lumOff val="35000"/>
                  </a:sysClr>
                </a:solidFill>
                <a:latin typeface="微软雅黑" pitchFamily="34" charset="-122"/>
                <a:ea typeface="微软雅黑" pitchFamily="34" charset="-122"/>
              </a:rPr>
              <a:t>随着计算机技术的发展及印刷技术的进步，平面设计在熊猫感观领域的表现越来越丰富，对今天平面设计提出了空前挑战，也为平面设计者提供了更为广阔的发展。随着计算机技术的发展及印刷技术的进步。</a:t>
            </a:r>
          </a:p>
        </p:txBody>
      </p:sp>
      <p:sp>
        <p:nvSpPr>
          <p:cNvPr id="21" name="矩形 20"/>
          <p:cNvSpPr/>
          <p:nvPr/>
        </p:nvSpPr>
        <p:spPr>
          <a:xfrm>
            <a:off x="1619250" y="3076575"/>
            <a:ext cx="649288" cy="136207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2" name="矩形 21"/>
          <p:cNvSpPr/>
          <p:nvPr/>
        </p:nvSpPr>
        <p:spPr>
          <a:xfrm>
            <a:off x="1619250" y="3651250"/>
            <a:ext cx="649288" cy="787400"/>
          </a:xfrm>
          <a:prstGeom prst="rect">
            <a:avLst/>
          </a:prstGeom>
          <a:solidFill>
            <a:srgbClr val="1C70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cxnSp>
        <p:nvCxnSpPr>
          <p:cNvPr id="24" name="直接连接符 23"/>
          <p:cNvCxnSpPr/>
          <p:nvPr/>
        </p:nvCxnSpPr>
        <p:spPr>
          <a:xfrm>
            <a:off x="865188" y="4438650"/>
            <a:ext cx="7054850" cy="0"/>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6840538" y="3076575"/>
            <a:ext cx="647700" cy="136207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8" name="矩形 37"/>
          <p:cNvSpPr/>
          <p:nvPr/>
        </p:nvSpPr>
        <p:spPr>
          <a:xfrm>
            <a:off x="6840538" y="3363913"/>
            <a:ext cx="647700" cy="1074737"/>
          </a:xfrm>
          <a:prstGeom prst="rect">
            <a:avLst/>
          </a:prstGeom>
          <a:solidFill>
            <a:srgbClr val="41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0" name="TextBox 39"/>
          <p:cNvSpPr txBox="1">
            <a:spLocks noChangeArrowheads="1"/>
          </p:cNvSpPr>
          <p:nvPr/>
        </p:nvSpPr>
        <p:spPr bwMode="auto">
          <a:xfrm>
            <a:off x="1619250" y="3924300"/>
            <a:ext cx="6302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b="1">
                <a:solidFill>
                  <a:schemeClr val="bg1"/>
                </a:solidFill>
                <a:latin typeface="微软雅黑" pitchFamily="34" charset="-122"/>
                <a:ea typeface="微软雅黑" pitchFamily="34" charset="-122"/>
              </a:rPr>
              <a:t>54%</a:t>
            </a:r>
            <a:endParaRPr lang="zh-CN" altLang="en-US" sz="1600" b="1">
              <a:solidFill>
                <a:schemeClr val="bg1"/>
              </a:solidFill>
              <a:latin typeface="微软雅黑" pitchFamily="34" charset="-122"/>
              <a:ea typeface="微软雅黑" pitchFamily="34" charset="-122"/>
            </a:endParaRPr>
          </a:p>
        </p:txBody>
      </p:sp>
      <p:sp>
        <p:nvSpPr>
          <p:cNvPr id="41" name="TextBox 40"/>
          <p:cNvSpPr txBox="1">
            <a:spLocks noChangeArrowheads="1"/>
          </p:cNvSpPr>
          <p:nvPr/>
        </p:nvSpPr>
        <p:spPr bwMode="auto">
          <a:xfrm>
            <a:off x="6848475" y="3924300"/>
            <a:ext cx="6302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b="1">
                <a:solidFill>
                  <a:schemeClr val="bg1"/>
                </a:solidFill>
                <a:latin typeface="微软雅黑" pitchFamily="34" charset="-122"/>
                <a:ea typeface="微软雅黑" pitchFamily="34" charset="-122"/>
              </a:rPr>
              <a:t>74%</a:t>
            </a:r>
            <a:endParaRPr lang="zh-CN" altLang="en-US" sz="1600" b="1">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442097592"/>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1400"/>
                            </p:stCondLst>
                            <p:childTnLst>
                              <p:par>
                                <p:cTn id="44" presetID="16" presetClass="entr" presetSubtype="37"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barn(outVertical)">
                                      <p:cBhvr>
                                        <p:cTn id="46" dur="500"/>
                                        <p:tgtEl>
                                          <p:spTgt spid="25"/>
                                        </p:tgtEl>
                                      </p:cBhvr>
                                    </p:animEffect>
                                  </p:childTnLst>
                                </p:cTn>
                              </p:par>
                            </p:childTnLst>
                          </p:cTn>
                        </p:par>
                        <p:par>
                          <p:cTn id="47" fill="hold" nodeType="afterGroup">
                            <p:stCondLst>
                              <p:cond delay="1900"/>
                            </p:stCondLst>
                            <p:childTnLst>
                              <p:par>
                                <p:cTn id="48" presetID="53" presetClass="entr" presetSubtype="16"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childTnLst>
                          </p:cTn>
                        </p:par>
                        <p:par>
                          <p:cTn id="58" fill="hold" nodeType="afterGroup">
                            <p:stCondLst>
                              <p:cond delay="2400"/>
                            </p:stCondLst>
                            <p:childTnLst>
                              <p:par>
                                <p:cTn id="59" presetID="12" presetClass="entr" presetSubtype="4"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300"/>
                                        <p:tgtEl>
                                          <p:spTgt spid="31"/>
                                        </p:tgtEl>
                                        <p:attrNameLst>
                                          <p:attrName>ppt_y</p:attrName>
                                        </p:attrNameLst>
                                      </p:cBhvr>
                                      <p:tavLst>
                                        <p:tav tm="0">
                                          <p:val>
                                            <p:strVal val="#ppt_y+#ppt_h*1.125000"/>
                                          </p:val>
                                        </p:tav>
                                        <p:tav tm="100000">
                                          <p:val>
                                            <p:strVal val="#ppt_y"/>
                                          </p:val>
                                        </p:tav>
                                      </p:tavLst>
                                    </p:anim>
                                    <p:animEffect transition="in" filter="wipe(up)">
                                      <p:cBhvr>
                                        <p:cTn id="62" dur="300"/>
                                        <p:tgtEl>
                                          <p:spTgt spid="31"/>
                                        </p:tgtEl>
                                      </p:cBhvr>
                                    </p:animEffect>
                                  </p:childTnLst>
                                </p:cTn>
                              </p:par>
                              <p:par>
                                <p:cTn id="63" presetID="2" presetClass="entr" presetSubtype="4"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anim calcmode="lin" valueType="num">
                                      <p:cBhvr additive="base">
                                        <p:cTn id="65" dur="300" fill="hold"/>
                                        <p:tgtEl>
                                          <p:spTgt spid="32"/>
                                        </p:tgtEl>
                                        <p:attrNameLst>
                                          <p:attrName>ppt_x</p:attrName>
                                        </p:attrNameLst>
                                      </p:cBhvr>
                                      <p:tavLst>
                                        <p:tav tm="0">
                                          <p:val>
                                            <p:strVal val="#ppt_x"/>
                                          </p:val>
                                        </p:tav>
                                        <p:tav tm="100000">
                                          <p:val>
                                            <p:strVal val="#ppt_x"/>
                                          </p:val>
                                        </p:tav>
                                      </p:tavLst>
                                    </p:anim>
                                    <p:anim calcmode="lin" valueType="num">
                                      <p:cBhvr additive="base">
                                        <p:cTn id="66" dur="300" fill="hold"/>
                                        <p:tgtEl>
                                          <p:spTgt spid="32"/>
                                        </p:tgtEl>
                                        <p:attrNameLst>
                                          <p:attrName>ppt_y</p:attrName>
                                        </p:attrNameLst>
                                      </p:cBhvr>
                                      <p:tavLst>
                                        <p:tav tm="0">
                                          <p:val>
                                            <p:strVal val="1+#ppt_h/2"/>
                                          </p:val>
                                        </p:tav>
                                        <p:tav tm="100000">
                                          <p:val>
                                            <p:strVal val="#ppt_y"/>
                                          </p:val>
                                        </p:tav>
                                      </p:tavLst>
                                    </p:anim>
                                  </p:childTnLst>
                                </p:cTn>
                              </p:par>
                            </p:childTnLst>
                          </p:cTn>
                        </p:par>
                        <p:par>
                          <p:cTn id="67" fill="hold" nodeType="afterGroup">
                            <p:stCondLst>
                              <p:cond delay="2700"/>
                            </p:stCondLst>
                            <p:childTnLst>
                              <p:par>
                                <p:cTn id="68" presetID="16" presetClass="entr" presetSubtype="37" fill="hold"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barn(outVertical)">
                                      <p:cBhvr>
                                        <p:cTn id="70" dur="500"/>
                                        <p:tgtEl>
                                          <p:spTgt spid="24"/>
                                        </p:tgtEl>
                                      </p:cBhvr>
                                    </p:animEffect>
                                  </p:childTnLst>
                                </p:cTn>
                              </p:par>
                            </p:childTnLst>
                          </p:cTn>
                        </p:par>
                        <p:par>
                          <p:cTn id="71" fill="hold" nodeType="afterGroup">
                            <p:stCondLst>
                              <p:cond delay="3200"/>
                            </p:stCondLst>
                            <p:childTnLst>
                              <p:par>
                                <p:cTn id="72" presetID="22" presetClass="entr" presetSubtype="4"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down)">
                                      <p:cBhvr>
                                        <p:cTn id="74" dur="500"/>
                                        <p:tgtEl>
                                          <p:spTgt spid="21"/>
                                        </p:tgtEl>
                                      </p:cBhvr>
                                    </p:animEffect>
                                  </p:childTnLst>
                                </p:cTn>
                              </p:par>
                              <p:par>
                                <p:cTn id="75" presetID="22" presetClass="entr" presetSubtype="4" fill="hold" grpId="0" nodeType="withEffect">
                                  <p:stCondLst>
                                    <p:cond delay="200"/>
                                  </p:stCondLst>
                                  <p:childTnLst>
                                    <p:set>
                                      <p:cBhvr>
                                        <p:cTn id="76" dur="1" fill="hold">
                                          <p:stCondLst>
                                            <p:cond delay="0"/>
                                          </p:stCondLst>
                                        </p:cTn>
                                        <p:tgtEl>
                                          <p:spTgt spid="22"/>
                                        </p:tgtEl>
                                        <p:attrNameLst>
                                          <p:attrName>style.visibility</p:attrName>
                                        </p:attrNameLst>
                                      </p:cBhvr>
                                      <p:to>
                                        <p:strVal val="visible"/>
                                      </p:to>
                                    </p:set>
                                    <p:animEffect transition="in" filter="wipe(down)">
                                      <p:cBhvr>
                                        <p:cTn id="77" dur="500"/>
                                        <p:tgtEl>
                                          <p:spTgt spid="22"/>
                                        </p:tgtEl>
                                      </p:cBhvr>
                                    </p:animEffect>
                                  </p:childTnLst>
                                </p:cTn>
                              </p:par>
                            </p:childTnLst>
                          </p:cTn>
                        </p:par>
                        <p:par>
                          <p:cTn id="78" fill="hold" nodeType="afterGroup">
                            <p:stCondLst>
                              <p:cond delay="3900"/>
                            </p:stCondLst>
                            <p:childTnLst>
                              <p:par>
                                <p:cTn id="79" presetID="12" presetClass="entr" presetSubtype="4"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 calcmode="lin" valueType="num">
                                      <p:cBhvr additive="base">
                                        <p:cTn id="81" dur="300"/>
                                        <p:tgtEl>
                                          <p:spTgt spid="40"/>
                                        </p:tgtEl>
                                        <p:attrNameLst>
                                          <p:attrName>ppt_y</p:attrName>
                                        </p:attrNameLst>
                                      </p:cBhvr>
                                      <p:tavLst>
                                        <p:tav tm="0">
                                          <p:val>
                                            <p:strVal val="#ppt_y+#ppt_h*1.125000"/>
                                          </p:val>
                                        </p:tav>
                                        <p:tav tm="100000">
                                          <p:val>
                                            <p:strVal val="#ppt_y"/>
                                          </p:val>
                                        </p:tav>
                                      </p:tavLst>
                                    </p:anim>
                                    <p:animEffect transition="in" filter="wipe(up)">
                                      <p:cBhvr>
                                        <p:cTn id="82" dur="300"/>
                                        <p:tgtEl>
                                          <p:spTgt spid="40"/>
                                        </p:tgtEl>
                                      </p:cBhvr>
                                    </p:animEffect>
                                  </p:childTnLst>
                                </p:cTn>
                              </p:par>
                            </p:childTnLst>
                          </p:cTn>
                        </p:par>
                        <p:par>
                          <p:cTn id="83" fill="hold" nodeType="afterGroup">
                            <p:stCondLst>
                              <p:cond delay="4200"/>
                            </p:stCondLst>
                            <p:childTnLst>
                              <p:par>
                                <p:cTn id="84" presetID="22" presetClass="entr" presetSubtype="4" fill="hold" grpId="0" nodeType="afterEffect">
                                  <p:stCondLst>
                                    <p:cond delay="0"/>
                                  </p:stCondLst>
                                  <p:childTnLst>
                                    <p:set>
                                      <p:cBhvr>
                                        <p:cTn id="85" dur="1" fill="hold">
                                          <p:stCondLst>
                                            <p:cond delay="0"/>
                                          </p:stCondLst>
                                        </p:cTn>
                                        <p:tgtEl>
                                          <p:spTgt spid="37"/>
                                        </p:tgtEl>
                                        <p:attrNameLst>
                                          <p:attrName>style.visibility</p:attrName>
                                        </p:attrNameLst>
                                      </p:cBhvr>
                                      <p:to>
                                        <p:strVal val="visible"/>
                                      </p:to>
                                    </p:set>
                                    <p:animEffect transition="in" filter="wipe(down)">
                                      <p:cBhvr>
                                        <p:cTn id="86" dur="500"/>
                                        <p:tgtEl>
                                          <p:spTgt spid="37"/>
                                        </p:tgtEl>
                                      </p:cBhvr>
                                    </p:animEffect>
                                  </p:childTnLst>
                                </p:cTn>
                              </p:par>
                              <p:par>
                                <p:cTn id="87" presetID="22" presetClass="entr" presetSubtype="4" fill="hold" grpId="0" nodeType="withEffect">
                                  <p:stCondLst>
                                    <p:cond delay="200"/>
                                  </p:stCondLst>
                                  <p:childTnLst>
                                    <p:set>
                                      <p:cBhvr>
                                        <p:cTn id="88" dur="1" fill="hold">
                                          <p:stCondLst>
                                            <p:cond delay="0"/>
                                          </p:stCondLst>
                                        </p:cTn>
                                        <p:tgtEl>
                                          <p:spTgt spid="38"/>
                                        </p:tgtEl>
                                        <p:attrNameLst>
                                          <p:attrName>style.visibility</p:attrName>
                                        </p:attrNameLst>
                                      </p:cBhvr>
                                      <p:to>
                                        <p:strVal val="visible"/>
                                      </p:to>
                                    </p:set>
                                    <p:animEffect transition="in" filter="wipe(down)">
                                      <p:cBhvr>
                                        <p:cTn id="89" dur="500"/>
                                        <p:tgtEl>
                                          <p:spTgt spid="38"/>
                                        </p:tgtEl>
                                      </p:cBhvr>
                                    </p:animEffect>
                                  </p:childTnLst>
                                </p:cTn>
                              </p:par>
                            </p:childTnLst>
                          </p:cTn>
                        </p:par>
                        <p:par>
                          <p:cTn id="90" fill="hold" nodeType="afterGroup">
                            <p:stCondLst>
                              <p:cond delay="4900"/>
                            </p:stCondLst>
                            <p:childTnLst>
                              <p:par>
                                <p:cTn id="91" presetID="12" presetClass="entr" presetSubtype="4" fill="hold" grpId="0" nodeType="afterEffect">
                                  <p:stCondLst>
                                    <p:cond delay="0"/>
                                  </p:stCondLst>
                                  <p:childTnLst>
                                    <p:set>
                                      <p:cBhvr>
                                        <p:cTn id="92" dur="1" fill="hold">
                                          <p:stCondLst>
                                            <p:cond delay="0"/>
                                          </p:stCondLst>
                                        </p:cTn>
                                        <p:tgtEl>
                                          <p:spTgt spid="41"/>
                                        </p:tgtEl>
                                        <p:attrNameLst>
                                          <p:attrName>style.visibility</p:attrName>
                                        </p:attrNameLst>
                                      </p:cBhvr>
                                      <p:to>
                                        <p:strVal val="visible"/>
                                      </p:to>
                                    </p:set>
                                    <p:anim calcmode="lin" valueType="num">
                                      <p:cBhvr additive="base">
                                        <p:cTn id="93" dur="300"/>
                                        <p:tgtEl>
                                          <p:spTgt spid="41"/>
                                        </p:tgtEl>
                                        <p:attrNameLst>
                                          <p:attrName>ppt_y</p:attrName>
                                        </p:attrNameLst>
                                      </p:cBhvr>
                                      <p:tavLst>
                                        <p:tav tm="0">
                                          <p:val>
                                            <p:strVal val="#ppt_y+#ppt_h*1.125000"/>
                                          </p:val>
                                        </p:tav>
                                        <p:tav tm="100000">
                                          <p:val>
                                            <p:strVal val="#ppt_y"/>
                                          </p:val>
                                        </p:tav>
                                      </p:tavLst>
                                    </p:anim>
                                    <p:animEffect transition="in" filter="wipe(up)">
                                      <p:cBhvr>
                                        <p:cTn id="94" dur="3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16" grpId="0" animBg="1"/>
      <p:bldP spid="28" grpId="0" animBg="1"/>
      <p:bldP spid="31" grpId="0"/>
      <p:bldP spid="32" grpId="0"/>
      <p:bldP spid="21" grpId="0" animBg="1"/>
      <p:bldP spid="22" grpId="0" animBg="1"/>
      <p:bldP spid="37" grpId="0" animBg="1"/>
      <p:bldP spid="38" grpId="0" animBg="1"/>
      <p:bldP spid="40"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lum/>
          </a:blip>
          <a:srcRect/>
          <a:stretch>
            <a:fillRect l="-10000" r="-10000"/>
          </a:stretch>
        </a:blipFill>
        <a:effectLst/>
      </p:bgPr>
    </p:bg>
    <p:spTree>
      <p:nvGrpSpPr>
        <p:cNvPr id="1" name=""/>
        <p:cNvGrpSpPr/>
        <p:nvPr/>
      </p:nvGrpSpPr>
      <p:grpSpPr>
        <a:xfrm>
          <a:off x="0" y="0"/>
          <a:ext cx="0" cy="0"/>
          <a:chOff x="0" y="0"/>
          <a:chExt cx="0" cy="0"/>
        </a:xfrm>
      </p:grpSpPr>
      <p:pic>
        <p:nvPicPr>
          <p:cNvPr id="11" name="图片 6"/>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 y="0"/>
            <a:ext cx="6518673" cy="5143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平行四边形 8"/>
          <p:cNvSpPr>
            <a:spLocks noChangeArrowheads="1"/>
          </p:cNvSpPr>
          <p:nvPr/>
        </p:nvSpPr>
        <p:spPr bwMode="auto">
          <a:xfrm>
            <a:off x="3556398" y="1831181"/>
            <a:ext cx="5587603" cy="1481138"/>
          </a:xfrm>
          <a:prstGeom prst="parallelogram">
            <a:avLst>
              <a:gd name="adj" fmla="val 47034"/>
            </a:avLst>
          </a:prstGeom>
          <a:solidFill>
            <a:srgbClr val="1C70A4">
              <a:alpha val="86000"/>
            </a:srgbClr>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14" name="TextBox 13"/>
          <p:cNvSpPr txBox="1"/>
          <p:nvPr/>
        </p:nvSpPr>
        <p:spPr>
          <a:xfrm>
            <a:off x="4583334" y="1904595"/>
            <a:ext cx="4083597" cy="566572"/>
          </a:xfrm>
          <a:prstGeom prst="rect">
            <a:avLst/>
          </a:prstGeom>
          <a:noFill/>
        </p:spPr>
        <p:txBody>
          <a:bodyPr wrap="square" lIns="68562" tIns="34281" rIns="68562" bIns="34281" rtlCol="0">
            <a:spAutoFit/>
          </a:bodyPr>
          <a:lstStyle/>
          <a:p>
            <a:pPr algn="dist"/>
            <a:r>
              <a:rPr lang="en-US" altLang="zh-CN" sz="3200" b="0" dirty="0">
                <a:solidFill>
                  <a:schemeClr val="bg1"/>
                </a:solidFill>
                <a:latin typeface="微软雅黑" panose="020B0503020204020204" pitchFamily="34" charset="-122"/>
                <a:ea typeface="微软雅黑" panose="020B0503020204020204" pitchFamily="34" charset="-122"/>
              </a:rPr>
              <a:t>2.</a:t>
            </a:r>
            <a:r>
              <a:rPr lang="zh-CN" altLang="en-US" sz="3200" b="0" dirty="0">
                <a:solidFill>
                  <a:schemeClr val="bg1"/>
                </a:solidFill>
                <a:latin typeface="微软雅黑" panose="020B0503020204020204" pitchFamily="34" charset="-122"/>
                <a:ea typeface="微软雅黑" panose="020B0503020204020204" pitchFamily="34" charset="-122"/>
              </a:rPr>
              <a:t>输入第二部分标题</a:t>
            </a:r>
          </a:p>
        </p:txBody>
      </p:sp>
      <p:sp>
        <p:nvSpPr>
          <p:cNvPr id="15" name="TextBox 14"/>
          <p:cNvSpPr txBox="1"/>
          <p:nvPr/>
        </p:nvSpPr>
        <p:spPr>
          <a:xfrm>
            <a:off x="4604767" y="2412876"/>
            <a:ext cx="3998069" cy="787523"/>
          </a:xfrm>
          <a:prstGeom prst="rect">
            <a:avLst/>
          </a:prstGeom>
          <a:noFill/>
        </p:spPr>
        <p:txBody>
          <a:bodyPr wrap="square" rtlCol="0">
            <a:spAutoFit/>
          </a:bodyPr>
          <a:lstStyle/>
          <a:p>
            <a:pPr>
              <a:lnSpc>
                <a:spcPct val="150000"/>
              </a:lnSpc>
            </a:pPr>
            <a:r>
              <a:rPr lang="zh-CN" altLang="en-US" sz="1600" b="0" dirty="0">
                <a:solidFill>
                  <a:schemeClr val="bg1"/>
                </a:solidFill>
                <a:latin typeface="微软雅黑" panose="020B0503020204020204" pitchFamily="34" charset="-122"/>
                <a:ea typeface="微软雅黑" panose="020B0503020204020204" pitchFamily="34" charset="-122"/>
              </a:rPr>
              <a:t>点击添加文字内容点击添加文字内容点击添加文字内容点击</a:t>
            </a:r>
          </a:p>
        </p:txBody>
      </p:sp>
    </p:spTree>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trips(down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4"/>
                                        </p:tgtEl>
                                        <p:attrNameLst>
                                          <p:attrName>ppt_y</p:attrName>
                                        </p:attrNameLst>
                                      </p:cBhvr>
                                      <p:tavLst>
                                        <p:tav tm="0">
                                          <p:val>
                                            <p:strVal val="#ppt_y"/>
                                          </p:val>
                                        </p:tav>
                                        <p:tav tm="100000">
                                          <p:val>
                                            <p:strVal val="#ppt_y"/>
                                          </p:val>
                                        </p:tav>
                                      </p:tavLst>
                                    </p:anim>
                                    <p:anim calcmode="lin" valueType="num">
                                      <p:cBhvr>
                                        <p:cTn id="1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4"/>
                                        </p:tgtEl>
                                      </p:cBhvr>
                                    </p:animEffect>
                                  </p:childTnLst>
                                </p:cTn>
                              </p:par>
                            </p:childTnLst>
                          </p:cTn>
                        </p:par>
                        <p:par>
                          <p:cTn id="20" fill="hold">
                            <p:stCondLst>
                              <p:cond delay="1950"/>
                            </p:stCondLst>
                            <p:childTnLst>
                              <p:par>
                                <p:cTn id="21" presetID="18" presetClass="entr" presetSubtype="6"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strips(downRight)">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rgbClr val="000000"/>
                </a:solidFill>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4041"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rgbClr val="FFFFFF"/>
                </a:solidFill>
                <a:latin typeface="微软雅黑" pitchFamily="34" charset="-122"/>
                <a:ea typeface="微软雅黑" pitchFamily="34" charset="-122"/>
              </a:rPr>
              <a:t>13</a:t>
            </a:r>
          </a:p>
        </p:txBody>
      </p:sp>
      <p:sp>
        <p:nvSpPr>
          <p:cNvPr id="11" name="椭圆 10"/>
          <p:cNvSpPr/>
          <p:nvPr/>
        </p:nvSpPr>
        <p:spPr>
          <a:xfrm>
            <a:off x="911225" y="2227263"/>
            <a:ext cx="503238" cy="504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12" name="椭圆 11"/>
          <p:cNvSpPr/>
          <p:nvPr/>
        </p:nvSpPr>
        <p:spPr>
          <a:xfrm>
            <a:off x="1063625" y="1203325"/>
            <a:ext cx="1608138" cy="1608138"/>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13" name="矩形 12"/>
          <p:cNvSpPr>
            <a:spLocks noChangeArrowheads="1"/>
          </p:cNvSpPr>
          <p:nvPr/>
        </p:nvSpPr>
        <p:spPr bwMode="auto">
          <a:xfrm>
            <a:off x="755650" y="3124200"/>
            <a:ext cx="2055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9" tIns="45703" rIns="91409" bIns="45703">
            <a:spAutoFit/>
          </a:bodyPr>
          <a:lstStyle>
            <a:lvl1pPr defTabSz="912813">
              <a:defRPr>
                <a:solidFill>
                  <a:schemeClr val="tx1"/>
                </a:solidFill>
                <a:latin typeface="Calibri" pitchFamily="34" charset="0"/>
                <a:ea typeface="宋体" pitchFamily="2" charset="-122"/>
              </a:defRPr>
            </a:lvl1pPr>
            <a:lvl2pPr defTabSz="912813">
              <a:defRPr>
                <a:solidFill>
                  <a:schemeClr val="tx1"/>
                </a:solidFill>
                <a:latin typeface="Calibri" pitchFamily="34" charset="0"/>
                <a:ea typeface="宋体" pitchFamily="2" charset="-122"/>
              </a:defRPr>
            </a:lvl2pPr>
            <a:lvl3pPr defTabSz="912813">
              <a:defRPr>
                <a:solidFill>
                  <a:schemeClr val="tx1"/>
                </a:solidFill>
                <a:latin typeface="Calibri" pitchFamily="34" charset="0"/>
                <a:ea typeface="宋体" pitchFamily="2" charset="-122"/>
              </a:defRPr>
            </a:lvl3pPr>
            <a:lvl4pPr defTabSz="912813">
              <a:defRPr>
                <a:solidFill>
                  <a:schemeClr val="tx1"/>
                </a:solidFill>
                <a:latin typeface="Calibri" pitchFamily="34" charset="0"/>
                <a:ea typeface="宋体" pitchFamily="2" charset="-122"/>
              </a:defRPr>
            </a:lvl4pPr>
            <a:lvl5pPr defTabSz="912813">
              <a:defRPr>
                <a:solidFill>
                  <a:schemeClr val="tx1"/>
                </a:solidFill>
                <a:latin typeface="Calibri" pitchFamily="34" charset="0"/>
                <a:ea typeface="宋体" pitchFamily="2" charset="-122"/>
              </a:defRPr>
            </a:lvl5pPr>
            <a:lvl6pPr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r>
              <a:rPr lang="zh-CN" altLang="en-US" sz="1100">
                <a:solidFill>
                  <a:srgbClr val="595959"/>
                </a:solidFill>
                <a:latin typeface="微软雅黑" pitchFamily="34" charset="-122"/>
                <a:ea typeface="微软雅黑" pitchFamily="34" charset="-122"/>
              </a:rPr>
              <a:t>随着计算机技术的发展及印刷技术的进步，平面设计在熊猫感观领域的表现也越来越丰富。</a:t>
            </a:r>
          </a:p>
        </p:txBody>
      </p:sp>
      <p:pic>
        <p:nvPicPr>
          <p:cNvPr id="14"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66938" y="3867150"/>
            <a:ext cx="53340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0113" y="3867150"/>
            <a:ext cx="512762"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16063" y="3867150"/>
            <a:ext cx="53340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矩形 16"/>
          <p:cNvSpPr>
            <a:spLocks noChangeArrowheads="1"/>
          </p:cNvSpPr>
          <p:nvPr/>
        </p:nvSpPr>
        <p:spPr bwMode="auto">
          <a:xfrm>
            <a:off x="3375025" y="1611313"/>
            <a:ext cx="50847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9" tIns="45703" rIns="91409" bIns="45703">
            <a:spAutoFit/>
          </a:bodyPr>
          <a:lstStyle>
            <a:lvl1pPr defTabSz="912813">
              <a:defRPr>
                <a:solidFill>
                  <a:schemeClr val="tx1"/>
                </a:solidFill>
                <a:latin typeface="Calibri" pitchFamily="34" charset="0"/>
                <a:ea typeface="宋体" pitchFamily="2" charset="-122"/>
              </a:defRPr>
            </a:lvl1pPr>
            <a:lvl2pPr defTabSz="912813">
              <a:defRPr>
                <a:solidFill>
                  <a:schemeClr val="tx1"/>
                </a:solidFill>
                <a:latin typeface="Calibri" pitchFamily="34" charset="0"/>
                <a:ea typeface="宋体" pitchFamily="2" charset="-122"/>
              </a:defRPr>
            </a:lvl2pPr>
            <a:lvl3pPr defTabSz="912813">
              <a:defRPr>
                <a:solidFill>
                  <a:schemeClr val="tx1"/>
                </a:solidFill>
                <a:latin typeface="Calibri" pitchFamily="34" charset="0"/>
                <a:ea typeface="宋体" pitchFamily="2" charset="-122"/>
              </a:defRPr>
            </a:lvl3pPr>
            <a:lvl4pPr defTabSz="912813">
              <a:defRPr>
                <a:solidFill>
                  <a:schemeClr val="tx1"/>
                </a:solidFill>
                <a:latin typeface="Calibri" pitchFamily="34" charset="0"/>
                <a:ea typeface="宋体" pitchFamily="2" charset="-122"/>
              </a:defRPr>
            </a:lvl4pPr>
            <a:lvl5pPr defTabSz="912813">
              <a:defRPr>
                <a:solidFill>
                  <a:schemeClr val="tx1"/>
                </a:solidFill>
                <a:latin typeface="Calibri" pitchFamily="34" charset="0"/>
                <a:ea typeface="宋体" pitchFamily="2" charset="-122"/>
              </a:defRPr>
            </a:lvl5pPr>
            <a:lvl6pPr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r>
              <a:rPr lang="zh-CN" altLang="en-US" sz="1200">
                <a:solidFill>
                  <a:srgbClr val="595959"/>
                </a:solidFill>
                <a:latin typeface="微软雅黑" pitchFamily="34" charset="-122"/>
                <a:ea typeface="微软雅黑" pitchFamily="34" charset="-122"/>
              </a:rPr>
              <a:t>随着计算机技术的发展及印刷技术的进步，平面设计在熊猫感观领域的表现也越来越丰富，这对今天的平面设计都提出了空前的挑战，也为平面设计者提供了更为广阔的发展窨。从技术上讲，平面设计者不仅要掌握传统的设计工具，如画笔，绘图笔和相应的度量工具等，更 要掌握电脑和绘图软件等现代化的设计工具及相关的印刷技术工艺知识，因为这种非常高效、高质量、便利的工具将被广泛地应用。</a:t>
            </a:r>
          </a:p>
        </p:txBody>
      </p:sp>
      <p:sp>
        <p:nvSpPr>
          <p:cNvPr id="18" name="TextBox 17"/>
          <p:cNvSpPr txBox="1">
            <a:spLocks noChangeArrowheads="1"/>
          </p:cNvSpPr>
          <p:nvPr/>
        </p:nvSpPr>
        <p:spPr bwMode="auto">
          <a:xfrm>
            <a:off x="5603875" y="1276350"/>
            <a:ext cx="29559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tx2"/>
                </a:solidFill>
                <a:latin typeface="微软雅黑" pitchFamily="34" charset="-122"/>
                <a:ea typeface="微软雅黑" pitchFamily="34" charset="-122"/>
              </a:rPr>
              <a:t>这里填写二级标题的主要内容</a:t>
            </a:r>
          </a:p>
        </p:txBody>
      </p:sp>
      <p:grpSp>
        <p:nvGrpSpPr>
          <p:cNvPr id="19" name="组合 18"/>
          <p:cNvGrpSpPr>
            <a:grpSpLocks/>
          </p:cNvGrpSpPr>
          <p:nvPr/>
        </p:nvGrpSpPr>
        <p:grpSpPr bwMode="auto">
          <a:xfrm>
            <a:off x="3490913" y="2932113"/>
            <a:ext cx="1225550" cy="1225550"/>
            <a:chOff x="3020585" y="1421944"/>
            <a:chExt cx="1225164" cy="1225164"/>
          </a:xfrm>
        </p:grpSpPr>
        <p:sp>
          <p:nvSpPr>
            <p:cNvPr id="20" name="Oval 71"/>
            <p:cNvSpPr/>
            <p:nvPr/>
          </p:nvSpPr>
          <p:spPr>
            <a:xfrm>
              <a:off x="3020585" y="1421944"/>
              <a:ext cx="1225164" cy="1225164"/>
            </a:xfrm>
            <a:prstGeom prst="ellipse">
              <a:avLst/>
            </a:prstGeom>
            <a:noFill/>
            <a:ln w="9525" cap="flat" cmpd="sng" algn="ctr">
              <a:solidFill>
                <a:srgbClr val="4D4D4D">
                  <a:lumMod val="20000"/>
                  <a:lumOff val="80000"/>
                </a:srgbClr>
              </a:solidFill>
              <a:prstDash val="sysDash"/>
            </a:ln>
            <a:effectLst/>
          </p:spPr>
          <p:txBody>
            <a:bodyPr anchor="ctr"/>
            <a:lstStyle/>
            <a:p>
              <a:pPr algn="ctr" fontAlgn="auto">
                <a:spcBef>
                  <a:spcPts val="0"/>
                </a:spcBef>
                <a:spcAft>
                  <a:spcPts val="0"/>
                </a:spcAft>
                <a:buFontTx/>
                <a:buNone/>
                <a:defRPr/>
              </a:pPr>
              <a:endParaRPr lang="en-US" kern="0">
                <a:solidFill>
                  <a:sysClr val="window" lastClr="FFFFFF"/>
                </a:solidFill>
                <a:latin typeface="Calibri"/>
                <a:ea typeface="+mn-ea"/>
              </a:endParaRPr>
            </a:p>
          </p:txBody>
        </p:sp>
        <p:sp>
          <p:nvSpPr>
            <p:cNvPr id="21" name="椭圆 20"/>
            <p:cNvSpPr/>
            <p:nvPr/>
          </p:nvSpPr>
          <p:spPr>
            <a:xfrm>
              <a:off x="3118979" y="1521925"/>
              <a:ext cx="1026789" cy="1025202"/>
            </a:xfrm>
            <a:prstGeom prst="ellipse">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grpSp>
      <p:grpSp>
        <p:nvGrpSpPr>
          <p:cNvPr id="22" name="组合 21"/>
          <p:cNvGrpSpPr>
            <a:grpSpLocks/>
          </p:cNvGrpSpPr>
          <p:nvPr/>
        </p:nvGrpSpPr>
        <p:grpSpPr bwMode="auto">
          <a:xfrm>
            <a:off x="5294313" y="2932113"/>
            <a:ext cx="1225550" cy="1225550"/>
            <a:chOff x="4914372" y="1421944"/>
            <a:chExt cx="1225164" cy="1225164"/>
          </a:xfrm>
        </p:grpSpPr>
        <p:sp>
          <p:nvSpPr>
            <p:cNvPr id="23" name="Oval 83"/>
            <p:cNvSpPr/>
            <p:nvPr/>
          </p:nvSpPr>
          <p:spPr>
            <a:xfrm>
              <a:off x="4914372" y="1421944"/>
              <a:ext cx="1225164" cy="1225164"/>
            </a:xfrm>
            <a:prstGeom prst="ellipse">
              <a:avLst/>
            </a:prstGeom>
            <a:noFill/>
            <a:ln w="9525" cap="flat" cmpd="sng" algn="ctr">
              <a:solidFill>
                <a:srgbClr val="4D4D4D">
                  <a:lumMod val="20000"/>
                  <a:lumOff val="80000"/>
                </a:srgbClr>
              </a:solidFill>
              <a:prstDash val="sysDash"/>
            </a:ln>
            <a:effectLst/>
          </p:spPr>
          <p:txBody>
            <a:bodyPr anchor="ctr"/>
            <a:lstStyle/>
            <a:p>
              <a:pPr algn="ctr" fontAlgn="auto">
                <a:spcBef>
                  <a:spcPts val="0"/>
                </a:spcBef>
                <a:spcAft>
                  <a:spcPts val="0"/>
                </a:spcAft>
                <a:buFontTx/>
                <a:buNone/>
                <a:defRPr/>
              </a:pPr>
              <a:endParaRPr lang="en-US" kern="0">
                <a:solidFill>
                  <a:sysClr val="window" lastClr="FFFFFF"/>
                </a:solidFill>
                <a:latin typeface="Calibri"/>
                <a:ea typeface="+mn-ea"/>
              </a:endParaRPr>
            </a:p>
          </p:txBody>
        </p:sp>
        <p:sp>
          <p:nvSpPr>
            <p:cNvPr id="24" name="椭圆 23"/>
            <p:cNvSpPr/>
            <p:nvPr/>
          </p:nvSpPr>
          <p:spPr>
            <a:xfrm>
              <a:off x="5012766" y="1521925"/>
              <a:ext cx="1026789" cy="1025202"/>
            </a:xfrm>
            <a:prstGeom prst="ellipse">
              <a:avLst/>
            </a:prstGeom>
            <a:blipFill dpi="0" rotWithShape="1">
              <a:blip r:embed="rId8"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grpSp>
      <p:grpSp>
        <p:nvGrpSpPr>
          <p:cNvPr id="25" name="组合 24"/>
          <p:cNvGrpSpPr>
            <a:grpSpLocks/>
          </p:cNvGrpSpPr>
          <p:nvPr/>
        </p:nvGrpSpPr>
        <p:grpSpPr bwMode="auto">
          <a:xfrm>
            <a:off x="7097713" y="2932113"/>
            <a:ext cx="1225550" cy="1225550"/>
            <a:chOff x="6808158" y="1421944"/>
            <a:chExt cx="1225164" cy="1225164"/>
          </a:xfrm>
        </p:grpSpPr>
        <p:sp>
          <p:nvSpPr>
            <p:cNvPr id="26" name="Oval 88"/>
            <p:cNvSpPr/>
            <p:nvPr/>
          </p:nvSpPr>
          <p:spPr>
            <a:xfrm>
              <a:off x="6808158" y="1421944"/>
              <a:ext cx="1225164" cy="1225164"/>
            </a:xfrm>
            <a:prstGeom prst="ellipse">
              <a:avLst/>
            </a:prstGeom>
            <a:noFill/>
            <a:ln w="9525" cap="flat" cmpd="sng" algn="ctr">
              <a:solidFill>
                <a:srgbClr val="4D4D4D">
                  <a:lumMod val="20000"/>
                  <a:lumOff val="80000"/>
                </a:srgbClr>
              </a:solidFill>
              <a:prstDash val="sysDash"/>
            </a:ln>
            <a:effectLst/>
          </p:spPr>
          <p:txBody>
            <a:bodyPr anchor="ctr"/>
            <a:lstStyle/>
            <a:p>
              <a:pPr algn="ctr" fontAlgn="auto">
                <a:spcBef>
                  <a:spcPts val="0"/>
                </a:spcBef>
                <a:spcAft>
                  <a:spcPts val="0"/>
                </a:spcAft>
                <a:buFontTx/>
                <a:buNone/>
                <a:defRPr/>
              </a:pPr>
              <a:endParaRPr lang="en-US" kern="0">
                <a:solidFill>
                  <a:sysClr val="window" lastClr="FFFFFF"/>
                </a:solidFill>
                <a:latin typeface="Calibri"/>
                <a:ea typeface="+mn-ea"/>
              </a:endParaRPr>
            </a:p>
          </p:txBody>
        </p:sp>
        <p:sp>
          <p:nvSpPr>
            <p:cNvPr id="27" name="椭圆 26"/>
            <p:cNvSpPr/>
            <p:nvPr/>
          </p:nvSpPr>
          <p:spPr>
            <a:xfrm>
              <a:off x="6908139" y="1521925"/>
              <a:ext cx="1025202" cy="1025202"/>
            </a:xfrm>
            <a:prstGeom prst="ellipse">
              <a:avLst/>
            </a:prstGeom>
            <a:blipFill dpi="0" rotWithShape="1">
              <a:blip r:embed="rId8"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dirty="0">
                <a:solidFill>
                  <a:prstClr val="white"/>
                </a:solidFill>
              </a:endParaRPr>
            </a:p>
          </p:txBody>
        </p:sp>
      </p:grpSp>
      <p:cxnSp>
        <p:nvCxnSpPr>
          <p:cNvPr id="28" name="直接连接符 27"/>
          <p:cNvCxnSpPr/>
          <p:nvPr/>
        </p:nvCxnSpPr>
        <p:spPr>
          <a:xfrm>
            <a:off x="3132138" y="1203325"/>
            <a:ext cx="0" cy="3384550"/>
          </a:xfrm>
          <a:prstGeom prst="line">
            <a:avLst/>
          </a:prstGeom>
          <a:ln w="3175" cmpd="dbl">
            <a:solidFill>
              <a:schemeClr val="tx2"/>
            </a:solidFill>
            <a:prstDash val="lgDash"/>
          </a:ln>
        </p:spPr>
        <p:style>
          <a:lnRef idx="1">
            <a:schemeClr val="accent1"/>
          </a:lnRef>
          <a:fillRef idx="0">
            <a:schemeClr val="accent1"/>
          </a:fillRef>
          <a:effectRef idx="0">
            <a:schemeClr val="accent1"/>
          </a:effectRef>
          <a:fontRef idx="minor">
            <a:schemeClr val="tx1"/>
          </a:fontRef>
        </p:style>
      </p:cxnSp>
      <p:sp>
        <p:nvSpPr>
          <p:cNvPr id="29" name="TextBox 28"/>
          <p:cNvSpPr txBox="1">
            <a:spLocks noChangeArrowheads="1"/>
          </p:cNvSpPr>
          <p:nvPr/>
        </p:nvSpPr>
        <p:spPr bwMode="auto">
          <a:xfrm>
            <a:off x="3348038" y="4227513"/>
            <a:ext cx="14398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zh-CN" altLang="en-US" sz="1600">
                <a:solidFill>
                  <a:srgbClr val="000000"/>
                </a:solidFill>
                <a:latin typeface="微软雅黑" pitchFamily="34" charset="-122"/>
                <a:ea typeface="微软雅黑" pitchFamily="34" charset="-122"/>
              </a:rPr>
              <a:t>这里填写标题</a:t>
            </a:r>
            <a:endParaRPr lang="en-US" altLang="zh-CN" sz="1600">
              <a:solidFill>
                <a:srgbClr val="000000"/>
              </a:solidFill>
              <a:latin typeface="微软雅黑" pitchFamily="34" charset="-122"/>
              <a:ea typeface="微软雅黑" pitchFamily="34" charset="-122"/>
            </a:endParaRPr>
          </a:p>
        </p:txBody>
      </p:sp>
      <p:sp>
        <p:nvSpPr>
          <p:cNvPr id="30" name="TextBox 29"/>
          <p:cNvSpPr txBox="1">
            <a:spLocks noChangeArrowheads="1"/>
          </p:cNvSpPr>
          <p:nvPr/>
        </p:nvSpPr>
        <p:spPr bwMode="auto">
          <a:xfrm>
            <a:off x="5168900" y="4227513"/>
            <a:ext cx="14398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zh-CN" altLang="en-US" sz="1600">
                <a:solidFill>
                  <a:srgbClr val="000000"/>
                </a:solidFill>
                <a:latin typeface="微软雅黑" pitchFamily="34" charset="-122"/>
                <a:ea typeface="微软雅黑" pitchFamily="34" charset="-122"/>
              </a:rPr>
              <a:t>这里填写标题</a:t>
            </a:r>
            <a:endParaRPr lang="en-US" altLang="zh-CN" sz="1600">
              <a:solidFill>
                <a:srgbClr val="000000"/>
              </a:solidFill>
              <a:latin typeface="微软雅黑" pitchFamily="34" charset="-122"/>
              <a:ea typeface="微软雅黑" pitchFamily="34" charset="-122"/>
            </a:endParaRPr>
          </a:p>
        </p:txBody>
      </p:sp>
      <p:sp>
        <p:nvSpPr>
          <p:cNvPr id="31" name="TextBox 30"/>
          <p:cNvSpPr txBox="1">
            <a:spLocks noChangeArrowheads="1"/>
          </p:cNvSpPr>
          <p:nvPr/>
        </p:nvSpPr>
        <p:spPr bwMode="auto">
          <a:xfrm>
            <a:off x="7019925" y="4227513"/>
            <a:ext cx="14398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zh-CN" altLang="en-US" sz="1600">
                <a:solidFill>
                  <a:srgbClr val="000000"/>
                </a:solidFill>
                <a:latin typeface="微软雅黑" pitchFamily="34" charset="-122"/>
                <a:ea typeface="微软雅黑" pitchFamily="34" charset="-122"/>
              </a:rPr>
              <a:t>这里填写标题</a:t>
            </a:r>
            <a:endParaRPr lang="en-US" altLang="zh-CN" sz="1600">
              <a:solidFill>
                <a:srgbClr val="000000"/>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1400"/>
                            </p:stCondLst>
                            <p:childTnLst>
                              <p:par>
                                <p:cTn id="44" presetID="53"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200" fill="hold"/>
                                        <p:tgtEl>
                                          <p:spTgt spid="12"/>
                                        </p:tgtEl>
                                        <p:attrNameLst>
                                          <p:attrName>ppt_w</p:attrName>
                                        </p:attrNameLst>
                                      </p:cBhvr>
                                      <p:tavLst>
                                        <p:tav tm="0">
                                          <p:val>
                                            <p:fltVal val="0"/>
                                          </p:val>
                                        </p:tav>
                                        <p:tav tm="100000">
                                          <p:val>
                                            <p:strVal val="#ppt_w"/>
                                          </p:val>
                                        </p:tav>
                                      </p:tavLst>
                                    </p:anim>
                                    <p:anim calcmode="lin" valueType="num">
                                      <p:cBhvr>
                                        <p:cTn id="47" dur="200" fill="hold"/>
                                        <p:tgtEl>
                                          <p:spTgt spid="12"/>
                                        </p:tgtEl>
                                        <p:attrNameLst>
                                          <p:attrName>ppt_h</p:attrName>
                                        </p:attrNameLst>
                                      </p:cBhvr>
                                      <p:tavLst>
                                        <p:tav tm="0">
                                          <p:val>
                                            <p:fltVal val="0"/>
                                          </p:val>
                                        </p:tav>
                                        <p:tav tm="100000">
                                          <p:val>
                                            <p:strVal val="#ppt_h"/>
                                          </p:val>
                                        </p:tav>
                                      </p:tavLst>
                                    </p:anim>
                                    <p:animEffect transition="in" filter="fade">
                                      <p:cBhvr>
                                        <p:cTn id="48" dur="200"/>
                                        <p:tgtEl>
                                          <p:spTgt spid="1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200" fill="hold"/>
                                        <p:tgtEl>
                                          <p:spTgt spid="11"/>
                                        </p:tgtEl>
                                        <p:attrNameLst>
                                          <p:attrName>ppt_w</p:attrName>
                                        </p:attrNameLst>
                                      </p:cBhvr>
                                      <p:tavLst>
                                        <p:tav tm="0">
                                          <p:val>
                                            <p:fltVal val="0"/>
                                          </p:val>
                                        </p:tav>
                                        <p:tav tm="100000">
                                          <p:val>
                                            <p:strVal val="#ppt_w"/>
                                          </p:val>
                                        </p:tav>
                                      </p:tavLst>
                                    </p:anim>
                                    <p:anim calcmode="lin" valueType="num">
                                      <p:cBhvr>
                                        <p:cTn id="52" dur="200" fill="hold"/>
                                        <p:tgtEl>
                                          <p:spTgt spid="11"/>
                                        </p:tgtEl>
                                        <p:attrNameLst>
                                          <p:attrName>ppt_h</p:attrName>
                                        </p:attrNameLst>
                                      </p:cBhvr>
                                      <p:tavLst>
                                        <p:tav tm="0">
                                          <p:val>
                                            <p:fltVal val="0"/>
                                          </p:val>
                                        </p:tav>
                                        <p:tav tm="100000">
                                          <p:val>
                                            <p:strVal val="#ppt_h"/>
                                          </p:val>
                                        </p:tav>
                                      </p:tavLst>
                                    </p:anim>
                                    <p:animEffect transition="in" filter="fade">
                                      <p:cBhvr>
                                        <p:cTn id="53" dur="200"/>
                                        <p:tgtEl>
                                          <p:spTgt spid="11"/>
                                        </p:tgtEl>
                                      </p:cBhvr>
                                    </p:animEffect>
                                  </p:childTnLst>
                                </p:cTn>
                              </p:par>
                            </p:childTnLst>
                          </p:cTn>
                        </p:par>
                        <p:par>
                          <p:cTn id="54" fill="hold" nodeType="afterGroup">
                            <p:stCondLst>
                              <p:cond delay="1600"/>
                            </p:stCondLst>
                            <p:childTnLst>
                              <p:par>
                                <p:cTn id="55" presetID="53" presetClass="entr" presetSubtype="16"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fltVal val="0"/>
                                          </p:val>
                                        </p:tav>
                                        <p:tav tm="100000">
                                          <p:val>
                                            <p:strVal val="#ppt_h"/>
                                          </p:val>
                                        </p:tav>
                                      </p:tavLst>
                                    </p:anim>
                                    <p:animEffect transition="in" filter="fade">
                                      <p:cBhvr>
                                        <p:cTn id="59" dur="500"/>
                                        <p:tgtEl>
                                          <p:spTgt spid="13"/>
                                        </p:tgtEl>
                                      </p:cBhvr>
                                    </p:animEffect>
                                  </p:childTnLst>
                                </p:cTn>
                              </p:par>
                              <p:par>
                                <p:cTn id="60" presetID="23" presetClass="entr" presetSubtype="16" fill="hold" nodeType="with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500" fill="hold"/>
                                        <p:tgtEl>
                                          <p:spTgt spid="14"/>
                                        </p:tgtEl>
                                        <p:attrNameLst>
                                          <p:attrName>ppt_w</p:attrName>
                                        </p:attrNameLst>
                                      </p:cBhvr>
                                      <p:tavLst>
                                        <p:tav tm="0">
                                          <p:val>
                                            <p:fltVal val="0"/>
                                          </p:val>
                                        </p:tav>
                                        <p:tav tm="100000">
                                          <p:val>
                                            <p:strVal val="#ppt_w"/>
                                          </p:val>
                                        </p:tav>
                                      </p:tavLst>
                                    </p:anim>
                                    <p:anim calcmode="lin" valueType="num">
                                      <p:cBhvr>
                                        <p:cTn id="63" dur="500" fill="hold"/>
                                        <p:tgtEl>
                                          <p:spTgt spid="14"/>
                                        </p:tgtEl>
                                        <p:attrNameLst>
                                          <p:attrName>ppt_h</p:attrName>
                                        </p:attrNameLst>
                                      </p:cBhvr>
                                      <p:tavLst>
                                        <p:tav tm="0">
                                          <p:val>
                                            <p:fltVal val="0"/>
                                          </p:val>
                                        </p:tav>
                                        <p:tav tm="100000">
                                          <p:val>
                                            <p:strVal val="#ppt_h"/>
                                          </p:val>
                                        </p:tav>
                                      </p:tavLst>
                                    </p:anim>
                                  </p:childTnLst>
                                </p:cTn>
                              </p:par>
                              <p:par>
                                <p:cTn id="64" presetID="23" presetClass="entr" presetSubtype="16" fill="hold" nodeType="withEffect">
                                  <p:stCondLst>
                                    <p:cond delay="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childTnLst>
                                </p:cTn>
                              </p:par>
                              <p:par>
                                <p:cTn id="68" presetID="23" presetClass="entr" presetSubtype="16" fill="hold" nodeType="with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p:cTn id="70" dur="500" fill="hold"/>
                                        <p:tgtEl>
                                          <p:spTgt spid="16"/>
                                        </p:tgtEl>
                                        <p:attrNameLst>
                                          <p:attrName>ppt_w</p:attrName>
                                        </p:attrNameLst>
                                      </p:cBhvr>
                                      <p:tavLst>
                                        <p:tav tm="0">
                                          <p:val>
                                            <p:fltVal val="0"/>
                                          </p:val>
                                        </p:tav>
                                        <p:tav tm="100000">
                                          <p:val>
                                            <p:strVal val="#ppt_w"/>
                                          </p:val>
                                        </p:tav>
                                      </p:tavLst>
                                    </p:anim>
                                    <p:anim calcmode="lin" valueType="num">
                                      <p:cBhvr>
                                        <p:cTn id="71" dur="500" fill="hold"/>
                                        <p:tgtEl>
                                          <p:spTgt spid="16"/>
                                        </p:tgtEl>
                                        <p:attrNameLst>
                                          <p:attrName>ppt_h</p:attrName>
                                        </p:attrNameLst>
                                      </p:cBhvr>
                                      <p:tavLst>
                                        <p:tav tm="0">
                                          <p:val>
                                            <p:fltVal val="0"/>
                                          </p:val>
                                        </p:tav>
                                        <p:tav tm="100000">
                                          <p:val>
                                            <p:strVal val="#ppt_h"/>
                                          </p:val>
                                        </p:tav>
                                      </p:tavLst>
                                    </p:anim>
                                  </p:childTnLst>
                                </p:cTn>
                              </p:par>
                            </p:childTnLst>
                          </p:cTn>
                        </p:par>
                        <p:par>
                          <p:cTn id="72" fill="hold" nodeType="afterGroup">
                            <p:stCondLst>
                              <p:cond delay="2100"/>
                            </p:stCondLst>
                            <p:childTnLst>
                              <p:par>
                                <p:cTn id="73" presetID="22" presetClass="entr" presetSubtype="1" fill="hold"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up)">
                                      <p:cBhvr>
                                        <p:cTn id="75" dur="200"/>
                                        <p:tgtEl>
                                          <p:spTgt spid="28"/>
                                        </p:tgtEl>
                                      </p:cBhvr>
                                    </p:animEffect>
                                  </p:childTnLst>
                                </p:cTn>
                              </p:par>
                            </p:childTnLst>
                          </p:cTn>
                        </p:par>
                        <p:par>
                          <p:cTn id="76" fill="hold" nodeType="afterGroup">
                            <p:stCondLst>
                              <p:cond delay="2300"/>
                            </p:stCondLst>
                            <p:childTnLst>
                              <p:par>
                                <p:cTn id="77" presetID="42" presetClass="entr" presetSubtype="0"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500"/>
                                        <p:tgtEl>
                                          <p:spTgt spid="18"/>
                                        </p:tgtEl>
                                      </p:cBhvr>
                                    </p:animEffect>
                                    <p:anim calcmode="lin" valueType="num">
                                      <p:cBhvr>
                                        <p:cTn id="80" dur="500" fill="hold"/>
                                        <p:tgtEl>
                                          <p:spTgt spid="18"/>
                                        </p:tgtEl>
                                        <p:attrNameLst>
                                          <p:attrName>ppt_x</p:attrName>
                                        </p:attrNameLst>
                                      </p:cBhvr>
                                      <p:tavLst>
                                        <p:tav tm="0">
                                          <p:val>
                                            <p:strVal val="#ppt_x"/>
                                          </p:val>
                                        </p:tav>
                                        <p:tav tm="100000">
                                          <p:val>
                                            <p:strVal val="#ppt_x"/>
                                          </p:val>
                                        </p:tav>
                                      </p:tavLst>
                                    </p:anim>
                                    <p:anim calcmode="lin" valueType="num">
                                      <p:cBhvr>
                                        <p:cTn id="81" dur="500" fill="hold"/>
                                        <p:tgtEl>
                                          <p:spTgt spid="18"/>
                                        </p:tgtEl>
                                        <p:attrNameLst>
                                          <p:attrName>ppt_y</p:attrName>
                                        </p:attrNameLst>
                                      </p:cBhvr>
                                      <p:tavLst>
                                        <p:tav tm="0">
                                          <p:val>
                                            <p:strVal val="#ppt_y+.1"/>
                                          </p:val>
                                        </p:tav>
                                        <p:tav tm="100000">
                                          <p:val>
                                            <p:strVal val="#ppt_y"/>
                                          </p:val>
                                        </p:tav>
                                      </p:tavLst>
                                    </p:anim>
                                  </p:childTnLst>
                                </p:cTn>
                              </p:par>
                            </p:childTnLst>
                          </p:cTn>
                        </p:par>
                        <p:par>
                          <p:cTn id="82" fill="hold" nodeType="afterGroup">
                            <p:stCondLst>
                              <p:cond delay="2800"/>
                            </p:stCondLst>
                            <p:childTnLst>
                              <p:par>
                                <p:cTn id="83" presetID="53" presetClass="entr" presetSubtype="16" fill="hold" grpId="0" nodeType="after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p:cTn id="85" dur="500" fill="hold"/>
                                        <p:tgtEl>
                                          <p:spTgt spid="17"/>
                                        </p:tgtEl>
                                        <p:attrNameLst>
                                          <p:attrName>ppt_w</p:attrName>
                                        </p:attrNameLst>
                                      </p:cBhvr>
                                      <p:tavLst>
                                        <p:tav tm="0">
                                          <p:val>
                                            <p:fltVal val="0"/>
                                          </p:val>
                                        </p:tav>
                                        <p:tav tm="100000">
                                          <p:val>
                                            <p:strVal val="#ppt_w"/>
                                          </p:val>
                                        </p:tav>
                                      </p:tavLst>
                                    </p:anim>
                                    <p:anim calcmode="lin" valueType="num">
                                      <p:cBhvr>
                                        <p:cTn id="86" dur="500" fill="hold"/>
                                        <p:tgtEl>
                                          <p:spTgt spid="17"/>
                                        </p:tgtEl>
                                        <p:attrNameLst>
                                          <p:attrName>ppt_h</p:attrName>
                                        </p:attrNameLst>
                                      </p:cBhvr>
                                      <p:tavLst>
                                        <p:tav tm="0">
                                          <p:val>
                                            <p:fltVal val="0"/>
                                          </p:val>
                                        </p:tav>
                                        <p:tav tm="100000">
                                          <p:val>
                                            <p:strVal val="#ppt_h"/>
                                          </p:val>
                                        </p:tav>
                                      </p:tavLst>
                                    </p:anim>
                                    <p:animEffect transition="in" filter="fade">
                                      <p:cBhvr>
                                        <p:cTn id="87" dur="500"/>
                                        <p:tgtEl>
                                          <p:spTgt spid="17"/>
                                        </p:tgtEl>
                                      </p:cBhvr>
                                    </p:animEffect>
                                  </p:childTnLst>
                                </p:cTn>
                              </p:par>
                            </p:childTnLst>
                          </p:cTn>
                        </p:par>
                        <p:par>
                          <p:cTn id="88" fill="hold" nodeType="afterGroup">
                            <p:stCondLst>
                              <p:cond delay="3300"/>
                            </p:stCondLst>
                            <p:childTnLst>
                              <p:par>
                                <p:cTn id="89" presetID="23" presetClass="entr" presetSubtype="32" fill="hold" nodeType="after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p:cTn id="91" dur="300" fill="hold"/>
                                        <p:tgtEl>
                                          <p:spTgt spid="19"/>
                                        </p:tgtEl>
                                        <p:attrNameLst>
                                          <p:attrName>ppt_w</p:attrName>
                                        </p:attrNameLst>
                                      </p:cBhvr>
                                      <p:tavLst>
                                        <p:tav tm="0">
                                          <p:val>
                                            <p:strVal val="4*#ppt_w"/>
                                          </p:val>
                                        </p:tav>
                                        <p:tav tm="100000">
                                          <p:val>
                                            <p:strVal val="#ppt_w"/>
                                          </p:val>
                                        </p:tav>
                                      </p:tavLst>
                                    </p:anim>
                                    <p:anim calcmode="lin" valueType="num">
                                      <p:cBhvr>
                                        <p:cTn id="92" dur="300" fill="hold"/>
                                        <p:tgtEl>
                                          <p:spTgt spid="19"/>
                                        </p:tgtEl>
                                        <p:attrNameLst>
                                          <p:attrName>ppt_h</p:attrName>
                                        </p:attrNameLst>
                                      </p:cBhvr>
                                      <p:tavLst>
                                        <p:tav tm="0">
                                          <p:val>
                                            <p:strVal val="4*#ppt_h"/>
                                          </p:val>
                                        </p:tav>
                                        <p:tav tm="100000">
                                          <p:val>
                                            <p:strVal val="#ppt_h"/>
                                          </p:val>
                                        </p:tav>
                                      </p:tavLst>
                                    </p:anim>
                                  </p:childTnLst>
                                </p:cTn>
                              </p:par>
                            </p:childTnLst>
                          </p:cTn>
                        </p:par>
                        <p:par>
                          <p:cTn id="93" fill="hold" nodeType="afterGroup">
                            <p:stCondLst>
                              <p:cond delay="3600"/>
                            </p:stCondLst>
                            <p:childTnLst>
                              <p:par>
                                <p:cTn id="94" presetID="23" presetClass="entr" presetSubtype="32" fill="hold" nodeType="afterEffect">
                                  <p:stCondLst>
                                    <p:cond delay="0"/>
                                  </p:stCondLst>
                                  <p:childTnLst>
                                    <p:set>
                                      <p:cBhvr>
                                        <p:cTn id="95" dur="1" fill="hold">
                                          <p:stCondLst>
                                            <p:cond delay="0"/>
                                          </p:stCondLst>
                                        </p:cTn>
                                        <p:tgtEl>
                                          <p:spTgt spid="22"/>
                                        </p:tgtEl>
                                        <p:attrNameLst>
                                          <p:attrName>style.visibility</p:attrName>
                                        </p:attrNameLst>
                                      </p:cBhvr>
                                      <p:to>
                                        <p:strVal val="visible"/>
                                      </p:to>
                                    </p:set>
                                    <p:anim calcmode="lin" valueType="num">
                                      <p:cBhvr>
                                        <p:cTn id="96" dur="300" fill="hold"/>
                                        <p:tgtEl>
                                          <p:spTgt spid="22"/>
                                        </p:tgtEl>
                                        <p:attrNameLst>
                                          <p:attrName>ppt_w</p:attrName>
                                        </p:attrNameLst>
                                      </p:cBhvr>
                                      <p:tavLst>
                                        <p:tav tm="0">
                                          <p:val>
                                            <p:strVal val="4*#ppt_w"/>
                                          </p:val>
                                        </p:tav>
                                        <p:tav tm="100000">
                                          <p:val>
                                            <p:strVal val="#ppt_w"/>
                                          </p:val>
                                        </p:tav>
                                      </p:tavLst>
                                    </p:anim>
                                    <p:anim calcmode="lin" valueType="num">
                                      <p:cBhvr>
                                        <p:cTn id="97" dur="300" fill="hold"/>
                                        <p:tgtEl>
                                          <p:spTgt spid="22"/>
                                        </p:tgtEl>
                                        <p:attrNameLst>
                                          <p:attrName>ppt_h</p:attrName>
                                        </p:attrNameLst>
                                      </p:cBhvr>
                                      <p:tavLst>
                                        <p:tav tm="0">
                                          <p:val>
                                            <p:strVal val="4*#ppt_h"/>
                                          </p:val>
                                        </p:tav>
                                        <p:tav tm="100000">
                                          <p:val>
                                            <p:strVal val="#ppt_h"/>
                                          </p:val>
                                        </p:tav>
                                      </p:tavLst>
                                    </p:anim>
                                  </p:childTnLst>
                                </p:cTn>
                              </p:par>
                            </p:childTnLst>
                          </p:cTn>
                        </p:par>
                        <p:par>
                          <p:cTn id="98" fill="hold" nodeType="afterGroup">
                            <p:stCondLst>
                              <p:cond delay="3900"/>
                            </p:stCondLst>
                            <p:childTnLst>
                              <p:par>
                                <p:cTn id="99" presetID="23" presetClass="entr" presetSubtype="32" fill="hold" nodeType="afterEffect">
                                  <p:stCondLst>
                                    <p:cond delay="0"/>
                                  </p:stCondLst>
                                  <p:childTnLst>
                                    <p:set>
                                      <p:cBhvr>
                                        <p:cTn id="100" dur="1" fill="hold">
                                          <p:stCondLst>
                                            <p:cond delay="0"/>
                                          </p:stCondLst>
                                        </p:cTn>
                                        <p:tgtEl>
                                          <p:spTgt spid="25"/>
                                        </p:tgtEl>
                                        <p:attrNameLst>
                                          <p:attrName>style.visibility</p:attrName>
                                        </p:attrNameLst>
                                      </p:cBhvr>
                                      <p:to>
                                        <p:strVal val="visible"/>
                                      </p:to>
                                    </p:set>
                                    <p:anim calcmode="lin" valueType="num">
                                      <p:cBhvr>
                                        <p:cTn id="101" dur="300" fill="hold"/>
                                        <p:tgtEl>
                                          <p:spTgt spid="25"/>
                                        </p:tgtEl>
                                        <p:attrNameLst>
                                          <p:attrName>ppt_w</p:attrName>
                                        </p:attrNameLst>
                                      </p:cBhvr>
                                      <p:tavLst>
                                        <p:tav tm="0">
                                          <p:val>
                                            <p:strVal val="4*#ppt_w"/>
                                          </p:val>
                                        </p:tav>
                                        <p:tav tm="100000">
                                          <p:val>
                                            <p:strVal val="#ppt_w"/>
                                          </p:val>
                                        </p:tav>
                                      </p:tavLst>
                                    </p:anim>
                                    <p:anim calcmode="lin" valueType="num">
                                      <p:cBhvr>
                                        <p:cTn id="102" dur="300" fill="hold"/>
                                        <p:tgtEl>
                                          <p:spTgt spid="25"/>
                                        </p:tgtEl>
                                        <p:attrNameLst>
                                          <p:attrName>ppt_h</p:attrName>
                                        </p:attrNameLst>
                                      </p:cBhvr>
                                      <p:tavLst>
                                        <p:tav tm="0">
                                          <p:val>
                                            <p:strVal val="4*#ppt_h"/>
                                          </p:val>
                                        </p:tav>
                                        <p:tav tm="100000">
                                          <p:val>
                                            <p:strVal val="#ppt_h"/>
                                          </p:val>
                                        </p:tav>
                                      </p:tavLst>
                                    </p:anim>
                                  </p:childTnLst>
                                </p:cTn>
                              </p:par>
                            </p:childTnLst>
                          </p:cTn>
                        </p:par>
                        <p:par>
                          <p:cTn id="103" fill="hold" nodeType="afterGroup">
                            <p:stCondLst>
                              <p:cond delay="4200"/>
                            </p:stCondLst>
                            <p:childTnLst>
                              <p:par>
                                <p:cTn id="104" presetID="49" presetClass="entr" presetSubtype="0" decel="100000" fill="hold" grpId="0" nodeType="afterEffect">
                                  <p:stCondLst>
                                    <p:cond delay="0"/>
                                  </p:stCondLst>
                                  <p:childTnLst>
                                    <p:set>
                                      <p:cBhvr>
                                        <p:cTn id="105" dur="1" fill="hold">
                                          <p:stCondLst>
                                            <p:cond delay="0"/>
                                          </p:stCondLst>
                                        </p:cTn>
                                        <p:tgtEl>
                                          <p:spTgt spid="29"/>
                                        </p:tgtEl>
                                        <p:attrNameLst>
                                          <p:attrName>style.visibility</p:attrName>
                                        </p:attrNameLst>
                                      </p:cBhvr>
                                      <p:to>
                                        <p:strVal val="visible"/>
                                      </p:to>
                                    </p:set>
                                    <p:anim calcmode="lin" valueType="num">
                                      <p:cBhvr>
                                        <p:cTn id="106" dur="500" fill="hold"/>
                                        <p:tgtEl>
                                          <p:spTgt spid="29"/>
                                        </p:tgtEl>
                                        <p:attrNameLst>
                                          <p:attrName>ppt_w</p:attrName>
                                        </p:attrNameLst>
                                      </p:cBhvr>
                                      <p:tavLst>
                                        <p:tav tm="0">
                                          <p:val>
                                            <p:fltVal val="0"/>
                                          </p:val>
                                        </p:tav>
                                        <p:tav tm="100000">
                                          <p:val>
                                            <p:strVal val="#ppt_w"/>
                                          </p:val>
                                        </p:tav>
                                      </p:tavLst>
                                    </p:anim>
                                    <p:anim calcmode="lin" valueType="num">
                                      <p:cBhvr>
                                        <p:cTn id="107" dur="500" fill="hold"/>
                                        <p:tgtEl>
                                          <p:spTgt spid="29"/>
                                        </p:tgtEl>
                                        <p:attrNameLst>
                                          <p:attrName>ppt_h</p:attrName>
                                        </p:attrNameLst>
                                      </p:cBhvr>
                                      <p:tavLst>
                                        <p:tav tm="0">
                                          <p:val>
                                            <p:fltVal val="0"/>
                                          </p:val>
                                        </p:tav>
                                        <p:tav tm="100000">
                                          <p:val>
                                            <p:strVal val="#ppt_h"/>
                                          </p:val>
                                        </p:tav>
                                      </p:tavLst>
                                    </p:anim>
                                    <p:anim calcmode="lin" valueType="num">
                                      <p:cBhvr>
                                        <p:cTn id="108" dur="500" fill="hold"/>
                                        <p:tgtEl>
                                          <p:spTgt spid="29"/>
                                        </p:tgtEl>
                                        <p:attrNameLst>
                                          <p:attrName>style.rotation</p:attrName>
                                        </p:attrNameLst>
                                      </p:cBhvr>
                                      <p:tavLst>
                                        <p:tav tm="0">
                                          <p:val>
                                            <p:fltVal val="360"/>
                                          </p:val>
                                        </p:tav>
                                        <p:tav tm="100000">
                                          <p:val>
                                            <p:fltVal val="0"/>
                                          </p:val>
                                        </p:tav>
                                      </p:tavLst>
                                    </p:anim>
                                    <p:animEffect transition="in" filter="fade">
                                      <p:cBhvr>
                                        <p:cTn id="109" dur="500"/>
                                        <p:tgtEl>
                                          <p:spTgt spid="29"/>
                                        </p:tgtEl>
                                      </p:cBhvr>
                                    </p:animEffect>
                                  </p:childTnLst>
                                </p:cTn>
                              </p:par>
                            </p:childTnLst>
                          </p:cTn>
                        </p:par>
                        <p:par>
                          <p:cTn id="110" fill="hold" nodeType="afterGroup">
                            <p:stCondLst>
                              <p:cond delay="4700"/>
                            </p:stCondLst>
                            <p:childTnLst>
                              <p:par>
                                <p:cTn id="111" presetID="49" presetClass="entr" presetSubtype="0" decel="100000" fill="hold" grpId="0" nodeType="afterEffect">
                                  <p:stCondLst>
                                    <p:cond delay="0"/>
                                  </p:stCondLst>
                                  <p:childTnLst>
                                    <p:set>
                                      <p:cBhvr>
                                        <p:cTn id="112" dur="1" fill="hold">
                                          <p:stCondLst>
                                            <p:cond delay="0"/>
                                          </p:stCondLst>
                                        </p:cTn>
                                        <p:tgtEl>
                                          <p:spTgt spid="30"/>
                                        </p:tgtEl>
                                        <p:attrNameLst>
                                          <p:attrName>style.visibility</p:attrName>
                                        </p:attrNameLst>
                                      </p:cBhvr>
                                      <p:to>
                                        <p:strVal val="visible"/>
                                      </p:to>
                                    </p:set>
                                    <p:anim calcmode="lin" valueType="num">
                                      <p:cBhvr>
                                        <p:cTn id="113" dur="500" fill="hold"/>
                                        <p:tgtEl>
                                          <p:spTgt spid="30"/>
                                        </p:tgtEl>
                                        <p:attrNameLst>
                                          <p:attrName>ppt_w</p:attrName>
                                        </p:attrNameLst>
                                      </p:cBhvr>
                                      <p:tavLst>
                                        <p:tav tm="0">
                                          <p:val>
                                            <p:fltVal val="0"/>
                                          </p:val>
                                        </p:tav>
                                        <p:tav tm="100000">
                                          <p:val>
                                            <p:strVal val="#ppt_w"/>
                                          </p:val>
                                        </p:tav>
                                      </p:tavLst>
                                    </p:anim>
                                    <p:anim calcmode="lin" valueType="num">
                                      <p:cBhvr>
                                        <p:cTn id="114" dur="500" fill="hold"/>
                                        <p:tgtEl>
                                          <p:spTgt spid="30"/>
                                        </p:tgtEl>
                                        <p:attrNameLst>
                                          <p:attrName>ppt_h</p:attrName>
                                        </p:attrNameLst>
                                      </p:cBhvr>
                                      <p:tavLst>
                                        <p:tav tm="0">
                                          <p:val>
                                            <p:fltVal val="0"/>
                                          </p:val>
                                        </p:tav>
                                        <p:tav tm="100000">
                                          <p:val>
                                            <p:strVal val="#ppt_h"/>
                                          </p:val>
                                        </p:tav>
                                      </p:tavLst>
                                    </p:anim>
                                    <p:anim calcmode="lin" valueType="num">
                                      <p:cBhvr>
                                        <p:cTn id="115" dur="500" fill="hold"/>
                                        <p:tgtEl>
                                          <p:spTgt spid="30"/>
                                        </p:tgtEl>
                                        <p:attrNameLst>
                                          <p:attrName>style.rotation</p:attrName>
                                        </p:attrNameLst>
                                      </p:cBhvr>
                                      <p:tavLst>
                                        <p:tav tm="0">
                                          <p:val>
                                            <p:fltVal val="360"/>
                                          </p:val>
                                        </p:tav>
                                        <p:tav tm="100000">
                                          <p:val>
                                            <p:fltVal val="0"/>
                                          </p:val>
                                        </p:tav>
                                      </p:tavLst>
                                    </p:anim>
                                    <p:animEffect transition="in" filter="fade">
                                      <p:cBhvr>
                                        <p:cTn id="116" dur="500"/>
                                        <p:tgtEl>
                                          <p:spTgt spid="30"/>
                                        </p:tgtEl>
                                      </p:cBhvr>
                                    </p:animEffect>
                                  </p:childTnLst>
                                </p:cTn>
                              </p:par>
                            </p:childTnLst>
                          </p:cTn>
                        </p:par>
                        <p:par>
                          <p:cTn id="117" fill="hold" nodeType="afterGroup">
                            <p:stCondLst>
                              <p:cond delay="5200"/>
                            </p:stCondLst>
                            <p:childTnLst>
                              <p:par>
                                <p:cTn id="118" presetID="49" presetClass="entr" presetSubtype="0" decel="100000" fill="hold" grpId="0" nodeType="afterEffect">
                                  <p:stCondLst>
                                    <p:cond delay="0"/>
                                  </p:stCondLst>
                                  <p:childTnLst>
                                    <p:set>
                                      <p:cBhvr>
                                        <p:cTn id="119" dur="1" fill="hold">
                                          <p:stCondLst>
                                            <p:cond delay="0"/>
                                          </p:stCondLst>
                                        </p:cTn>
                                        <p:tgtEl>
                                          <p:spTgt spid="31"/>
                                        </p:tgtEl>
                                        <p:attrNameLst>
                                          <p:attrName>style.visibility</p:attrName>
                                        </p:attrNameLst>
                                      </p:cBhvr>
                                      <p:to>
                                        <p:strVal val="visible"/>
                                      </p:to>
                                    </p:set>
                                    <p:anim calcmode="lin" valueType="num">
                                      <p:cBhvr>
                                        <p:cTn id="120" dur="500" fill="hold"/>
                                        <p:tgtEl>
                                          <p:spTgt spid="31"/>
                                        </p:tgtEl>
                                        <p:attrNameLst>
                                          <p:attrName>ppt_w</p:attrName>
                                        </p:attrNameLst>
                                      </p:cBhvr>
                                      <p:tavLst>
                                        <p:tav tm="0">
                                          <p:val>
                                            <p:fltVal val="0"/>
                                          </p:val>
                                        </p:tav>
                                        <p:tav tm="100000">
                                          <p:val>
                                            <p:strVal val="#ppt_w"/>
                                          </p:val>
                                        </p:tav>
                                      </p:tavLst>
                                    </p:anim>
                                    <p:anim calcmode="lin" valueType="num">
                                      <p:cBhvr>
                                        <p:cTn id="121" dur="500" fill="hold"/>
                                        <p:tgtEl>
                                          <p:spTgt spid="31"/>
                                        </p:tgtEl>
                                        <p:attrNameLst>
                                          <p:attrName>ppt_h</p:attrName>
                                        </p:attrNameLst>
                                      </p:cBhvr>
                                      <p:tavLst>
                                        <p:tav tm="0">
                                          <p:val>
                                            <p:fltVal val="0"/>
                                          </p:val>
                                        </p:tav>
                                        <p:tav tm="100000">
                                          <p:val>
                                            <p:strVal val="#ppt_h"/>
                                          </p:val>
                                        </p:tav>
                                      </p:tavLst>
                                    </p:anim>
                                    <p:anim calcmode="lin" valueType="num">
                                      <p:cBhvr>
                                        <p:cTn id="122" dur="500" fill="hold"/>
                                        <p:tgtEl>
                                          <p:spTgt spid="31"/>
                                        </p:tgtEl>
                                        <p:attrNameLst>
                                          <p:attrName>style.rotation</p:attrName>
                                        </p:attrNameLst>
                                      </p:cBhvr>
                                      <p:tavLst>
                                        <p:tav tm="0">
                                          <p:val>
                                            <p:fltVal val="360"/>
                                          </p:val>
                                        </p:tav>
                                        <p:tav tm="100000">
                                          <p:val>
                                            <p:fltVal val="0"/>
                                          </p:val>
                                        </p:tav>
                                      </p:tavLst>
                                    </p:anim>
                                    <p:animEffect transition="in" filter="fade">
                                      <p:cBhvr>
                                        <p:cTn id="12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11" grpId="0" animBg="1"/>
      <p:bldP spid="12" grpId="0" animBg="1"/>
      <p:bldP spid="13" grpId="0"/>
      <p:bldP spid="17" grpId="0"/>
      <p:bldP spid="18" grpId="0"/>
      <p:bldP spid="29" grpId="0"/>
      <p:bldP spid="30"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rgbClr val="000000"/>
                </a:solidFill>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5065"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rgbClr val="FFFFFF"/>
                </a:solidFill>
                <a:latin typeface="微软雅黑" pitchFamily="34" charset="-122"/>
                <a:ea typeface="微软雅黑" pitchFamily="34" charset="-122"/>
              </a:rPr>
              <a:t>14</a:t>
            </a:r>
          </a:p>
        </p:txBody>
      </p:sp>
      <p:grpSp>
        <p:nvGrpSpPr>
          <p:cNvPr id="26" name="组合 25"/>
          <p:cNvGrpSpPr/>
          <p:nvPr/>
        </p:nvGrpSpPr>
        <p:grpSpPr>
          <a:xfrm>
            <a:off x="3089101" y="1440483"/>
            <a:ext cx="2869406" cy="2746772"/>
            <a:chOff x="3070623" y="1427560"/>
            <a:chExt cx="2869406" cy="2746772"/>
          </a:xfrm>
        </p:grpSpPr>
        <p:sp>
          <p:nvSpPr>
            <p:cNvPr id="27" name="Oval 11"/>
            <p:cNvSpPr>
              <a:spLocks noChangeArrowheads="1"/>
            </p:cNvSpPr>
            <p:nvPr/>
          </p:nvSpPr>
          <p:spPr bwMode="auto">
            <a:xfrm>
              <a:off x="3882629" y="2181226"/>
              <a:ext cx="1245394" cy="1250156"/>
            </a:xfrm>
            <a:prstGeom prst="ellipse">
              <a:avLst/>
            </a:prstGeom>
            <a:solidFill>
              <a:srgbClr val="445469"/>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endParaRPr lang="en-US" altLang="zh-CN" sz="1400">
                <a:latin typeface="Arial" pitchFamily="34" charset="0"/>
                <a:ea typeface="微软雅黑" pitchFamily="34" charset="-122"/>
                <a:sym typeface="Arial" pitchFamily="34" charset="0"/>
              </a:endParaRPr>
            </a:p>
          </p:txBody>
        </p:sp>
        <p:pic>
          <p:nvPicPr>
            <p:cNvPr id="28" name="Group 6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6485" y="2569369"/>
              <a:ext cx="576263" cy="494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9" name="Freeform 8"/>
            <p:cNvSpPr>
              <a:spLocks/>
            </p:cNvSpPr>
            <p:nvPr/>
          </p:nvSpPr>
          <p:spPr bwMode="auto">
            <a:xfrm>
              <a:off x="3070623" y="2126457"/>
              <a:ext cx="721519" cy="1337072"/>
            </a:xfrm>
            <a:custGeom>
              <a:avLst/>
              <a:gdLst>
                <a:gd name="T0" fmla="*/ 135 w 135"/>
                <a:gd name="T1" fmla="*/ 52 h 250"/>
                <a:gd name="T2" fmla="*/ 44 w 135"/>
                <a:gd name="T3" fmla="*/ 0 h 250"/>
                <a:gd name="T4" fmla="*/ 43 w 135"/>
                <a:gd name="T5" fmla="*/ 250 h 250"/>
                <a:gd name="T6" fmla="*/ 134 w 135"/>
                <a:gd name="T7" fmla="*/ 200 h 250"/>
                <a:gd name="T8" fmla="*/ 116 w 135"/>
                <a:gd name="T9" fmla="*/ 127 h 250"/>
                <a:gd name="T10" fmla="*/ 135 w 135"/>
                <a:gd name="T11" fmla="*/ 52 h 250"/>
              </a:gdLst>
              <a:ahLst/>
              <a:cxnLst>
                <a:cxn ang="0">
                  <a:pos x="T0" y="T1"/>
                </a:cxn>
                <a:cxn ang="0">
                  <a:pos x="T2" y="T3"/>
                </a:cxn>
                <a:cxn ang="0">
                  <a:pos x="T4" y="T5"/>
                </a:cxn>
                <a:cxn ang="0">
                  <a:pos x="T6" y="T7"/>
                </a:cxn>
                <a:cxn ang="0">
                  <a:pos x="T8" y="T9"/>
                </a:cxn>
                <a:cxn ang="0">
                  <a:pos x="T10" y="T11"/>
                </a:cxn>
              </a:cxnLst>
              <a:rect l="0" t="0" r="r" b="b"/>
              <a:pathLst>
                <a:path w="135" h="250">
                  <a:moveTo>
                    <a:pt x="135" y="52"/>
                  </a:moveTo>
                  <a:cubicBezTo>
                    <a:pt x="44" y="0"/>
                    <a:pt x="44" y="0"/>
                    <a:pt x="44" y="0"/>
                  </a:cubicBezTo>
                  <a:cubicBezTo>
                    <a:pt x="1" y="78"/>
                    <a:pt x="0" y="172"/>
                    <a:pt x="43" y="250"/>
                  </a:cubicBezTo>
                  <a:cubicBezTo>
                    <a:pt x="134" y="200"/>
                    <a:pt x="134" y="200"/>
                    <a:pt x="134" y="200"/>
                  </a:cubicBezTo>
                  <a:cubicBezTo>
                    <a:pt x="122" y="178"/>
                    <a:pt x="116" y="153"/>
                    <a:pt x="116" y="127"/>
                  </a:cubicBezTo>
                  <a:cubicBezTo>
                    <a:pt x="116" y="100"/>
                    <a:pt x="123" y="74"/>
                    <a:pt x="135" y="52"/>
                  </a:cubicBezTo>
                  <a:close/>
                </a:path>
              </a:pathLst>
            </a:custGeom>
            <a:solidFill>
              <a:srgbClr val="1C70A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30" name="Freeform 9"/>
            <p:cNvSpPr>
              <a:spLocks/>
            </p:cNvSpPr>
            <p:nvPr/>
          </p:nvSpPr>
          <p:spPr bwMode="auto">
            <a:xfrm>
              <a:off x="4507707" y="3233738"/>
              <a:ext cx="1165622" cy="940594"/>
            </a:xfrm>
            <a:custGeom>
              <a:avLst/>
              <a:gdLst>
                <a:gd name="T0" fmla="*/ 130 w 218"/>
                <a:gd name="T1" fmla="*/ 0 h 176"/>
                <a:gd name="T2" fmla="*/ 218 w 218"/>
                <a:gd name="T3" fmla="*/ 55 h 176"/>
                <a:gd name="T4" fmla="*/ 0 w 218"/>
                <a:gd name="T5" fmla="*/ 176 h 176"/>
                <a:gd name="T6" fmla="*/ 0 w 218"/>
                <a:gd name="T7" fmla="*/ 73 h 176"/>
                <a:gd name="T8" fmla="*/ 130 w 218"/>
                <a:gd name="T9" fmla="*/ 0 h 176"/>
              </a:gdLst>
              <a:ahLst/>
              <a:cxnLst>
                <a:cxn ang="0">
                  <a:pos x="T0" y="T1"/>
                </a:cxn>
                <a:cxn ang="0">
                  <a:pos x="T2" y="T3"/>
                </a:cxn>
                <a:cxn ang="0">
                  <a:pos x="T4" y="T5"/>
                </a:cxn>
                <a:cxn ang="0">
                  <a:pos x="T6" y="T7"/>
                </a:cxn>
                <a:cxn ang="0">
                  <a:pos x="T8" y="T9"/>
                </a:cxn>
              </a:cxnLst>
              <a:rect l="0" t="0" r="r" b="b"/>
              <a:pathLst>
                <a:path w="218" h="176">
                  <a:moveTo>
                    <a:pt x="130" y="0"/>
                  </a:moveTo>
                  <a:cubicBezTo>
                    <a:pt x="218" y="55"/>
                    <a:pt x="218" y="55"/>
                    <a:pt x="218" y="55"/>
                  </a:cubicBezTo>
                  <a:cubicBezTo>
                    <a:pt x="171" y="130"/>
                    <a:pt x="89" y="176"/>
                    <a:pt x="0" y="176"/>
                  </a:cubicBezTo>
                  <a:cubicBezTo>
                    <a:pt x="0" y="73"/>
                    <a:pt x="0" y="73"/>
                    <a:pt x="0" y="73"/>
                  </a:cubicBezTo>
                  <a:cubicBezTo>
                    <a:pt x="55" y="73"/>
                    <a:pt x="103" y="44"/>
                    <a:pt x="130" y="0"/>
                  </a:cubicBezTo>
                  <a:close/>
                </a:path>
              </a:pathLst>
            </a:custGeom>
            <a:solidFill>
              <a:srgbClr val="1C70A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31" name="Freeform 6"/>
            <p:cNvSpPr>
              <a:spLocks/>
            </p:cNvSpPr>
            <p:nvPr/>
          </p:nvSpPr>
          <p:spPr bwMode="auto">
            <a:xfrm>
              <a:off x="3332560" y="1427560"/>
              <a:ext cx="1164431" cy="951309"/>
            </a:xfrm>
            <a:custGeom>
              <a:avLst/>
              <a:gdLst>
                <a:gd name="T0" fmla="*/ 218 w 218"/>
                <a:gd name="T1" fmla="*/ 105 h 178"/>
                <a:gd name="T2" fmla="*/ 216 w 218"/>
                <a:gd name="T3" fmla="*/ 0 h 178"/>
                <a:gd name="T4" fmla="*/ 0 w 218"/>
                <a:gd name="T5" fmla="*/ 123 h 178"/>
                <a:gd name="T6" fmla="*/ 89 w 218"/>
                <a:gd name="T7" fmla="*/ 178 h 178"/>
                <a:gd name="T8" fmla="*/ 218 w 218"/>
                <a:gd name="T9" fmla="*/ 105 h 178"/>
              </a:gdLst>
              <a:ahLst/>
              <a:cxnLst>
                <a:cxn ang="0">
                  <a:pos x="T0" y="T1"/>
                </a:cxn>
                <a:cxn ang="0">
                  <a:pos x="T2" y="T3"/>
                </a:cxn>
                <a:cxn ang="0">
                  <a:pos x="T4" y="T5"/>
                </a:cxn>
                <a:cxn ang="0">
                  <a:pos x="T6" y="T7"/>
                </a:cxn>
                <a:cxn ang="0">
                  <a:pos x="T8" y="T9"/>
                </a:cxn>
              </a:cxnLst>
              <a:rect l="0" t="0" r="r" b="b"/>
              <a:pathLst>
                <a:path w="218" h="178">
                  <a:moveTo>
                    <a:pt x="218" y="105"/>
                  </a:moveTo>
                  <a:cubicBezTo>
                    <a:pt x="216" y="0"/>
                    <a:pt x="216" y="0"/>
                    <a:pt x="216" y="0"/>
                  </a:cubicBezTo>
                  <a:cubicBezTo>
                    <a:pt x="128" y="1"/>
                    <a:pt x="46" y="48"/>
                    <a:pt x="0" y="123"/>
                  </a:cubicBezTo>
                  <a:cubicBezTo>
                    <a:pt x="89" y="178"/>
                    <a:pt x="89" y="178"/>
                    <a:pt x="89" y="178"/>
                  </a:cubicBezTo>
                  <a:cubicBezTo>
                    <a:pt x="116" y="135"/>
                    <a:pt x="163" y="106"/>
                    <a:pt x="218" y="105"/>
                  </a:cubicBezTo>
                  <a:close/>
                </a:path>
              </a:pathLst>
            </a:custGeom>
            <a:solidFill>
              <a:srgbClr val="41A3D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32" name="Freeform 7"/>
            <p:cNvSpPr>
              <a:spLocks/>
            </p:cNvSpPr>
            <p:nvPr/>
          </p:nvSpPr>
          <p:spPr bwMode="auto">
            <a:xfrm>
              <a:off x="5218510" y="2149079"/>
              <a:ext cx="721519" cy="1329928"/>
            </a:xfrm>
            <a:custGeom>
              <a:avLst/>
              <a:gdLst>
                <a:gd name="T0" fmla="*/ 1 w 135"/>
                <a:gd name="T1" fmla="*/ 50 h 249"/>
                <a:gd name="T2" fmla="*/ 93 w 135"/>
                <a:gd name="T3" fmla="*/ 0 h 249"/>
                <a:gd name="T4" fmla="*/ 90 w 135"/>
                <a:gd name="T5" fmla="*/ 249 h 249"/>
                <a:gd name="T6" fmla="*/ 0 w 135"/>
                <a:gd name="T7" fmla="*/ 198 h 249"/>
                <a:gd name="T8" fmla="*/ 19 w 135"/>
                <a:gd name="T9" fmla="*/ 123 h 249"/>
                <a:gd name="T10" fmla="*/ 1 w 135"/>
                <a:gd name="T11" fmla="*/ 50 h 249"/>
              </a:gdLst>
              <a:ahLst/>
              <a:cxnLst>
                <a:cxn ang="0">
                  <a:pos x="T0" y="T1"/>
                </a:cxn>
                <a:cxn ang="0">
                  <a:pos x="T2" y="T3"/>
                </a:cxn>
                <a:cxn ang="0">
                  <a:pos x="T4" y="T5"/>
                </a:cxn>
                <a:cxn ang="0">
                  <a:pos x="T6" y="T7"/>
                </a:cxn>
                <a:cxn ang="0">
                  <a:pos x="T8" y="T9"/>
                </a:cxn>
                <a:cxn ang="0">
                  <a:pos x="T10" y="T11"/>
                </a:cxn>
              </a:cxnLst>
              <a:rect l="0" t="0" r="r" b="b"/>
              <a:pathLst>
                <a:path w="135" h="249">
                  <a:moveTo>
                    <a:pt x="1" y="50"/>
                  </a:moveTo>
                  <a:cubicBezTo>
                    <a:pt x="93" y="0"/>
                    <a:pt x="93" y="0"/>
                    <a:pt x="93" y="0"/>
                  </a:cubicBezTo>
                  <a:cubicBezTo>
                    <a:pt x="135" y="78"/>
                    <a:pt x="134" y="172"/>
                    <a:pt x="90" y="249"/>
                  </a:cubicBezTo>
                  <a:cubicBezTo>
                    <a:pt x="0" y="198"/>
                    <a:pt x="0" y="198"/>
                    <a:pt x="0" y="198"/>
                  </a:cubicBezTo>
                  <a:cubicBezTo>
                    <a:pt x="12" y="176"/>
                    <a:pt x="19" y="150"/>
                    <a:pt x="19" y="123"/>
                  </a:cubicBezTo>
                  <a:cubicBezTo>
                    <a:pt x="19" y="97"/>
                    <a:pt x="13" y="72"/>
                    <a:pt x="1" y="50"/>
                  </a:cubicBezTo>
                  <a:close/>
                </a:path>
              </a:pathLst>
            </a:custGeom>
            <a:solidFill>
              <a:srgbClr val="41A3D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33" name="Freeform 5"/>
            <p:cNvSpPr>
              <a:spLocks/>
            </p:cNvSpPr>
            <p:nvPr/>
          </p:nvSpPr>
          <p:spPr bwMode="auto">
            <a:xfrm>
              <a:off x="4524376" y="1427560"/>
              <a:ext cx="1165622" cy="957263"/>
            </a:xfrm>
            <a:custGeom>
              <a:avLst/>
              <a:gdLst>
                <a:gd name="T0" fmla="*/ 0 w 218"/>
                <a:gd name="T1" fmla="*/ 105 h 179"/>
                <a:gd name="T2" fmla="*/ 2 w 218"/>
                <a:gd name="T3" fmla="*/ 0 h 179"/>
                <a:gd name="T4" fmla="*/ 218 w 218"/>
                <a:gd name="T5" fmla="*/ 126 h 179"/>
                <a:gd name="T6" fmla="*/ 128 w 218"/>
                <a:gd name="T7" fmla="*/ 179 h 179"/>
                <a:gd name="T8" fmla="*/ 0 w 218"/>
                <a:gd name="T9" fmla="*/ 105 h 179"/>
              </a:gdLst>
              <a:ahLst/>
              <a:cxnLst>
                <a:cxn ang="0">
                  <a:pos x="T0" y="T1"/>
                </a:cxn>
                <a:cxn ang="0">
                  <a:pos x="T2" y="T3"/>
                </a:cxn>
                <a:cxn ang="0">
                  <a:pos x="T4" y="T5"/>
                </a:cxn>
                <a:cxn ang="0">
                  <a:pos x="T6" y="T7"/>
                </a:cxn>
                <a:cxn ang="0">
                  <a:pos x="T8" y="T9"/>
                </a:cxn>
              </a:cxnLst>
              <a:rect l="0" t="0" r="r" b="b"/>
              <a:pathLst>
                <a:path w="218" h="179">
                  <a:moveTo>
                    <a:pt x="0" y="105"/>
                  </a:moveTo>
                  <a:cubicBezTo>
                    <a:pt x="2" y="0"/>
                    <a:pt x="2" y="0"/>
                    <a:pt x="2" y="0"/>
                  </a:cubicBezTo>
                  <a:cubicBezTo>
                    <a:pt x="91" y="2"/>
                    <a:pt x="172" y="50"/>
                    <a:pt x="218" y="126"/>
                  </a:cubicBezTo>
                  <a:cubicBezTo>
                    <a:pt x="128" y="179"/>
                    <a:pt x="128" y="179"/>
                    <a:pt x="128" y="179"/>
                  </a:cubicBezTo>
                  <a:cubicBezTo>
                    <a:pt x="101" y="136"/>
                    <a:pt x="54" y="107"/>
                    <a:pt x="0" y="105"/>
                  </a:cubicBezTo>
                  <a:close/>
                </a:path>
              </a:pathLst>
            </a:custGeom>
            <a:solidFill>
              <a:srgbClr val="1C70A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34" name="Freeform 10"/>
            <p:cNvSpPr>
              <a:spLocks/>
            </p:cNvSpPr>
            <p:nvPr/>
          </p:nvSpPr>
          <p:spPr bwMode="auto">
            <a:xfrm>
              <a:off x="3317082" y="3212306"/>
              <a:ext cx="1164431" cy="962025"/>
            </a:xfrm>
            <a:custGeom>
              <a:avLst/>
              <a:gdLst>
                <a:gd name="T0" fmla="*/ 90 w 218"/>
                <a:gd name="T1" fmla="*/ 0 h 180"/>
                <a:gd name="T2" fmla="*/ 0 w 218"/>
                <a:gd name="T3" fmla="*/ 53 h 180"/>
                <a:gd name="T4" fmla="*/ 214 w 218"/>
                <a:gd name="T5" fmla="*/ 180 h 180"/>
                <a:gd name="T6" fmla="*/ 218 w 218"/>
                <a:gd name="T7" fmla="*/ 77 h 180"/>
                <a:gd name="T8" fmla="*/ 90 w 218"/>
                <a:gd name="T9" fmla="*/ 0 h 180"/>
              </a:gdLst>
              <a:ahLst/>
              <a:cxnLst>
                <a:cxn ang="0">
                  <a:pos x="T0" y="T1"/>
                </a:cxn>
                <a:cxn ang="0">
                  <a:pos x="T2" y="T3"/>
                </a:cxn>
                <a:cxn ang="0">
                  <a:pos x="T4" y="T5"/>
                </a:cxn>
                <a:cxn ang="0">
                  <a:pos x="T6" y="T7"/>
                </a:cxn>
                <a:cxn ang="0">
                  <a:pos x="T8" y="T9"/>
                </a:cxn>
              </a:cxnLst>
              <a:rect l="0" t="0" r="r" b="b"/>
              <a:pathLst>
                <a:path w="218" h="180">
                  <a:moveTo>
                    <a:pt x="90" y="0"/>
                  </a:moveTo>
                  <a:cubicBezTo>
                    <a:pt x="0" y="53"/>
                    <a:pt x="0" y="53"/>
                    <a:pt x="0" y="53"/>
                  </a:cubicBezTo>
                  <a:cubicBezTo>
                    <a:pt x="45" y="130"/>
                    <a:pt x="126" y="178"/>
                    <a:pt x="214" y="180"/>
                  </a:cubicBezTo>
                  <a:cubicBezTo>
                    <a:pt x="218" y="77"/>
                    <a:pt x="218" y="77"/>
                    <a:pt x="218" y="77"/>
                  </a:cubicBezTo>
                  <a:cubicBezTo>
                    <a:pt x="163" y="75"/>
                    <a:pt x="116" y="45"/>
                    <a:pt x="90" y="0"/>
                  </a:cubicBezTo>
                  <a:close/>
                </a:path>
              </a:pathLst>
            </a:custGeom>
            <a:solidFill>
              <a:srgbClr val="41A3D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35" name="Freeform 526"/>
            <p:cNvSpPr>
              <a:spLocks noChangeAspect="1"/>
            </p:cNvSpPr>
            <p:nvPr/>
          </p:nvSpPr>
          <p:spPr bwMode="auto">
            <a:xfrm>
              <a:off x="5462588" y="2632473"/>
              <a:ext cx="277416" cy="359569"/>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82839" tIns="91419" rIns="182839" bIns="91419" anchor="ctr"/>
            <a:lstStyle/>
            <a:p>
              <a:endParaRPr lang="zh-CN" altLang="en-US"/>
            </a:p>
          </p:txBody>
        </p:sp>
        <p:sp>
          <p:nvSpPr>
            <p:cNvPr id="36" name="Oval 11"/>
            <p:cNvSpPr>
              <a:spLocks noChangeArrowheads="1"/>
            </p:cNvSpPr>
            <p:nvPr/>
          </p:nvSpPr>
          <p:spPr bwMode="auto">
            <a:xfrm>
              <a:off x="4975622" y="3874294"/>
              <a:ext cx="57150" cy="5476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40" tIns="45720" rIns="91440" bIns="45720"/>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endParaRPr lang="en-US" altLang="zh-CN" sz="1800">
                <a:latin typeface="Arial" pitchFamily="34" charset="0"/>
                <a:ea typeface="微软雅黑" pitchFamily="34" charset="-122"/>
                <a:sym typeface="Arial" pitchFamily="34" charset="0"/>
              </a:endParaRPr>
            </a:p>
          </p:txBody>
        </p:sp>
        <p:sp>
          <p:nvSpPr>
            <p:cNvPr id="37" name="Oval 12"/>
            <p:cNvSpPr>
              <a:spLocks noChangeArrowheads="1"/>
            </p:cNvSpPr>
            <p:nvPr/>
          </p:nvSpPr>
          <p:spPr bwMode="auto">
            <a:xfrm>
              <a:off x="5091113" y="3874294"/>
              <a:ext cx="58341" cy="5476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40" tIns="45720" rIns="91440" bIns="45720"/>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endParaRPr lang="en-US" altLang="zh-CN" sz="1800">
                <a:latin typeface="Arial" pitchFamily="34" charset="0"/>
                <a:ea typeface="微软雅黑" pitchFamily="34" charset="-122"/>
                <a:sym typeface="Arial" pitchFamily="34" charset="0"/>
              </a:endParaRPr>
            </a:p>
          </p:txBody>
        </p:sp>
        <p:sp>
          <p:nvSpPr>
            <p:cNvPr id="38" name="Freeform 13"/>
            <p:cNvSpPr>
              <a:spLocks noEditPoints="1"/>
            </p:cNvSpPr>
            <p:nvPr/>
          </p:nvSpPr>
          <p:spPr bwMode="auto">
            <a:xfrm>
              <a:off x="4836319" y="3602832"/>
              <a:ext cx="382191" cy="251222"/>
            </a:xfrm>
            <a:custGeom>
              <a:avLst/>
              <a:gdLst>
                <a:gd name="T0" fmla="*/ 383 w 390"/>
                <a:gd name="T1" fmla="*/ 64 h 265"/>
                <a:gd name="T2" fmla="*/ 364 w 390"/>
                <a:gd name="T3" fmla="*/ 57 h 265"/>
                <a:gd name="T4" fmla="*/ 105 w 390"/>
                <a:gd name="T5" fmla="*/ 57 h 265"/>
                <a:gd name="T6" fmla="*/ 102 w 390"/>
                <a:gd name="T7" fmla="*/ 44 h 265"/>
                <a:gd name="T8" fmla="*/ 61 w 390"/>
                <a:gd name="T9" fmla="*/ 0 h 265"/>
                <a:gd name="T10" fmla="*/ 0 w 390"/>
                <a:gd name="T11" fmla="*/ 0 h 265"/>
                <a:gd name="T12" fmla="*/ 14 w 390"/>
                <a:gd name="T13" fmla="*/ 28 h 265"/>
                <a:gd name="T14" fmla="*/ 62 w 390"/>
                <a:gd name="T15" fmla="*/ 28 h 265"/>
                <a:gd name="T16" fmla="*/ 75 w 390"/>
                <a:gd name="T17" fmla="*/ 44 h 265"/>
                <a:gd name="T18" fmla="*/ 116 w 390"/>
                <a:gd name="T19" fmla="*/ 242 h 265"/>
                <a:gd name="T20" fmla="*/ 163 w 390"/>
                <a:gd name="T21" fmla="*/ 265 h 265"/>
                <a:gd name="T22" fmla="*/ 327 w 390"/>
                <a:gd name="T23" fmla="*/ 265 h 265"/>
                <a:gd name="T24" fmla="*/ 352 w 390"/>
                <a:gd name="T25" fmla="*/ 239 h 265"/>
                <a:gd name="T26" fmla="*/ 166 w 390"/>
                <a:gd name="T27" fmla="*/ 239 h 265"/>
                <a:gd name="T28" fmla="*/ 138 w 390"/>
                <a:gd name="T29" fmla="*/ 213 h 265"/>
                <a:gd name="T30" fmla="*/ 130 w 390"/>
                <a:gd name="T31" fmla="*/ 172 h 265"/>
                <a:gd name="T32" fmla="*/ 362 w 390"/>
                <a:gd name="T33" fmla="*/ 172 h 265"/>
                <a:gd name="T34" fmla="*/ 362 w 390"/>
                <a:gd name="T35" fmla="*/ 172 h 265"/>
                <a:gd name="T36" fmla="*/ 382 w 390"/>
                <a:gd name="T37" fmla="*/ 153 h 265"/>
                <a:gd name="T38" fmla="*/ 390 w 390"/>
                <a:gd name="T39" fmla="*/ 81 h 265"/>
                <a:gd name="T40" fmla="*/ 383 w 390"/>
                <a:gd name="T41" fmla="*/ 64 h 265"/>
                <a:gd name="T42" fmla="*/ 356 w 390"/>
                <a:gd name="T43" fmla="*/ 143 h 265"/>
                <a:gd name="T44" fmla="*/ 123 w 390"/>
                <a:gd name="T45" fmla="*/ 143 h 265"/>
                <a:gd name="T46" fmla="*/ 112 w 390"/>
                <a:gd name="T47" fmla="*/ 90 h 265"/>
                <a:gd name="T48" fmla="*/ 362 w 390"/>
                <a:gd name="T49" fmla="*/ 90 h 265"/>
                <a:gd name="T50" fmla="*/ 356 w 390"/>
                <a:gd name="T51" fmla="*/ 143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0" h="265">
                  <a:moveTo>
                    <a:pt x="383" y="64"/>
                  </a:moveTo>
                  <a:cubicBezTo>
                    <a:pt x="377" y="57"/>
                    <a:pt x="364" y="57"/>
                    <a:pt x="364" y="57"/>
                  </a:cubicBezTo>
                  <a:cubicBezTo>
                    <a:pt x="105" y="57"/>
                    <a:pt x="105" y="57"/>
                    <a:pt x="105" y="57"/>
                  </a:cubicBezTo>
                  <a:cubicBezTo>
                    <a:pt x="102" y="44"/>
                    <a:pt x="102" y="44"/>
                    <a:pt x="102" y="44"/>
                  </a:cubicBezTo>
                  <a:cubicBezTo>
                    <a:pt x="102" y="44"/>
                    <a:pt x="96" y="0"/>
                    <a:pt x="61" y="0"/>
                  </a:cubicBezTo>
                  <a:cubicBezTo>
                    <a:pt x="26" y="0"/>
                    <a:pt x="0" y="0"/>
                    <a:pt x="0" y="0"/>
                  </a:cubicBezTo>
                  <a:cubicBezTo>
                    <a:pt x="14" y="28"/>
                    <a:pt x="14" y="28"/>
                    <a:pt x="14" y="28"/>
                  </a:cubicBezTo>
                  <a:cubicBezTo>
                    <a:pt x="62" y="28"/>
                    <a:pt x="62" y="28"/>
                    <a:pt x="62" y="28"/>
                  </a:cubicBezTo>
                  <a:cubicBezTo>
                    <a:pt x="62" y="28"/>
                    <a:pt x="73" y="25"/>
                    <a:pt x="75" y="44"/>
                  </a:cubicBezTo>
                  <a:cubicBezTo>
                    <a:pt x="116" y="242"/>
                    <a:pt x="116" y="242"/>
                    <a:pt x="116" y="242"/>
                  </a:cubicBezTo>
                  <a:cubicBezTo>
                    <a:pt x="116" y="242"/>
                    <a:pt x="123" y="265"/>
                    <a:pt x="163" y="265"/>
                  </a:cubicBezTo>
                  <a:cubicBezTo>
                    <a:pt x="163" y="265"/>
                    <a:pt x="304" y="265"/>
                    <a:pt x="327" y="265"/>
                  </a:cubicBezTo>
                  <a:cubicBezTo>
                    <a:pt x="350" y="265"/>
                    <a:pt x="352" y="239"/>
                    <a:pt x="352" y="239"/>
                  </a:cubicBezTo>
                  <a:cubicBezTo>
                    <a:pt x="166" y="239"/>
                    <a:pt x="166" y="239"/>
                    <a:pt x="166" y="239"/>
                  </a:cubicBezTo>
                  <a:cubicBezTo>
                    <a:pt x="166" y="239"/>
                    <a:pt x="142" y="241"/>
                    <a:pt x="138" y="213"/>
                  </a:cubicBezTo>
                  <a:cubicBezTo>
                    <a:pt x="130" y="172"/>
                    <a:pt x="130" y="172"/>
                    <a:pt x="130" y="172"/>
                  </a:cubicBezTo>
                  <a:cubicBezTo>
                    <a:pt x="362" y="172"/>
                    <a:pt x="362" y="172"/>
                    <a:pt x="362" y="172"/>
                  </a:cubicBezTo>
                  <a:cubicBezTo>
                    <a:pt x="362" y="172"/>
                    <a:pt x="362" y="172"/>
                    <a:pt x="362" y="172"/>
                  </a:cubicBezTo>
                  <a:cubicBezTo>
                    <a:pt x="372" y="171"/>
                    <a:pt x="381" y="163"/>
                    <a:pt x="382" y="153"/>
                  </a:cubicBezTo>
                  <a:cubicBezTo>
                    <a:pt x="390" y="81"/>
                    <a:pt x="390" y="81"/>
                    <a:pt x="390" y="81"/>
                  </a:cubicBezTo>
                  <a:cubicBezTo>
                    <a:pt x="390" y="74"/>
                    <a:pt x="390" y="70"/>
                    <a:pt x="383" y="64"/>
                  </a:cubicBezTo>
                  <a:close/>
                  <a:moveTo>
                    <a:pt x="356" y="143"/>
                  </a:moveTo>
                  <a:cubicBezTo>
                    <a:pt x="123" y="143"/>
                    <a:pt x="123" y="143"/>
                    <a:pt x="123" y="143"/>
                  </a:cubicBezTo>
                  <a:cubicBezTo>
                    <a:pt x="112" y="90"/>
                    <a:pt x="112" y="90"/>
                    <a:pt x="112" y="90"/>
                  </a:cubicBezTo>
                  <a:cubicBezTo>
                    <a:pt x="362" y="90"/>
                    <a:pt x="362" y="90"/>
                    <a:pt x="362" y="90"/>
                  </a:cubicBezTo>
                  <a:lnTo>
                    <a:pt x="356" y="14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40" tIns="45720" rIns="91440" bIns="45720"/>
            <a:lstStyle/>
            <a:p>
              <a:endParaRPr lang="zh-CN" altLang="en-US"/>
            </a:p>
          </p:txBody>
        </p:sp>
        <p:sp>
          <p:nvSpPr>
            <p:cNvPr id="39" name="Rectangle 18"/>
            <p:cNvSpPr>
              <a:spLocks noChangeArrowheads="1"/>
            </p:cNvSpPr>
            <p:nvPr/>
          </p:nvSpPr>
          <p:spPr bwMode="auto">
            <a:xfrm>
              <a:off x="3915966" y="3704035"/>
              <a:ext cx="34528" cy="297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endParaRPr lang="en-US" altLang="zh-CN" sz="1800">
                <a:latin typeface="Arial" pitchFamily="34" charset="0"/>
                <a:ea typeface="微软雅黑" pitchFamily="34" charset="-122"/>
                <a:sym typeface="Arial" pitchFamily="34" charset="0"/>
              </a:endParaRPr>
            </a:p>
          </p:txBody>
        </p:sp>
        <p:sp>
          <p:nvSpPr>
            <p:cNvPr id="40" name="Rectangle 19"/>
            <p:cNvSpPr>
              <a:spLocks noChangeArrowheads="1"/>
            </p:cNvSpPr>
            <p:nvPr/>
          </p:nvSpPr>
          <p:spPr bwMode="auto">
            <a:xfrm>
              <a:off x="3969544" y="3704035"/>
              <a:ext cx="33338" cy="297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endParaRPr lang="en-US" altLang="zh-CN" sz="1800">
                <a:latin typeface="Arial" pitchFamily="34" charset="0"/>
                <a:ea typeface="微软雅黑" pitchFamily="34" charset="-122"/>
                <a:sym typeface="Arial" pitchFamily="34" charset="0"/>
              </a:endParaRPr>
            </a:p>
          </p:txBody>
        </p:sp>
        <p:sp>
          <p:nvSpPr>
            <p:cNvPr id="41" name="Rectangle 20"/>
            <p:cNvSpPr>
              <a:spLocks noChangeArrowheads="1"/>
            </p:cNvSpPr>
            <p:nvPr/>
          </p:nvSpPr>
          <p:spPr bwMode="auto">
            <a:xfrm>
              <a:off x="4020741" y="3704035"/>
              <a:ext cx="33338" cy="297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endParaRPr lang="en-US" altLang="zh-CN" sz="1800">
                <a:latin typeface="Arial" pitchFamily="34" charset="0"/>
                <a:ea typeface="微软雅黑" pitchFamily="34" charset="-122"/>
                <a:sym typeface="Arial" pitchFamily="34" charset="0"/>
              </a:endParaRPr>
            </a:p>
          </p:txBody>
        </p:sp>
        <p:sp>
          <p:nvSpPr>
            <p:cNvPr id="42" name="Rectangle 21"/>
            <p:cNvSpPr>
              <a:spLocks noChangeArrowheads="1"/>
            </p:cNvSpPr>
            <p:nvPr/>
          </p:nvSpPr>
          <p:spPr bwMode="auto">
            <a:xfrm>
              <a:off x="3915966" y="3752850"/>
              <a:ext cx="3452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endParaRPr lang="en-US" altLang="zh-CN" sz="1800">
                <a:latin typeface="Arial" pitchFamily="34" charset="0"/>
                <a:ea typeface="微软雅黑" pitchFamily="34" charset="-122"/>
                <a:sym typeface="Arial" pitchFamily="34" charset="0"/>
              </a:endParaRPr>
            </a:p>
          </p:txBody>
        </p:sp>
        <p:sp>
          <p:nvSpPr>
            <p:cNvPr id="43" name="Rectangle 22"/>
            <p:cNvSpPr>
              <a:spLocks noChangeArrowheads="1"/>
            </p:cNvSpPr>
            <p:nvPr/>
          </p:nvSpPr>
          <p:spPr bwMode="auto">
            <a:xfrm>
              <a:off x="3969544" y="3752850"/>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endParaRPr lang="en-US" altLang="zh-CN" sz="1800">
                <a:latin typeface="Arial" pitchFamily="34" charset="0"/>
                <a:ea typeface="微软雅黑" pitchFamily="34" charset="-122"/>
                <a:sym typeface="Arial" pitchFamily="34" charset="0"/>
              </a:endParaRPr>
            </a:p>
          </p:txBody>
        </p:sp>
        <p:sp>
          <p:nvSpPr>
            <p:cNvPr id="44" name="Rectangle 23"/>
            <p:cNvSpPr>
              <a:spLocks noChangeArrowheads="1"/>
            </p:cNvSpPr>
            <p:nvPr/>
          </p:nvSpPr>
          <p:spPr bwMode="auto">
            <a:xfrm>
              <a:off x="4020741" y="3752850"/>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endParaRPr lang="en-US" altLang="zh-CN" sz="1800">
                <a:latin typeface="Arial" pitchFamily="34" charset="0"/>
                <a:ea typeface="微软雅黑" pitchFamily="34" charset="-122"/>
                <a:sym typeface="Arial" pitchFamily="34" charset="0"/>
              </a:endParaRPr>
            </a:p>
          </p:txBody>
        </p:sp>
        <p:sp>
          <p:nvSpPr>
            <p:cNvPr id="51" name="Rectangle 24"/>
            <p:cNvSpPr>
              <a:spLocks noChangeArrowheads="1"/>
            </p:cNvSpPr>
            <p:nvPr/>
          </p:nvSpPr>
          <p:spPr bwMode="auto">
            <a:xfrm>
              <a:off x="3915966" y="3800475"/>
              <a:ext cx="3452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endParaRPr lang="en-US" altLang="zh-CN" sz="1800">
                <a:latin typeface="Arial" pitchFamily="34" charset="0"/>
                <a:ea typeface="微软雅黑" pitchFamily="34" charset="-122"/>
                <a:sym typeface="Arial" pitchFamily="34" charset="0"/>
              </a:endParaRPr>
            </a:p>
          </p:txBody>
        </p:sp>
        <p:sp>
          <p:nvSpPr>
            <p:cNvPr id="53" name="Rectangle 25"/>
            <p:cNvSpPr>
              <a:spLocks noChangeArrowheads="1"/>
            </p:cNvSpPr>
            <p:nvPr/>
          </p:nvSpPr>
          <p:spPr bwMode="auto">
            <a:xfrm>
              <a:off x="3865960" y="3752850"/>
              <a:ext cx="29765"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endParaRPr lang="en-US" altLang="zh-CN" sz="1800">
                <a:latin typeface="Arial" pitchFamily="34" charset="0"/>
                <a:ea typeface="微软雅黑" pitchFamily="34" charset="-122"/>
                <a:sym typeface="Arial" pitchFamily="34" charset="0"/>
              </a:endParaRPr>
            </a:p>
          </p:txBody>
        </p:sp>
        <p:sp>
          <p:nvSpPr>
            <p:cNvPr id="54" name="Rectangle 26"/>
            <p:cNvSpPr>
              <a:spLocks noChangeArrowheads="1"/>
            </p:cNvSpPr>
            <p:nvPr/>
          </p:nvSpPr>
          <p:spPr bwMode="auto">
            <a:xfrm>
              <a:off x="3865960" y="3800475"/>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endParaRPr lang="en-US" altLang="zh-CN" sz="1800">
                <a:latin typeface="Arial" pitchFamily="34" charset="0"/>
                <a:ea typeface="微软雅黑" pitchFamily="34" charset="-122"/>
                <a:sym typeface="Arial" pitchFamily="34" charset="0"/>
              </a:endParaRPr>
            </a:p>
          </p:txBody>
        </p:sp>
        <p:sp>
          <p:nvSpPr>
            <p:cNvPr id="55" name="Rectangle 27"/>
            <p:cNvSpPr>
              <a:spLocks noChangeArrowheads="1"/>
            </p:cNvSpPr>
            <p:nvPr/>
          </p:nvSpPr>
          <p:spPr bwMode="auto">
            <a:xfrm>
              <a:off x="3969544" y="3800475"/>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endParaRPr lang="en-US" altLang="zh-CN" sz="1800">
                <a:latin typeface="Arial" pitchFamily="34" charset="0"/>
                <a:ea typeface="微软雅黑" pitchFamily="34" charset="-122"/>
                <a:sym typeface="Arial" pitchFamily="34" charset="0"/>
              </a:endParaRPr>
            </a:p>
          </p:txBody>
        </p:sp>
        <p:sp>
          <p:nvSpPr>
            <p:cNvPr id="56" name="Rectangle 28"/>
            <p:cNvSpPr>
              <a:spLocks noChangeArrowheads="1"/>
            </p:cNvSpPr>
            <p:nvPr/>
          </p:nvSpPr>
          <p:spPr bwMode="auto">
            <a:xfrm>
              <a:off x="4020741" y="3800475"/>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endParaRPr lang="en-US" altLang="zh-CN" sz="1800">
                <a:latin typeface="Arial" pitchFamily="34" charset="0"/>
                <a:ea typeface="微软雅黑" pitchFamily="34" charset="-122"/>
                <a:sym typeface="Arial" pitchFamily="34" charset="0"/>
              </a:endParaRPr>
            </a:p>
          </p:txBody>
        </p:sp>
        <p:sp>
          <p:nvSpPr>
            <p:cNvPr id="57" name="Freeform 29"/>
            <p:cNvSpPr>
              <a:spLocks noEditPoints="1"/>
            </p:cNvSpPr>
            <p:nvPr/>
          </p:nvSpPr>
          <p:spPr bwMode="auto">
            <a:xfrm>
              <a:off x="3811191" y="3609975"/>
              <a:ext cx="295275" cy="265510"/>
            </a:xfrm>
            <a:custGeom>
              <a:avLst/>
              <a:gdLst>
                <a:gd name="T0" fmla="*/ 157 w 157"/>
                <a:gd name="T1" fmla="*/ 0 h 141"/>
                <a:gd name="T2" fmla="*/ 135 w 157"/>
                <a:gd name="T3" fmla="*/ 0 h 141"/>
                <a:gd name="T4" fmla="*/ 135 w 157"/>
                <a:gd name="T5" fmla="*/ 15 h 141"/>
                <a:gd name="T6" fmla="*/ 114 w 157"/>
                <a:gd name="T7" fmla="*/ 15 h 141"/>
                <a:gd name="T8" fmla="*/ 114 w 157"/>
                <a:gd name="T9" fmla="*/ 0 h 141"/>
                <a:gd name="T10" fmla="*/ 47 w 157"/>
                <a:gd name="T11" fmla="*/ 0 h 141"/>
                <a:gd name="T12" fmla="*/ 47 w 157"/>
                <a:gd name="T13" fmla="*/ 15 h 141"/>
                <a:gd name="T14" fmla="*/ 25 w 157"/>
                <a:gd name="T15" fmla="*/ 15 h 141"/>
                <a:gd name="T16" fmla="*/ 25 w 157"/>
                <a:gd name="T17" fmla="*/ 0 h 141"/>
                <a:gd name="T18" fmla="*/ 0 w 157"/>
                <a:gd name="T19" fmla="*/ 0 h 141"/>
                <a:gd name="T20" fmla="*/ 0 w 157"/>
                <a:gd name="T21" fmla="*/ 141 h 141"/>
                <a:gd name="T22" fmla="*/ 12 w 157"/>
                <a:gd name="T23" fmla="*/ 141 h 141"/>
                <a:gd name="T24" fmla="*/ 146 w 157"/>
                <a:gd name="T25" fmla="*/ 141 h 141"/>
                <a:gd name="T26" fmla="*/ 157 w 157"/>
                <a:gd name="T27" fmla="*/ 141 h 141"/>
                <a:gd name="T28" fmla="*/ 157 w 157"/>
                <a:gd name="T29" fmla="*/ 0 h 141"/>
                <a:gd name="T30" fmla="*/ 146 w 157"/>
                <a:gd name="T31" fmla="*/ 129 h 141"/>
                <a:gd name="T32" fmla="*/ 12 w 157"/>
                <a:gd name="T33" fmla="*/ 129 h 141"/>
                <a:gd name="T34" fmla="*/ 12 w 157"/>
                <a:gd name="T35" fmla="*/ 40 h 141"/>
                <a:gd name="T36" fmla="*/ 146 w 157"/>
                <a:gd name="T37" fmla="*/ 40 h 141"/>
                <a:gd name="T38" fmla="*/ 146 w 157"/>
                <a:gd name="T3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41">
                  <a:moveTo>
                    <a:pt x="157" y="0"/>
                  </a:moveTo>
                  <a:lnTo>
                    <a:pt x="135" y="0"/>
                  </a:lnTo>
                  <a:lnTo>
                    <a:pt x="135" y="15"/>
                  </a:lnTo>
                  <a:lnTo>
                    <a:pt x="114" y="15"/>
                  </a:lnTo>
                  <a:lnTo>
                    <a:pt x="114" y="0"/>
                  </a:lnTo>
                  <a:lnTo>
                    <a:pt x="47" y="0"/>
                  </a:lnTo>
                  <a:lnTo>
                    <a:pt x="47" y="15"/>
                  </a:lnTo>
                  <a:lnTo>
                    <a:pt x="25" y="15"/>
                  </a:lnTo>
                  <a:lnTo>
                    <a:pt x="25" y="0"/>
                  </a:lnTo>
                  <a:lnTo>
                    <a:pt x="0" y="0"/>
                  </a:lnTo>
                  <a:lnTo>
                    <a:pt x="0" y="141"/>
                  </a:lnTo>
                  <a:lnTo>
                    <a:pt x="12" y="141"/>
                  </a:lnTo>
                  <a:lnTo>
                    <a:pt x="146" y="141"/>
                  </a:lnTo>
                  <a:lnTo>
                    <a:pt x="157" y="141"/>
                  </a:lnTo>
                  <a:lnTo>
                    <a:pt x="157" y="0"/>
                  </a:lnTo>
                  <a:close/>
                  <a:moveTo>
                    <a:pt x="146" y="129"/>
                  </a:moveTo>
                  <a:lnTo>
                    <a:pt x="12" y="129"/>
                  </a:lnTo>
                  <a:lnTo>
                    <a:pt x="12" y="40"/>
                  </a:lnTo>
                  <a:lnTo>
                    <a:pt x="146" y="40"/>
                  </a:lnTo>
                  <a:lnTo>
                    <a:pt x="146" y="1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40" tIns="45720" rIns="91440" bIns="45720"/>
            <a:lstStyle/>
            <a:p>
              <a:endParaRPr lang="zh-CN" altLang="en-US"/>
            </a:p>
          </p:txBody>
        </p:sp>
        <p:sp>
          <p:nvSpPr>
            <p:cNvPr id="58" name="Rectangle 30"/>
            <p:cNvSpPr>
              <a:spLocks noChangeArrowheads="1"/>
            </p:cNvSpPr>
            <p:nvPr/>
          </p:nvSpPr>
          <p:spPr bwMode="auto">
            <a:xfrm>
              <a:off x="3867150" y="3588544"/>
              <a:ext cx="25004" cy="4167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endParaRPr lang="en-US" altLang="zh-CN" sz="1800">
                <a:latin typeface="Arial" pitchFamily="34" charset="0"/>
                <a:ea typeface="微软雅黑" pitchFamily="34" charset="-122"/>
                <a:sym typeface="Arial" pitchFamily="34" charset="0"/>
              </a:endParaRPr>
            </a:p>
          </p:txBody>
        </p:sp>
        <p:sp>
          <p:nvSpPr>
            <p:cNvPr id="59" name="Rectangle 31"/>
            <p:cNvSpPr>
              <a:spLocks noChangeArrowheads="1"/>
            </p:cNvSpPr>
            <p:nvPr/>
          </p:nvSpPr>
          <p:spPr bwMode="auto">
            <a:xfrm>
              <a:off x="4031456" y="3588544"/>
              <a:ext cx="28575" cy="4167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endParaRPr lang="en-US" altLang="zh-CN" sz="1800">
                <a:latin typeface="Arial" pitchFamily="34" charset="0"/>
                <a:ea typeface="微软雅黑" pitchFamily="34" charset="-122"/>
                <a:sym typeface="Arial" pitchFamily="34" charset="0"/>
              </a:endParaRPr>
            </a:p>
          </p:txBody>
        </p:sp>
        <p:sp>
          <p:nvSpPr>
            <p:cNvPr id="60" name="AutoShape 28"/>
            <p:cNvSpPr>
              <a:spLocks/>
            </p:cNvSpPr>
            <p:nvPr/>
          </p:nvSpPr>
          <p:spPr bwMode="auto">
            <a:xfrm>
              <a:off x="3267075" y="2620566"/>
              <a:ext cx="285750" cy="284559"/>
            </a:xfrm>
            <a:custGeom>
              <a:avLst/>
              <a:gdLst>
                <a:gd name="T0" fmla="*/ 18076 w 21600"/>
                <a:gd name="T1" fmla="*/ 8547 h 21558"/>
                <a:gd name="T2" fmla="*/ 20670 w 21600"/>
                <a:gd name="T3" fmla="*/ 11749 h 21558"/>
                <a:gd name="T4" fmla="*/ 21599 w 21600"/>
                <a:gd name="T5" fmla="*/ 15179 h 21558"/>
                <a:gd name="T6" fmla="*/ 20832 w 21600"/>
                <a:gd name="T7" fmla="*/ 17815 h 21558"/>
                <a:gd name="T8" fmla="*/ 18660 w 21600"/>
                <a:gd name="T9" fmla="*/ 19812 h 21558"/>
                <a:gd name="T10" fmla="*/ 15252 w 21600"/>
                <a:gd name="T11" fmla="*/ 21098 h 21558"/>
                <a:gd name="T12" fmla="*/ 10800 w 21600"/>
                <a:gd name="T13" fmla="*/ 21558 h 21558"/>
                <a:gd name="T14" fmla="*/ 6350 w 21600"/>
                <a:gd name="T15" fmla="*/ 21098 h 21558"/>
                <a:gd name="T16" fmla="*/ 2936 w 21600"/>
                <a:gd name="T17" fmla="*/ 19812 h 21558"/>
                <a:gd name="T18" fmla="*/ 761 w 21600"/>
                <a:gd name="T19" fmla="*/ 17809 h 21558"/>
                <a:gd name="T20" fmla="*/ 0 w 21600"/>
                <a:gd name="T21" fmla="*/ 15179 h 21558"/>
                <a:gd name="T22" fmla="*/ 948 w 21600"/>
                <a:gd name="T23" fmla="*/ 11757 h 21558"/>
                <a:gd name="T24" fmla="*/ 3557 w 21600"/>
                <a:gd name="T25" fmla="*/ 8547 h 21558"/>
                <a:gd name="T26" fmla="*/ 4056 w 21600"/>
                <a:gd name="T27" fmla="*/ 8369 h 21558"/>
                <a:gd name="T28" fmla="*/ 4527 w 21600"/>
                <a:gd name="T29" fmla="*/ 8654 h 21558"/>
                <a:gd name="T30" fmla="*/ 4527 w 21600"/>
                <a:gd name="T31" fmla="*/ 9045 h 21558"/>
                <a:gd name="T32" fmla="*/ 4318 w 21600"/>
                <a:gd name="T33" fmla="*/ 10177 h 21558"/>
                <a:gd name="T34" fmla="*/ 4259 w 21600"/>
                <a:gd name="T35" fmla="*/ 11546 h 21558"/>
                <a:gd name="T36" fmla="*/ 4452 w 21600"/>
                <a:gd name="T37" fmla="*/ 12915 h 21558"/>
                <a:gd name="T38" fmla="*/ 5020 w 21600"/>
                <a:gd name="T39" fmla="*/ 14047 h 21558"/>
                <a:gd name="T40" fmla="*/ 6184 w 21600"/>
                <a:gd name="T41" fmla="*/ 14709 h 21558"/>
                <a:gd name="T42" fmla="*/ 5588 w 21600"/>
                <a:gd name="T43" fmla="*/ 10757 h 21558"/>
                <a:gd name="T44" fmla="*/ 6318 w 21600"/>
                <a:gd name="T45" fmla="*/ 7265 h 21558"/>
                <a:gd name="T46" fmla="*/ 7835 w 21600"/>
                <a:gd name="T47" fmla="*/ 4339 h 21558"/>
                <a:gd name="T48" fmla="*/ 9607 w 21600"/>
                <a:gd name="T49" fmla="*/ 2089 h 21558"/>
                <a:gd name="T50" fmla="*/ 11068 w 21600"/>
                <a:gd name="T51" fmla="*/ 653 h 21558"/>
                <a:gd name="T52" fmla="*/ 11711 w 21600"/>
                <a:gd name="T53" fmla="*/ 124 h 21558"/>
                <a:gd name="T54" fmla="*/ 12416 w 21600"/>
                <a:gd name="T55" fmla="*/ 124 h 21558"/>
                <a:gd name="T56" fmla="*/ 12616 w 21600"/>
                <a:gd name="T57" fmla="*/ 414 h 21558"/>
                <a:gd name="T58" fmla="*/ 12609 w 21600"/>
                <a:gd name="T59" fmla="*/ 746 h 21558"/>
                <a:gd name="T60" fmla="*/ 12375 w 21600"/>
                <a:gd name="T61" fmla="*/ 1318 h 21558"/>
                <a:gd name="T62" fmla="*/ 12057 w 21600"/>
                <a:gd name="T63" fmla="*/ 2692 h 21558"/>
                <a:gd name="T64" fmla="*/ 12160 w 21600"/>
                <a:gd name="T65" fmla="*/ 4503 h 21558"/>
                <a:gd name="T66" fmla="*/ 13221 w 21600"/>
                <a:gd name="T67" fmla="*/ 6339 h 21558"/>
                <a:gd name="T68" fmla="*/ 14229 w 21600"/>
                <a:gd name="T69" fmla="*/ 7485 h 21558"/>
                <a:gd name="T70" fmla="*/ 15006 w 21600"/>
                <a:gd name="T71" fmla="*/ 8744 h 21558"/>
                <a:gd name="T72" fmla="*/ 15515 w 21600"/>
                <a:gd name="T73" fmla="*/ 10363 h 21558"/>
                <a:gd name="T74" fmla="*/ 15702 w 21600"/>
                <a:gd name="T75" fmla="*/ 12554 h 21558"/>
                <a:gd name="T76" fmla="*/ 15237 w 21600"/>
                <a:gd name="T77" fmla="*/ 13078 h 21558"/>
                <a:gd name="T78" fmla="*/ 14872 w 21600"/>
                <a:gd name="T79" fmla="*/ 13027 h 21558"/>
                <a:gd name="T80" fmla="*/ 14625 w 21600"/>
                <a:gd name="T81" fmla="*/ 12768 h 21558"/>
                <a:gd name="T82" fmla="*/ 13998 w 21600"/>
                <a:gd name="T83" fmla="*/ 12109 h 21558"/>
                <a:gd name="T84" fmla="*/ 13056 w 21600"/>
                <a:gd name="T85" fmla="*/ 11867 h 21558"/>
                <a:gd name="T86" fmla="*/ 11870 w 21600"/>
                <a:gd name="T87" fmla="*/ 12318 h 21558"/>
                <a:gd name="T88" fmla="*/ 11383 w 21600"/>
                <a:gd name="T89" fmla="*/ 13419 h 21558"/>
                <a:gd name="T90" fmla="*/ 13714 w 21600"/>
                <a:gd name="T91" fmla="*/ 15035 h 21558"/>
                <a:gd name="T92" fmla="*/ 15998 w 21600"/>
                <a:gd name="T93" fmla="*/ 14185 h 21558"/>
                <a:gd name="T94" fmla="*/ 16797 w 21600"/>
                <a:gd name="T95" fmla="*/ 12819 h 21558"/>
                <a:gd name="T96" fmla="*/ 17103 w 21600"/>
                <a:gd name="T97" fmla="*/ 11273 h 21558"/>
                <a:gd name="T98" fmla="*/ 17134 w 21600"/>
                <a:gd name="T99" fmla="*/ 9893 h 21558"/>
                <a:gd name="T100" fmla="*/ 17075 w 21600"/>
                <a:gd name="T101" fmla="*/ 9048 h 21558"/>
                <a:gd name="T102" fmla="*/ 17075 w 21600"/>
                <a:gd name="T103" fmla="*/ 8657 h 21558"/>
                <a:gd name="T104" fmla="*/ 17546 w 21600"/>
                <a:gd name="T105" fmla="*/ 8372 h 21558"/>
                <a:gd name="T106" fmla="*/ 18076 w 21600"/>
                <a:gd name="T107" fmla="*/ 8547 h 21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7"/>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7"/>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28575" tIns="28575" rIns="28575" bIns="28575" anchor="ctr"/>
            <a:lstStyle/>
            <a:p>
              <a:endParaRPr lang="zh-CN" altLang="en-US"/>
            </a:p>
          </p:txBody>
        </p:sp>
        <p:sp>
          <p:nvSpPr>
            <p:cNvPr id="61" name="AutoShape 455"/>
            <p:cNvSpPr>
              <a:spLocks/>
            </p:cNvSpPr>
            <p:nvPr/>
          </p:nvSpPr>
          <p:spPr bwMode="auto">
            <a:xfrm>
              <a:off x="4883944" y="1800225"/>
              <a:ext cx="147638" cy="185738"/>
            </a:xfrm>
            <a:custGeom>
              <a:avLst/>
              <a:gdLst>
                <a:gd name="T0" fmla="*/ 13938 w 21470"/>
                <a:gd name="T1" fmla="*/ 18089 h 21600"/>
                <a:gd name="T2" fmla="*/ 13938 w 21470"/>
                <a:gd name="T3" fmla="*/ 18075 h 21600"/>
                <a:gd name="T4" fmla="*/ 18829 w 21470"/>
                <a:gd name="T5" fmla="*/ 12741 h 21600"/>
                <a:gd name="T6" fmla="*/ 21003 w 21470"/>
                <a:gd name="T7" fmla="*/ 9256 h 21600"/>
                <a:gd name="T8" fmla="*/ 21396 w 21470"/>
                <a:gd name="T9" fmla="*/ 6302 h 21600"/>
                <a:gd name="T10" fmla="*/ 21332 w 21470"/>
                <a:gd name="T11" fmla="*/ 3287 h 21600"/>
                <a:gd name="T12" fmla="*/ 15449 w 21470"/>
                <a:gd name="T13" fmla="*/ 0 h 21600"/>
                <a:gd name="T14" fmla="*/ 9566 w 21470"/>
                <a:gd name="T15" fmla="*/ 3295 h 21600"/>
                <a:gd name="T16" fmla="*/ 9504 w 21470"/>
                <a:gd name="T17" fmla="*/ 6301 h 21600"/>
                <a:gd name="T18" fmla="*/ 9900 w 21470"/>
                <a:gd name="T19" fmla="*/ 9263 h 21600"/>
                <a:gd name="T20" fmla="*/ 12556 w 21470"/>
                <a:gd name="T21" fmla="*/ 13231 h 21600"/>
                <a:gd name="T22" fmla="*/ 3865 w 21470"/>
                <a:gd name="T23" fmla="*/ 16187 h 21600"/>
                <a:gd name="T24" fmla="*/ 0 w 21470"/>
                <a:gd name="T25" fmla="*/ 19055 h 21600"/>
                <a:gd name="T26" fmla="*/ 0 w 21470"/>
                <a:gd name="T27" fmla="*/ 21600 h 21600"/>
                <a:gd name="T28" fmla="*/ 13940 w 21470"/>
                <a:gd name="T29" fmla="*/ 21598 h 21600"/>
                <a:gd name="T30" fmla="*/ 13940 w 21470"/>
                <a:gd name="T31" fmla="*/ 18100 h 21600"/>
                <a:gd name="T32" fmla="*/ 13940 w 21470"/>
                <a:gd name="T33" fmla="*/ 18089 h 21600"/>
                <a:gd name="T34" fmla="*/ 13938 w 21470"/>
                <a:gd name="T35" fmla="*/ 18089 h 21600"/>
                <a:gd name="T36" fmla="*/ 13938 w 21470"/>
                <a:gd name="T37" fmla="*/ 18089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470" h="21600">
                  <a:moveTo>
                    <a:pt x="13938" y="18089"/>
                  </a:moveTo>
                  <a:lnTo>
                    <a:pt x="13938" y="18075"/>
                  </a:lnTo>
                  <a:cubicBezTo>
                    <a:pt x="13949" y="17312"/>
                    <a:pt x="14370" y="14919"/>
                    <a:pt x="18829" y="12741"/>
                  </a:cubicBezTo>
                  <a:cubicBezTo>
                    <a:pt x="19646" y="11856"/>
                    <a:pt x="20317" y="10649"/>
                    <a:pt x="21003" y="9256"/>
                  </a:cubicBezTo>
                  <a:cubicBezTo>
                    <a:pt x="21476" y="8293"/>
                    <a:pt x="21396" y="7471"/>
                    <a:pt x="21396" y="6302"/>
                  </a:cubicBezTo>
                  <a:cubicBezTo>
                    <a:pt x="21396" y="5437"/>
                    <a:pt x="21600" y="4050"/>
                    <a:pt x="21332" y="3287"/>
                  </a:cubicBezTo>
                  <a:cubicBezTo>
                    <a:pt x="20424" y="712"/>
                    <a:pt x="18134" y="0"/>
                    <a:pt x="15449" y="0"/>
                  </a:cubicBezTo>
                  <a:cubicBezTo>
                    <a:pt x="12764" y="0"/>
                    <a:pt x="10471" y="714"/>
                    <a:pt x="9566" y="3295"/>
                  </a:cubicBezTo>
                  <a:cubicBezTo>
                    <a:pt x="9299" y="4054"/>
                    <a:pt x="9504" y="5439"/>
                    <a:pt x="9504" y="6301"/>
                  </a:cubicBezTo>
                  <a:cubicBezTo>
                    <a:pt x="9504" y="7473"/>
                    <a:pt x="9424" y="8297"/>
                    <a:pt x="9900" y="9263"/>
                  </a:cubicBezTo>
                  <a:cubicBezTo>
                    <a:pt x="10724" y="10935"/>
                    <a:pt x="11509" y="12336"/>
                    <a:pt x="12556" y="13231"/>
                  </a:cubicBezTo>
                  <a:cubicBezTo>
                    <a:pt x="8479" y="13828"/>
                    <a:pt x="5724" y="15525"/>
                    <a:pt x="3865" y="16187"/>
                  </a:cubicBezTo>
                  <a:cubicBezTo>
                    <a:pt x="18" y="17556"/>
                    <a:pt x="0" y="19055"/>
                    <a:pt x="0" y="19055"/>
                  </a:cubicBezTo>
                  <a:lnTo>
                    <a:pt x="0" y="21600"/>
                  </a:lnTo>
                  <a:lnTo>
                    <a:pt x="13940" y="21598"/>
                  </a:lnTo>
                  <a:lnTo>
                    <a:pt x="13940" y="18100"/>
                  </a:lnTo>
                  <a:lnTo>
                    <a:pt x="13940" y="18089"/>
                  </a:lnTo>
                  <a:lnTo>
                    <a:pt x="13938" y="18089"/>
                  </a:lnTo>
                  <a:close/>
                  <a:moveTo>
                    <a:pt x="13938" y="18089"/>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62" name="AutoShape 456"/>
            <p:cNvSpPr>
              <a:spLocks/>
            </p:cNvSpPr>
            <p:nvPr/>
          </p:nvSpPr>
          <p:spPr bwMode="auto">
            <a:xfrm>
              <a:off x="5004198" y="1725216"/>
              <a:ext cx="292894" cy="255984"/>
            </a:xfrm>
            <a:custGeom>
              <a:avLst/>
              <a:gdLst>
                <a:gd name="T0" fmla="*/ 18895 w 21600"/>
                <a:gd name="T1" fmla="*/ 16182 h 21600"/>
                <a:gd name="T2" fmla="*/ 12789 w 21600"/>
                <a:gd name="T3" fmla="*/ 13222 h 21600"/>
                <a:gd name="T4" fmla="*/ 14647 w 21600"/>
                <a:gd name="T5" fmla="*/ 9256 h 21600"/>
                <a:gd name="T6" fmla="*/ 14921 w 21600"/>
                <a:gd name="T7" fmla="*/ 6300 h 21600"/>
                <a:gd name="T8" fmla="*/ 14876 w 21600"/>
                <a:gd name="T9" fmla="*/ 3287 h 21600"/>
                <a:gd name="T10" fmla="*/ 10775 w 21600"/>
                <a:gd name="T11" fmla="*/ 0 h 21600"/>
                <a:gd name="T12" fmla="*/ 6672 w 21600"/>
                <a:gd name="T13" fmla="*/ 3294 h 21600"/>
                <a:gd name="T14" fmla="*/ 6628 w 21600"/>
                <a:gd name="T15" fmla="*/ 6300 h 21600"/>
                <a:gd name="T16" fmla="*/ 6904 w 21600"/>
                <a:gd name="T17" fmla="*/ 9262 h 21600"/>
                <a:gd name="T18" fmla="*/ 8756 w 21600"/>
                <a:gd name="T19" fmla="*/ 13231 h 21600"/>
                <a:gd name="T20" fmla="*/ 2695 w 21600"/>
                <a:gd name="T21" fmla="*/ 16187 h 21600"/>
                <a:gd name="T22" fmla="*/ 0 w 21600"/>
                <a:gd name="T23" fmla="*/ 19054 h 21600"/>
                <a:gd name="T24" fmla="*/ 0 w 21600"/>
                <a:gd name="T25" fmla="*/ 21600 h 21600"/>
                <a:gd name="T26" fmla="*/ 21600 w 21600"/>
                <a:gd name="T27" fmla="*/ 21597 h 21600"/>
                <a:gd name="T28" fmla="*/ 21600 w 21600"/>
                <a:gd name="T29" fmla="*/ 19054 h 21600"/>
                <a:gd name="T30" fmla="*/ 18895 w 21600"/>
                <a:gd name="T31" fmla="*/ 16182 h 21600"/>
                <a:gd name="T32" fmla="*/ 18895 w 21600"/>
                <a:gd name="T33" fmla="*/ 1618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600" h="21600">
                  <a:moveTo>
                    <a:pt x="18895" y="16182"/>
                  </a:moveTo>
                  <a:cubicBezTo>
                    <a:pt x="17591" y="15518"/>
                    <a:pt x="15655" y="13809"/>
                    <a:pt x="12789" y="13222"/>
                  </a:cubicBezTo>
                  <a:cubicBezTo>
                    <a:pt x="13522" y="12323"/>
                    <a:pt x="14076" y="10920"/>
                    <a:pt x="14647" y="9256"/>
                  </a:cubicBezTo>
                  <a:cubicBezTo>
                    <a:pt x="14978" y="8292"/>
                    <a:pt x="14921" y="7470"/>
                    <a:pt x="14921" y="6300"/>
                  </a:cubicBezTo>
                  <a:cubicBezTo>
                    <a:pt x="14921" y="5435"/>
                    <a:pt x="15063" y="4048"/>
                    <a:pt x="14876" y="3287"/>
                  </a:cubicBezTo>
                  <a:cubicBezTo>
                    <a:pt x="14244" y="710"/>
                    <a:pt x="12647" y="0"/>
                    <a:pt x="10775" y="0"/>
                  </a:cubicBezTo>
                  <a:cubicBezTo>
                    <a:pt x="8902" y="0"/>
                    <a:pt x="7303" y="714"/>
                    <a:pt x="6672" y="3294"/>
                  </a:cubicBezTo>
                  <a:cubicBezTo>
                    <a:pt x="6486" y="4054"/>
                    <a:pt x="6628" y="5438"/>
                    <a:pt x="6628" y="6300"/>
                  </a:cubicBezTo>
                  <a:cubicBezTo>
                    <a:pt x="6628" y="7473"/>
                    <a:pt x="6572" y="8297"/>
                    <a:pt x="6904" y="9262"/>
                  </a:cubicBezTo>
                  <a:cubicBezTo>
                    <a:pt x="7479" y="10934"/>
                    <a:pt x="8026" y="12336"/>
                    <a:pt x="8756" y="13231"/>
                  </a:cubicBezTo>
                  <a:cubicBezTo>
                    <a:pt x="5913" y="13828"/>
                    <a:pt x="3991" y="15526"/>
                    <a:pt x="2695" y="16187"/>
                  </a:cubicBezTo>
                  <a:cubicBezTo>
                    <a:pt x="13" y="17556"/>
                    <a:pt x="0" y="19054"/>
                    <a:pt x="0" y="19054"/>
                  </a:cubicBezTo>
                  <a:lnTo>
                    <a:pt x="0" y="21600"/>
                  </a:lnTo>
                  <a:lnTo>
                    <a:pt x="21600" y="21597"/>
                  </a:lnTo>
                  <a:lnTo>
                    <a:pt x="21600" y="19054"/>
                  </a:lnTo>
                  <a:cubicBezTo>
                    <a:pt x="21600" y="19054"/>
                    <a:pt x="21587" y="17551"/>
                    <a:pt x="18895" y="16182"/>
                  </a:cubicBezTo>
                  <a:close/>
                  <a:moveTo>
                    <a:pt x="18895" y="16182"/>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63" name="Freeform 2"/>
            <p:cNvSpPr>
              <a:spLocks noChangeAspect="1"/>
            </p:cNvSpPr>
            <p:nvPr/>
          </p:nvSpPr>
          <p:spPr bwMode="auto">
            <a:xfrm>
              <a:off x="3765948" y="1676400"/>
              <a:ext cx="358378" cy="359569"/>
            </a:xfrm>
            <a:custGeom>
              <a:avLst/>
              <a:gdLst>
                <a:gd name="T0" fmla="*/ 3437 w 6844"/>
                <a:gd name="T1" fmla="*/ 1719 h 6844"/>
                <a:gd name="T2" fmla="*/ 3437 w 6844"/>
                <a:gd name="T3" fmla="*/ 2875 h 6844"/>
                <a:gd name="T4" fmla="*/ 3437 w 6844"/>
                <a:gd name="T5" fmla="*/ 1719 h 6844"/>
                <a:gd name="T6" fmla="*/ 6843 w 6844"/>
                <a:gd name="T7" fmla="*/ 188 h 6844"/>
                <a:gd name="T8" fmla="*/ 5437 w 6844"/>
                <a:gd name="T9" fmla="*/ 2375 h 6844"/>
                <a:gd name="T10" fmla="*/ 5124 w 6844"/>
                <a:gd name="T11" fmla="*/ 1250 h 6844"/>
                <a:gd name="T12" fmla="*/ 5093 w 6844"/>
                <a:gd name="T13" fmla="*/ 2719 h 6844"/>
                <a:gd name="T14" fmla="*/ 4437 w 6844"/>
                <a:gd name="T15" fmla="*/ 3749 h 6844"/>
                <a:gd name="T16" fmla="*/ 5218 w 6844"/>
                <a:gd name="T17" fmla="*/ 4562 h 6844"/>
                <a:gd name="T18" fmla="*/ 5218 w 6844"/>
                <a:gd name="T19" fmla="*/ 4593 h 6844"/>
                <a:gd name="T20" fmla="*/ 5124 w 6844"/>
                <a:gd name="T21" fmla="*/ 6624 h 6844"/>
                <a:gd name="T22" fmla="*/ 4812 w 6844"/>
                <a:gd name="T23" fmla="*/ 6843 h 6844"/>
                <a:gd name="T24" fmla="*/ 4812 w 6844"/>
                <a:gd name="T25" fmla="*/ 5093 h 6844"/>
                <a:gd name="T26" fmla="*/ 2594 w 6844"/>
                <a:gd name="T27" fmla="*/ 5812 h 6844"/>
                <a:gd name="T28" fmla="*/ 2438 w 6844"/>
                <a:gd name="T29" fmla="*/ 5968 h 6844"/>
                <a:gd name="T30" fmla="*/ 875 w 6844"/>
                <a:gd name="T31" fmla="*/ 6843 h 6844"/>
                <a:gd name="T32" fmla="*/ 719 w 6844"/>
                <a:gd name="T33" fmla="*/ 6312 h 6844"/>
                <a:gd name="T34" fmla="*/ 2844 w 6844"/>
                <a:gd name="T35" fmla="*/ 4562 h 6844"/>
                <a:gd name="T36" fmla="*/ 1782 w 6844"/>
                <a:gd name="T37" fmla="*/ 2750 h 6844"/>
                <a:gd name="T38" fmla="*/ 1719 w 6844"/>
                <a:gd name="T39" fmla="*/ 1250 h 6844"/>
                <a:gd name="T40" fmla="*/ 1407 w 6844"/>
                <a:gd name="T41" fmla="*/ 2375 h 6844"/>
                <a:gd name="T42" fmla="*/ 0 w 6844"/>
                <a:gd name="T43" fmla="*/ 188 h 6844"/>
                <a:gd name="T44" fmla="*/ 1188 w 6844"/>
                <a:gd name="T45" fmla="*/ 1032 h 6844"/>
                <a:gd name="T46" fmla="*/ 2000 w 6844"/>
                <a:gd name="T47" fmla="*/ 875 h 6844"/>
                <a:gd name="T48" fmla="*/ 3437 w 6844"/>
                <a:gd name="T49" fmla="*/ 875 h 6844"/>
                <a:gd name="T50" fmla="*/ 4843 w 6844"/>
                <a:gd name="T51" fmla="*/ 875 h 6844"/>
                <a:gd name="T52" fmla="*/ 5656 w 6844"/>
                <a:gd name="T53" fmla="*/ 1000 h 6844"/>
                <a:gd name="T54" fmla="*/ 6843 w 6844"/>
                <a:gd name="T55" fmla="*/ 188 h 6844"/>
                <a:gd name="T56" fmla="*/ 4562 w 6844"/>
                <a:gd name="T57" fmla="*/ 1188 h 6844"/>
                <a:gd name="T58" fmla="*/ 2282 w 6844"/>
                <a:gd name="T59" fmla="*/ 1188 h 6844"/>
                <a:gd name="T60" fmla="*/ 3157 w 6844"/>
                <a:gd name="T61" fmla="*/ 3157 h 6844"/>
                <a:gd name="T62" fmla="*/ 4562 w 6844"/>
                <a:gd name="T63" fmla="*/ 2469 h 6844"/>
                <a:gd name="T64" fmla="*/ 4562 w 6844"/>
                <a:gd name="T65" fmla="*/ 1188 h 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844" h="6844">
                  <a:moveTo>
                    <a:pt x="3437" y="1719"/>
                  </a:moveTo>
                  <a:lnTo>
                    <a:pt x="3437" y="1719"/>
                  </a:lnTo>
                  <a:cubicBezTo>
                    <a:pt x="3749" y="1719"/>
                    <a:pt x="3999" y="2000"/>
                    <a:pt x="3999" y="2313"/>
                  </a:cubicBezTo>
                  <a:cubicBezTo>
                    <a:pt x="3999" y="2625"/>
                    <a:pt x="3749" y="2875"/>
                    <a:pt x="3437" y="2875"/>
                  </a:cubicBezTo>
                  <a:cubicBezTo>
                    <a:pt x="3125" y="2875"/>
                    <a:pt x="2844" y="2625"/>
                    <a:pt x="2844" y="2313"/>
                  </a:cubicBezTo>
                  <a:cubicBezTo>
                    <a:pt x="2844" y="2000"/>
                    <a:pt x="3125" y="1719"/>
                    <a:pt x="3437" y="1719"/>
                  </a:cubicBezTo>
                  <a:close/>
                  <a:moveTo>
                    <a:pt x="6843" y="188"/>
                  </a:moveTo>
                  <a:lnTo>
                    <a:pt x="6843" y="188"/>
                  </a:lnTo>
                  <a:cubicBezTo>
                    <a:pt x="6437" y="2532"/>
                    <a:pt x="6437" y="2532"/>
                    <a:pt x="6437" y="2532"/>
                  </a:cubicBezTo>
                  <a:cubicBezTo>
                    <a:pt x="5437" y="2375"/>
                    <a:pt x="5437" y="2375"/>
                    <a:pt x="5437" y="2375"/>
                  </a:cubicBezTo>
                  <a:cubicBezTo>
                    <a:pt x="5593" y="1282"/>
                    <a:pt x="5593" y="1282"/>
                    <a:pt x="5593" y="1282"/>
                  </a:cubicBezTo>
                  <a:cubicBezTo>
                    <a:pt x="5468" y="1282"/>
                    <a:pt x="5312" y="1250"/>
                    <a:pt x="5124" y="1250"/>
                  </a:cubicBezTo>
                  <a:cubicBezTo>
                    <a:pt x="5124" y="2594"/>
                    <a:pt x="5124" y="2594"/>
                    <a:pt x="5124" y="2594"/>
                  </a:cubicBezTo>
                  <a:cubicBezTo>
                    <a:pt x="5124" y="2625"/>
                    <a:pt x="5124" y="2688"/>
                    <a:pt x="5093" y="2719"/>
                  </a:cubicBezTo>
                  <a:lnTo>
                    <a:pt x="5093" y="2750"/>
                  </a:lnTo>
                  <a:cubicBezTo>
                    <a:pt x="4437" y="3749"/>
                    <a:pt x="4437" y="3749"/>
                    <a:pt x="4437" y="3749"/>
                  </a:cubicBezTo>
                  <a:cubicBezTo>
                    <a:pt x="4249" y="4281"/>
                    <a:pt x="4249" y="4281"/>
                    <a:pt x="4249" y="4281"/>
                  </a:cubicBezTo>
                  <a:cubicBezTo>
                    <a:pt x="5218" y="4562"/>
                    <a:pt x="5218" y="4562"/>
                    <a:pt x="5218" y="4562"/>
                  </a:cubicBezTo>
                  <a:cubicBezTo>
                    <a:pt x="5218" y="4562"/>
                    <a:pt x="5218" y="4562"/>
                    <a:pt x="5187" y="4593"/>
                  </a:cubicBezTo>
                  <a:cubicBezTo>
                    <a:pt x="5218" y="4593"/>
                    <a:pt x="5218" y="4593"/>
                    <a:pt x="5218" y="4593"/>
                  </a:cubicBezTo>
                  <a:cubicBezTo>
                    <a:pt x="5343" y="4624"/>
                    <a:pt x="5437" y="4749"/>
                    <a:pt x="5406" y="4906"/>
                  </a:cubicBezTo>
                  <a:cubicBezTo>
                    <a:pt x="5124" y="6624"/>
                    <a:pt x="5124" y="6624"/>
                    <a:pt x="5124" y="6624"/>
                  </a:cubicBezTo>
                  <a:cubicBezTo>
                    <a:pt x="5093" y="6749"/>
                    <a:pt x="4999" y="6843"/>
                    <a:pt x="4843" y="6843"/>
                  </a:cubicBezTo>
                  <a:lnTo>
                    <a:pt x="4812" y="6843"/>
                  </a:lnTo>
                  <a:cubicBezTo>
                    <a:pt x="4656" y="6812"/>
                    <a:pt x="4531" y="6687"/>
                    <a:pt x="4562" y="6531"/>
                  </a:cubicBezTo>
                  <a:cubicBezTo>
                    <a:pt x="4812" y="5093"/>
                    <a:pt x="4812" y="5093"/>
                    <a:pt x="4812" y="5093"/>
                  </a:cubicBezTo>
                  <a:cubicBezTo>
                    <a:pt x="3531" y="5124"/>
                    <a:pt x="3531" y="5124"/>
                    <a:pt x="3531" y="5124"/>
                  </a:cubicBezTo>
                  <a:cubicBezTo>
                    <a:pt x="2594" y="5812"/>
                    <a:pt x="2594" y="5812"/>
                    <a:pt x="2594" y="5812"/>
                  </a:cubicBezTo>
                  <a:cubicBezTo>
                    <a:pt x="2500" y="5906"/>
                    <a:pt x="2500" y="5906"/>
                    <a:pt x="2500" y="5906"/>
                  </a:cubicBezTo>
                  <a:cubicBezTo>
                    <a:pt x="2469" y="5937"/>
                    <a:pt x="2469" y="5937"/>
                    <a:pt x="2438" y="5968"/>
                  </a:cubicBezTo>
                  <a:cubicBezTo>
                    <a:pt x="1000" y="6812"/>
                    <a:pt x="1000" y="6812"/>
                    <a:pt x="1000" y="6812"/>
                  </a:cubicBezTo>
                  <a:cubicBezTo>
                    <a:pt x="969" y="6843"/>
                    <a:pt x="907" y="6843"/>
                    <a:pt x="875" y="6843"/>
                  </a:cubicBezTo>
                  <a:cubicBezTo>
                    <a:pt x="782" y="6843"/>
                    <a:pt x="688" y="6812"/>
                    <a:pt x="625" y="6718"/>
                  </a:cubicBezTo>
                  <a:cubicBezTo>
                    <a:pt x="532" y="6562"/>
                    <a:pt x="594" y="6406"/>
                    <a:pt x="719" y="6312"/>
                  </a:cubicBezTo>
                  <a:cubicBezTo>
                    <a:pt x="1969" y="5562"/>
                    <a:pt x="1969" y="5562"/>
                    <a:pt x="1969" y="5562"/>
                  </a:cubicBezTo>
                  <a:cubicBezTo>
                    <a:pt x="2844" y="4562"/>
                    <a:pt x="2844" y="4562"/>
                    <a:pt x="2844" y="4562"/>
                  </a:cubicBezTo>
                  <a:cubicBezTo>
                    <a:pt x="2563" y="3718"/>
                    <a:pt x="2563" y="3718"/>
                    <a:pt x="2563" y="3718"/>
                  </a:cubicBezTo>
                  <a:cubicBezTo>
                    <a:pt x="1782" y="2750"/>
                    <a:pt x="1782" y="2750"/>
                    <a:pt x="1782" y="2750"/>
                  </a:cubicBezTo>
                  <a:cubicBezTo>
                    <a:pt x="1750" y="2688"/>
                    <a:pt x="1719" y="2657"/>
                    <a:pt x="1719" y="2594"/>
                  </a:cubicBezTo>
                  <a:cubicBezTo>
                    <a:pt x="1719" y="1250"/>
                    <a:pt x="1719" y="1250"/>
                    <a:pt x="1719" y="1250"/>
                  </a:cubicBezTo>
                  <a:cubicBezTo>
                    <a:pt x="1532" y="1250"/>
                    <a:pt x="1375" y="1282"/>
                    <a:pt x="1250" y="1313"/>
                  </a:cubicBezTo>
                  <a:cubicBezTo>
                    <a:pt x="1407" y="2375"/>
                    <a:pt x="1407" y="2375"/>
                    <a:pt x="1407" y="2375"/>
                  </a:cubicBezTo>
                  <a:cubicBezTo>
                    <a:pt x="407" y="2563"/>
                    <a:pt x="407" y="2563"/>
                    <a:pt x="407" y="2563"/>
                  </a:cubicBezTo>
                  <a:cubicBezTo>
                    <a:pt x="0" y="188"/>
                    <a:pt x="0" y="188"/>
                    <a:pt x="0" y="188"/>
                  </a:cubicBezTo>
                  <a:cubicBezTo>
                    <a:pt x="1032" y="32"/>
                    <a:pt x="1032" y="32"/>
                    <a:pt x="1032" y="32"/>
                  </a:cubicBezTo>
                  <a:cubicBezTo>
                    <a:pt x="1188" y="1032"/>
                    <a:pt x="1188" y="1032"/>
                    <a:pt x="1188" y="1032"/>
                  </a:cubicBezTo>
                  <a:cubicBezTo>
                    <a:pt x="1375" y="1000"/>
                    <a:pt x="1594" y="969"/>
                    <a:pt x="1813" y="938"/>
                  </a:cubicBezTo>
                  <a:cubicBezTo>
                    <a:pt x="1875" y="907"/>
                    <a:pt x="1938" y="875"/>
                    <a:pt x="2000" y="875"/>
                  </a:cubicBezTo>
                  <a:cubicBezTo>
                    <a:pt x="2063" y="875"/>
                    <a:pt x="2094" y="907"/>
                    <a:pt x="2157" y="907"/>
                  </a:cubicBezTo>
                  <a:cubicBezTo>
                    <a:pt x="2532" y="907"/>
                    <a:pt x="2938" y="875"/>
                    <a:pt x="3437" y="875"/>
                  </a:cubicBezTo>
                  <a:cubicBezTo>
                    <a:pt x="3906" y="875"/>
                    <a:pt x="4343" y="907"/>
                    <a:pt x="4718" y="907"/>
                  </a:cubicBezTo>
                  <a:cubicBezTo>
                    <a:pt x="4749" y="907"/>
                    <a:pt x="4781" y="875"/>
                    <a:pt x="4843" y="875"/>
                  </a:cubicBezTo>
                  <a:cubicBezTo>
                    <a:pt x="4906" y="875"/>
                    <a:pt x="4968" y="907"/>
                    <a:pt x="5031" y="938"/>
                  </a:cubicBezTo>
                  <a:cubicBezTo>
                    <a:pt x="5281" y="969"/>
                    <a:pt x="5468" y="1000"/>
                    <a:pt x="5656" y="1000"/>
                  </a:cubicBezTo>
                  <a:cubicBezTo>
                    <a:pt x="5812" y="0"/>
                    <a:pt x="5812" y="0"/>
                    <a:pt x="5812" y="0"/>
                  </a:cubicBezTo>
                  <a:lnTo>
                    <a:pt x="6843" y="188"/>
                  </a:lnTo>
                  <a:close/>
                  <a:moveTo>
                    <a:pt x="4562" y="1188"/>
                  </a:moveTo>
                  <a:lnTo>
                    <a:pt x="4562" y="1188"/>
                  </a:lnTo>
                  <a:cubicBezTo>
                    <a:pt x="4218" y="1188"/>
                    <a:pt x="3843" y="1157"/>
                    <a:pt x="3437" y="1157"/>
                  </a:cubicBezTo>
                  <a:cubicBezTo>
                    <a:pt x="3000" y="1157"/>
                    <a:pt x="2625" y="1188"/>
                    <a:pt x="2282" y="1188"/>
                  </a:cubicBezTo>
                  <a:cubicBezTo>
                    <a:pt x="2282" y="2469"/>
                    <a:pt x="2282" y="2469"/>
                    <a:pt x="2282" y="2469"/>
                  </a:cubicBezTo>
                  <a:cubicBezTo>
                    <a:pt x="3157" y="3157"/>
                    <a:pt x="3157" y="3157"/>
                    <a:pt x="3157" y="3157"/>
                  </a:cubicBezTo>
                  <a:cubicBezTo>
                    <a:pt x="3718" y="3157"/>
                    <a:pt x="3718" y="3157"/>
                    <a:pt x="3718" y="3157"/>
                  </a:cubicBezTo>
                  <a:cubicBezTo>
                    <a:pt x="4562" y="2469"/>
                    <a:pt x="4562" y="2469"/>
                    <a:pt x="4562" y="2469"/>
                  </a:cubicBezTo>
                  <a:lnTo>
                    <a:pt x="4562" y="1188"/>
                  </a:lnTo>
                  <a:close/>
                  <a:moveTo>
                    <a:pt x="4562" y="1188"/>
                  </a:moveTo>
                  <a:lnTo>
                    <a:pt x="4562" y="118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82848" tIns="91424" rIns="182848" bIns="91424" anchor="ctr"/>
            <a:lstStyle/>
            <a:p>
              <a:endParaRPr lang="zh-CN" altLang="en-US"/>
            </a:p>
          </p:txBody>
        </p:sp>
      </p:grpSp>
      <p:grpSp>
        <p:nvGrpSpPr>
          <p:cNvPr id="64" name="组合 63"/>
          <p:cNvGrpSpPr/>
          <p:nvPr/>
        </p:nvGrpSpPr>
        <p:grpSpPr>
          <a:xfrm>
            <a:off x="5828728" y="1347614"/>
            <a:ext cx="1753792" cy="491728"/>
            <a:chOff x="5810250" y="1334691"/>
            <a:chExt cx="1753792" cy="491728"/>
          </a:xfrm>
        </p:grpSpPr>
        <p:sp>
          <p:nvSpPr>
            <p:cNvPr id="65" name="TextBox 13"/>
            <p:cNvSpPr txBox="1">
              <a:spLocks noChangeArrowheads="1"/>
            </p:cNvSpPr>
            <p:nvPr/>
          </p:nvSpPr>
          <p:spPr bwMode="auto">
            <a:xfrm>
              <a:off x="5810250" y="1334691"/>
              <a:ext cx="1753791"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66" name="TextBox 13"/>
            <p:cNvSpPr txBox="1">
              <a:spLocks noChangeArrowheads="1"/>
            </p:cNvSpPr>
            <p:nvPr/>
          </p:nvSpPr>
          <p:spPr bwMode="auto">
            <a:xfrm>
              <a:off x="5813823" y="1549004"/>
              <a:ext cx="1750219" cy="27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grpSp>
        <p:nvGrpSpPr>
          <p:cNvPr id="67" name="组合 66"/>
          <p:cNvGrpSpPr/>
          <p:nvPr/>
        </p:nvGrpSpPr>
        <p:grpSpPr>
          <a:xfrm>
            <a:off x="6202584" y="2541811"/>
            <a:ext cx="1753792" cy="490537"/>
            <a:chOff x="6184106" y="2528888"/>
            <a:chExt cx="1753792" cy="490537"/>
          </a:xfrm>
        </p:grpSpPr>
        <p:sp>
          <p:nvSpPr>
            <p:cNvPr id="68" name="TextBox 13"/>
            <p:cNvSpPr txBox="1">
              <a:spLocks noChangeArrowheads="1"/>
            </p:cNvSpPr>
            <p:nvPr/>
          </p:nvSpPr>
          <p:spPr bwMode="auto">
            <a:xfrm>
              <a:off x="6184106" y="2528888"/>
              <a:ext cx="1753791"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69" name="TextBox 13"/>
            <p:cNvSpPr txBox="1">
              <a:spLocks noChangeArrowheads="1"/>
            </p:cNvSpPr>
            <p:nvPr/>
          </p:nvSpPr>
          <p:spPr bwMode="auto">
            <a:xfrm>
              <a:off x="6186488" y="2743200"/>
              <a:ext cx="175141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grpSp>
        <p:nvGrpSpPr>
          <p:cNvPr id="70" name="组合 69"/>
          <p:cNvGrpSpPr/>
          <p:nvPr/>
        </p:nvGrpSpPr>
        <p:grpSpPr>
          <a:xfrm>
            <a:off x="5828728" y="3652664"/>
            <a:ext cx="1753792" cy="490538"/>
            <a:chOff x="5810250" y="3639741"/>
            <a:chExt cx="1753792" cy="490538"/>
          </a:xfrm>
        </p:grpSpPr>
        <p:sp>
          <p:nvSpPr>
            <p:cNvPr id="71" name="TextBox 13"/>
            <p:cNvSpPr txBox="1">
              <a:spLocks noChangeArrowheads="1"/>
            </p:cNvSpPr>
            <p:nvPr/>
          </p:nvSpPr>
          <p:spPr bwMode="auto">
            <a:xfrm>
              <a:off x="5810250" y="3639741"/>
              <a:ext cx="1753791"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72" name="TextBox 13"/>
            <p:cNvSpPr txBox="1">
              <a:spLocks noChangeArrowheads="1"/>
            </p:cNvSpPr>
            <p:nvPr/>
          </p:nvSpPr>
          <p:spPr bwMode="auto">
            <a:xfrm>
              <a:off x="5813823" y="3854054"/>
              <a:ext cx="1750219"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grpSp>
        <p:nvGrpSpPr>
          <p:cNvPr id="73" name="组合 72"/>
          <p:cNvGrpSpPr/>
          <p:nvPr/>
        </p:nvGrpSpPr>
        <p:grpSpPr>
          <a:xfrm>
            <a:off x="1473422" y="1358330"/>
            <a:ext cx="1753791" cy="491728"/>
            <a:chOff x="1454944" y="1345407"/>
            <a:chExt cx="1753791" cy="491728"/>
          </a:xfrm>
        </p:grpSpPr>
        <p:sp>
          <p:nvSpPr>
            <p:cNvPr id="74" name="TextBox 13"/>
            <p:cNvSpPr txBox="1">
              <a:spLocks noChangeArrowheads="1"/>
            </p:cNvSpPr>
            <p:nvPr/>
          </p:nvSpPr>
          <p:spPr bwMode="auto">
            <a:xfrm flipH="1">
              <a:off x="1454944" y="1345407"/>
              <a:ext cx="1753791"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75" name="TextBox 13"/>
            <p:cNvSpPr txBox="1">
              <a:spLocks noChangeArrowheads="1"/>
            </p:cNvSpPr>
            <p:nvPr/>
          </p:nvSpPr>
          <p:spPr bwMode="auto">
            <a:xfrm flipH="1">
              <a:off x="1454944" y="1559719"/>
              <a:ext cx="1750219"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90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dirty="0">
                <a:solidFill>
                  <a:srgbClr val="445469"/>
                </a:solidFill>
                <a:latin typeface="Arial" pitchFamily="34" charset="0"/>
                <a:ea typeface="微软雅黑" pitchFamily="34" charset="-122"/>
                <a:sym typeface="Arial" pitchFamily="34" charset="0"/>
              </a:endParaRPr>
            </a:p>
          </p:txBody>
        </p:sp>
      </p:grpSp>
      <p:grpSp>
        <p:nvGrpSpPr>
          <p:cNvPr id="76" name="组合 75"/>
          <p:cNvGrpSpPr/>
          <p:nvPr/>
        </p:nvGrpSpPr>
        <p:grpSpPr>
          <a:xfrm>
            <a:off x="1099566" y="2551336"/>
            <a:ext cx="1753791" cy="491728"/>
            <a:chOff x="1081088" y="2538413"/>
            <a:chExt cx="1753791" cy="491728"/>
          </a:xfrm>
        </p:grpSpPr>
        <p:sp>
          <p:nvSpPr>
            <p:cNvPr id="77" name="TextBox 13"/>
            <p:cNvSpPr txBox="1">
              <a:spLocks noChangeArrowheads="1"/>
            </p:cNvSpPr>
            <p:nvPr/>
          </p:nvSpPr>
          <p:spPr bwMode="auto">
            <a:xfrm flipH="1">
              <a:off x="1081088" y="2538413"/>
              <a:ext cx="1753791"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78" name="TextBox 13"/>
            <p:cNvSpPr txBox="1">
              <a:spLocks noChangeArrowheads="1"/>
            </p:cNvSpPr>
            <p:nvPr/>
          </p:nvSpPr>
          <p:spPr bwMode="auto">
            <a:xfrm flipH="1">
              <a:off x="1081088" y="2752725"/>
              <a:ext cx="1751410"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grpSp>
        <p:nvGrpSpPr>
          <p:cNvPr id="79" name="组合 78"/>
          <p:cNvGrpSpPr/>
          <p:nvPr/>
        </p:nvGrpSpPr>
        <p:grpSpPr>
          <a:xfrm>
            <a:off x="1473422" y="3662189"/>
            <a:ext cx="1753791" cy="491728"/>
            <a:chOff x="1454944" y="3649266"/>
            <a:chExt cx="1753791" cy="491728"/>
          </a:xfrm>
        </p:grpSpPr>
        <p:sp>
          <p:nvSpPr>
            <p:cNvPr id="80" name="TextBox 13"/>
            <p:cNvSpPr txBox="1">
              <a:spLocks noChangeArrowheads="1"/>
            </p:cNvSpPr>
            <p:nvPr/>
          </p:nvSpPr>
          <p:spPr bwMode="auto">
            <a:xfrm flipH="1">
              <a:off x="1454944" y="3649266"/>
              <a:ext cx="1753791"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81" name="TextBox 13"/>
            <p:cNvSpPr txBox="1">
              <a:spLocks noChangeArrowheads="1"/>
            </p:cNvSpPr>
            <p:nvPr/>
          </p:nvSpPr>
          <p:spPr bwMode="auto">
            <a:xfrm flipH="1">
              <a:off x="1454944" y="3863579"/>
              <a:ext cx="1750219" cy="27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par>
                          <p:cTn id="43" fill="hold">
                            <p:stCondLst>
                              <p:cond delay="1400"/>
                            </p:stCondLst>
                            <p:childTnLst>
                              <p:par>
                                <p:cTn id="44" presetID="49" presetClass="entr" presetSubtype="0" decel="100000"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1000" fill="hold"/>
                                        <p:tgtEl>
                                          <p:spTgt spid="26"/>
                                        </p:tgtEl>
                                        <p:attrNameLst>
                                          <p:attrName>ppt_w</p:attrName>
                                        </p:attrNameLst>
                                      </p:cBhvr>
                                      <p:tavLst>
                                        <p:tav tm="0">
                                          <p:val>
                                            <p:fltVal val="0"/>
                                          </p:val>
                                        </p:tav>
                                        <p:tav tm="100000">
                                          <p:val>
                                            <p:strVal val="#ppt_w"/>
                                          </p:val>
                                        </p:tav>
                                      </p:tavLst>
                                    </p:anim>
                                    <p:anim calcmode="lin" valueType="num">
                                      <p:cBhvr>
                                        <p:cTn id="47" dur="1000" fill="hold"/>
                                        <p:tgtEl>
                                          <p:spTgt spid="26"/>
                                        </p:tgtEl>
                                        <p:attrNameLst>
                                          <p:attrName>ppt_h</p:attrName>
                                        </p:attrNameLst>
                                      </p:cBhvr>
                                      <p:tavLst>
                                        <p:tav tm="0">
                                          <p:val>
                                            <p:fltVal val="0"/>
                                          </p:val>
                                        </p:tav>
                                        <p:tav tm="100000">
                                          <p:val>
                                            <p:strVal val="#ppt_h"/>
                                          </p:val>
                                        </p:tav>
                                      </p:tavLst>
                                    </p:anim>
                                    <p:anim calcmode="lin" valueType="num">
                                      <p:cBhvr>
                                        <p:cTn id="48" dur="1000" fill="hold"/>
                                        <p:tgtEl>
                                          <p:spTgt spid="26"/>
                                        </p:tgtEl>
                                        <p:attrNameLst>
                                          <p:attrName>style.rotation</p:attrName>
                                        </p:attrNameLst>
                                      </p:cBhvr>
                                      <p:tavLst>
                                        <p:tav tm="0">
                                          <p:val>
                                            <p:fltVal val="360"/>
                                          </p:val>
                                        </p:tav>
                                        <p:tav tm="100000">
                                          <p:val>
                                            <p:fltVal val="0"/>
                                          </p:val>
                                        </p:tav>
                                      </p:tavLst>
                                    </p:anim>
                                    <p:animEffect transition="in" filter="fade">
                                      <p:cBhvr>
                                        <p:cTn id="49" dur="1000"/>
                                        <p:tgtEl>
                                          <p:spTgt spid="26"/>
                                        </p:tgtEl>
                                      </p:cBhvr>
                                    </p:animEffect>
                                  </p:childTnLst>
                                </p:cTn>
                              </p:par>
                            </p:childTnLst>
                          </p:cTn>
                        </p:par>
                        <p:par>
                          <p:cTn id="50" fill="hold">
                            <p:stCondLst>
                              <p:cond delay="2400"/>
                            </p:stCondLst>
                            <p:childTnLst>
                              <p:par>
                                <p:cTn id="51" presetID="42" presetClass="entr" presetSubtype="0" fill="hold" nodeType="afterEffect">
                                  <p:stCondLst>
                                    <p:cond delay="0"/>
                                  </p:stCondLst>
                                  <p:childTnLst>
                                    <p:set>
                                      <p:cBhvr>
                                        <p:cTn id="52" dur="1" fill="hold">
                                          <p:stCondLst>
                                            <p:cond delay="0"/>
                                          </p:stCondLst>
                                        </p:cTn>
                                        <p:tgtEl>
                                          <p:spTgt spid="73"/>
                                        </p:tgtEl>
                                        <p:attrNameLst>
                                          <p:attrName>style.visibility</p:attrName>
                                        </p:attrNameLst>
                                      </p:cBhvr>
                                      <p:to>
                                        <p:strVal val="visible"/>
                                      </p:to>
                                    </p:set>
                                    <p:animEffect transition="in" filter="fade">
                                      <p:cBhvr>
                                        <p:cTn id="53" dur="1000"/>
                                        <p:tgtEl>
                                          <p:spTgt spid="73"/>
                                        </p:tgtEl>
                                      </p:cBhvr>
                                    </p:animEffect>
                                    <p:anim calcmode="lin" valueType="num">
                                      <p:cBhvr>
                                        <p:cTn id="54" dur="1000" fill="hold"/>
                                        <p:tgtEl>
                                          <p:spTgt spid="73"/>
                                        </p:tgtEl>
                                        <p:attrNameLst>
                                          <p:attrName>ppt_x</p:attrName>
                                        </p:attrNameLst>
                                      </p:cBhvr>
                                      <p:tavLst>
                                        <p:tav tm="0">
                                          <p:val>
                                            <p:strVal val="#ppt_x"/>
                                          </p:val>
                                        </p:tav>
                                        <p:tav tm="100000">
                                          <p:val>
                                            <p:strVal val="#ppt_x"/>
                                          </p:val>
                                        </p:tav>
                                      </p:tavLst>
                                    </p:anim>
                                    <p:anim calcmode="lin" valueType="num">
                                      <p:cBhvr>
                                        <p:cTn id="55" dur="1000" fill="hold"/>
                                        <p:tgtEl>
                                          <p:spTgt spid="73"/>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200"/>
                                  </p:stCondLst>
                                  <p:childTnLst>
                                    <p:set>
                                      <p:cBhvr>
                                        <p:cTn id="57" dur="1" fill="hold">
                                          <p:stCondLst>
                                            <p:cond delay="0"/>
                                          </p:stCondLst>
                                        </p:cTn>
                                        <p:tgtEl>
                                          <p:spTgt spid="64"/>
                                        </p:tgtEl>
                                        <p:attrNameLst>
                                          <p:attrName>style.visibility</p:attrName>
                                        </p:attrNameLst>
                                      </p:cBhvr>
                                      <p:to>
                                        <p:strVal val="visible"/>
                                      </p:to>
                                    </p:set>
                                    <p:animEffect transition="in" filter="fade">
                                      <p:cBhvr>
                                        <p:cTn id="58" dur="1000"/>
                                        <p:tgtEl>
                                          <p:spTgt spid="64"/>
                                        </p:tgtEl>
                                      </p:cBhvr>
                                    </p:animEffect>
                                    <p:anim calcmode="lin" valueType="num">
                                      <p:cBhvr>
                                        <p:cTn id="59" dur="1000" fill="hold"/>
                                        <p:tgtEl>
                                          <p:spTgt spid="64"/>
                                        </p:tgtEl>
                                        <p:attrNameLst>
                                          <p:attrName>ppt_x</p:attrName>
                                        </p:attrNameLst>
                                      </p:cBhvr>
                                      <p:tavLst>
                                        <p:tav tm="0">
                                          <p:val>
                                            <p:strVal val="#ppt_x"/>
                                          </p:val>
                                        </p:tav>
                                        <p:tav tm="100000">
                                          <p:val>
                                            <p:strVal val="#ppt_x"/>
                                          </p:val>
                                        </p:tav>
                                      </p:tavLst>
                                    </p:anim>
                                    <p:anim calcmode="lin" valueType="num">
                                      <p:cBhvr>
                                        <p:cTn id="60" dur="1000" fill="hold"/>
                                        <p:tgtEl>
                                          <p:spTgt spid="64"/>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600"/>
                                  </p:stCondLst>
                                  <p:childTnLst>
                                    <p:set>
                                      <p:cBhvr>
                                        <p:cTn id="62" dur="1" fill="hold">
                                          <p:stCondLst>
                                            <p:cond delay="0"/>
                                          </p:stCondLst>
                                        </p:cTn>
                                        <p:tgtEl>
                                          <p:spTgt spid="76"/>
                                        </p:tgtEl>
                                        <p:attrNameLst>
                                          <p:attrName>style.visibility</p:attrName>
                                        </p:attrNameLst>
                                      </p:cBhvr>
                                      <p:to>
                                        <p:strVal val="visible"/>
                                      </p:to>
                                    </p:set>
                                    <p:animEffect transition="in" filter="fade">
                                      <p:cBhvr>
                                        <p:cTn id="63" dur="1000"/>
                                        <p:tgtEl>
                                          <p:spTgt spid="76"/>
                                        </p:tgtEl>
                                      </p:cBhvr>
                                    </p:animEffect>
                                    <p:anim calcmode="lin" valueType="num">
                                      <p:cBhvr>
                                        <p:cTn id="64" dur="1000" fill="hold"/>
                                        <p:tgtEl>
                                          <p:spTgt spid="76"/>
                                        </p:tgtEl>
                                        <p:attrNameLst>
                                          <p:attrName>ppt_x</p:attrName>
                                        </p:attrNameLst>
                                      </p:cBhvr>
                                      <p:tavLst>
                                        <p:tav tm="0">
                                          <p:val>
                                            <p:strVal val="#ppt_x"/>
                                          </p:val>
                                        </p:tav>
                                        <p:tav tm="100000">
                                          <p:val>
                                            <p:strVal val="#ppt_x"/>
                                          </p:val>
                                        </p:tav>
                                      </p:tavLst>
                                    </p:anim>
                                    <p:anim calcmode="lin" valueType="num">
                                      <p:cBhvr>
                                        <p:cTn id="65" dur="1000" fill="hold"/>
                                        <p:tgtEl>
                                          <p:spTgt spid="76"/>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400"/>
                                  </p:stCondLst>
                                  <p:childTnLst>
                                    <p:set>
                                      <p:cBhvr>
                                        <p:cTn id="67" dur="1" fill="hold">
                                          <p:stCondLst>
                                            <p:cond delay="0"/>
                                          </p:stCondLst>
                                        </p:cTn>
                                        <p:tgtEl>
                                          <p:spTgt spid="67"/>
                                        </p:tgtEl>
                                        <p:attrNameLst>
                                          <p:attrName>style.visibility</p:attrName>
                                        </p:attrNameLst>
                                      </p:cBhvr>
                                      <p:to>
                                        <p:strVal val="visible"/>
                                      </p:to>
                                    </p:set>
                                    <p:animEffect transition="in" filter="fade">
                                      <p:cBhvr>
                                        <p:cTn id="68" dur="1000"/>
                                        <p:tgtEl>
                                          <p:spTgt spid="67"/>
                                        </p:tgtEl>
                                      </p:cBhvr>
                                    </p:animEffect>
                                    <p:anim calcmode="lin" valueType="num">
                                      <p:cBhvr>
                                        <p:cTn id="69" dur="1000" fill="hold"/>
                                        <p:tgtEl>
                                          <p:spTgt spid="67"/>
                                        </p:tgtEl>
                                        <p:attrNameLst>
                                          <p:attrName>ppt_x</p:attrName>
                                        </p:attrNameLst>
                                      </p:cBhvr>
                                      <p:tavLst>
                                        <p:tav tm="0">
                                          <p:val>
                                            <p:strVal val="#ppt_x"/>
                                          </p:val>
                                        </p:tav>
                                        <p:tav tm="100000">
                                          <p:val>
                                            <p:strVal val="#ppt_x"/>
                                          </p:val>
                                        </p:tav>
                                      </p:tavLst>
                                    </p:anim>
                                    <p:anim calcmode="lin" valueType="num">
                                      <p:cBhvr>
                                        <p:cTn id="70" dur="1000" fill="hold"/>
                                        <p:tgtEl>
                                          <p:spTgt spid="67"/>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100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1000"/>
                                        <p:tgtEl>
                                          <p:spTgt spid="79"/>
                                        </p:tgtEl>
                                      </p:cBhvr>
                                    </p:animEffect>
                                    <p:anim calcmode="lin" valueType="num">
                                      <p:cBhvr>
                                        <p:cTn id="74" dur="1000" fill="hold"/>
                                        <p:tgtEl>
                                          <p:spTgt spid="79"/>
                                        </p:tgtEl>
                                        <p:attrNameLst>
                                          <p:attrName>ppt_x</p:attrName>
                                        </p:attrNameLst>
                                      </p:cBhvr>
                                      <p:tavLst>
                                        <p:tav tm="0">
                                          <p:val>
                                            <p:strVal val="#ppt_x"/>
                                          </p:val>
                                        </p:tav>
                                        <p:tav tm="100000">
                                          <p:val>
                                            <p:strVal val="#ppt_x"/>
                                          </p:val>
                                        </p:tav>
                                      </p:tavLst>
                                    </p:anim>
                                    <p:anim calcmode="lin" valueType="num">
                                      <p:cBhvr>
                                        <p:cTn id="75" dur="1000" fill="hold"/>
                                        <p:tgtEl>
                                          <p:spTgt spid="79"/>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800"/>
                                  </p:stCondLst>
                                  <p:childTnLst>
                                    <p:set>
                                      <p:cBhvr>
                                        <p:cTn id="77" dur="1" fill="hold">
                                          <p:stCondLst>
                                            <p:cond delay="0"/>
                                          </p:stCondLst>
                                        </p:cTn>
                                        <p:tgtEl>
                                          <p:spTgt spid="70"/>
                                        </p:tgtEl>
                                        <p:attrNameLst>
                                          <p:attrName>style.visibility</p:attrName>
                                        </p:attrNameLst>
                                      </p:cBhvr>
                                      <p:to>
                                        <p:strVal val="visible"/>
                                      </p:to>
                                    </p:set>
                                    <p:animEffect transition="in" filter="fade">
                                      <p:cBhvr>
                                        <p:cTn id="78" dur="1000"/>
                                        <p:tgtEl>
                                          <p:spTgt spid="70"/>
                                        </p:tgtEl>
                                      </p:cBhvr>
                                    </p:animEffect>
                                    <p:anim calcmode="lin" valueType="num">
                                      <p:cBhvr>
                                        <p:cTn id="79" dur="1000" fill="hold"/>
                                        <p:tgtEl>
                                          <p:spTgt spid="70"/>
                                        </p:tgtEl>
                                        <p:attrNameLst>
                                          <p:attrName>ppt_x</p:attrName>
                                        </p:attrNameLst>
                                      </p:cBhvr>
                                      <p:tavLst>
                                        <p:tav tm="0">
                                          <p:val>
                                            <p:strVal val="#ppt_x"/>
                                          </p:val>
                                        </p:tav>
                                        <p:tav tm="100000">
                                          <p:val>
                                            <p:strVal val="#ppt_x"/>
                                          </p:val>
                                        </p:tav>
                                      </p:tavLst>
                                    </p:anim>
                                    <p:anim calcmode="lin" valueType="num">
                                      <p:cBhvr>
                                        <p:cTn id="80"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rgbClr val="000000"/>
                </a:solidFill>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6089"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rgbClr val="FFFFFF"/>
                </a:solidFill>
                <a:latin typeface="微软雅黑" pitchFamily="34" charset="-122"/>
                <a:ea typeface="微软雅黑" pitchFamily="34" charset="-122"/>
              </a:rPr>
              <a:t>15</a:t>
            </a:r>
          </a:p>
        </p:txBody>
      </p:sp>
      <p:sp>
        <p:nvSpPr>
          <p:cNvPr id="11" name="矩形 10"/>
          <p:cNvSpPr/>
          <p:nvPr/>
        </p:nvSpPr>
        <p:spPr>
          <a:xfrm>
            <a:off x="0" y="987425"/>
            <a:ext cx="9144000" cy="3529013"/>
          </a:xfrm>
          <a:prstGeom prst="rect">
            <a:avLst/>
          </a:prstGeom>
          <a:solidFill>
            <a:schemeClr val="bg1">
              <a:lumMod val="95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grpSp>
        <p:nvGrpSpPr>
          <p:cNvPr id="12" name="组合 11"/>
          <p:cNvGrpSpPr>
            <a:grpSpLocks/>
          </p:cNvGrpSpPr>
          <p:nvPr/>
        </p:nvGrpSpPr>
        <p:grpSpPr bwMode="auto">
          <a:xfrm>
            <a:off x="590550" y="2951163"/>
            <a:ext cx="2246313" cy="1276350"/>
            <a:chOff x="596769" y="1923678"/>
            <a:chExt cx="2751095" cy="1562574"/>
          </a:xfrm>
        </p:grpSpPr>
        <p:sp>
          <p:nvSpPr>
            <p:cNvPr id="13" name="右箭头 12"/>
            <p:cNvSpPr/>
            <p:nvPr/>
          </p:nvSpPr>
          <p:spPr>
            <a:xfrm>
              <a:off x="1115881" y="1923678"/>
              <a:ext cx="2231983" cy="1562574"/>
            </a:xfrm>
            <a:prstGeom prst="rightArrow">
              <a:avLst>
                <a:gd name="adj1" fmla="val 69867"/>
                <a:gd name="adj2" fmla="val 38734"/>
              </a:avLst>
            </a:prstGeom>
            <a:solidFill>
              <a:srgbClr val="1C70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14" name="椭圆 13"/>
            <p:cNvSpPr/>
            <p:nvPr/>
          </p:nvSpPr>
          <p:spPr>
            <a:xfrm>
              <a:off x="596769" y="2236581"/>
              <a:ext cx="935178" cy="936767"/>
            </a:xfrm>
            <a:prstGeom prst="ellipse">
              <a:avLst/>
            </a:prstGeom>
            <a:solidFill>
              <a:srgbClr val="1C70A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r>
                <a:rPr lang="en-US" altLang="zh-CN" sz="3600" dirty="0">
                  <a:solidFill>
                    <a:prstClr val="white"/>
                  </a:solidFill>
                </a:rPr>
                <a:t>1</a:t>
              </a:r>
              <a:endParaRPr lang="zh-CN" altLang="en-US" sz="3600" dirty="0">
                <a:solidFill>
                  <a:prstClr val="white"/>
                </a:solidFill>
              </a:endParaRPr>
            </a:p>
          </p:txBody>
        </p:sp>
      </p:grpSp>
      <p:grpSp>
        <p:nvGrpSpPr>
          <p:cNvPr id="15" name="组合 14"/>
          <p:cNvGrpSpPr>
            <a:grpSpLocks/>
          </p:cNvGrpSpPr>
          <p:nvPr/>
        </p:nvGrpSpPr>
        <p:grpSpPr bwMode="auto">
          <a:xfrm>
            <a:off x="2954338" y="2951163"/>
            <a:ext cx="2247900" cy="1276350"/>
            <a:chOff x="596769" y="1923678"/>
            <a:chExt cx="2751095" cy="1562574"/>
          </a:xfrm>
        </p:grpSpPr>
        <p:sp>
          <p:nvSpPr>
            <p:cNvPr id="16" name="右箭头 15"/>
            <p:cNvSpPr/>
            <p:nvPr/>
          </p:nvSpPr>
          <p:spPr>
            <a:xfrm>
              <a:off x="1115513" y="1923678"/>
              <a:ext cx="2232351" cy="1562574"/>
            </a:xfrm>
            <a:prstGeom prst="rightArrow">
              <a:avLst>
                <a:gd name="adj1" fmla="val 69867"/>
                <a:gd name="adj2" fmla="val 38734"/>
              </a:avLst>
            </a:prstGeom>
            <a:solidFill>
              <a:srgbClr val="1C70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17" name="椭圆 16"/>
            <p:cNvSpPr/>
            <p:nvPr/>
          </p:nvSpPr>
          <p:spPr>
            <a:xfrm>
              <a:off x="596769" y="2236581"/>
              <a:ext cx="936460" cy="936767"/>
            </a:xfrm>
            <a:prstGeom prst="ellipse">
              <a:avLst/>
            </a:prstGeom>
            <a:solidFill>
              <a:srgbClr val="1C70A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r>
                <a:rPr lang="en-US" altLang="zh-CN" sz="3600" dirty="0">
                  <a:solidFill>
                    <a:prstClr val="white"/>
                  </a:solidFill>
                </a:rPr>
                <a:t>2</a:t>
              </a:r>
              <a:endParaRPr lang="zh-CN" altLang="en-US" sz="3600" dirty="0">
                <a:solidFill>
                  <a:prstClr val="white"/>
                </a:solidFill>
              </a:endParaRPr>
            </a:p>
          </p:txBody>
        </p:sp>
      </p:grpSp>
      <p:grpSp>
        <p:nvGrpSpPr>
          <p:cNvPr id="18" name="组合 17"/>
          <p:cNvGrpSpPr>
            <a:grpSpLocks/>
          </p:cNvGrpSpPr>
          <p:nvPr/>
        </p:nvGrpSpPr>
        <p:grpSpPr bwMode="auto">
          <a:xfrm>
            <a:off x="5319713" y="2951163"/>
            <a:ext cx="2246312" cy="1276350"/>
            <a:chOff x="5319577" y="2807639"/>
            <a:chExt cx="2247039" cy="1276279"/>
          </a:xfrm>
        </p:grpSpPr>
        <p:sp>
          <p:nvSpPr>
            <p:cNvPr id="19" name="右箭头 18"/>
            <p:cNvSpPr/>
            <p:nvPr/>
          </p:nvSpPr>
          <p:spPr>
            <a:xfrm>
              <a:off x="5743576" y="2807639"/>
              <a:ext cx="1823040" cy="1276279"/>
            </a:xfrm>
            <a:prstGeom prst="rightArrow">
              <a:avLst>
                <a:gd name="adj1" fmla="val 69867"/>
                <a:gd name="adj2" fmla="val 38734"/>
              </a:avLst>
            </a:prstGeom>
            <a:solidFill>
              <a:srgbClr val="41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20" name="椭圆 19"/>
            <p:cNvSpPr/>
            <p:nvPr/>
          </p:nvSpPr>
          <p:spPr>
            <a:xfrm>
              <a:off x="5319577" y="3063212"/>
              <a:ext cx="763834" cy="765132"/>
            </a:xfrm>
            <a:prstGeom prst="ellipse">
              <a:avLst/>
            </a:prstGeom>
            <a:solidFill>
              <a:srgbClr val="41A3D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r>
                <a:rPr lang="en-US" altLang="zh-CN" sz="3600" dirty="0">
                  <a:solidFill>
                    <a:prstClr val="white"/>
                  </a:solidFill>
                </a:rPr>
                <a:t>3</a:t>
              </a:r>
              <a:endParaRPr lang="zh-CN" altLang="en-US" sz="3600" dirty="0">
                <a:solidFill>
                  <a:prstClr val="white"/>
                </a:solidFill>
              </a:endParaRPr>
            </a:p>
          </p:txBody>
        </p:sp>
      </p:grpSp>
      <p:sp>
        <p:nvSpPr>
          <p:cNvPr id="21" name="椭圆 20"/>
          <p:cNvSpPr/>
          <p:nvPr/>
        </p:nvSpPr>
        <p:spPr>
          <a:xfrm>
            <a:off x="7696200" y="3206750"/>
            <a:ext cx="763588" cy="765175"/>
          </a:xfrm>
          <a:prstGeom prst="ellipse">
            <a:avLst/>
          </a:prstGeom>
          <a:solidFill>
            <a:schemeClr val="tx2">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r>
              <a:rPr lang="en-US" altLang="zh-CN" sz="3600" dirty="0">
                <a:solidFill>
                  <a:prstClr val="white"/>
                </a:solidFill>
              </a:rPr>
              <a:t>4</a:t>
            </a:r>
            <a:endParaRPr lang="zh-CN" altLang="en-US" sz="3600" dirty="0">
              <a:solidFill>
                <a:prstClr val="white"/>
              </a:solidFill>
            </a:endParaRPr>
          </a:p>
        </p:txBody>
      </p:sp>
      <p:pic>
        <p:nvPicPr>
          <p:cNvPr id="22"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51063" y="3330575"/>
            <a:ext cx="38100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1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1675" y="3363913"/>
            <a:ext cx="4619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9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59600" y="3363913"/>
            <a:ext cx="409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p:cNvSpPr txBox="1">
            <a:spLocks noChangeArrowheads="1"/>
          </p:cNvSpPr>
          <p:nvPr/>
        </p:nvSpPr>
        <p:spPr bwMode="auto">
          <a:xfrm>
            <a:off x="1381125" y="3324225"/>
            <a:ext cx="790575"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ts val="1600"/>
              </a:lnSpc>
            </a:pPr>
            <a:r>
              <a:rPr lang="zh-CN" altLang="en-US" sz="1400">
                <a:solidFill>
                  <a:srgbClr val="FFFFFF"/>
                </a:solidFill>
                <a:latin typeface="微软雅黑" pitchFamily="34" charset="-122"/>
                <a:ea typeface="微软雅黑" pitchFamily="34" charset="-122"/>
              </a:rPr>
              <a:t>这里填写标题</a:t>
            </a:r>
          </a:p>
        </p:txBody>
      </p:sp>
      <p:sp>
        <p:nvSpPr>
          <p:cNvPr id="26" name="TextBox 25"/>
          <p:cNvSpPr txBox="1">
            <a:spLocks noChangeArrowheads="1"/>
          </p:cNvSpPr>
          <p:nvPr/>
        </p:nvSpPr>
        <p:spPr bwMode="auto">
          <a:xfrm>
            <a:off x="3778250" y="3324225"/>
            <a:ext cx="792163"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ts val="1600"/>
              </a:lnSpc>
            </a:pPr>
            <a:r>
              <a:rPr lang="zh-CN" altLang="en-US" sz="1400">
                <a:solidFill>
                  <a:srgbClr val="FFFFFF"/>
                </a:solidFill>
                <a:latin typeface="微软雅黑" pitchFamily="34" charset="-122"/>
                <a:ea typeface="微软雅黑" pitchFamily="34" charset="-122"/>
              </a:rPr>
              <a:t>这里填写标题</a:t>
            </a:r>
          </a:p>
        </p:txBody>
      </p:sp>
      <p:sp>
        <p:nvSpPr>
          <p:cNvPr id="27" name="TextBox 26"/>
          <p:cNvSpPr txBox="1">
            <a:spLocks noChangeArrowheads="1"/>
          </p:cNvSpPr>
          <p:nvPr/>
        </p:nvSpPr>
        <p:spPr bwMode="auto">
          <a:xfrm>
            <a:off x="6161088" y="3324225"/>
            <a:ext cx="792162"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ts val="1600"/>
              </a:lnSpc>
            </a:pPr>
            <a:r>
              <a:rPr lang="zh-CN" altLang="en-US" sz="1400">
                <a:solidFill>
                  <a:srgbClr val="FFFFFF"/>
                </a:solidFill>
                <a:latin typeface="微软雅黑" pitchFamily="34" charset="-122"/>
                <a:ea typeface="微软雅黑" pitchFamily="34" charset="-122"/>
              </a:rPr>
              <a:t>这里填写标题</a:t>
            </a:r>
          </a:p>
        </p:txBody>
      </p:sp>
      <p:sp>
        <p:nvSpPr>
          <p:cNvPr id="28" name="矩形 27"/>
          <p:cNvSpPr>
            <a:spLocks noChangeArrowheads="1"/>
          </p:cNvSpPr>
          <p:nvPr/>
        </p:nvSpPr>
        <p:spPr bwMode="auto">
          <a:xfrm>
            <a:off x="887413" y="1812925"/>
            <a:ext cx="73691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9" tIns="45703" rIns="91409" bIns="45703">
            <a:spAutoFit/>
          </a:bodyPr>
          <a:lstStyle>
            <a:lvl1pPr defTabSz="912813">
              <a:defRPr>
                <a:solidFill>
                  <a:schemeClr val="tx1"/>
                </a:solidFill>
                <a:latin typeface="Calibri" pitchFamily="34" charset="0"/>
                <a:ea typeface="宋体" pitchFamily="2" charset="-122"/>
              </a:defRPr>
            </a:lvl1pPr>
            <a:lvl2pPr defTabSz="912813">
              <a:defRPr>
                <a:solidFill>
                  <a:schemeClr val="tx1"/>
                </a:solidFill>
                <a:latin typeface="Calibri" pitchFamily="34" charset="0"/>
                <a:ea typeface="宋体" pitchFamily="2" charset="-122"/>
              </a:defRPr>
            </a:lvl2pPr>
            <a:lvl3pPr defTabSz="912813">
              <a:defRPr>
                <a:solidFill>
                  <a:schemeClr val="tx1"/>
                </a:solidFill>
                <a:latin typeface="Calibri" pitchFamily="34" charset="0"/>
                <a:ea typeface="宋体" pitchFamily="2" charset="-122"/>
              </a:defRPr>
            </a:lvl3pPr>
            <a:lvl4pPr defTabSz="912813">
              <a:defRPr>
                <a:solidFill>
                  <a:schemeClr val="tx1"/>
                </a:solidFill>
                <a:latin typeface="Calibri" pitchFamily="34" charset="0"/>
                <a:ea typeface="宋体" pitchFamily="2" charset="-122"/>
              </a:defRPr>
            </a:lvl4pPr>
            <a:lvl5pPr defTabSz="912813">
              <a:defRPr>
                <a:solidFill>
                  <a:schemeClr val="tx1"/>
                </a:solidFill>
                <a:latin typeface="Calibri" pitchFamily="34" charset="0"/>
                <a:ea typeface="宋体" pitchFamily="2" charset="-122"/>
              </a:defRPr>
            </a:lvl5pPr>
            <a:lvl6pPr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r>
              <a:rPr lang="zh-CN" altLang="en-US" sz="1200">
                <a:solidFill>
                  <a:srgbClr val="7F7F7F"/>
                </a:solidFill>
                <a:latin typeface="微软雅黑" pitchFamily="34" charset="-122"/>
                <a:ea typeface="微软雅黑" pitchFamily="34" charset="-122"/>
              </a:rPr>
              <a:t>随着计算机技术的发展及印刷技术的进步，平面设计在熊猫感观领域的表现也越来越丰富，这对今天的平面设计都提出了空前的挑战，也为平面设计者提供了更为广阔的发展窨。从技术上讲，平面设计者不仅要掌握传统的设计工具，如画笔，绘图笔和相应的度量工具等，更 要掌握电脑和绘图软件等现代化的设计工具及相关的印刷技术工艺知识，因为这种非常高效、高质量、便利的工具将被广泛地应用。</a:t>
            </a:r>
          </a:p>
        </p:txBody>
      </p:sp>
      <p:sp>
        <p:nvSpPr>
          <p:cNvPr id="29" name="TextBox 28"/>
          <p:cNvSpPr txBox="1">
            <a:spLocks noChangeArrowheads="1"/>
          </p:cNvSpPr>
          <p:nvPr/>
        </p:nvSpPr>
        <p:spPr bwMode="auto">
          <a:xfrm>
            <a:off x="2244725" y="1347788"/>
            <a:ext cx="43354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dirty="0">
                <a:solidFill>
                  <a:srgbClr val="1C70A4"/>
                </a:solidFill>
                <a:latin typeface="微软雅黑" pitchFamily="34" charset="-122"/>
                <a:ea typeface="微软雅黑" pitchFamily="34" charset="-122"/>
              </a:rPr>
              <a:t>在这里填写项目的大标题</a:t>
            </a:r>
          </a:p>
        </p:txBody>
      </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1400"/>
                            </p:stCondLst>
                            <p:childTnLst>
                              <p:par>
                                <p:cTn id="44" presetID="12" presetClass="entr" presetSubtype="1"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300"/>
                                        <p:tgtEl>
                                          <p:spTgt spid="29"/>
                                        </p:tgtEl>
                                        <p:attrNameLst>
                                          <p:attrName>ppt_y</p:attrName>
                                        </p:attrNameLst>
                                      </p:cBhvr>
                                      <p:tavLst>
                                        <p:tav tm="0">
                                          <p:val>
                                            <p:strVal val="#ppt_y-#ppt_h*1.125000"/>
                                          </p:val>
                                        </p:tav>
                                        <p:tav tm="100000">
                                          <p:val>
                                            <p:strVal val="#ppt_y"/>
                                          </p:val>
                                        </p:tav>
                                      </p:tavLst>
                                    </p:anim>
                                    <p:animEffect transition="in" filter="wipe(down)">
                                      <p:cBhvr>
                                        <p:cTn id="47" dur="300"/>
                                        <p:tgtEl>
                                          <p:spTgt spid="29"/>
                                        </p:tgtEl>
                                      </p:cBhvr>
                                    </p:animEffect>
                                  </p:childTnLst>
                                </p:cTn>
                              </p:par>
                            </p:childTnLst>
                          </p:cTn>
                        </p:par>
                        <p:par>
                          <p:cTn id="48" fill="hold" nodeType="afterGroup">
                            <p:stCondLst>
                              <p:cond delay="1700"/>
                            </p:stCondLst>
                            <p:childTnLst>
                              <p:par>
                                <p:cTn id="49" presetID="2" presetClass="entr" presetSubtype="4" decel="7330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300" fill="hold"/>
                                        <p:tgtEl>
                                          <p:spTgt spid="28"/>
                                        </p:tgtEl>
                                        <p:attrNameLst>
                                          <p:attrName>ppt_x</p:attrName>
                                        </p:attrNameLst>
                                      </p:cBhvr>
                                      <p:tavLst>
                                        <p:tav tm="0">
                                          <p:val>
                                            <p:strVal val="#ppt_x"/>
                                          </p:val>
                                        </p:tav>
                                        <p:tav tm="100000">
                                          <p:val>
                                            <p:strVal val="#ppt_x"/>
                                          </p:val>
                                        </p:tav>
                                      </p:tavLst>
                                    </p:anim>
                                    <p:anim calcmode="lin" valueType="num">
                                      <p:cBhvr additive="base">
                                        <p:cTn id="52" dur="300" fill="hold"/>
                                        <p:tgtEl>
                                          <p:spTgt spid="28"/>
                                        </p:tgtEl>
                                        <p:attrNameLst>
                                          <p:attrName>ppt_y</p:attrName>
                                        </p:attrNameLst>
                                      </p:cBhvr>
                                      <p:tavLst>
                                        <p:tav tm="0">
                                          <p:val>
                                            <p:strVal val="1+#ppt_h/2"/>
                                          </p:val>
                                        </p:tav>
                                        <p:tav tm="100000">
                                          <p:val>
                                            <p:strVal val="#ppt_y"/>
                                          </p:val>
                                        </p:tav>
                                      </p:tavLst>
                                    </p:anim>
                                  </p:childTnLst>
                                </p:cTn>
                              </p:par>
                            </p:childTnLst>
                          </p:cTn>
                        </p:par>
                        <p:par>
                          <p:cTn id="53" fill="hold" nodeType="afterGroup">
                            <p:stCondLst>
                              <p:cond delay="2000"/>
                            </p:stCondLst>
                            <p:childTnLst>
                              <p:par>
                                <p:cTn id="54" presetID="2" presetClass="entr" presetSubtype="8" decel="63300" fill="hold" nodeType="after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300" fill="hold"/>
                                        <p:tgtEl>
                                          <p:spTgt spid="12"/>
                                        </p:tgtEl>
                                        <p:attrNameLst>
                                          <p:attrName>ppt_x</p:attrName>
                                        </p:attrNameLst>
                                      </p:cBhvr>
                                      <p:tavLst>
                                        <p:tav tm="0">
                                          <p:val>
                                            <p:strVal val="0-#ppt_w/2"/>
                                          </p:val>
                                        </p:tav>
                                        <p:tav tm="100000">
                                          <p:val>
                                            <p:strVal val="#ppt_x"/>
                                          </p:val>
                                        </p:tav>
                                      </p:tavLst>
                                    </p:anim>
                                    <p:anim calcmode="lin" valueType="num">
                                      <p:cBhvr additive="base">
                                        <p:cTn id="57" dur="300" fill="hold"/>
                                        <p:tgtEl>
                                          <p:spTgt spid="12"/>
                                        </p:tgtEl>
                                        <p:attrNameLst>
                                          <p:attrName>ppt_y</p:attrName>
                                        </p:attrNameLst>
                                      </p:cBhvr>
                                      <p:tavLst>
                                        <p:tav tm="0">
                                          <p:val>
                                            <p:strVal val="#ppt_y"/>
                                          </p:val>
                                        </p:tav>
                                        <p:tav tm="100000">
                                          <p:val>
                                            <p:strVal val="#ppt_y"/>
                                          </p:val>
                                        </p:tav>
                                      </p:tavLst>
                                    </p:anim>
                                  </p:childTnLst>
                                </p:cTn>
                              </p:par>
                            </p:childTnLst>
                          </p:cTn>
                        </p:par>
                        <p:par>
                          <p:cTn id="58" fill="hold" nodeType="afterGroup">
                            <p:stCondLst>
                              <p:cond delay="2300"/>
                            </p:stCondLst>
                            <p:childTnLst>
                              <p:par>
                                <p:cTn id="59" presetID="2" presetClass="entr" presetSubtype="8" decel="63300" fill="hold"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300" fill="hold"/>
                                        <p:tgtEl>
                                          <p:spTgt spid="15"/>
                                        </p:tgtEl>
                                        <p:attrNameLst>
                                          <p:attrName>ppt_x</p:attrName>
                                        </p:attrNameLst>
                                      </p:cBhvr>
                                      <p:tavLst>
                                        <p:tav tm="0">
                                          <p:val>
                                            <p:strVal val="0-#ppt_w/2"/>
                                          </p:val>
                                        </p:tav>
                                        <p:tav tm="100000">
                                          <p:val>
                                            <p:strVal val="#ppt_x"/>
                                          </p:val>
                                        </p:tav>
                                      </p:tavLst>
                                    </p:anim>
                                    <p:anim calcmode="lin" valueType="num">
                                      <p:cBhvr additive="base">
                                        <p:cTn id="62" dur="300" fill="hold"/>
                                        <p:tgtEl>
                                          <p:spTgt spid="15"/>
                                        </p:tgtEl>
                                        <p:attrNameLst>
                                          <p:attrName>ppt_y</p:attrName>
                                        </p:attrNameLst>
                                      </p:cBhvr>
                                      <p:tavLst>
                                        <p:tav tm="0">
                                          <p:val>
                                            <p:strVal val="#ppt_y"/>
                                          </p:val>
                                        </p:tav>
                                        <p:tav tm="100000">
                                          <p:val>
                                            <p:strVal val="#ppt_y"/>
                                          </p:val>
                                        </p:tav>
                                      </p:tavLst>
                                    </p:anim>
                                  </p:childTnLst>
                                </p:cTn>
                              </p:par>
                            </p:childTnLst>
                          </p:cTn>
                        </p:par>
                        <p:par>
                          <p:cTn id="63" fill="hold" nodeType="afterGroup">
                            <p:stCondLst>
                              <p:cond delay="2600"/>
                            </p:stCondLst>
                            <p:childTnLst>
                              <p:par>
                                <p:cTn id="64" presetID="2" presetClass="entr" presetSubtype="8" decel="63300" fill="hold"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additive="base">
                                        <p:cTn id="66" dur="300" fill="hold"/>
                                        <p:tgtEl>
                                          <p:spTgt spid="18"/>
                                        </p:tgtEl>
                                        <p:attrNameLst>
                                          <p:attrName>ppt_x</p:attrName>
                                        </p:attrNameLst>
                                      </p:cBhvr>
                                      <p:tavLst>
                                        <p:tav tm="0">
                                          <p:val>
                                            <p:strVal val="0-#ppt_w/2"/>
                                          </p:val>
                                        </p:tav>
                                        <p:tav tm="100000">
                                          <p:val>
                                            <p:strVal val="#ppt_x"/>
                                          </p:val>
                                        </p:tav>
                                      </p:tavLst>
                                    </p:anim>
                                    <p:anim calcmode="lin" valueType="num">
                                      <p:cBhvr additive="base">
                                        <p:cTn id="67" dur="300" fill="hold"/>
                                        <p:tgtEl>
                                          <p:spTgt spid="18"/>
                                        </p:tgtEl>
                                        <p:attrNameLst>
                                          <p:attrName>ppt_y</p:attrName>
                                        </p:attrNameLst>
                                      </p:cBhvr>
                                      <p:tavLst>
                                        <p:tav tm="0">
                                          <p:val>
                                            <p:strVal val="#ppt_y"/>
                                          </p:val>
                                        </p:tav>
                                        <p:tav tm="100000">
                                          <p:val>
                                            <p:strVal val="#ppt_y"/>
                                          </p:val>
                                        </p:tav>
                                      </p:tavLst>
                                    </p:anim>
                                  </p:childTnLst>
                                </p:cTn>
                              </p:par>
                            </p:childTnLst>
                          </p:cTn>
                        </p:par>
                        <p:par>
                          <p:cTn id="68" fill="hold" nodeType="afterGroup">
                            <p:stCondLst>
                              <p:cond delay="2900"/>
                            </p:stCondLst>
                            <p:childTnLst>
                              <p:par>
                                <p:cTn id="69" presetID="2" presetClass="entr" presetSubtype="8" decel="63300"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additive="base">
                                        <p:cTn id="71" dur="300" fill="hold"/>
                                        <p:tgtEl>
                                          <p:spTgt spid="21"/>
                                        </p:tgtEl>
                                        <p:attrNameLst>
                                          <p:attrName>ppt_x</p:attrName>
                                        </p:attrNameLst>
                                      </p:cBhvr>
                                      <p:tavLst>
                                        <p:tav tm="0">
                                          <p:val>
                                            <p:strVal val="0-#ppt_w/2"/>
                                          </p:val>
                                        </p:tav>
                                        <p:tav tm="100000">
                                          <p:val>
                                            <p:strVal val="#ppt_x"/>
                                          </p:val>
                                        </p:tav>
                                      </p:tavLst>
                                    </p:anim>
                                    <p:anim calcmode="lin" valueType="num">
                                      <p:cBhvr additive="base">
                                        <p:cTn id="72" dur="300" fill="hold"/>
                                        <p:tgtEl>
                                          <p:spTgt spid="21"/>
                                        </p:tgtEl>
                                        <p:attrNameLst>
                                          <p:attrName>ppt_y</p:attrName>
                                        </p:attrNameLst>
                                      </p:cBhvr>
                                      <p:tavLst>
                                        <p:tav tm="0">
                                          <p:val>
                                            <p:strVal val="#ppt_y"/>
                                          </p:val>
                                        </p:tav>
                                        <p:tav tm="100000">
                                          <p:val>
                                            <p:strVal val="#ppt_y"/>
                                          </p:val>
                                        </p:tav>
                                      </p:tavLst>
                                    </p:anim>
                                  </p:childTnLst>
                                </p:cTn>
                              </p:par>
                            </p:childTnLst>
                          </p:cTn>
                        </p:par>
                        <p:par>
                          <p:cTn id="73" fill="hold" nodeType="afterGroup">
                            <p:stCondLst>
                              <p:cond delay="3200"/>
                            </p:stCondLst>
                            <p:childTnLst>
                              <p:par>
                                <p:cTn id="74" presetID="53" presetClass="entr" presetSubtype="16" fill="hold" grpId="0" nodeType="afterEffect">
                                  <p:stCondLst>
                                    <p:cond delay="0"/>
                                  </p:stCondLst>
                                  <p:childTnLst>
                                    <p:set>
                                      <p:cBhvr>
                                        <p:cTn id="75" dur="1" fill="hold">
                                          <p:stCondLst>
                                            <p:cond delay="0"/>
                                          </p:stCondLst>
                                        </p:cTn>
                                        <p:tgtEl>
                                          <p:spTgt spid="25"/>
                                        </p:tgtEl>
                                        <p:attrNameLst>
                                          <p:attrName>style.visibility</p:attrName>
                                        </p:attrNameLst>
                                      </p:cBhvr>
                                      <p:to>
                                        <p:strVal val="visible"/>
                                      </p:to>
                                    </p:set>
                                    <p:anim calcmode="lin" valueType="num">
                                      <p:cBhvr>
                                        <p:cTn id="76" dur="500" fill="hold"/>
                                        <p:tgtEl>
                                          <p:spTgt spid="25"/>
                                        </p:tgtEl>
                                        <p:attrNameLst>
                                          <p:attrName>ppt_w</p:attrName>
                                        </p:attrNameLst>
                                      </p:cBhvr>
                                      <p:tavLst>
                                        <p:tav tm="0">
                                          <p:val>
                                            <p:fltVal val="0"/>
                                          </p:val>
                                        </p:tav>
                                        <p:tav tm="100000">
                                          <p:val>
                                            <p:strVal val="#ppt_w"/>
                                          </p:val>
                                        </p:tav>
                                      </p:tavLst>
                                    </p:anim>
                                    <p:anim calcmode="lin" valueType="num">
                                      <p:cBhvr>
                                        <p:cTn id="77" dur="500" fill="hold"/>
                                        <p:tgtEl>
                                          <p:spTgt spid="25"/>
                                        </p:tgtEl>
                                        <p:attrNameLst>
                                          <p:attrName>ppt_h</p:attrName>
                                        </p:attrNameLst>
                                      </p:cBhvr>
                                      <p:tavLst>
                                        <p:tav tm="0">
                                          <p:val>
                                            <p:fltVal val="0"/>
                                          </p:val>
                                        </p:tav>
                                        <p:tav tm="100000">
                                          <p:val>
                                            <p:strVal val="#ppt_h"/>
                                          </p:val>
                                        </p:tav>
                                      </p:tavLst>
                                    </p:anim>
                                    <p:animEffect transition="in" filter="fade">
                                      <p:cBhvr>
                                        <p:cTn id="78" dur="500"/>
                                        <p:tgtEl>
                                          <p:spTgt spid="25"/>
                                        </p:tgtEl>
                                      </p:cBhvr>
                                    </p:animEffect>
                                  </p:childTnLst>
                                </p:cTn>
                              </p:par>
                              <p:par>
                                <p:cTn id="79" presetID="53" presetClass="entr" presetSubtype="16" fill="hold" nodeType="withEffect">
                                  <p:stCondLst>
                                    <p:cond delay="0"/>
                                  </p:stCondLst>
                                  <p:childTnLst>
                                    <p:set>
                                      <p:cBhvr>
                                        <p:cTn id="80" dur="1" fill="hold">
                                          <p:stCondLst>
                                            <p:cond delay="0"/>
                                          </p:stCondLst>
                                        </p:cTn>
                                        <p:tgtEl>
                                          <p:spTgt spid="22"/>
                                        </p:tgtEl>
                                        <p:attrNameLst>
                                          <p:attrName>style.visibility</p:attrName>
                                        </p:attrNameLst>
                                      </p:cBhvr>
                                      <p:to>
                                        <p:strVal val="visible"/>
                                      </p:to>
                                    </p:set>
                                    <p:anim calcmode="lin" valueType="num">
                                      <p:cBhvr>
                                        <p:cTn id="81" dur="500" fill="hold"/>
                                        <p:tgtEl>
                                          <p:spTgt spid="22"/>
                                        </p:tgtEl>
                                        <p:attrNameLst>
                                          <p:attrName>ppt_w</p:attrName>
                                        </p:attrNameLst>
                                      </p:cBhvr>
                                      <p:tavLst>
                                        <p:tav tm="0">
                                          <p:val>
                                            <p:fltVal val="0"/>
                                          </p:val>
                                        </p:tav>
                                        <p:tav tm="100000">
                                          <p:val>
                                            <p:strVal val="#ppt_w"/>
                                          </p:val>
                                        </p:tav>
                                      </p:tavLst>
                                    </p:anim>
                                    <p:anim calcmode="lin" valueType="num">
                                      <p:cBhvr>
                                        <p:cTn id="82" dur="500" fill="hold"/>
                                        <p:tgtEl>
                                          <p:spTgt spid="22"/>
                                        </p:tgtEl>
                                        <p:attrNameLst>
                                          <p:attrName>ppt_h</p:attrName>
                                        </p:attrNameLst>
                                      </p:cBhvr>
                                      <p:tavLst>
                                        <p:tav tm="0">
                                          <p:val>
                                            <p:fltVal val="0"/>
                                          </p:val>
                                        </p:tav>
                                        <p:tav tm="100000">
                                          <p:val>
                                            <p:strVal val="#ppt_h"/>
                                          </p:val>
                                        </p:tav>
                                      </p:tavLst>
                                    </p:anim>
                                    <p:animEffect transition="in" filter="fade">
                                      <p:cBhvr>
                                        <p:cTn id="83" dur="500"/>
                                        <p:tgtEl>
                                          <p:spTgt spid="22"/>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26"/>
                                        </p:tgtEl>
                                        <p:attrNameLst>
                                          <p:attrName>style.visibility</p:attrName>
                                        </p:attrNameLst>
                                      </p:cBhvr>
                                      <p:to>
                                        <p:strVal val="visible"/>
                                      </p:to>
                                    </p:set>
                                    <p:anim calcmode="lin" valueType="num">
                                      <p:cBhvr>
                                        <p:cTn id="86" dur="500" fill="hold"/>
                                        <p:tgtEl>
                                          <p:spTgt spid="26"/>
                                        </p:tgtEl>
                                        <p:attrNameLst>
                                          <p:attrName>ppt_w</p:attrName>
                                        </p:attrNameLst>
                                      </p:cBhvr>
                                      <p:tavLst>
                                        <p:tav tm="0">
                                          <p:val>
                                            <p:fltVal val="0"/>
                                          </p:val>
                                        </p:tav>
                                        <p:tav tm="100000">
                                          <p:val>
                                            <p:strVal val="#ppt_w"/>
                                          </p:val>
                                        </p:tav>
                                      </p:tavLst>
                                    </p:anim>
                                    <p:anim calcmode="lin" valueType="num">
                                      <p:cBhvr>
                                        <p:cTn id="87" dur="500" fill="hold"/>
                                        <p:tgtEl>
                                          <p:spTgt spid="26"/>
                                        </p:tgtEl>
                                        <p:attrNameLst>
                                          <p:attrName>ppt_h</p:attrName>
                                        </p:attrNameLst>
                                      </p:cBhvr>
                                      <p:tavLst>
                                        <p:tav tm="0">
                                          <p:val>
                                            <p:fltVal val="0"/>
                                          </p:val>
                                        </p:tav>
                                        <p:tav tm="100000">
                                          <p:val>
                                            <p:strVal val="#ppt_h"/>
                                          </p:val>
                                        </p:tav>
                                      </p:tavLst>
                                    </p:anim>
                                    <p:animEffect transition="in" filter="fade">
                                      <p:cBhvr>
                                        <p:cTn id="88" dur="500"/>
                                        <p:tgtEl>
                                          <p:spTgt spid="26"/>
                                        </p:tgtEl>
                                      </p:cBhvr>
                                    </p:animEffect>
                                  </p:childTnLst>
                                </p:cTn>
                              </p:par>
                              <p:par>
                                <p:cTn id="89" presetID="53" presetClass="entr" presetSubtype="16" fill="hold" nodeType="with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p:cTn id="91" dur="500" fill="hold"/>
                                        <p:tgtEl>
                                          <p:spTgt spid="23"/>
                                        </p:tgtEl>
                                        <p:attrNameLst>
                                          <p:attrName>ppt_w</p:attrName>
                                        </p:attrNameLst>
                                      </p:cBhvr>
                                      <p:tavLst>
                                        <p:tav tm="0">
                                          <p:val>
                                            <p:fltVal val="0"/>
                                          </p:val>
                                        </p:tav>
                                        <p:tav tm="100000">
                                          <p:val>
                                            <p:strVal val="#ppt_w"/>
                                          </p:val>
                                        </p:tav>
                                      </p:tavLst>
                                    </p:anim>
                                    <p:anim calcmode="lin" valueType="num">
                                      <p:cBhvr>
                                        <p:cTn id="92" dur="500" fill="hold"/>
                                        <p:tgtEl>
                                          <p:spTgt spid="23"/>
                                        </p:tgtEl>
                                        <p:attrNameLst>
                                          <p:attrName>ppt_h</p:attrName>
                                        </p:attrNameLst>
                                      </p:cBhvr>
                                      <p:tavLst>
                                        <p:tav tm="0">
                                          <p:val>
                                            <p:fltVal val="0"/>
                                          </p:val>
                                        </p:tav>
                                        <p:tav tm="100000">
                                          <p:val>
                                            <p:strVal val="#ppt_h"/>
                                          </p:val>
                                        </p:tav>
                                      </p:tavLst>
                                    </p:anim>
                                    <p:animEffect transition="in" filter="fade">
                                      <p:cBhvr>
                                        <p:cTn id="93" dur="500"/>
                                        <p:tgtEl>
                                          <p:spTgt spid="23"/>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27"/>
                                        </p:tgtEl>
                                        <p:attrNameLst>
                                          <p:attrName>style.visibility</p:attrName>
                                        </p:attrNameLst>
                                      </p:cBhvr>
                                      <p:to>
                                        <p:strVal val="visible"/>
                                      </p:to>
                                    </p:set>
                                    <p:anim calcmode="lin" valueType="num">
                                      <p:cBhvr>
                                        <p:cTn id="96" dur="500" fill="hold"/>
                                        <p:tgtEl>
                                          <p:spTgt spid="27"/>
                                        </p:tgtEl>
                                        <p:attrNameLst>
                                          <p:attrName>ppt_w</p:attrName>
                                        </p:attrNameLst>
                                      </p:cBhvr>
                                      <p:tavLst>
                                        <p:tav tm="0">
                                          <p:val>
                                            <p:fltVal val="0"/>
                                          </p:val>
                                        </p:tav>
                                        <p:tav tm="100000">
                                          <p:val>
                                            <p:strVal val="#ppt_w"/>
                                          </p:val>
                                        </p:tav>
                                      </p:tavLst>
                                    </p:anim>
                                    <p:anim calcmode="lin" valueType="num">
                                      <p:cBhvr>
                                        <p:cTn id="97" dur="500" fill="hold"/>
                                        <p:tgtEl>
                                          <p:spTgt spid="27"/>
                                        </p:tgtEl>
                                        <p:attrNameLst>
                                          <p:attrName>ppt_h</p:attrName>
                                        </p:attrNameLst>
                                      </p:cBhvr>
                                      <p:tavLst>
                                        <p:tav tm="0">
                                          <p:val>
                                            <p:fltVal val="0"/>
                                          </p:val>
                                        </p:tav>
                                        <p:tav tm="100000">
                                          <p:val>
                                            <p:strVal val="#ppt_h"/>
                                          </p:val>
                                        </p:tav>
                                      </p:tavLst>
                                    </p:anim>
                                    <p:animEffect transition="in" filter="fade">
                                      <p:cBhvr>
                                        <p:cTn id="98" dur="500"/>
                                        <p:tgtEl>
                                          <p:spTgt spid="27"/>
                                        </p:tgtEl>
                                      </p:cBhvr>
                                    </p:animEffect>
                                  </p:childTnLst>
                                </p:cTn>
                              </p:par>
                              <p:par>
                                <p:cTn id="99" presetID="53" presetClass="entr" presetSubtype="16" fill="hold" nodeType="with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p:cTn id="101" dur="500" fill="hold"/>
                                        <p:tgtEl>
                                          <p:spTgt spid="24"/>
                                        </p:tgtEl>
                                        <p:attrNameLst>
                                          <p:attrName>ppt_w</p:attrName>
                                        </p:attrNameLst>
                                      </p:cBhvr>
                                      <p:tavLst>
                                        <p:tav tm="0">
                                          <p:val>
                                            <p:fltVal val="0"/>
                                          </p:val>
                                        </p:tav>
                                        <p:tav tm="100000">
                                          <p:val>
                                            <p:strVal val="#ppt_w"/>
                                          </p:val>
                                        </p:tav>
                                      </p:tavLst>
                                    </p:anim>
                                    <p:anim calcmode="lin" valueType="num">
                                      <p:cBhvr>
                                        <p:cTn id="102" dur="500" fill="hold"/>
                                        <p:tgtEl>
                                          <p:spTgt spid="24"/>
                                        </p:tgtEl>
                                        <p:attrNameLst>
                                          <p:attrName>ppt_h</p:attrName>
                                        </p:attrNameLst>
                                      </p:cBhvr>
                                      <p:tavLst>
                                        <p:tav tm="0">
                                          <p:val>
                                            <p:fltVal val="0"/>
                                          </p:val>
                                        </p:tav>
                                        <p:tav tm="100000">
                                          <p:val>
                                            <p:strVal val="#ppt_h"/>
                                          </p:val>
                                        </p:tav>
                                      </p:tavLst>
                                    </p:anim>
                                    <p:animEffect transition="in" filter="fade">
                                      <p:cBhvr>
                                        <p:cTn id="10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21" grpId="0" animBg="1"/>
      <p:bldP spid="25" grpId="0"/>
      <p:bldP spid="26" grpId="0"/>
      <p:bldP spid="27" grpId="0"/>
      <p:bldP spid="28"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rgbClr val="000000"/>
                </a:solidFill>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7113"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rgbClr val="FFFFFF"/>
                </a:solidFill>
                <a:latin typeface="微软雅黑" pitchFamily="34" charset="-122"/>
                <a:ea typeface="微软雅黑" pitchFamily="34" charset="-122"/>
              </a:rPr>
              <a:t>16</a:t>
            </a:r>
          </a:p>
        </p:txBody>
      </p:sp>
      <p:grpSp>
        <p:nvGrpSpPr>
          <p:cNvPr id="11" name="组合 10"/>
          <p:cNvGrpSpPr>
            <a:grpSpLocks/>
          </p:cNvGrpSpPr>
          <p:nvPr/>
        </p:nvGrpSpPr>
        <p:grpSpPr bwMode="auto">
          <a:xfrm>
            <a:off x="900113" y="1208088"/>
            <a:ext cx="7448550" cy="777875"/>
            <a:chOff x="899592" y="1207363"/>
            <a:chExt cx="7448488" cy="779317"/>
          </a:xfrm>
        </p:grpSpPr>
        <p:sp>
          <p:nvSpPr>
            <p:cNvPr id="12" name="右箭头 11"/>
            <p:cNvSpPr/>
            <p:nvPr/>
          </p:nvSpPr>
          <p:spPr>
            <a:xfrm>
              <a:off x="899592" y="1207363"/>
              <a:ext cx="7448488" cy="779317"/>
            </a:xfrm>
            <a:prstGeom prst="rightArrow">
              <a:avLst>
                <a:gd name="adj1" fmla="val 65054"/>
                <a:gd name="adj2" fmla="val 78522"/>
              </a:avLst>
            </a:prstGeom>
            <a:solidFill>
              <a:srgbClr val="1C70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pic>
          <p:nvPicPr>
            <p:cNvPr id="47116"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3608" y="1391166"/>
              <a:ext cx="381000" cy="411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1259951" y="1361635"/>
              <a:ext cx="1749410" cy="418287"/>
            </a:xfrm>
            <a:prstGeom prst="rect">
              <a:avLst/>
            </a:prstGeom>
            <a:noFill/>
          </p:spPr>
          <p:txBody>
            <a:bodyPr>
              <a:spAutoFit/>
            </a:bodyPr>
            <a:lstStyle/>
            <a:p>
              <a:pPr algn="ctr" fontAlgn="auto">
                <a:lnSpc>
                  <a:spcPct val="150000"/>
                </a:lnSpc>
                <a:spcBef>
                  <a:spcPts val="0"/>
                </a:spcBef>
                <a:spcAft>
                  <a:spcPts val="0"/>
                </a:spcAft>
                <a:buFontTx/>
                <a:buNone/>
                <a:defRPr/>
              </a:pPr>
              <a:r>
                <a:rPr lang="zh-CN" altLang="en-US" sz="1600" b="1" kern="0" dirty="0">
                  <a:solidFill>
                    <a:sysClr val="window" lastClr="FFFFFF"/>
                  </a:solidFill>
                  <a:latin typeface="微软雅黑" pitchFamily="34" charset="-122"/>
                  <a:ea typeface="微软雅黑" pitchFamily="34" charset="-122"/>
                </a:rPr>
                <a:t>这里填写标题</a:t>
              </a:r>
              <a:endParaRPr lang="en-US" sz="1600" b="1" kern="0" dirty="0">
                <a:solidFill>
                  <a:sysClr val="window" lastClr="FFFFFF"/>
                </a:solidFill>
                <a:latin typeface="微软雅黑" pitchFamily="34" charset="-122"/>
                <a:ea typeface="微软雅黑" pitchFamily="34" charset="-122"/>
              </a:endParaRPr>
            </a:p>
          </p:txBody>
        </p:sp>
      </p:grpSp>
      <p:sp>
        <p:nvSpPr>
          <p:cNvPr id="15" name="矩形 14"/>
          <p:cNvSpPr>
            <a:spLocks noChangeArrowheads="1"/>
          </p:cNvSpPr>
          <p:nvPr/>
        </p:nvSpPr>
        <p:spPr bwMode="auto">
          <a:xfrm>
            <a:off x="973138" y="1995488"/>
            <a:ext cx="2085975"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200">
                <a:solidFill>
                  <a:srgbClr val="000000"/>
                </a:solidFill>
                <a:latin typeface="微软雅黑" pitchFamily="34" charset="-122"/>
                <a:ea typeface="微软雅黑" pitchFamily="34" charset="-122"/>
              </a:rPr>
              <a:t>设计的发展存在着一个时代价值观的问题，即什么是设计？为什么而设计？围绕这个问题，不同的时期就会形成不同的设计面貌。对于多元化的今天，如何找到设计自身的演绎趋势，符合现代社会的发展，这就需要设计师赋予设计以生命，能动地给予设计以人性化的体验，建立起设计与人与自然的新融合；其次结合时代的特征创造出符合艺术品位，体现科学价值和推动经济发展。</a:t>
            </a:r>
          </a:p>
        </p:txBody>
      </p:sp>
      <p:grpSp>
        <p:nvGrpSpPr>
          <p:cNvPr id="16" name="组合 15"/>
          <p:cNvGrpSpPr>
            <a:grpSpLocks/>
          </p:cNvGrpSpPr>
          <p:nvPr/>
        </p:nvGrpSpPr>
        <p:grpSpPr bwMode="auto">
          <a:xfrm>
            <a:off x="3132138" y="1708150"/>
            <a:ext cx="5216525" cy="779463"/>
            <a:chOff x="3131840" y="1707654"/>
            <a:chExt cx="5216240" cy="779317"/>
          </a:xfrm>
        </p:grpSpPr>
        <p:sp>
          <p:nvSpPr>
            <p:cNvPr id="17" name="右箭头 16"/>
            <p:cNvSpPr/>
            <p:nvPr/>
          </p:nvSpPr>
          <p:spPr>
            <a:xfrm>
              <a:off x="3131840" y="1707654"/>
              <a:ext cx="5216240" cy="779317"/>
            </a:xfrm>
            <a:prstGeom prst="rightArrow">
              <a:avLst>
                <a:gd name="adj1" fmla="val 65054"/>
                <a:gd name="adj2" fmla="val 78522"/>
              </a:avLst>
            </a:prstGeom>
            <a:solidFill>
              <a:srgbClr val="41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pic>
          <p:nvPicPr>
            <p:cNvPr id="47121" name="Picture 1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1881497"/>
              <a:ext cx="462738" cy="43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a:off x="3523931" y="1852090"/>
              <a:ext cx="1749329" cy="417434"/>
            </a:xfrm>
            <a:prstGeom prst="rect">
              <a:avLst/>
            </a:prstGeom>
            <a:noFill/>
          </p:spPr>
          <p:txBody>
            <a:bodyPr>
              <a:spAutoFit/>
            </a:bodyPr>
            <a:lstStyle/>
            <a:p>
              <a:pPr algn="ctr" fontAlgn="auto">
                <a:lnSpc>
                  <a:spcPct val="150000"/>
                </a:lnSpc>
                <a:spcBef>
                  <a:spcPts val="0"/>
                </a:spcBef>
                <a:spcAft>
                  <a:spcPts val="0"/>
                </a:spcAft>
                <a:buFontTx/>
                <a:buNone/>
                <a:defRPr/>
              </a:pPr>
              <a:r>
                <a:rPr lang="zh-CN" altLang="en-US" sz="1600" b="1" kern="0" dirty="0">
                  <a:solidFill>
                    <a:sysClr val="window" lastClr="FFFFFF"/>
                  </a:solidFill>
                  <a:latin typeface="微软雅黑" pitchFamily="34" charset="-122"/>
                  <a:ea typeface="微软雅黑" pitchFamily="34" charset="-122"/>
                </a:rPr>
                <a:t>这里填写标题</a:t>
              </a:r>
              <a:endParaRPr lang="en-US" sz="1600" b="1" kern="0" dirty="0">
                <a:solidFill>
                  <a:sysClr val="window" lastClr="FFFFFF"/>
                </a:solidFill>
                <a:latin typeface="微软雅黑" pitchFamily="34" charset="-122"/>
                <a:ea typeface="微软雅黑" pitchFamily="34" charset="-122"/>
              </a:endParaRPr>
            </a:p>
          </p:txBody>
        </p:sp>
      </p:grpSp>
      <p:sp>
        <p:nvSpPr>
          <p:cNvPr id="20" name="矩形 19"/>
          <p:cNvSpPr>
            <a:spLocks noChangeArrowheads="1"/>
          </p:cNvSpPr>
          <p:nvPr/>
        </p:nvSpPr>
        <p:spPr bwMode="auto">
          <a:xfrm>
            <a:off x="3276600" y="2508250"/>
            <a:ext cx="2041525"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200">
                <a:solidFill>
                  <a:srgbClr val="000000"/>
                </a:solidFill>
                <a:latin typeface="微软雅黑" pitchFamily="34" charset="-122"/>
                <a:ea typeface="微软雅黑" pitchFamily="34" charset="-122"/>
              </a:rPr>
              <a:t>设计的发展存在着一个时代价值观的问题，即什么是设计？为什么而设计？围绕这个问题，不同的时期就会形成不同的设计面貌。对于多元化的今天，如何找到设计自身的演绎趋势，符合现代社会的发展，这就需要设计师赋予设计以生命，能动地给予设计以人性化的体验，建立起设计与人与新融合。</a:t>
            </a:r>
          </a:p>
        </p:txBody>
      </p:sp>
      <p:cxnSp>
        <p:nvCxnSpPr>
          <p:cNvPr id="21" name="直接连接符 20"/>
          <p:cNvCxnSpPr/>
          <p:nvPr/>
        </p:nvCxnSpPr>
        <p:spPr>
          <a:xfrm>
            <a:off x="3132138" y="1881188"/>
            <a:ext cx="0" cy="2708275"/>
          </a:xfrm>
          <a:prstGeom prst="line">
            <a:avLst/>
          </a:prstGeom>
          <a:ln w="6350">
            <a:solidFill>
              <a:schemeClr val="bg2"/>
            </a:solidFill>
            <a:prstDash val="dashDot"/>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430838" y="2386013"/>
            <a:ext cx="0" cy="2203450"/>
          </a:xfrm>
          <a:prstGeom prst="line">
            <a:avLst/>
          </a:prstGeom>
          <a:ln w="6350">
            <a:solidFill>
              <a:schemeClr val="bg2">
                <a:lumMod val="40000"/>
                <a:lumOff val="6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3" name="矩形 22"/>
          <p:cNvSpPr>
            <a:spLocks noChangeArrowheads="1"/>
          </p:cNvSpPr>
          <p:nvPr/>
        </p:nvSpPr>
        <p:spPr bwMode="auto">
          <a:xfrm>
            <a:off x="5565775" y="3049588"/>
            <a:ext cx="2030413"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200">
                <a:solidFill>
                  <a:srgbClr val="000000"/>
                </a:solidFill>
                <a:latin typeface="微软雅黑" pitchFamily="34" charset="-122"/>
                <a:ea typeface="微软雅黑" pitchFamily="34" charset="-122"/>
              </a:rPr>
              <a:t>设计的发展存在着一个时代价值观的问题，即什么是设计？为什么而设计？围绕这个问题，不同的时期就会形成不同的设计面貌。对于多元化的今天，如何找到设计自身的演绎趋势，符合现代社会的发展。</a:t>
            </a:r>
          </a:p>
        </p:txBody>
      </p:sp>
      <p:grpSp>
        <p:nvGrpSpPr>
          <p:cNvPr id="24" name="组合 23"/>
          <p:cNvGrpSpPr>
            <a:grpSpLocks/>
          </p:cNvGrpSpPr>
          <p:nvPr/>
        </p:nvGrpSpPr>
        <p:grpSpPr bwMode="auto">
          <a:xfrm>
            <a:off x="5430838" y="2211388"/>
            <a:ext cx="2917825" cy="779462"/>
            <a:chOff x="5430180" y="2211710"/>
            <a:chExt cx="2917900" cy="779317"/>
          </a:xfrm>
        </p:grpSpPr>
        <p:sp>
          <p:nvSpPr>
            <p:cNvPr id="25" name="右箭头 24"/>
            <p:cNvSpPr/>
            <p:nvPr/>
          </p:nvSpPr>
          <p:spPr>
            <a:xfrm>
              <a:off x="5430180" y="2211710"/>
              <a:ext cx="2917900" cy="779317"/>
            </a:xfrm>
            <a:prstGeom prst="rightArrow">
              <a:avLst>
                <a:gd name="adj1" fmla="val 65054"/>
                <a:gd name="adj2" fmla="val 78522"/>
              </a:avLst>
            </a:prstGeom>
            <a:solidFill>
              <a:srgbClr val="41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pic>
          <p:nvPicPr>
            <p:cNvPr id="47129" name="Picture 9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35098" y="2385553"/>
              <a:ext cx="409724" cy="43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Box 26"/>
            <p:cNvSpPr txBox="1"/>
            <p:nvPr/>
          </p:nvSpPr>
          <p:spPr>
            <a:xfrm>
              <a:off x="5723875" y="2356145"/>
              <a:ext cx="1749470" cy="417435"/>
            </a:xfrm>
            <a:prstGeom prst="rect">
              <a:avLst/>
            </a:prstGeom>
            <a:noFill/>
          </p:spPr>
          <p:txBody>
            <a:bodyPr>
              <a:spAutoFit/>
            </a:bodyPr>
            <a:lstStyle/>
            <a:p>
              <a:pPr algn="ctr" fontAlgn="auto">
                <a:lnSpc>
                  <a:spcPct val="150000"/>
                </a:lnSpc>
                <a:spcBef>
                  <a:spcPts val="0"/>
                </a:spcBef>
                <a:spcAft>
                  <a:spcPts val="0"/>
                </a:spcAft>
                <a:buFontTx/>
                <a:buNone/>
                <a:defRPr/>
              </a:pPr>
              <a:r>
                <a:rPr lang="zh-CN" altLang="en-US" sz="1600" b="1" kern="0" dirty="0">
                  <a:solidFill>
                    <a:sysClr val="window" lastClr="FFFFFF"/>
                  </a:solidFill>
                  <a:latin typeface="微软雅黑" pitchFamily="34" charset="-122"/>
                  <a:ea typeface="微软雅黑" pitchFamily="34" charset="-122"/>
                </a:rPr>
                <a:t>这里填写标题</a:t>
              </a:r>
              <a:endParaRPr lang="en-US" sz="1600" b="1" kern="0" dirty="0">
                <a:solidFill>
                  <a:sysClr val="window" lastClr="FFFFFF"/>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1400"/>
                            </p:stCondLst>
                            <p:childTnLst>
                              <p:par>
                                <p:cTn id="44" presetID="22" presetClass="entr" presetSubtype="8" fill="hold"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300"/>
                                        <p:tgtEl>
                                          <p:spTgt spid="11"/>
                                        </p:tgtEl>
                                      </p:cBhvr>
                                    </p:animEffect>
                                  </p:childTnLst>
                                </p:cTn>
                              </p:par>
                            </p:childTnLst>
                          </p:cTn>
                        </p:par>
                        <p:par>
                          <p:cTn id="47" fill="hold" nodeType="afterGroup">
                            <p:stCondLst>
                              <p:cond delay="1700"/>
                            </p:stCondLst>
                            <p:childTnLst>
                              <p:par>
                                <p:cTn id="48" presetID="12" presetClass="entr" presetSubtype="4"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300"/>
                                        <p:tgtEl>
                                          <p:spTgt spid="15"/>
                                        </p:tgtEl>
                                        <p:attrNameLst>
                                          <p:attrName>ppt_y</p:attrName>
                                        </p:attrNameLst>
                                      </p:cBhvr>
                                      <p:tavLst>
                                        <p:tav tm="0">
                                          <p:val>
                                            <p:strVal val="#ppt_y+#ppt_h*1.125000"/>
                                          </p:val>
                                        </p:tav>
                                        <p:tav tm="100000">
                                          <p:val>
                                            <p:strVal val="#ppt_y"/>
                                          </p:val>
                                        </p:tav>
                                      </p:tavLst>
                                    </p:anim>
                                    <p:animEffect transition="in" filter="wipe(up)">
                                      <p:cBhvr>
                                        <p:cTn id="51" dur="300"/>
                                        <p:tgtEl>
                                          <p:spTgt spid="15"/>
                                        </p:tgtEl>
                                      </p:cBhvr>
                                    </p:animEffect>
                                  </p:childTnLst>
                                </p:cTn>
                              </p:par>
                            </p:childTnLst>
                          </p:cTn>
                        </p:par>
                        <p:par>
                          <p:cTn id="52" fill="hold" nodeType="afterGroup">
                            <p:stCondLst>
                              <p:cond delay="2000"/>
                            </p:stCondLst>
                            <p:childTnLst>
                              <p:par>
                                <p:cTn id="53" presetID="22" presetClass="entr" presetSubtype="8"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300"/>
                                        <p:tgtEl>
                                          <p:spTgt spid="16"/>
                                        </p:tgtEl>
                                      </p:cBhvr>
                                    </p:animEffect>
                                  </p:childTnLst>
                                </p:cTn>
                              </p:par>
                              <p:par>
                                <p:cTn id="56" presetID="22" presetClass="entr" presetSubtype="1"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wipe(up)">
                                      <p:cBhvr>
                                        <p:cTn id="58" dur="300"/>
                                        <p:tgtEl>
                                          <p:spTgt spid="21"/>
                                        </p:tgtEl>
                                      </p:cBhvr>
                                    </p:animEffect>
                                  </p:childTnLst>
                                </p:cTn>
                              </p:par>
                            </p:childTnLst>
                          </p:cTn>
                        </p:par>
                        <p:par>
                          <p:cTn id="59" fill="hold" nodeType="afterGroup">
                            <p:stCondLst>
                              <p:cond delay="2300"/>
                            </p:stCondLst>
                            <p:childTnLst>
                              <p:par>
                                <p:cTn id="60" presetID="12" presetClass="entr" presetSubtype="4"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300"/>
                                        <p:tgtEl>
                                          <p:spTgt spid="20"/>
                                        </p:tgtEl>
                                        <p:attrNameLst>
                                          <p:attrName>ppt_y</p:attrName>
                                        </p:attrNameLst>
                                      </p:cBhvr>
                                      <p:tavLst>
                                        <p:tav tm="0">
                                          <p:val>
                                            <p:strVal val="#ppt_y+#ppt_h*1.125000"/>
                                          </p:val>
                                        </p:tav>
                                        <p:tav tm="100000">
                                          <p:val>
                                            <p:strVal val="#ppt_y"/>
                                          </p:val>
                                        </p:tav>
                                      </p:tavLst>
                                    </p:anim>
                                    <p:animEffect transition="in" filter="wipe(up)">
                                      <p:cBhvr>
                                        <p:cTn id="63" dur="300"/>
                                        <p:tgtEl>
                                          <p:spTgt spid="20"/>
                                        </p:tgtEl>
                                      </p:cBhvr>
                                    </p:animEffect>
                                  </p:childTnLst>
                                </p:cTn>
                              </p:par>
                            </p:childTnLst>
                          </p:cTn>
                        </p:par>
                        <p:par>
                          <p:cTn id="64" fill="hold" nodeType="afterGroup">
                            <p:stCondLst>
                              <p:cond delay="2600"/>
                            </p:stCondLst>
                            <p:childTnLst>
                              <p:par>
                                <p:cTn id="65" presetID="22" presetClass="entr" presetSubtype="8" fill="hold" nodeType="afterEffect">
                                  <p:stCondLst>
                                    <p:cond delay="300"/>
                                  </p:stCondLst>
                                  <p:childTnLst>
                                    <p:set>
                                      <p:cBhvr>
                                        <p:cTn id="66" dur="1" fill="hold">
                                          <p:stCondLst>
                                            <p:cond delay="0"/>
                                          </p:stCondLst>
                                        </p:cTn>
                                        <p:tgtEl>
                                          <p:spTgt spid="24"/>
                                        </p:tgtEl>
                                        <p:attrNameLst>
                                          <p:attrName>style.visibility</p:attrName>
                                        </p:attrNameLst>
                                      </p:cBhvr>
                                      <p:to>
                                        <p:strVal val="visible"/>
                                      </p:to>
                                    </p:set>
                                    <p:animEffect transition="in" filter="wipe(left)">
                                      <p:cBhvr>
                                        <p:cTn id="67" dur="300"/>
                                        <p:tgtEl>
                                          <p:spTgt spid="24"/>
                                        </p:tgtEl>
                                      </p:cBhvr>
                                    </p:animEffect>
                                  </p:childTnLst>
                                </p:cTn>
                              </p:par>
                              <p:par>
                                <p:cTn id="68" presetID="22" presetClass="entr" presetSubtype="1" fill="hold" nodeType="withEffect">
                                  <p:stCondLst>
                                    <p:cond delay="300"/>
                                  </p:stCondLst>
                                  <p:childTnLst>
                                    <p:set>
                                      <p:cBhvr>
                                        <p:cTn id="69" dur="1" fill="hold">
                                          <p:stCondLst>
                                            <p:cond delay="0"/>
                                          </p:stCondLst>
                                        </p:cTn>
                                        <p:tgtEl>
                                          <p:spTgt spid="22"/>
                                        </p:tgtEl>
                                        <p:attrNameLst>
                                          <p:attrName>style.visibility</p:attrName>
                                        </p:attrNameLst>
                                      </p:cBhvr>
                                      <p:to>
                                        <p:strVal val="visible"/>
                                      </p:to>
                                    </p:set>
                                    <p:animEffect transition="in" filter="wipe(up)">
                                      <p:cBhvr>
                                        <p:cTn id="70" dur="300"/>
                                        <p:tgtEl>
                                          <p:spTgt spid="22"/>
                                        </p:tgtEl>
                                      </p:cBhvr>
                                    </p:animEffect>
                                  </p:childTnLst>
                                </p:cTn>
                              </p:par>
                            </p:childTnLst>
                          </p:cTn>
                        </p:par>
                        <p:par>
                          <p:cTn id="71" fill="hold" nodeType="afterGroup">
                            <p:stCondLst>
                              <p:cond delay="3200"/>
                            </p:stCondLst>
                            <p:childTnLst>
                              <p:par>
                                <p:cTn id="72" presetID="12" presetClass="entr" presetSubtype="4"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additive="base">
                                        <p:cTn id="74" dur="300"/>
                                        <p:tgtEl>
                                          <p:spTgt spid="23"/>
                                        </p:tgtEl>
                                        <p:attrNameLst>
                                          <p:attrName>ppt_y</p:attrName>
                                        </p:attrNameLst>
                                      </p:cBhvr>
                                      <p:tavLst>
                                        <p:tav tm="0">
                                          <p:val>
                                            <p:strVal val="#ppt_y+#ppt_h*1.125000"/>
                                          </p:val>
                                        </p:tav>
                                        <p:tav tm="100000">
                                          <p:val>
                                            <p:strVal val="#ppt_y"/>
                                          </p:val>
                                        </p:tav>
                                      </p:tavLst>
                                    </p:anim>
                                    <p:animEffect transition="in" filter="wipe(up)">
                                      <p:cBhvr>
                                        <p:cTn id="75" dur="3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15" grpId="0"/>
      <p:bldP spid="20"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rgbClr val="000000"/>
                </a:solidFill>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5065"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rgbClr val="FFFFFF"/>
                </a:solidFill>
                <a:latin typeface="微软雅黑" pitchFamily="34" charset="-122"/>
                <a:ea typeface="微软雅黑" pitchFamily="34" charset="-122"/>
              </a:rPr>
              <a:t>17</a:t>
            </a:r>
          </a:p>
        </p:txBody>
      </p:sp>
      <p:pic>
        <p:nvPicPr>
          <p:cNvPr id="11" name="图片 6"/>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62013" y="1347788"/>
            <a:ext cx="2257425" cy="1504950"/>
          </a:xfrm>
          <a:prstGeom prst="rect">
            <a:avLst/>
          </a:prstGeom>
          <a:noFill/>
          <a:ln w="9525">
            <a:solidFill>
              <a:srgbClr val="7F7F7F"/>
            </a:solidFill>
            <a:miter lim="800000"/>
            <a:headEnd/>
            <a:tailEnd/>
          </a:ln>
          <a:extLst>
            <a:ext uri="{909E8E84-426E-40DD-AFC4-6F175D3DCCD1}">
              <a14:hiddenFill xmlns:a14="http://schemas.microsoft.com/office/drawing/2010/main">
                <a:solidFill>
                  <a:srgbClr val="FFFFFF"/>
                </a:solidFill>
              </a14:hiddenFill>
            </a:ext>
          </a:extLst>
        </p:spPr>
      </p:pic>
      <p:pic>
        <p:nvPicPr>
          <p:cNvPr id="12" name="图片 7"/>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3549650" y="1347788"/>
            <a:ext cx="2006600" cy="1504950"/>
          </a:xfrm>
          <a:prstGeom prst="rect">
            <a:avLst/>
          </a:prstGeom>
          <a:noFill/>
          <a:ln w="9525">
            <a:solidFill>
              <a:srgbClr val="7F7F7F"/>
            </a:solidFill>
            <a:miter lim="800000"/>
            <a:headEnd/>
            <a:tailEnd/>
          </a:ln>
          <a:extLst>
            <a:ext uri="{909E8E84-426E-40DD-AFC4-6F175D3DCCD1}">
              <a14:hiddenFill xmlns:a14="http://schemas.microsoft.com/office/drawing/2010/main">
                <a:solidFill>
                  <a:srgbClr val="FFFFFF"/>
                </a:solidFill>
              </a14:hiddenFill>
            </a:ext>
          </a:extLst>
        </p:spPr>
      </p:pic>
      <p:pic>
        <p:nvPicPr>
          <p:cNvPr id="13" name="图片 8"/>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6277461" y="1347788"/>
            <a:ext cx="1675429" cy="1504950"/>
          </a:xfrm>
          <a:prstGeom prst="rect">
            <a:avLst/>
          </a:prstGeom>
          <a:noFill/>
          <a:ln w="9525">
            <a:solidFill>
              <a:srgbClr val="7F7F7F"/>
            </a:solidFill>
            <a:miter lim="800000"/>
            <a:headEnd/>
            <a:tailEnd/>
          </a:ln>
          <a:extLst>
            <a:ext uri="{909E8E84-426E-40DD-AFC4-6F175D3DCCD1}">
              <a14:hiddenFill xmlns:a14="http://schemas.microsoft.com/office/drawing/2010/main">
                <a:solidFill>
                  <a:srgbClr val="FFFFFF"/>
                </a:solidFill>
              </a14:hiddenFill>
            </a:ext>
          </a:extLst>
        </p:spPr>
      </p:pic>
      <p:grpSp>
        <p:nvGrpSpPr>
          <p:cNvPr id="14" name="Group 12"/>
          <p:cNvGrpSpPr>
            <a:grpSpLocks/>
          </p:cNvGrpSpPr>
          <p:nvPr/>
        </p:nvGrpSpPr>
        <p:grpSpPr bwMode="auto">
          <a:xfrm>
            <a:off x="862013" y="2949575"/>
            <a:ext cx="2257425" cy="1516063"/>
            <a:chOff x="0" y="0"/>
            <a:chExt cx="2257425" cy="1515550"/>
          </a:xfrm>
        </p:grpSpPr>
        <p:sp>
          <p:nvSpPr>
            <p:cNvPr id="15" name="矩形 65"/>
            <p:cNvSpPr>
              <a:spLocks noChangeArrowheads="1"/>
            </p:cNvSpPr>
            <p:nvPr/>
          </p:nvSpPr>
          <p:spPr bwMode="auto">
            <a:xfrm>
              <a:off x="0" y="0"/>
              <a:ext cx="2257425" cy="7141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auto">
                <a:spcBef>
                  <a:spcPts val="0"/>
                </a:spcBef>
                <a:spcAft>
                  <a:spcPts val="0"/>
                </a:spcAft>
                <a:buFontTx/>
                <a:buNone/>
                <a:defRPr/>
              </a:pPr>
              <a:endParaRPr lang="zh-CN" altLang="zh-CN" kern="0">
                <a:solidFill>
                  <a:srgbClr val="FFFFFF"/>
                </a:solidFill>
                <a:latin typeface="微软雅黑" pitchFamily="34" charset="-122"/>
                <a:ea typeface="微软雅黑" pitchFamily="34" charset="-122"/>
                <a:sym typeface="微软雅黑" pitchFamily="34" charset="-122"/>
              </a:endParaRPr>
            </a:p>
          </p:txBody>
        </p:sp>
        <p:sp>
          <p:nvSpPr>
            <p:cNvPr id="16" name="矩形 66"/>
            <p:cNvSpPr>
              <a:spLocks noChangeArrowheads="1"/>
            </p:cNvSpPr>
            <p:nvPr/>
          </p:nvSpPr>
          <p:spPr bwMode="auto">
            <a:xfrm>
              <a:off x="0" y="71414"/>
              <a:ext cx="2257425" cy="1444136"/>
            </a:xfrm>
            <a:prstGeom prst="rect">
              <a:avLst/>
            </a:prstGeom>
            <a:solidFill>
              <a:schemeClr val="bg2">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auto">
                <a:spcBef>
                  <a:spcPts val="0"/>
                </a:spcBef>
                <a:spcAft>
                  <a:spcPts val="0"/>
                </a:spcAft>
                <a:buFontTx/>
                <a:buNone/>
                <a:defRPr/>
              </a:pPr>
              <a:endParaRPr lang="zh-CN" altLang="zh-CN" kern="0">
                <a:solidFill>
                  <a:srgbClr val="FFFFFF"/>
                </a:solidFill>
                <a:latin typeface="微软雅黑" pitchFamily="34" charset="-122"/>
                <a:ea typeface="微软雅黑" pitchFamily="34" charset="-122"/>
                <a:sym typeface="微软雅黑" pitchFamily="34" charset="-122"/>
              </a:endParaRPr>
            </a:p>
          </p:txBody>
        </p:sp>
        <p:sp>
          <p:nvSpPr>
            <p:cNvPr id="17" name="矩形 67"/>
            <p:cNvSpPr>
              <a:spLocks noChangeArrowheads="1"/>
            </p:cNvSpPr>
            <p:nvPr/>
          </p:nvSpPr>
          <p:spPr bwMode="auto">
            <a:xfrm>
              <a:off x="80962" y="131718"/>
              <a:ext cx="2095500" cy="1383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fontAlgn="auto">
                <a:spcBef>
                  <a:spcPts val="0"/>
                </a:spcBef>
                <a:spcAft>
                  <a:spcPts val="0"/>
                </a:spcAft>
                <a:buFontTx/>
                <a:buNone/>
                <a:defRPr/>
              </a:pPr>
              <a:r>
                <a:rPr lang="zh-CN" altLang="en-US" sz="1200" kern="0" dirty="0">
                  <a:solidFill>
                    <a:srgbClr val="262626"/>
                  </a:solidFill>
                  <a:latin typeface="微软雅黑" pitchFamily="34" charset="-122"/>
                  <a:ea typeface="微软雅黑" pitchFamily="34" charset="-122"/>
                  <a:sym typeface="微软雅黑" pitchFamily="34" charset="-122"/>
                </a:rPr>
                <a:t>随着计算机技术的发展及印刷技术的进步，平面设计在熊猫感观领域的表现也越来越丰富，这对今天的平面设计都提出了空前的挑战，也为平面设计者提供了更为广阔的发展空间。</a:t>
              </a:r>
            </a:p>
          </p:txBody>
        </p:sp>
      </p:grpSp>
      <p:grpSp>
        <p:nvGrpSpPr>
          <p:cNvPr id="18" name="Group 16"/>
          <p:cNvGrpSpPr>
            <a:grpSpLocks/>
          </p:cNvGrpSpPr>
          <p:nvPr/>
        </p:nvGrpSpPr>
        <p:grpSpPr bwMode="auto">
          <a:xfrm>
            <a:off x="3424238" y="2949575"/>
            <a:ext cx="2257425" cy="1516063"/>
            <a:chOff x="0" y="0"/>
            <a:chExt cx="2257425" cy="1515550"/>
          </a:xfrm>
        </p:grpSpPr>
        <p:sp>
          <p:nvSpPr>
            <p:cNvPr id="19" name="矩形 69"/>
            <p:cNvSpPr>
              <a:spLocks noChangeArrowheads="1"/>
            </p:cNvSpPr>
            <p:nvPr/>
          </p:nvSpPr>
          <p:spPr bwMode="auto">
            <a:xfrm>
              <a:off x="0" y="0"/>
              <a:ext cx="2257425" cy="7141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auto">
                <a:spcBef>
                  <a:spcPts val="0"/>
                </a:spcBef>
                <a:spcAft>
                  <a:spcPts val="0"/>
                </a:spcAft>
                <a:buFontTx/>
                <a:buNone/>
                <a:defRPr/>
              </a:pPr>
              <a:endParaRPr lang="zh-CN" altLang="zh-CN" kern="0">
                <a:solidFill>
                  <a:srgbClr val="FFFFFF"/>
                </a:solidFill>
                <a:latin typeface="微软雅黑" pitchFamily="34" charset="-122"/>
                <a:ea typeface="微软雅黑" pitchFamily="34" charset="-122"/>
                <a:sym typeface="微软雅黑" pitchFamily="34" charset="-122"/>
              </a:endParaRPr>
            </a:p>
          </p:txBody>
        </p:sp>
        <p:sp>
          <p:nvSpPr>
            <p:cNvPr id="20" name="矩形 72"/>
            <p:cNvSpPr>
              <a:spLocks noChangeArrowheads="1"/>
            </p:cNvSpPr>
            <p:nvPr/>
          </p:nvSpPr>
          <p:spPr bwMode="auto">
            <a:xfrm>
              <a:off x="0" y="71414"/>
              <a:ext cx="2257425" cy="1444136"/>
            </a:xfrm>
            <a:prstGeom prst="rect">
              <a:avLst/>
            </a:prstGeom>
            <a:solidFill>
              <a:schemeClr val="bg2">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auto">
                <a:spcBef>
                  <a:spcPts val="0"/>
                </a:spcBef>
                <a:spcAft>
                  <a:spcPts val="0"/>
                </a:spcAft>
                <a:buFontTx/>
                <a:buNone/>
                <a:defRPr/>
              </a:pPr>
              <a:endParaRPr lang="zh-CN" altLang="zh-CN" kern="0">
                <a:solidFill>
                  <a:srgbClr val="FFFFFF"/>
                </a:solidFill>
                <a:latin typeface="微软雅黑" pitchFamily="34" charset="-122"/>
                <a:ea typeface="微软雅黑" pitchFamily="34" charset="-122"/>
                <a:sym typeface="微软雅黑" pitchFamily="34" charset="-122"/>
              </a:endParaRPr>
            </a:p>
          </p:txBody>
        </p:sp>
        <p:sp>
          <p:nvSpPr>
            <p:cNvPr id="21" name="矩形 73"/>
            <p:cNvSpPr>
              <a:spLocks noChangeArrowheads="1"/>
            </p:cNvSpPr>
            <p:nvPr/>
          </p:nvSpPr>
          <p:spPr bwMode="auto">
            <a:xfrm>
              <a:off x="80962" y="106327"/>
              <a:ext cx="2095500" cy="13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fontAlgn="auto">
                <a:spcBef>
                  <a:spcPts val="0"/>
                </a:spcBef>
                <a:spcAft>
                  <a:spcPts val="0"/>
                </a:spcAft>
                <a:buFontTx/>
                <a:buNone/>
                <a:defRPr/>
              </a:pPr>
              <a:r>
                <a:rPr lang="zh-CN" altLang="en-US" sz="1200" kern="0" dirty="0">
                  <a:solidFill>
                    <a:srgbClr val="262626"/>
                  </a:solidFill>
                  <a:latin typeface="微软雅黑" pitchFamily="34" charset="-122"/>
                  <a:ea typeface="微软雅黑" pitchFamily="34" charset="-122"/>
                  <a:sym typeface="微软雅黑" pitchFamily="34" charset="-122"/>
                </a:rPr>
                <a:t>随着计算机技术的发展及印刷技术的进步，平面设计在熊猫感观领域的表现也越来越丰富，这对今天的平面设计都提出了空前的挑战，也为平面设计者提供了更为广阔的发展空间。</a:t>
              </a:r>
            </a:p>
          </p:txBody>
        </p:sp>
      </p:grpSp>
      <p:grpSp>
        <p:nvGrpSpPr>
          <p:cNvPr id="22" name="Group 20"/>
          <p:cNvGrpSpPr>
            <a:grpSpLocks/>
          </p:cNvGrpSpPr>
          <p:nvPr/>
        </p:nvGrpSpPr>
        <p:grpSpPr bwMode="auto">
          <a:xfrm>
            <a:off x="5986463" y="2949575"/>
            <a:ext cx="2257425" cy="1516063"/>
            <a:chOff x="0" y="0"/>
            <a:chExt cx="2257425" cy="1515550"/>
          </a:xfrm>
        </p:grpSpPr>
        <p:sp>
          <p:nvSpPr>
            <p:cNvPr id="23" name="矩形 76"/>
            <p:cNvSpPr>
              <a:spLocks noChangeArrowheads="1"/>
            </p:cNvSpPr>
            <p:nvPr/>
          </p:nvSpPr>
          <p:spPr bwMode="auto">
            <a:xfrm>
              <a:off x="0" y="0"/>
              <a:ext cx="2257425" cy="7141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auto">
                <a:spcBef>
                  <a:spcPts val="0"/>
                </a:spcBef>
                <a:spcAft>
                  <a:spcPts val="0"/>
                </a:spcAft>
                <a:buFontTx/>
                <a:buNone/>
                <a:defRPr/>
              </a:pPr>
              <a:endParaRPr lang="zh-CN" altLang="zh-CN" kern="0">
                <a:solidFill>
                  <a:srgbClr val="FFFFFF"/>
                </a:solidFill>
                <a:latin typeface="微软雅黑" pitchFamily="34" charset="-122"/>
                <a:ea typeface="微软雅黑" pitchFamily="34" charset="-122"/>
                <a:sym typeface="微软雅黑" pitchFamily="34" charset="-122"/>
              </a:endParaRPr>
            </a:p>
          </p:txBody>
        </p:sp>
        <p:sp>
          <p:nvSpPr>
            <p:cNvPr id="24" name="矩形 78"/>
            <p:cNvSpPr>
              <a:spLocks noChangeArrowheads="1"/>
            </p:cNvSpPr>
            <p:nvPr/>
          </p:nvSpPr>
          <p:spPr bwMode="auto">
            <a:xfrm>
              <a:off x="0" y="71414"/>
              <a:ext cx="2257425" cy="1444136"/>
            </a:xfrm>
            <a:prstGeom prst="rect">
              <a:avLst/>
            </a:prstGeom>
            <a:solidFill>
              <a:schemeClr val="bg2">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auto">
                <a:spcBef>
                  <a:spcPts val="0"/>
                </a:spcBef>
                <a:spcAft>
                  <a:spcPts val="0"/>
                </a:spcAft>
                <a:buFontTx/>
                <a:buNone/>
                <a:defRPr/>
              </a:pPr>
              <a:endParaRPr lang="zh-CN" altLang="zh-CN" kern="0">
                <a:solidFill>
                  <a:srgbClr val="FFFFFF"/>
                </a:solidFill>
                <a:latin typeface="微软雅黑" pitchFamily="34" charset="-122"/>
                <a:ea typeface="微软雅黑" pitchFamily="34" charset="-122"/>
                <a:sym typeface="微软雅黑" pitchFamily="34" charset="-122"/>
              </a:endParaRPr>
            </a:p>
          </p:txBody>
        </p:sp>
        <p:sp>
          <p:nvSpPr>
            <p:cNvPr id="25" name="矩形 79"/>
            <p:cNvSpPr>
              <a:spLocks noChangeArrowheads="1"/>
            </p:cNvSpPr>
            <p:nvPr/>
          </p:nvSpPr>
          <p:spPr bwMode="auto">
            <a:xfrm>
              <a:off x="80962" y="106327"/>
              <a:ext cx="2095500" cy="13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fontAlgn="auto">
                <a:spcBef>
                  <a:spcPts val="0"/>
                </a:spcBef>
                <a:spcAft>
                  <a:spcPts val="0"/>
                </a:spcAft>
                <a:buFontTx/>
                <a:buNone/>
                <a:defRPr/>
              </a:pPr>
              <a:r>
                <a:rPr lang="zh-CN" altLang="en-US" sz="1200" kern="0" dirty="0">
                  <a:solidFill>
                    <a:srgbClr val="262626"/>
                  </a:solidFill>
                  <a:latin typeface="微软雅黑" pitchFamily="34" charset="-122"/>
                  <a:ea typeface="微软雅黑" pitchFamily="34" charset="-122"/>
                  <a:sym typeface="微软雅黑" pitchFamily="34" charset="-122"/>
                </a:rPr>
                <a:t>随着计算机技术的发展及印刷技术的进步，平面设计在熊猫感观领域的表现也越来越丰富，这对今天的平面设计都提出了空前的挑战，也为平面设计者提供了更为广阔的发展空间。</a:t>
              </a:r>
            </a:p>
          </p:txBody>
        </p:sp>
      </p:grpSp>
    </p:spTree>
    <p:extLst>
      <p:ext uri="{BB962C8B-B14F-4D97-AF65-F5344CB8AC3E}">
        <p14:creationId xmlns:p14="http://schemas.microsoft.com/office/powerpoint/2010/main" val="741524406"/>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par>
                                <p:cTn id="43" presetID="2" presetClass="entr" presetSubtype="1"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400" fill="hold"/>
                                        <p:tgtEl>
                                          <p:spTgt spid="11"/>
                                        </p:tgtEl>
                                        <p:attrNameLst>
                                          <p:attrName>ppt_x</p:attrName>
                                        </p:attrNameLst>
                                      </p:cBhvr>
                                      <p:tavLst>
                                        <p:tav tm="0">
                                          <p:val>
                                            <p:strVal val="#ppt_x"/>
                                          </p:val>
                                        </p:tav>
                                        <p:tav tm="100000">
                                          <p:val>
                                            <p:strVal val="#ppt_x"/>
                                          </p:val>
                                        </p:tav>
                                      </p:tavLst>
                                    </p:anim>
                                    <p:anim calcmode="lin" valueType="num">
                                      <p:cBhvr additive="base">
                                        <p:cTn id="46" dur="400" fill="hold"/>
                                        <p:tgtEl>
                                          <p:spTgt spid="11"/>
                                        </p:tgtEl>
                                        <p:attrNameLst>
                                          <p:attrName>ppt_y</p:attrName>
                                        </p:attrNameLst>
                                      </p:cBhvr>
                                      <p:tavLst>
                                        <p:tav tm="0">
                                          <p:val>
                                            <p:strVal val="0-#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400" fill="hold"/>
                                        <p:tgtEl>
                                          <p:spTgt spid="14"/>
                                        </p:tgtEl>
                                        <p:attrNameLst>
                                          <p:attrName>ppt_x</p:attrName>
                                        </p:attrNameLst>
                                      </p:cBhvr>
                                      <p:tavLst>
                                        <p:tav tm="0">
                                          <p:val>
                                            <p:strVal val="#ppt_x"/>
                                          </p:val>
                                        </p:tav>
                                        <p:tav tm="100000">
                                          <p:val>
                                            <p:strVal val="#ppt_x"/>
                                          </p:val>
                                        </p:tav>
                                      </p:tavLst>
                                    </p:anim>
                                    <p:anim calcmode="lin" valueType="num">
                                      <p:cBhvr additive="base">
                                        <p:cTn id="50" dur="400" fill="hold"/>
                                        <p:tgtEl>
                                          <p:spTgt spid="14"/>
                                        </p:tgtEl>
                                        <p:attrNameLst>
                                          <p:attrName>ppt_y</p:attrName>
                                        </p:attrNameLst>
                                      </p:cBhvr>
                                      <p:tavLst>
                                        <p:tav tm="0">
                                          <p:val>
                                            <p:strVal val="1+#ppt_h/2"/>
                                          </p:val>
                                        </p:tav>
                                        <p:tav tm="100000">
                                          <p:val>
                                            <p:strVal val="#ppt_y"/>
                                          </p:val>
                                        </p:tav>
                                      </p:tavLst>
                                    </p:anim>
                                  </p:childTnLst>
                                </p:cTn>
                              </p:par>
                            </p:childTnLst>
                          </p:cTn>
                        </p:par>
                        <p:par>
                          <p:cTn id="51" fill="hold" nodeType="afterGroup">
                            <p:stCondLst>
                              <p:cond delay="1500"/>
                            </p:stCondLst>
                            <p:childTnLst>
                              <p:par>
                                <p:cTn id="52" presetID="2" presetClass="entr" presetSubtype="1" fill="hold" nodeType="after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400" fill="hold"/>
                                        <p:tgtEl>
                                          <p:spTgt spid="12"/>
                                        </p:tgtEl>
                                        <p:attrNameLst>
                                          <p:attrName>ppt_x</p:attrName>
                                        </p:attrNameLst>
                                      </p:cBhvr>
                                      <p:tavLst>
                                        <p:tav tm="0">
                                          <p:val>
                                            <p:strVal val="#ppt_x"/>
                                          </p:val>
                                        </p:tav>
                                        <p:tav tm="100000">
                                          <p:val>
                                            <p:strVal val="#ppt_x"/>
                                          </p:val>
                                        </p:tav>
                                      </p:tavLst>
                                    </p:anim>
                                    <p:anim calcmode="lin" valueType="num">
                                      <p:cBhvr additive="base">
                                        <p:cTn id="55" dur="400" fill="hold"/>
                                        <p:tgtEl>
                                          <p:spTgt spid="12"/>
                                        </p:tgtEl>
                                        <p:attrNameLst>
                                          <p:attrName>ppt_y</p:attrName>
                                        </p:attrNameLst>
                                      </p:cBhvr>
                                      <p:tavLst>
                                        <p:tav tm="0">
                                          <p:val>
                                            <p:strVal val="0-#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400" fill="hold"/>
                                        <p:tgtEl>
                                          <p:spTgt spid="18"/>
                                        </p:tgtEl>
                                        <p:attrNameLst>
                                          <p:attrName>ppt_x</p:attrName>
                                        </p:attrNameLst>
                                      </p:cBhvr>
                                      <p:tavLst>
                                        <p:tav tm="0">
                                          <p:val>
                                            <p:strVal val="#ppt_x"/>
                                          </p:val>
                                        </p:tav>
                                        <p:tav tm="100000">
                                          <p:val>
                                            <p:strVal val="#ppt_x"/>
                                          </p:val>
                                        </p:tav>
                                      </p:tavLst>
                                    </p:anim>
                                    <p:anim calcmode="lin" valueType="num">
                                      <p:cBhvr additive="base">
                                        <p:cTn id="59" dur="400" fill="hold"/>
                                        <p:tgtEl>
                                          <p:spTgt spid="18"/>
                                        </p:tgtEl>
                                        <p:attrNameLst>
                                          <p:attrName>ppt_y</p:attrName>
                                        </p:attrNameLst>
                                      </p:cBhvr>
                                      <p:tavLst>
                                        <p:tav tm="0">
                                          <p:val>
                                            <p:strVal val="1+#ppt_h/2"/>
                                          </p:val>
                                        </p:tav>
                                        <p:tav tm="100000">
                                          <p:val>
                                            <p:strVal val="#ppt_y"/>
                                          </p:val>
                                        </p:tav>
                                      </p:tavLst>
                                    </p:anim>
                                  </p:childTnLst>
                                </p:cTn>
                              </p:par>
                            </p:childTnLst>
                          </p:cTn>
                        </p:par>
                        <p:par>
                          <p:cTn id="60" fill="hold" nodeType="afterGroup">
                            <p:stCondLst>
                              <p:cond delay="1900"/>
                            </p:stCondLst>
                            <p:childTnLst>
                              <p:par>
                                <p:cTn id="61" presetID="2" presetClass="entr" presetSubtype="1" fill="hold" nodeType="after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400" fill="hold"/>
                                        <p:tgtEl>
                                          <p:spTgt spid="13"/>
                                        </p:tgtEl>
                                        <p:attrNameLst>
                                          <p:attrName>ppt_x</p:attrName>
                                        </p:attrNameLst>
                                      </p:cBhvr>
                                      <p:tavLst>
                                        <p:tav tm="0">
                                          <p:val>
                                            <p:strVal val="#ppt_x"/>
                                          </p:val>
                                        </p:tav>
                                        <p:tav tm="100000">
                                          <p:val>
                                            <p:strVal val="#ppt_x"/>
                                          </p:val>
                                        </p:tav>
                                      </p:tavLst>
                                    </p:anim>
                                    <p:anim calcmode="lin" valueType="num">
                                      <p:cBhvr additive="base">
                                        <p:cTn id="64" dur="400" fill="hold"/>
                                        <p:tgtEl>
                                          <p:spTgt spid="13"/>
                                        </p:tgtEl>
                                        <p:attrNameLst>
                                          <p:attrName>ppt_y</p:attrName>
                                        </p:attrNameLst>
                                      </p:cBhvr>
                                      <p:tavLst>
                                        <p:tav tm="0">
                                          <p:val>
                                            <p:strVal val="0-#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400" fill="hold"/>
                                        <p:tgtEl>
                                          <p:spTgt spid="22"/>
                                        </p:tgtEl>
                                        <p:attrNameLst>
                                          <p:attrName>ppt_x</p:attrName>
                                        </p:attrNameLst>
                                      </p:cBhvr>
                                      <p:tavLst>
                                        <p:tav tm="0">
                                          <p:val>
                                            <p:strVal val="#ppt_x"/>
                                          </p:val>
                                        </p:tav>
                                        <p:tav tm="100000">
                                          <p:val>
                                            <p:strVal val="#ppt_x"/>
                                          </p:val>
                                        </p:tav>
                                      </p:tavLst>
                                    </p:anim>
                                    <p:anim calcmode="lin" valueType="num">
                                      <p:cBhvr additive="base">
                                        <p:cTn id="68" dur="4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rgbClr val="000000"/>
                </a:solidFill>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6089"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rgbClr val="FFFFFF"/>
                </a:solidFill>
                <a:latin typeface="微软雅黑" pitchFamily="34" charset="-122"/>
                <a:ea typeface="微软雅黑" pitchFamily="34" charset="-122"/>
              </a:rPr>
              <a:t>18</a:t>
            </a:r>
          </a:p>
        </p:txBody>
      </p:sp>
      <p:grpSp>
        <p:nvGrpSpPr>
          <p:cNvPr id="30" name="组合 29"/>
          <p:cNvGrpSpPr/>
          <p:nvPr/>
        </p:nvGrpSpPr>
        <p:grpSpPr>
          <a:xfrm>
            <a:off x="498872" y="3548063"/>
            <a:ext cx="779860" cy="759619"/>
            <a:chOff x="498872" y="3548063"/>
            <a:chExt cx="779860" cy="759619"/>
          </a:xfrm>
        </p:grpSpPr>
        <p:sp>
          <p:nvSpPr>
            <p:cNvPr id="31" name="Rounded Rectangle 11"/>
            <p:cNvSpPr>
              <a:spLocks noChangeArrowheads="1"/>
            </p:cNvSpPr>
            <p:nvPr/>
          </p:nvSpPr>
          <p:spPr bwMode="auto">
            <a:xfrm>
              <a:off x="498872" y="3548063"/>
              <a:ext cx="760809" cy="759619"/>
            </a:xfrm>
            <a:prstGeom prst="roundRect">
              <a:avLst>
                <a:gd name="adj" fmla="val 16667"/>
              </a:avLst>
            </a:prstGeom>
            <a:solidFill>
              <a:srgbClr val="41A3D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2300">
                <a:solidFill>
                  <a:srgbClr val="262626"/>
                </a:solidFill>
                <a:latin typeface="Arial" pitchFamily="34" charset="0"/>
                <a:ea typeface="微软雅黑" pitchFamily="34" charset="-122"/>
                <a:sym typeface="Arial" pitchFamily="34" charset="0"/>
              </a:endParaRPr>
            </a:p>
          </p:txBody>
        </p:sp>
        <p:sp>
          <p:nvSpPr>
            <p:cNvPr id="32" name="Freeform 119"/>
            <p:cNvSpPr>
              <a:spLocks noChangeAspect="1" noEditPoints="1"/>
            </p:cNvSpPr>
            <p:nvPr/>
          </p:nvSpPr>
          <p:spPr bwMode="auto">
            <a:xfrm flipH="1">
              <a:off x="766762" y="3659981"/>
              <a:ext cx="223838" cy="277416"/>
            </a:xfrm>
            <a:custGeom>
              <a:avLst/>
              <a:gdLst>
                <a:gd name="T0" fmla="*/ 41 w 41"/>
                <a:gd name="T1" fmla="*/ 47 h 51"/>
                <a:gd name="T2" fmla="*/ 37 w 41"/>
                <a:gd name="T3" fmla="*/ 51 h 51"/>
                <a:gd name="T4" fmla="*/ 3 w 41"/>
                <a:gd name="T5" fmla="*/ 51 h 51"/>
                <a:gd name="T6" fmla="*/ 0 w 41"/>
                <a:gd name="T7" fmla="*/ 47 h 51"/>
                <a:gd name="T8" fmla="*/ 0 w 41"/>
                <a:gd name="T9" fmla="*/ 27 h 51"/>
                <a:gd name="T10" fmla="*/ 3 w 41"/>
                <a:gd name="T11" fmla="*/ 23 h 51"/>
                <a:gd name="T12" fmla="*/ 4 w 41"/>
                <a:gd name="T13" fmla="*/ 23 h 51"/>
                <a:gd name="T14" fmla="*/ 4 w 41"/>
                <a:gd name="T15" fmla="*/ 16 h 51"/>
                <a:gd name="T16" fmla="*/ 20 w 41"/>
                <a:gd name="T17" fmla="*/ 0 h 51"/>
                <a:gd name="T18" fmla="*/ 36 w 41"/>
                <a:gd name="T19" fmla="*/ 16 h 51"/>
                <a:gd name="T20" fmla="*/ 36 w 41"/>
                <a:gd name="T21" fmla="*/ 23 h 51"/>
                <a:gd name="T22" fmla="*/ 37 w 41"/>
                <a:gd name="T23" fmla="*/ 23 h 51"/>
                <a:gd name="T24" fmla="*/ 41 w 41"/>
                <a:gd name="T25" fmla="*/ 27 h 51"/>
                <a:gd name="T26" fmla="*/ 41 w 41"/>
                <a:gd name="T27" fmla="*/ 47 h 51"/>
                <a:gd name="T28" fmla="*/ 29 w 41"/>
                <a:gd name="T29" fmla="*/ 23 h 51"/>
                <a:gd name="T30" fmla="*/ 29 w 41"/>
                <a:gd name="T31" fmla="*/ 16 h 51"/>
                <a:gd name="T32" fmla="*/ 20 w 41"/>
                <a:gd name="T33" fmla="*/ 7 h 51"/>
                <a:gd name="T34" fmla="*/ 11 w 41"/>
                <a:gd name="T35" fmla="*/ 16 h 51"/>
                <a:gd name="T36" fmla="*/ 11 w 41"/>
                <a:gd name="T37" fmla="*/ 23 h 51"/>
                <a:gd name="T38" fmla="*/ 29 w 41"/>
                <a:gd name="T39" fmla="*/ 2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 h="51">
                  <a:moveTo>
                    <a:pt x="41" y="47"/>
                  </a:moveTo>
                  <a:cubicBezTo>
                    <a:pt x="41" y="49"/>
                    <a:pt x="39" y="51"/>
                    <a:pt x="37" y="51"/>
                  </a:cubicBezTo>
                  <a:cubicBezTo>
                    <a:pt x="3" y="51"/>
                    <a:pt x="3" y="51"/>
                    <a:pt x="3" y="51"/>
                  </a:cubicBezTo>
                  <a:cubicBezTo>
                    <a:pt x="1" y="51"/>
                    <a:pt x="0" y="49"/>
                    <a:pt x="0" y="47"/>
                  </a:cubicBezTo>
                  <a:cubicBezTo>
                    <a:pt x="0" y="27"/>
                    <a:pt x="0" y="27"/>
                    <a:pt x="0" y="27"/>
                  </a:cubicBezTo>
                  <a:cubicBezTo>
                    <a:pt x="0" y="25"/>
                    <a:pt x="1" y="23"/>
                    <a:pt x="3" y="23"/>
                  </a:cubicBezTo>
                  <a:cubicBezTo>
                    <a:pt x="4" y="23"/>
                    <a:pt x="4" y="23"/>
                    <a:pt x="4" y="23"/>
                  </a:cubicBezTo>
                  <a:cubicBezTo>
                    <a:pt x="4" y="16"/>
                    <a:pt x="4" y="16"/>
                    <a:pt x="4" y="16"/>
                  </a:cubicBezTo>
                  <a:cubicBezTo>
                    <a:pt x="4" y="8"/>
                    <a:pt x="12" y="0"/>
                    <a:pt x="20" y="0"/>
                  </a:cubicBezTo>
                  <a:cubicBezTo>
                    <a:pt x="29" y="0"/>
                    <a:pt x="36" y="8"/>
                    <a:pt x="36" y="16"/>
                  </a:cubicBezTo>
                  <a:cubicBezTo>
                    <a:pt x="36" y="23"/>
                    <a:pt x="36" y="23"/>
                    <a:pt x="36" y="23"/>
                  </a:cubicBezTo>
                  <a:cubicBezTo>
                    <a:pt x="37" y="23"/>
                    <a:pt x="37" y="23"/>
                    <a:pt x="37" y="23"/>
                  </a:cubicBezTo>
                  <a:cubicBezTo>
                    <a:pt x="39" y="23"/>
                    <a:pt x="41" y="25"/>
                    <a:pt x="41" y="27"/>
                  </a:cubicBezTo>
                  <a:lnTo>
                    <a:pt x="41" y="47"/>
                  </a:lnTo>
                  <a:close/>
                  <a:moveTo>
                    <a:pt x="29" y="23"/>
                  </a:moveTo>
                  <a:cubicBezTo>
                    <a:pt x="29" y="16"/>
                    <a:pt x="29" y="16"/>
                    <a:pt x="29" y="16"/>
                  </a:cubicBezTo>
                  <a:cubicBezTo>
                    <a:pt x="29" y="11"/>
                    <a:pt x="25" y="7"/>
                    <a:pt x="20" y="7"/>
                  </a:cubicBezTo>
                  <a:cubicBezTo>
                    <a:pt x="15" y="7"/>
                    <a:pt x="11" y="11"/>
                    <a:pt x="11" y="16"/>
                  </a:cubicBezTo>
                  <a:cubicBezTo>
                    <a:pt x="11" y="23"/>
                    <a:pt x="11" y="23"/>
                    <a:pt x="11" y="23"/>
                  </a:cubicBezTo>
                  <a:lnTo>
                    <a:pt x="29"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endParaRPr lang="zh-CN" altLang="en-US"/>
            </a:p>
          </p:txBody>
        </p:sp>
        <p:sp>
          <p:nvSpPr>
            <p:cNvPr id="33" name="TextBox 13"/>
            <p:cNvSpPr txBox="1">
              <a:spLocks noChangeArrowheads="1"/>
            </p:cNvSpPr>
            <p:nvPr/>
          </p:nvSpPr>
          <p:spPr bwMode="auto">
            <a:xfrm>
              <a:off x="638176" y="4026694"/>
              <a:ext cx="640556"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chemeClr val="bg1"/>
                  </a:solidFill>
                  <a:latin typeface="Arial" pitchFamily="34" charset="0"/>
                  <a:ea typeface="微软雅黑" pitchFamily="34" charset="-122"/>
                  <a:sym typeface="Arial" pitchFamily="34" charset="0"/>
                </a:rPr>
                <a:t>关键词</a:t>
              </a:r>
              <a:endParaRPr lang="en-US" altLang="zh-CN" sz="1200" b="1">
                <a:solidFill>
                  <a:schemeClr val="bg1"/>
                </a:solidFill>
                <a:latin typeface="Arial" pitchFamily="34" charset="0"/>
                <a:ea typeface="微软雅黑" pitchFamily="34" charset="-122"/>
                <a:sym typeface="Arial" pitchFamily="34" charset="0"/>
              </a:endParaRPr>
            </a:p>
          </p:txBody>
        </p:sp>
      </p:grpSp>
      <p:grpSp>
        <p:nvGrpSpPr>
          <p:cNvPr id="34" name="组合 33"/>
          <p:cNvGrpSpPr/>
          <p:nvPr/>
        </p:nvGrpSpPr>
        <p:grpSpPr>
          <a:xfrm>
            <a:off x="1462088" y="3548063"/>
            <a:ext cx="760810" cy="759619"/>
            <a:chOff x="1462088" y="3548063"/>
            <a:chExt cx="760810" cy="759619"/>
          </a:xfrm>
        </p:grpSpPr>
        <p:sp>
          <p:nvSpPr>
            <p:cNvPr id="35" name="Rounded Rectangle 14"/>
            <p:cNvSpPr>
              <a:spLocks noChangeArrowheads="1"/>
            </p:cNvSpPr>
            <p:nvPr/>
          </p:nvSpPr>
          <p:spPr bwMode="auto">
            <a:xfrm>
              <a:off x="1462088" y="3548063"/>
              <a:ext cx="760810" cy="759619"/>
            </a:xfrm>
            <a:prstGeom prst="roundRect">
              <a:avLst>
                <a:gd name="adj" fmla="val 16667"/>
              </a:avLst>
            </a:prstGeom>
            <a:solidFill>
              <a:srgbClr val="1C70A4"/>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2300">
                <a:solidFill>
                  <a:srgbClr val="262626"/>
                </a:solidFill>
                <a:latin typeface="Arial" pitchFamily="34" charset="0"/>
                <a:ea typeface="微软雅黑" pitchFamily="34" charset="-122"/>
                <a:sym typeface="Arial" pitchFamily="34" charset="0"/>
              </a:endParaRPr>
            </a:p>
          </p:txBody>
        </p:sp>
        <p:sp>
          <p:nvSpPr>
            <p:cNvPr id="36" name="Freeform 113"/>
            <p:cNvSpPr>
              <a:spLocks noChangeAspect="1" noEditPoints="1"/>
            </p:cNvSpPr>
            <p:nvPr/>
          </p:nvSpPr>
          <p:spPr bwMode="auto">
            <a:xfrm>
              <a:off x="1672829" y="3665935"/>
              <a:ext cx="339328" cy="266700"/>
            </a:xfrm>
            <a:custGeom>
              <a:avLst/>
              <a:gdLst>
                <a:gd name="T0" fmla="*/ 63 w 64"/>
                <a:gd name="T1" fmla="*/ 20 h 50"/>
                <a:gd name="T2" fmla="*/ 44 w 64"/>
                <a:gd name="T3" fmla="*/ 43 h 50"/>
                <a:gd name="T4" fmla="*/ 28 w 64"/>
                <a:gd name="T5" fmla="*/ 47 h 50"/>
                <a:gd name="T6" fmla="*/ 18 w 64"/>
                <a:gd name="T7" fmla="*/ 46 h 50"/>
                <a:gd name="T8" fmla="*/ 11 w 64"/>
                <a:gd name="T9" fmla="*/ 43 h 50"/>
                <a:gd name="T10" fmla="*/ 4 w 64"/>
                <a:gd name="T11" fmla="*/ 50 h 50"/>
                <a:gd name="T12" fmla="*/ 0 w 64"/>
                <a:gd name="T13" fmla="*/ 47 h 50"/>
                <a:gd name="T14" fmla="*/ 0 w 64"/>
                <a:gd name="T15" fmla="*/ 46 h 50"/>
                <a:gd name="T16" fmla="*/ 7 w 64"/>
                <a:gd name="T17" fmla="*/ 37 h 50"/>
                <a:gd name="T18" fmla="*/ 6 w 64"/>
                <a:gd name="T19" fmla="*/ 34 h 50"/>
                <a:gd name="T20" fmla="*/ 5 w 64"/>
                <a:gd name="T21" fmla="*/ 30 h 50"/>
                <a:gd name="T22" fmla="*/ 25 w 64"/>
                <a:gd name="T23" fmla="*/ 8 h 50"/>
                <a:gd name="T24" fmla="*/ 52 w 64"/>
                <a:gd name="T25" fmla="*/ 3 h 50"/>
                <a:gd name="T26" fmla="*/ 58 w 64"/>
                <a:gd name="T27" fmla="*/ 0 h 50"/>
                <a:gd name="T28" fmla="*/ 64 w 64"/>
                <a:gd name="T29" fmla="*/ 13 h 50"/>
                <a:gd name="T30" fmla="*/ 63 w 64"/>
                <a:gd name="T31" fmla="*/ 20 h 50"/>
                <a:gd name="T32" fmla="*/ 43 w 64"/>
                <a:gd name="T33" fmla="*/ 18 h 50"/>
                <a:gd name="T34" fmla="*/ 14 w 64"/>
                <a:gd name="T35" fmla="*/ 32 h 50"/>
                <a:gd name="T36" fmla="*/ 13 w 64"/>
                <a:gd name="T37" fmla="*/ 34 h 50"/>
                <a:gd name="T38" fmla="*/ 16 w 64"/>
                <a:gd name="T39" fmla="*/ 36 h 50"/>
                <a:gd name="T40" fmla="*/ 17 w 64"/>
                <a:gd name="T41" fmla="*/ 36 h 50"/>
                <a:gd name="T42" fmla="*/ 22 w 64"/>
                <a:gd name="T43" fmla="*/ 31 h 50"/>
                <a:gd name="T44" fmla="*/ 43 w 64"/>
                <a:gd name="T45" fmla="*/ 23 h 50"/>
                <a:gd name="T46" fmla="*/ 45 w 64"/>
                <a:gd name="T47" fmla="*/ 20 h 50"/>
                <a:gd name="T48" fmla="*/ 43 w 64"/>
                <a:gd name="T49" fmla="*/ 1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50">
                  <a:moveTo>
                    <a:pt x="63" y="20"/>
                  </a:moveTo>
                  <a:cubicBezTo>
                    <a:pt x="61" y="31"/>
                    <a:pt x="54" y="38"/>
                    <a:pt x="44" y="43"/>
                  </a:cubicBezTo>
                  <a:cubicBezTo>
                    <a:pt x="39" y="46"/>
                    <a:pt x="33" y="47"/>
                    <a:pt x="28" y="47"/>
                  </a:cubicBezTo>
                  <a:cubicBezTo>
                    <a:pt x="25" y="47"/>
                    <a:pt x="21" y="47"/>
                    <a:pt x="18" y="46"/>
                  </a:cubicBezTo>
                  <a:cubicBezTo>
                    <a:pt x="16" y="45"/>
                    <a:pt x="13" y="43"/>
                    <a:pt x="11" y="43"/>
                  </a:cubicBezTo>
                  <a:cubicBezTo>
                    <a:pt x="9" y="43"/>
                    <a:pt x="7" y="50"/>
                    <a:pt x="4" y="50"/>
                  </a:cubicBezTo>
                  <a:cubicBezTo>
                    <a:pt x="2" y="50"/>
                    <a:pt x="1" y="49"/>
                    <a:pt x="0" y="47"/>
                  </a:cubicBezTo>
                  <a:cubicBezTo>
                    <a:pt x="0" y="47"/>
                    <a:pt x="0" y="46"/>
                    <a:pt x="0" y="46"/>
                  </a:cubicBezTo>
                  <a:cubicBezTo>
                    <a:pt x="0" y="42"/>
                    <a:pt x="7" y="39"/>
                    <a:pt x="7" y="37"/>
                  </a:cubicBezTo>
                  <a:cubicBezTo>
                    <a:pt x="7" y="37"/>
                    <a:pt x="6" y="35"/>
                    <a:pt x="6" y="34"/>
                  </a:cubicBezTo>
                  <a:cubicBezTo>
                    <a:pt x="6" y="33"/>
                    <a:pt x="5" y="32"/>
                    <a:pt x="5" y="30"/>
                  </a:cubicBezTo>
                  <a:cubicBezTo>
                    <a:pt x="5" y="19"/>
                    <a:pt x="14" y="11"/>
                    <a:pt x="25" y="8"/>
                  </a:cubicBezTo>
                  <a:cubicBezTo>
                    <a:pt x="32" y="5"/>
                    <a:pt x="47" y="8"/>
                    <a:pt x="52" y="3"/>
                  </a:cubicBezTo>
                  <a:cubicBezTo>
                    <a:pt x="54" y="1"/>
                    <a:pt x="55" y="0"/>
                    <a:pt x="58" y="0"/>
                  </a:cubicBezTo>
                  <a:cubicBezTo>
                    <a:pt x="62" y="0"/>
                    <a:pt x="64" y="10"/>
                    <a:pt x="64" y="13"/>
                  </a:cubicBezTo>
                  <a:cubicBezTo>
                    <a:pt x="64" y="16"/>
                    <a:pt x="63" y="18"/>
                    <a:pt x="63" y="20"/>
                  </a:cubicBezTo>
                  <a:close/>
                  <a:moveTo>
                    <a:pt x="43" y="18"/>
                  </a:moveTo>
                  <a:cubicBezTo>
                    <a:pt x="31" y="18"/>
                    <a:pt x="22" y="23"/>
                    <a:pt x="14" y="32"/>
                  </a:cubicBezTo>
                  <a:cubicBezTo>
                    <a:pt x="14" y="33"/>
                    <a:pt x="13" y="33"/>
                    <a:pt x="13" y="34"/>
                  </a:cubicBezTo>
                  <a:cubicBezTo>
                    <a:pt x="13" y="35"/>
                    <a:pt x="15" y="36"/>
                    <a:pt x="16" y="36"/>
                  </a:cubicBezTo>
                  <a:cubicBezTo>
                    <a:pt x="16" y="36"/>
                    <a:pt x="17" y="36"/>
                    <a:pt x="17" y="36"/>
                  </a:cubicBezTo>
                  <a:cubicBezTo>
                    <a:pt x="19" y="34"/>
                    <a:pt x="21" y="32"/>
                    <a:pt x="22" y="31"/>
                  </a:cubicBezTo>
                  <a:cubicBezTo>
                    <a:pt x="29" y="25"/>
                    <a:pt x="34" y="23"/>
                    <a:pt x="43" y="23"/>
                  </a:cubicBezTo>
                  <a:cubicBezTo>
                    <a:pt x="44" y="23"/>
                    <a:pt x="45" y="22"/>
                    <a:pt x="45" y="20"/>
                  </a:cubicBezTo>
                  <a:cubicBezTo>
                    <a:pt x="45" y="19"/>
                    <a:pt x="44" y="18"/>
                    <a:pt x="43"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endParaRPr lang="zh-CN" altLang="en-US"/>
            </a:p>
          </p:txBody>
        </p:sp>
        <p:sp>
          <p:nvSpPr>
            <p:cNvPr id="37" name="TextBox 13"/>
            <p:cNvSpPr txBox="1">
              <a:spLocks noChangeArrowheads="1"/>
            </p:cNvSpPr>
            <p:nvPr/>
          </p:nvSpPr>
          <p:spPr bwMode="auto">
            <a:xfrm>
              <a:off x="1578769" y="4026694"/>
              <a:ext cx="640556"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chemeClr val="bg1"/>
                  </a:solidFill>
                  <a:latin typeface="Arial" pitchFamily="34" charset="0"/>
                  <a:ea typeface="微软雅黑" pitchFamily="34" charset="-122"/>
                  <a:sym typeface="Arial" pitchFamily="34" charset="0"/>
                </a:rPr>
                <a:t>关键词</a:t>
              </a:r>
              <a:endParaRPr lang="en-US" altLang="zh-CN" sz="1200" b="1">
                <a:solidFill>
                  <a:schemeClr val="bg1"/>
                </a:solidFill>
                <a:latin typeface="Arial" pitchFamily="34" charset="0"/>
                <a:ea typeface="微软雅黑" pitchFamily="34" charset="-122"/>
                <a:sym typeface="Arial" pitchFamily="34" charset="0"/>
              </a:endParaRPr>
            </a:p>
          </p:txBody>
        </p:sp>
      </p:grpSp>
      <p:grpSp>
        <p:nvGrpSpPr>
          <p:cNvPr id="38" name="组合 37"/>
          <p:cNvGrpSpPr/>
          <p:nvPr/>
        </p:nvGrpSpPr>
        <p:grpSpPr>
          <a:xfrm>
            <a:off x="2425304" y="3548063"/>
            <a:ext cx="760809" cy="759619"/>
            <a:chOff x="2425304" y="3548063"/>
            <a:chExt cx="760809" cy="759619"/>
          </a:xfrm>
        </p:grpSpPr>
        <p:sp>
          <p:nvSpPr>
            <p:cNvPr id="39" name="Rounded Rectangle 13"/>
            <p:cNvSpPr>
              <a:spLocks noChangeArrowheads="1"/>
            </p:cNvSpPr>
            <p:nvPr/>
          </p:nvSpPr>
          <p:spPr bwMode="auto">
            <a:xfrm>
              <a:off x="2425304" y="3548063"/>
              <a:ext cx="760809" cy="759619"/>
            </a:xfrm>
            <a:prstGeom prst="roundRect">
              <a:avLst>
                <a:gd name="adj" fmla="val 16667"/>
              </a:avLst>
            </a:prstGeom>
            <a:solidFill>
              <a:srgbClr val="41A3D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2300">
                <a:solidFill>
                  <a:srgbClr val="262626"/>
                </a:solidFill>
                <a:latin typeface="Arial" pitchFamily="34" charset="0"/>
                <a:ea typeface="微软雅黑" pitchFamily="34" charset="-122"/>
                <a:sym typeface="Arial" pitchFamily="34" charset="0"/>
              </a:endParaRPr>
            </a:p>
          </p:txBody>
        </p:sp>
        <p:sp>
          <p:nvSpPr>
            <p:cNvPr id="40" name="Freeform 145"/>
            <p:cNvSpPr>
              <a:spLocks noChangeAspect="1"/>
            </p:cNvSpPr>
            <p:nvPr/>
          </p:nvSpPr>
          <p:spPr bwMode="auto">
            <a:xfrm>
              <a:off x="2639616" y="3649266"/>
              <a:ext cx="330994" cy="284559"/>
            </a:xfrm>
            <a:custGeom>
              <a:avLst/>
              <a:gdLst>
                <a:gd name="T0" fmla="*/ 64 w 64"/>
                <a:gd name="T1" fmla="*/ 51 h 55"/>
                <a:gd name="T2" fmla="*/ 60 w 64"/>
                <a:gd name="T3" fmla="*/ 55 h 55"/>
                <a:gd name="T4" fmla="*/ 49 w 64"/>
                <a:gd name="T5" fmla="*/ 55 h 55"/>
                <a:gd name="T6" fmla="*/ 45 w 64"/>
                <a:gd name="T7" fmla="*/ 51 h 55"/>
                <a:gd name="T8" fmla="*/ 45 w 64"/>
                <a:gd name="T9" fmla="*/ 40 h 55"/>
                <a:gd name="T10" fmla="*/ 49 w 64"/>
                <a:gd name="T11" fmla="*/ 36 h 55"/>
                <a:gd name="T12" fmla="*/ 52 w 64"/>
                <a:gd name="T13" fmla="*/ 36 h 55"/>
                <a:gd name="T14" fmla="*/ 52 w 64"/>
                <a:gd name="T15" fmla="*/ 30 h 55"/>
                <a:gd name="T16" fmla="*/ 34 w 64"/>
                <a:gd name="T17" fmla="*/ 30 h 55"/>
                <a:gd name="T18" fmla="*/ 34 w 64"/>
                <a:gd name="T19" fmla="*/ 36 h 55"/>
                <a:gd name="T20" fmla="*/ 37 w 64"/>
                <a:gd name="T21" fmla="*/ 36 h 55"/>
                <a:gd name="T22" fmla="*/ 41 w 64"/>
                <a:gd name="T23" fmla="*/ 40 h 55"/>
                <a:gd name="T24" fmla="*/ 41 w 64"/>
                <a:gd name="T25" fmla="*/ 51 h 55"/>
                <a:gd name="T26" fmla="*/ 37 w 64"/>
                <a:gd name="T27" fmla="*/ 55 h 55"/>
                <a:gd name="T28" fmla="*/ 26 w 64"/>
                <a:gd name="T29" fmla="*/ 55 h 55"/>
                <a:gd name="T30" fmla="*/ 23 w 64"/>
                <a:gd name="T31" fmla="*/ 51 h 55"/>
                <a:gd name="T32" fmla="*/ 23 w 64"/>
                <a:gd name="T33" fmla="*/ 40 h 55"/>
                <a:gd name="T34" fmla="*/ 26 w 64"/>
                <a:gd name="T35" fmla="*/ 36 h 55"/>
                <a:gd name="T36" fmla="*/ 29 w 64"/>
                <a:gd name="T37" fmla="*/ 36 h 55"/>
                <a:gd name="T38" fmla="*/ 29 w 64"/>
                <a:gd name="T39" fmla="*/ 30 h 55"/>
                <a:gd name="T40" fmla="*/ 11 w 64"/>
                <a:gd name="T41" fmla="*/ 30 h 55"/>
                <a:gd name="T42" fmla="*/ 11 w 64"/>
                <a:gd name="T43" fmla="*/ 36 h 55"/>
                <a:gd name="T44" fmla="*/ 15 w 64"/>
                <a:gd name="T45" fmla="*/ 36 h 55"/>
                <a:gd name="T46" fmla="*/ 18 w 64"/>
                <a:gd name="T47" fmla="*/ 40 h 55"/>
                <a:gd name="T48" fmla="*/ 18 w 64"/>
                <a:gd name="T49" fmla="*/ 51 h 55"/>
                <a:gd name="T50" fmla="*/ 15 w 64"/>
                <a:gd name="T51" fmla="*/ 55 h 55"/>
                <a:gd name="T52" fmla="*/ 3 w 64"/>
                <a:gd name="T53" fmla="*/ 55 h 55"/>
                <a:gd name="T54" fmla="*/ 0 w 64"/>
                <a:gd name="T55" fmla="*/ 51 h 55"/>
                <a:gd name="T56" fmla="*/ 0 w 64"/>
                <a:gd name="T57" fmla="*/ 40 h 55"/>
                <a:gd name="T58" fmla="*/ 3 w 64"/>
                <a:gd name="T59" fmla="*/ 36 h 55"/>
                <a:gd name="T60" fmla="*/ 7 w 64"/>
                <a:gd name="T61" fmla="*/ 36 h 55"/>
                <a:gd name="T62" fmla="*/ 7 w 64"/>
                <a:gd name="T63" fmla="*/ 30 h 55"/>
                <a:gd name="T64" fmla="*/ 11 w 64"/>
                <a:gd name="T65" fmla="*/ 25 h 55"/>
                <a:gd name="T66" fmla="*/ 29 w 64"/>
                <a:gd name="T67" fmla="*/ 25 h 55"/>
                <a:gd name="T68" fmla="*/ 29 w 64"/>
                <a:gd name="T69" fmla="*/ 18 h 55"/>
                <a:gd name="T70" fmla="*/ 26 w 64"/>
                <a:gd name="T71" fmla="*/ 18 h 55"/>
                <a:gd name="T72" fmla="*/ 23 w 64"/>
                <a:gd name="T73" fmla="*/ 15 h 55"/>
                <a:gd name="T74" fmla="*/ 23 w 64"/>
                <a:gd name="T75" fmla="*/ 3 h 55"/>
                <a:gd name="T76" fmla="*/ 26 w 64"/>
                <a:gd name="T77" fmla="*/ 0 h 55"/>
                <a:gd name="T78" fmla="*/ 37 w 64"/>
                <a:gd name="T79" fmla="*/ 0 h 55"/>
                <a:gd name="T80" fmla="*/ 41 w 64"/>
                <a:gd name="T81" fmla="*/ 3 h 55"/>
                <a:gd name="T82" fmla="*/ 41 w 64"/>
                <a:gd name="T83" fmla="*/ 15 h 55"/>
                <a:gd name="T84" fmla="*/ 37 w 64"/>
                <a:gd name="T85" fmla="*/ 18 h 55"/>
                <a:gd name="T86" fmla="*/ 34 w 64"/>
                <a:gd name="T87" fmla="*/ 18 h 55"/>
                <a:gd name="T88" fmla="*/ 34 w 64"/>
                <a:gd name="T89" fmla="*/ 25 h 55"/>
                <a:gd name="T90" fmla="*/ 52 w 64"/>
                <a:gd name="T91" fmla="*/ 25 h 55"/>
                <a:gd name="T92" fmla="*/ 57 w 64"/>
                <a:gd name="T93" fmla="*/ 30 h 55"/>
                <a:gd name="T94" fmla="*/ 57 w 64"/>
                <a:gd name="T95" fmla="*/ 36 h 55"/>
                <a:gd name="T96" fmla="*/ 60 w 64"/>
                <a:gd name="T97" fmla="*/ 36 h 55"/>
                <a:gd name="T98" fmla="*/ 64 w 64"/>
                <a:gd name="T99" fmla="*/ 40 h 55"/>
                <a:gd name="T100" fmla="*/ 64 w 64"/>
                <a:gd name="T101" fmla="*/ 5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endParaRPr lang="zh-CN" altLang="en-US"/>
            </a:p>
          </p:txBody>
        </p:sp>
        <p:sp>
          <p:nvSpPr>
            <p:cNvPr id="41" name="TextBox 13"/>
            <p:cNvSpPr txBox="1">
              <a:spLocks noChangeArrowheads="1"/>
            </p:cNvSpPr>
            <p:nvPr/>
          </p:nvSpPr>
          <p:spPr bwMode="auto">
            <a:xfrm>
              <a:off x="2541985" y="4026694"/>
              <a:ext cx="640556"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chemeClr val="bg1"/>
                  </a:solidFill>
                  <a:latin typeface="Arial" pitchFamily="34" charset="0"/>
                  <a:ea typeface="微软雅黑" pitchFamily="34" charset="-122"/>
                  <a:sym typeface="Arial" pitchFamily="34" charset="0"/>
                </a:rPr>
                <a:t>关键词</a:t>
              </a:r>
              <a:endParaRPr lang="en-US" altLang="zh-CN" sz="1200" b="1">
                <a:solidFill>
                  <a:schemeClr val="bg1"/>
                </a:solidFill>
                <a:latin typeface="Arial" pitchFamily="34" charset="0"/>
                <a:ea typeface="微软雅黑" pitchFamily="34" charset="-122"/>
                <a:sym typeface="Arial" pitchFamily="34" charset="0"/>
              </a:endParaRPr>
            </a:p>
          </p:txBody>
        </p:sp>
      </p:grpSp>
      <p:grpSp>
        <p:nvGrpSpPr>
          <p:cNvPr id="42" name="组合 41"/>
          <p:cNvGrpSpPr/>
          <p:nvPr/>
        </p:nvGrpSpPr>
        <p:grpSpPr>
          <a:xfrm>
            <a:off x="3388519" y="3548063"/>
            <a:ext cx="760810" cy="759619"/>
            <a:chOff x="3388519" y="3548063"/>
            <a:chExt cx="760810" cy="759619"/>
          </a:xfrm>
        </p:grpSpPr>
        <p:sp>
          <p:nvSpPr>
            <p:cNvPr id="43" name="Rounded Rectangle 12"/>
            <p:cNvSpPr>
              <a:spLocks noChangeArrowheads="1"/>
            </p:cNvSpPr>
            <p:nvPr/>
          </p:nvSpPr>
          <p:spPr bwMode="auto">
            <a:xfrm>
              <a:off x="3388519" y="3548063"/>
              <a:ext cx="760810" cy="759619"/>
            </a:xfrm>
            <a:prstGeom prst="roundRect">
              <a:avLst>
                <a:gd name="adj" fmla="val 16667"/>
              </a:avLst>
            </a:prstGeom>
            <a:solidFill>
              <a:srgbClr val="1C70A4"/>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2300">
                <a:solidFill>
                  <a:srgbClr val="262626"/>
                </a:solidFill>
                <a:latin typeface="Arial" pitchFamily="34" charset="0"/>
                <a:ea typeface="微软雅黑" pitchFamily="34" charset="-122"/>
                <a:sym typeface="Arial" pitchFamily="34" charset="0"/>
              </a:endParaRPr>
            </a:p>
          </p:txBody>
        </p:sp>
        <p:sp>
          <p:nvSpPr>
            <p:cNvPr id="44" name="Freeform 100"/>
            <p:cNvSpPr>
              <a:spLocks noChangeAspect="1" noEditPoints="1"/>
            </p:cNvSpPr>
            <p:nvPr/>
          </p:nvSpPr>
          <p:spPr bwMode="auto">
            <a:xfrm>
              <a:off x="3598069" y="3627835"/>
              <a:ext cx="340519" cy="326231"/>
            </a:xfrm>
            <a:custGeom>
              <a:avLst/>
              <a:gdLst>
                <a:gd name="T0" fmla="*/ 63 w 67"/>
                <a:gd name="T1" fmla="*/ 49 h 64"/>
                <a:gd name="T2" fmla="*/ 58 w 67"/>
                <a:gd name="T3" fmla="*/ 44 h 64"/>
                <a:gd name="T4" fmla="*/ 54 w 67"/>
                <a:gd name="T5" fmla="*/ 48 h 64"/>
                <a:gd name="T6" fmla="*/ 63 w 67"/>
                <a:gd name="T7" fmla="*/ 57 h 64"/>
                <a:gd name="T8" fmla="*/ 64 w 67"/>
                <a:gd name="T9" fmla="*/ 60 h 64"/>
                <a:gd name="T10" fmla="*/ 59 w 67"/>
                <a:gd name="T11" fmla="*/ 64 h 64"/>
                <a:gd name="T12" fmla="*/ 56 w 67"/>
                <a:gd name="T13" fmla="*/ 63 h 64"/>
                <a:gd name="T14" fmla="*/ 29 w 67"/>
                <a:gd name="T15" fmla="*/ 36 h 64"/>
                <a:gd name="T16" fmla="*/ 15 w 67"/>
                <a:gd name="T17" fmla="*/ 42 h 64"/>
                <a:gd name="T18" fmla="*/ 0 w 67"/>
                <a:gd name="T19" fmla="*/ 27 h 64"/>
                <a:gd name="T20" fmla="*/ 26 w 67"/>
                <a:gd name="T21" fmla="*/ 0 h 64"/>
                <a:gd name="T22" fmla="*/ 41 w 67"/>
                <a:gd name="T23" fmla="*/ 15 h 64"/>
                <a:gd name="T24" fmla="*/ 36 w 67"/>
                <a:gd name="T25" fmla="*/ 30 h 64"/>
                <a:gd name="T26" fmla="*/ 50 w 67"/>
                <a:gd name="T27" fmla="*/ 44 h 64"/>
                <a:gd name="T28" fmla="*/ 54 w 67"/>
                <a:gd name="T29" fmla="*/ 40 h 64"/>
                <a:gd name="T30" fmla="*/ 49 w 67"/>
                <a:gd name="T31" fmla="*/ 35 h 64"/>
                <a:gd name="T32" fmla="*/ 54 w 67"/>
                <a:gd name="T33" fmla="*/ 31 h 64"/>
                <a:gd name="T34" fmla="*/ 55 w 67"/>
                <a:gd name="T35" fmla="*/ 31 h 64"/>
                <a:gd name="T36" fmla="*/ 67 w 67"/>
                <a:gd name="T37" fmla="*/ 44 h 64"/>
                <a:gd name="T38" fmla="*/ 63 w 67"/>
                <a:gd name="T39" fmla="*/ 49 h 64"/>
                <a:gd name="T40" fmla="*/ 25 w 67"/>
                <a:gd name="T41" fmla="*/ 8 h 64"/>
                <a:gd name="T42" fmla="*/ 18 w 67"/>
                <a:gd name="T43" fmla="*/ 16 h 64"/>
                <a:gd name="T44" fmla="*/ 19 w 67"/>
                <a:gd name="T45" fmla="*/ 19 h 64"/>
                <a:gd name="T46" fmla="*/ 15 w 67"/>
                <a:gd name="T47" fmla="*/ 18 h 64"/>
                <a:gd name="T48" fmla="*/ 7 w 67"/>
                <a:gd name="T49" fmla="*/ 26 h 64"/>
                <a:gd name="T50" fmla="*/ 15 w 67"/>
                <a:gd name="T51" fmla="*/ 34 h 64"/>
                <a:gd name="T52" fmla="*/ 23 w 67"/>
                <a:gd name="T53" fmla="*/ 26 h 64"/>
                <a:gd name="T54" fmla="*/ 22 w 67"/>
                <a:gd name="T55" fmla="*/ 23 h 64"/>
                <a:gd name="T56" fmla="*/ 25 w 67"/>
                <a:gd name="T57" fmla="*/ 24 h 64"/>
                <a:gd name="T58" fmla="*/ 33 w 67"/>
                <a:gd name="T59" fmla="*/ 16 h 64"/>
                <a:gd name="T60" fmla="*/ 25 w 67"/>
                <a:gd name="T61"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endParaRPr lang="zh-CN" altLang="en-US"/>
            </a:p>
          </p:txBody>
        </p:sp>
        <p:sp>
          <p:nvSpPr>
            <p:cNvPr id="51" name="TextBox 13"/>
            <p:cNvSpPr txBox="1">
              <a:spLocks noChangeArrowheads="1"/>
            </p:cNvSpPr>
            <p:nvPr/>
          </p:nvSpPr>
          <p:spPr bwMode="auto">
            <a:xfrm>
              <a:off x="3448051" y="4026694"/>
              <a:ext cx="641747"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chemeClr val="bg1"/>
                  </a:solidFill>
                  <a:latin typeface="Arial" pitchFamily="34" charset="0"/>
                  <a:ea typeface="微软雅黑" pitchFamily="34" charset="-122"/>
                  <a:sym typeface="Arial" pitchFamily="34" charset="0"/>
                </a:rPr>
                <a:t>关键词</a:t>
              </a:r>
              <a:endParaRPr lang="en-US" altLang="zh-CN" sz="1200" b="1" dirty="0">
                <a:solidFill>
                  <a:schemeClr val="bg1"/>
                </a:solidFill>
                <a:latin typeface="Arial" pitchFamily="34" charset="0"/>
                <a:ea typeface="微软雅黑" pitchFamily="34" charset="-122"/>
                <a:sym typeface="Arial" pitchFamily="34" charset="0"/>
              </a:endParaRPr>
            </a:p>
          </p:txBody>
        </p:sp>
      </p:grpSp>
      <p:sp>
        <p:nvSpPr>
          <p:cNvPr id="53" name="矩形 20"/>
          <p:cNvSpPr>
            <a:spLocks noChangeArrowheads="1"/>
          </p:cNvSpPr>
          <p:nvPr/>
        </p:nvSpPr>
        <p:spPr bwMode="auto">
          <a:xfrm>
            <a:off x="720328" y="1607344"/>
            <a:ext cx="3556397"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100">
                <a:solidFill>
                  <a:srgbClr val="000000"/>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100">
              <a:solidFill>
                <a:srgbClr val="000000"/>
              </a:solidFill>
              <a:latin typeface="微软雅黑" pitchFamily="34" charset="-122"/>
              <a:ea typeface="微软雅黑" pitchFamily="34" charset="-122"/>
              <a:sym typeface="Arial" pitchFamily="34" charset="0"/>
            </a:endParaRPr>
          </a:p>
        </p:txBody>
      </p:sp>
      <p:sp>
        <p:nvSpPr>
          <p:cNvPr id="54" name="TextBox 13"/>
          <p:cNvSpPr txBox="1">
            <a:spLocks noChangeArrowheads="1"/>
          </p:cNvSpPr>
          <p:nvPr/>
        </p:nvSpPr>
        <p:spPr bwMode="auto">
          <a:xfrm>
            <a:off x="720329" y="1365647"/>
            <a:ext cx="2064544"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rgbClr val="000000"/>
                </a:solidFill>
                <a:latin typeface="Arial" pitchFamily="34" charset="0"/>
                <a:ea typeface="微软雅黑" pitchFamily="34" charset="-122"/>
                <a:sym typeface="Arial" pitchFamily="34" charset="0"/>
              </a:rPr>
              <a:t>单击编辑标题</a:t>
            </a:r>
            <a:endParaRPr lang="en-US" altLang="zh-CN" sz="1200" b="1" dirty="0">
              <a:solidFill>
                <a:srgbClr val="000000"/>
              </a:solidFill>
              <a:latin typeface="Arial" pitchFamily="34" charset="0"/>
              <a:ea typeface="微软雅黑" pitchFamily="34" charset="-122"/>
              <a:sym typeface="Arial" pitchFamily="34" charset="0"/>
            </a:endParaRPr>
          </a:p>
        </p:txBody>
      </p:sp>
      <p:sp>
        <p:nvSpPr>
          <p:cNvPr id="55" name="矩形 22"/>
          <p:cNvSpPr>
            <a:spLocks noChangeArrowheads="1"/>
          </p:cNvSpPr>
          <p:nvPr/>
        </p:nvSpPr>
        <p:spPr bwMode="auto">
          <a:xfrm>
            <a:off x="720328" y="2622947"/>
            <a:ext cx="3556397"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100">
                <a:solidFill>
                  <a:srgbClr val="000000"/>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100">
              <a:solidFill>
                <a:srgbClr val="000000"/>
              </a:solidFill>
              <a:latin typeface="微软雅黑" pitchFamily="34" charset="-122"/>
              <a:ea typeface="微软雅黑" pitchFamily="34" charset="-122"/>
              <a:sym typeface="Arial" pitchFamily="34" charset="0"/>
            </a:endParaRPr>
          </a:p>
        </p:txBody>
      </p:sp>
      <p:grpSp>
        <p:nvGrpSpPr>
          <p:cNvPr id="56" name="组合 55"/>
          <p:cNvGrpSpPr/>
          <p:nvPr/>
        </p:nvGrpSpPr>
        <p:grpSpPr>
          <a:xfrm>
            <a:off x="5276850" y="1550194"/>
            <a:ext cx="3283744" cy="2612231"/>
            <a:chOff x="5276850" y="1550194"/>
            <a:chExt cx="3283744" cy="2612231"/>
          </a:xfrm>
        </p:grpSpPr>
        <p:pic>
          <p:nvPicPr>
            <p:cNvPr id="57" name="Picture Placeholder 33" descr="imageHolder.jpg"/>
            <p:cNvPicPr>
              <a:picLocks noChangeAspect="1" noChangeArrowheads="1"/>
            </p:cNvPicPr>
            <p:nvPr/>
          </p:nvPicPr>
          <p:blipFill>
            <a:blip r:embed="rId3">
              <a:extLst>
                <a:ext uri="{28A0092B-C50C-407E-A947-70E740481C1C}">
                  <a14:useLocalDpi xmlns:a14="http://schemas.microsoft.com/office/drawing/2010/main" val="0"/>
                </a:ext>
              </a:extLst>
            </a:blip>
            <a:srcRect l="159" r="159"/>
            <a:stretch>
              <a:fillRect/>
            </a:stretch>
          </p:blipFill>
          <p:spPr bwMode="auto">
            <a:xfrm>
              <a:off x="5409010" y="1662112"/>
              <a:ext cx="2994422" cy="1691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Freeform 5"/>
            <p:cNvSpPr>
              <a:spLocks noEditPoints="1"/>
            </p:cNvSpPr>
            <p:nvPr/>
          </p:nvSpPr>
          <p:spPr bwMode="auto">
            <a:xfrm>
              <a:off x="5276850" y="1550194"/>
              <a:ext cx="3283744" cy="1945481"/>
            </a:xfrm>
            <a:custGeom>
              <a:avLst/>
              <a:gdLst>
                <a:gd name="T0" fmla="*/ 1757 w 1816"/>
                <a:gd name="T1" fmla="*/ 0 h 1076"/>
                <a:gd name="T2" fmla="*/ 921 w 1816"/>
                <a:gd name="T3" fmla="*/ 0 h 1076"/>
                <a:gd name="T4" fmla="*/ 893 w 1816"/>
                <a:gd name="T5" fmla="*/ 0 h 1076"/>
                <a:gd name="T6" fmla="*/ 56 w 1816"/>
                <a:gd name="T7" fmla="*/ 0 h 1076"/>
                <a:gd name="T8" fmla="*/ 0 w 1816"/>
                <a:gd name="T9" fmla="*/ 47 h 1076"/>
                <a:gd name="T10" fmla="*/ 0 w 1816"/>
                <a:gd name="T11" fmla="*/ 1076 h 1076"/>
                <a:gd name="T12" fmla="*/ 1816 w 1816"/>
                <a:gd name="T13" fmla="*/ 1076 h 1076"/>
                <a:gd name="T14" fmla="*/ 1816 w 1816"/>
                <a:gd name="T15" fmla="*/ 47 h 1076"/>
                <a:gd name="T16" fmla="*/ 1757 w 1816"/>
                <a:gd name="T17" fmla="*/ 0 h 1076"/>
                <a:gd name="T18" fmla="*/ 1732 w 1816"/>
                <a:gd name="T19" fmla="*/ 1000 h 1076"/>
                <a:gd name="T20" fmla="*/ 76 w 1816"/>
                <a:gd name="T21" fmla="*/ 1000 h 1076"/>
                <a:gd name="T22" fmla="*/ 76 w 1816"/>
                <a:gd name="T23" fmla="*/ 68 h 1076"/>
                <a:gd name="T24" fmla="*/ 1732 w 1816"/>
                <a:gd name="T25" fmla="*/ 68 h 1076"/>
                <a:gd name="T26" fmla="*/ 1732 w 1816"/>
                <a:gd name="T27" fmla="*/ 1000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16" h="1076">
                  <a:moveTo>
                    <a:pt x="1757" y="0"/>
                  </a:moveTo>
                  <a:cubicBezTo>
                    <a:pt x="921" y="0"/>
                    <a:pt x="921" y="0"/>
                    <a:pt x="921" y="0"/>
                  </a:cubicBezTo>
                  <a:cubicBezTo>
                    <a:pt x="893" y="0"/>
                    <a:pt x="893" y="0"/>
                    <a:pt x="893" y="0"/>
                  </a:cubicBezTo>
                  <a:cubicBezTo>
                    <a:pt x="56" y="0"/>
                    <a:pt x="56" y="0"/>
                    <a:pt x="56" y="0"/>
                  </a:cubicBezTo>
                  <a:cubicBezTo>
                    <a:pt x="27" y="0"/>
                    <a:pt x="0" y="17"/>
                    <a:pt x="0" y="47"/>
                  </a:cubicBezTo>
                  <a:cubicBezTo>
                    <a:pt x="0" y="1076"/>
                    <a:pt x="0" y="1076"/>
                    <a:pt x="0" y="1076"/>
                  </a:cubicBezTo>
                  <a:cubicBezTo>
                    <a:pt x="1816" y="1076"/>
                    <a:pt x="1816" y="1076"/>
                    <a:pt x="1816" y="1076"/>
                  </a:cubicBezTo>
                  <a:cubicBezTo>
                    <a:pt x="1816" y="47"/>
                    <a:pt x="1816" y="47"/>
                    <a:pt x="1816" y="47"/>
                  </a:cubicBezTo>
                  <a:cubicBezTo>
                    <a:pt x="1816" y="17"/>
                    <a:pt x="1787" y="0"/>
                    <a:pt x="1757" y="0"/>
                  </a:cubicBezTo>
                  <a:moveTo>
                    <a:pt x="1732" y="1000"/>
                  </a:moveTo>
                  <a:cubicBezTo>
                    <a:pt x="76" y="1000"/>
                    <a:pt x="76" y="1000"/>
                    <a:pt x="76" y="1000"/>
                  </a:cubicBezTo>
                  <a:cubicBezTo>
                    <a:pt x="76" y="68"/>
                    <a:pt x="76" y="68"/>
                    <a:pt x="76" y="68"/>
                  </a:cubicBezTo>
                  <a:cubicBezTo>
                    <a:pt x="1732" y="68"/>
                    <a:pt x="1732" y="68"/>
                    <a:pt x="1732" y="68"/>
                  </a:cubicBezTo>
                  <a:cubicBezTo>
                    <a:pt x="1732" y="1000"/>
                    <a:pt x="1732" y="1000"/>
                    <a:pt x="1732" y="100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endParaRPr lang="zh-CN" altLang="en-US"/>
            </a:p>
          </p:txBody>
        </p:sp>
        <p:sp>
          <p:nvSpPr>
            <p:cNvPr id="59" name="Freeform 27"/>
            <p:cNvSpPr>
              <a:spLocks noChangeArrowheads="1"/>
            </p:cNvSpPr>
            <p:nvPr/>
          </p:nvSpPr>
          <p:spPr bwMode="auto">
            <a:xfrm>
              <a:off x="5276850" y="3495676"/>
              <a:ext cx="3283744" cy="297656"/>
            </a:xfrm>
            <a:custGeom>
              <a:avLst/>
              <a:gdLst>
                <a:gd name="T0" fmla="*/ 0 w 1816"/>
                <a:gd name="T1" fmla="*/ 0 h 164"/>
                <a:gd name="T2" fmla="*/ 0 w 1816"/>
                <a:gd name="T3" fmla="*/ 100 h 164"/>
                <a:gd name="T4" fmla="*/ 56 w 1816"/>
                <a:gd name="T5" fmla="*/ 164 h 164"/>
                <a:gd name="T6" fmla="*/ 893 w 1816"/>
                <a:gd name="T7" fmla="*/ 164 h 164"/>
                <a:gd name="T8" fmla="*/ 921 w 1816"/>
                <a:gd name="T9" fmla="*/ 164 h 164"/>
                <a:gd name="T10" fmla="*/ 1757 w 1816"/>
                <a:gd name="T11" fmla="*/ 164 h 164"/>
                <a:gd name="T12" fmla="*/ 1816 w 1816"/>
                <a:gd name="T13" fmla="*/ 100 h 164"/>
                <a:gd name="T14" fmla="*/ 1816 w 1816"/>
                <a:gd name="T15" fmla="*/ 0 h 164"/>
                <a:gd name="T16" fmla="*/ 0 w 1816"/>
                <a:gd name="T17" fmla="*/ 0 h 1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16"/>
                <a:gd name="T28" fmla="*/ 0 h 164"/>
                <a:gd name="T29" fmla="*/ 1816 w 1816"/>
                <a:gd name="T30" fmla="*/ 164 h 1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16" h="164">
                  <a:moveTo>
                    <a:pt x="0" y="0"/>
                  </a:moveTo>
                  <a:cubicBezTo>
                    <a:pt x="0" y="100"/>
                    <a:pt x="0" y="100"/>
                    <a:pt x="0" y="100"/>
                  </a:cubicBezTo>
                  <a:cubicBezTo>
                    <a:pt x="0" y="130"/>
                    <a:pt x="27" y="164"/>
                    <a:pt x="56" y="164"/>
                  </a:cubicBezTo>
                  <a:cubicBezTo>
                    <a:pt x="893" y="164"/>
                    <a:pt x="893" y="164"/>
                    <a:pt x="893" y="164"/>
                  </a:cubicBezTo>
                  <a:cubicBezTo>
                    <a:pt x="921" y="164"/>
                    <a:pt x="921" y="164"/>
                    <a:pt x="921" y="164"/>
                  </a:cubicBezTo>
                  <a:cubicBezTo>
                    <a:pt x="1757" y="164"/>
                    <a:pt x="1757" y="164"/>
                    <a:pt x="1757" y="164"/>
                  </a:cubicBezTo>
                  <a:cubicBezTo>
                    <a:pt x="1787" y="164"/>
                    <a:pt x="1816" y="130"/>
                    <a:pt x="1816" y="100"/>
                  </a:cubicBezTo>
                  <a:cubicBezTo>
                    <a:pt x="1816" y="0"/>
                    <a:pt x="1816" y="0"/>
                    <a:pt x="1816" y="0"/>
                  </a:cubicBezTo>
                  <a:lnTo>
                    <a:pt x="0" y="0"/>
                  </a:lnTo>
                  <a:close/>
                </a:path>
              </a:pathLst>
            </a:custGeom>
            <a:gradFill rotWithShape="0">
              <a:gsLst>
                <a:gs pos="0">
                  <a:srgbClr val="D9D9D9"/>
                </a:gs>
                <a:gs pos="53999">
                  <a:srgbClr val="D9D9D9"/>
                </a:gs>
                <a:gs pos="100000">
                  <a:srgbClr val="BFBFBF"/>
                </a:gs>
              </a:gsLst>
              <a:lin ang="18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91262" tIns="45631" rIns="91262" bIns="45631"/>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300">
                  <a:solidFill>
                    <a:srgbClr val="262626"/>
                  </a:solidFill>
                  <a:latin typeface="Arial" pitchFamily="34" charset="0"/>
                  <a:ea typeface="微软雅黑" pitchFamily="34" charset="-122"/>
                  <a:sym typeface="Arial" pitchFamily="34" charset="0"/>
                </a:rPr>
                <a:t> </a:t>
              </a:r>
            </a:p>
          </p:txBody>
        </p:sp>
        <p:sp>
          <p:nvSpPr>
            <p:cNvPr id="60" name="Freeform 29"/>
            <p:cNvSpPr>
              <a:spLocks/>
            </p:cNvSpPr>
            <p:nvPr/>
          </p:nvSpPr>
          <p:spPr bwMode="auto">
            <a:xfrm>
              <a:off x="6330553" y="3793331"/>
              <a:ext cx="1185863" cy="369094"/>
            </a:xfrm>
            <a:custGeom>
              <a:avLst/>
              <a:gdLst>
                <a:gd name="T0" fmla="*/ 335 w 656"/>
                <a:gd name="T1" fmla="*/ 0 h 204"/>
                <a:gd name="T2" fmla="*/ 322 w 656"/>
                <a:gd name="T3" fmla="*/ 0 h 204"/>
                <a:gd name="T4" fmla="*/ 143 w 656"/>
                <a:gd name="T5" fmla="*/ 0 h 204"/>
                <a:gd name="T6" fmla="*/ 102 w 656"/>
                <a:gd name="T7" fmla="*/ 128 h 204"/>
                <a:gd name="T8" fmla="*/ 108 w 656"/>
                <a:gd name="T9" fmla="*/ 204 h 204"/>
                <a:gd name="T10" fmla="*/ 322 w 656"/>
                <a:gd name="T11" fmla="*/ 204 h 204"/>
                <a:gd name="T12" fmla="*/ 335 w 656"/>
                <a:gd name="T13" fmla="*/ 204 h 204"/>
                <a:gd name="T14" fmla="*/ 549 w 656"/>
                <a:gd name="T15" fmla="*/ 204 h 204"/>
                <a:gd name="T16" fmla="*/ 555 w 656"/>
                <a:gd name="T17" fmla="*/ 128 h 204"/>
                <a:gd name="T18" fmla="*/ 513 w 656"/>
                <a:gd name="T19" fmla="*/ 0 h 204"/>
                <a:gd name="T20" fmla="*/ 335 w 656"/>
                <a:gd name="T21"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6" h="204">
                  <a:moveTo>
                    <a:pt x="335" y="0"/>
                  </a:moveTo>
                  <a:cubicBezTo>
                    <a:pt x="322" y="0"/>
                    <a:pt x="322" y="0"/>
                    <a:pt x="322" y="0"/>
                  </a:cubicBezTo>
                  <a:cubicBezTo>
                    <a:pt x="143" y="0"/>
                    <a:pt x="143" y="0"/>
                    <a:pt x="143" y="0"/>
                  </a:cubicBezTo>
                  <a:cubicBezTo>
                    <a:pt x="143" y="0"/>
                    <a:pt x="142" y="88"/>
                    <a:pt x="102" y="128"/>
                  </a:cubicBezTo>
                  <a:cubicBezTo>
                    <a:pt x="62" y="169"/>
                    <a:pt x="0" y="204"/>
                    <a:pt x="108" y="204"/>
                  </a:cubicBezTo>
                  <a:cubicBezTo>
                    <a:pt x="322" y="204"/>
                    <a:pt x="322" y="204"/>
                    <a:pt x="322" y="204"/>
                  </a:cubicBezTo>
                  <a:cubicBezTo>
                    <a:pt x="335" y="204"/>
                    <a:pt x="335" y="204"/>
                    <a:pt x="335" y="204"/>
                  </a:cubicBezTo>
                  <a:cubicBezTo>
                    <a:pt x="549" y="204"/>
                    <a:pt x="549" y="204"/>
                    <a:pt x="549" y="204"/>
                  </a:cubicBezTo>
                  <a:cubicBezTo>
                    <a:pt x="656" y="204"/>
                    <a:pt x="594" y="169"/>
                    <a:pt x="555" y="128"/>
                  </a:cubicBezTo>
                  <a:cubicBezTo>
                    <a:pt x="515" y="88"/>
                    <a:pt x="513" y="0"/>
                    <a:pt x="513" y="0"/>
                  </a:cubicBezTo>
                  <a:lnTo>
                    <a:pt x="335" y="0"/>
                  </a:lnTo>
                  <a:close/>
                </a:path>
              </a:pathLst>
            </a:custGeom>
            <a:gradFill rotWithShape="0">
              <a:gsLst>
                <a:gs pos="0">
                  <a:srgbClr val="A6A6A6"/>
                </a:gs>
                <a:gs pos="6000">
                  <a:srgbClr val="D9D9D9"/>
                </a:gs>
                <a:gs pos="42000">
                  <a:srgbClr val="BFBFBF"/>
                </a:gs>
                <a:gs pos="100000">
                  <a:srgbClr val="BFBFBF"/>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endParaRPr lang="zh-CN" altLang="en-US"/>
            </a:p>
          </p:txBody>
        </p:sp>
        <p:pic>
          <p:nvPicPr>
            <p:cNvPr id="61" name="图片 1"/>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5409010" y="1662112"/>
              <a:ext cx="2994422" cy="1691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957542115"/>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1000"/>
                                        <p:tgtEl>
                                          <p:spTgt spid="56"/>
                                        </p:tgtEl>
                                      </p:cBhvr>
                                    </p:animEffect>
                                    <p:anim calcmode="lin" valueType="num">
                                      <p:cBhvr>
                                        <p:cTn id="48" dur="1000" fill="hold"/>
                                        <p:tgtEl>
                                          <p:spTgt spid="56"/>
                                        </p:tgtEl>
                                        <p:attrNameLst>
                                          <p:attrName>ppt_x</p:attrName>
                                        </p:attrNameLst>
                                      </p:cBhvr>
                                      <p:tavLst>
                                        <p:tav tm="0">
                                          <p:val>
                                            <p:strVal val="#ppt_x"/>
                                          </p:val>
                                        </p:tav>
                                        <p:tav tm="100000">
                                          <p:val>
                                            <p:strVal val="#ppt_x"/>
                                          </p:val>
                                        </p:tav>
                                      </p:tavLst>
                                    </p:anim>
                                    <p:anim calcmode="lin" valueType="num">
                                      <p:cBhvr>
                                        <p:cTn id="49"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3" fill="hold" nodeType="click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500" fill="hold"/>
                                        <p:tgtEl>
                                          <p:spTgt spid="30"/>
                                        </p:tgtEl>
                                        <p:attrNameLst>
                                          <p:attrName>ppt_x</p:attrName>
                                        </p:attrNameLst>
                                      </p:cBhvr>
                                      <p:tavLst>
                                        <p:tav tm="0">
                                          <p:val>
                                            <p:strVal val="1+#ppt_w/2"/>
                                          </p:val>
                                        </p:tav>
                                        <p:tav tm="100000">
                                          <p:val>
                                            <p:strVal val="#ppt_x"/>
                                          </p:val>
                                        </p:tav>
                                      </p:tavLst>
                                    </p:anim>
                                    <p:anim calcmode="lin" valueType="num">
                                      <p:cBhvr additive="base">
                                        <p:cTn id="55" dur="500" fill="hold"/>
                                        <p:tgtEl>
                                          <p:spTgt spid="30"/>
                                        </p:tgtEl>
                                        <p:attrNameLst>
                                          <p:attrName>ppt_y</p:attrName>
                                        </p:attrNameLst>
                                      </p:cBhvr>
                                      <p:tavLst>
                                        <p:tav tm="0">
                                          <p:val>
                                            <p:strVal val="0-#ppt_h/2"/>
                                          </p:val>
                                        </p:tav>
                                        <p:tav tm="100000">
                                          <p:val>
                                            <p:strVal val="#ppt_y"/>
                                          </p:val>
                                        </p:tav>
                                      </p:tavLst>
                                    </p:anim>
                                  </p:childTnLst>
                                </p:cTn>
                              </p:par>
                              <p:par>
                                <p:cTn id="56" presetID="2" presetClass="entr" presetSubtype="3" fill="hold" nodeType="withEffect">
                                  <p:stCondLst>
                                    <p:cond delay="20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fill="hold"/>
                                        <p:tgtEl>
                                          <p:spTgt spid="34"/>
                                        </p:tgtEl>
                                        <p:attrNameLst>
                                          <p:attrName>ppt_x</p:attrName>
                                        </p:attrNameLst>
                                      </p:cBhvr>
                                      <p:tavLst>
                                        <p:tav tm="0">
                                          <p:val>
                                            <p:strVal val="1+#ppt_w/2"/>
                                          </p:val>
                                        </p:tav>
                                        <p:tav tm="100000">
                                          <p:val>
                                            <p:strVal val="#ppt_x"/>
                                          </p:val>
                                        </p:tav>
                                      </p:tavLst>
                                    </p:anim>
                                    <p:anim calcmode="lin" valueType="num">
                                      <p:cBhvr additive="base">
                                        <p:cTn id="59" dur="500" fill="hold"/>
                                        <p:tgtEl>
                                          <p:spTgt spid="34"/>
                                        </p:tgtEl>
                                        <p:attrNameLst>
                                          <p:attrName>ppt_y</p:attrName>
                                        </p:attrNameLst>
                                      </p:cBhvr>
                                      <p:tavLst>
                                        <p:tav tm="0">
                                          <p:val>
                                            <p:strVal val="0-#ppt_h/2"/>
                                          </p:val>
                                        </p:tav>
                                        <p:tav tm="100000">
                                          <p:val>
                                            <p:strVal val="#ppt_y"/>
                                          </p:val>
                                        </p:tav>
                                      </p:tavLst>
                                    </p:anim>
                                  </p:childTnLst>
                                </p:cTn>
                              </p:par>
                              <p:par>
                                <p:cTn id="60" presetID="2" presetClass="entr" presetSubtype="3" fill="hold" nodeType="withEffect">
                                  <p:stCondLst>
                                    <p:cond delay="40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fill="hold"/>
                                        <p:tgtEl>
                                          <p:spTgt spid="38"/>
                                        </p:tgtEl>
                                        <p:attrNameLst>
                                          <p:attrName>ppt_x</p:attrName>
                                        </p:attrNameLst>
                                      </p:cBhvr>
                                      <p:tavLst>
                                        <p:tav tm="0">
                                          <p:val>
                                            <p:strVal val="1+#ppt_w/2"/>
                                          </p:val>
                                        </p:tav>
                                        <p:tav tm="100000">
                                          <p:val>
                                            <p:strVal val="#ppt_x"/>
                                          </p:val>
                                        </p:tav>
                                      </p:tavLst>
                                    </p:anim>
                                    <p:anim calcmode="lin" valueType="num">
                                      <p:cBhvr additive="base">
                                        <p:cTn id="63" dur="500" fill="hold"/>
                                        <p:tgtEl>
                                          <p:spTgt spid="38"/>
                                        </p:tgtEl>
                                        <p:attrNameLst>
                                          <p:attrName>ppt_y</p:attrName>
                                        </p:attrNameLst>
                                      </p:cBhvr>
                                      <p:tavLst>
                                        <p:tav tm="0">
                                          <p:val>
                                            <p:strVal val="0-#ppt_h/2"/>
                                          </p:val>
                                        </p:tav>
                                        <p:tav tm="100000">
                                          <p:val>
                                            <p:strVal val="#ppt_y"/>
                                          </p:val>
                                        </p:tav>
                                      </p:tavLst>
                                    </p:anim>
                                  </p:childTnLst>
                                </p:cTn>
                              </p:par>
                              <p:par>
                                <p:cTn id="64" presetID="2" presetClass="entr" presetSubtype="3" fill="hold" nodeType="withEffect">
                                  <p:stCondLst>
                                    <p:cond delay="60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fill="hold"/>
                                        <p:tgtEl>
                                          <p:spTgt spid="42"/>
                                        </p:tgtEl>
                                        <p:attrNameLst>
                                          <p:attrName>ppt_x</p:attrName>
                                        </p:attrNameLst>
                                      </p:cBhvr>
                                      <p:tavLst>
                                        <p:tav tm="0">
                                          <p:val>
                                            <p:strVal val="1+#ppt_w/2"/>
                                          </p:val>
                                        </p:tav>
                                        <p:tav tm="100000">
                                          <p:val>
                                            <p:strVal val="#ppt_x"/>
                                          </p:val>
                                        </p:tav>
                                      </p:tavLst>
                                    </p:anim>
                                    <p:anim calcmode="lin" valueType="num">
                                      <p:cBhvr additive="base">
                                        <p:cTn id="67" dur="500" fill="hold"/>
                                        <p:tgtEl>
                                          <p:spTgt spid="42"/>
                                        </p:tgtEl>
                                        <p:attrNameLst>
                                          <p:attrName>ppt_y</p:attrName>
                                        </p:attrNameLst>
                                      </p:cBhvr>
                                      <p:tavLst>
                                        <p:tav tm="0">
                                          <p:val>
                                            <p:strVal val="0-#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13" presetClass="entr" presetSubtype="16" fill="hold" grpId="0" nodeType="clickEffect">
                                  <p:stCondLst>
                                    <p:cond delay="0"/>
                                  </p:stCondLst>
                                  <p:childTnLst>
                                    <p:set>
                                      <p:cBhvr>
                                        <p:cTn id="71" dur="1" fill="hold">
                                          <p:stCondLst>
                                            <p:cond delay="0"/>
                                          </p:stCondLst>
                                        </p:cTn>
                                        <p:tgtEl>
                                          <p:spTgt spid="54"/>
                                        </p:tgtEl>
                                        <p:attrNameLst>
                                          <p:attrName>style.visibility</p:attrName>
                                        </p:attrNameLst>
                                      </p:cBhvr>
                                      <p:to>
                                        <p:strVal val="visible"/>
                                      </p:to>
                                    </p:set>
                                    <p:animEffect transition="in" filter="plus(in)">
                                      <p:cBhvr>
                                        <p:cTn id="72" dur="2000"/>
                                        <p:tgtEl>
                                          <p:spTgt spid="54"/>
                                        </p:tgtEl>
                                      </p:cBhvr>
                                    </p:animEffect>
                                  </p:childTnLst>
                                </p:cTn>
                              </p:par>
                              <p:par>
                                <p:cTn id="73" presetID="13" presetClass="entr" presetSubtype="16"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plus(in)">
                                      <p:cBhvr>
                                        <p:cTn id="75" dur="2000"/>
                                        <p:tgtEl>
                                          <p:spTgt spid="53"/>
                                        </p:tgtEl>
                                      </p:cBhvr>
                                    </p:animEffect>
                                  </p:childTnLst>
                                </p:cTn>
                              </p:par>
                              <p:par>
                                <p:cTn id="76" presetID="13" presetClass="entr" presetSubtype="16"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plus(in)">
                                      <p:cBhvr>
                                        <p:cTn id="78"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53" grpId="0"/>
      <p:bldP spid="54" grpId="0"/>
      <p:bldP spid="5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lum/>
          </a:blip>
          <a:srcRect/>
          <a:stretch>
            <a:fillRect l="-10000" r="-10000"/>
          </a:stretch>
        </a:blipFill>
        <a:effectLst/>
      </p:bgPr>
    </p:bg>
    <p:spTree>
      <p:nvGrpSpPr>
        <p:cNvPr id="1" name=""/>
        <p:cNvGrpSpPr/>
        <p:nvPr/>
      </p:nvGrpSpPr>
      <p:grpSpPr>
        <a:xfrm>
          <a:off x="0" y="0"/>
          <a:ext cx="0" cy="0"/>
          <a:chOff x="0" y="0"/>
          <a:chExt cx="0" cy="0"/>
        </a:xfrm>
      </p:grpSpPr>
      <p:pic>
        <p:nvPicPr>
          <p:cNvPr id="11" name="图片 6"/>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 y="0"/>
            <a:ext cx="6518673"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平行四边形 8"/>
          <p:cNvSpPr>
            <a:spLocks noChangeArrowheads="1"/>
          </p:cNvSpPr>
          <p:nvPr/>
        </p:nvSpPr>
        <p:spPr bwMode="auto">
          <a:xfrm>
            <a:off x="3556398" y="1831181"/>
            <a:ext cx="5587603" cy="1481138"/>
          </a:xfrm>
          <a:prstGeom prst="parallelogram">
            <a:avLst>
              <a:gd name="adj" fmla="val 47034"/>
            </a:avLst>
          </a:prstGeom>
          <a:solidFill>
            <a:srgbClr val="1C70A4">
              <a:alpha val="86000"/>
            </a:srgbClr>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17" name="TextBox 16"/>
          <p:cNvSpPr txBox="1"/>
          <p:nvPr/>
        </p:nvSpPr>
        <p:spPr>
          <a:xfrm>
            <a:off x="4583334" y="1904595"/>
            <a:ext cx="4083597" cy="566572"/>
          </a:xfrm>
          <a:prstGeom prst="rect">
            <a:avLst/>
          </a:prstGeom>
          <a:noFill/>
        </p:spPr>
        <p:txBody>
          <a:bodyPr wrap="square" lIns="68562" tIns="34281" rIns="68562" bIns="34281" rtlCol="0">
            <a:spAutoFit/>
          </a:bodyPr>
          <a:lstStyle/>
          <a:p>
            <a:pPr algn="dist"/>
            <a:r>
              <a:rPr lang="en-US" altLang="zh-CN" sz="3200" b="0" dirty="0">
                <a:solidFill>
                  <a:schemeClr val="bg1"/>
                </a:solidFill>
                <a:latin typeface="微软雅黑" panose="020B0503020204020204" pitchFamily="34" charset="-122"/>
                <a:ea typeface="微软雅黑" panose="020B0503020204020204" pitchFamily="34" charset="-122"/>
              </a:rPr>
              <a:t>3.</a:t>
            </a:r>
            <a:r>
              <a:rPr lang="zh-CN" altLang="en-US" sz="3200" b="0" dirty="0">
                <a:solidFill>
                  <a:schemeClr val="bg1"/>
                </a:solidFill>
                <a:latin typeface="微软雅黑" panose="020B0503020204020204" pitchFamily="34" charset="-122"/>
                <a:ea typeface="微软雅黑" panose="020B0503020204020204" pitchFamily="34" charset="-122"/>
              </a:rPr>
              <a:t>输入第三部分标题</a:t>
            </a:r>
          </a:p>
        </p:txBody>
      </p:sp>
      <p:sp>
        <p:nvSpPr>
          <p:cNvPr id="18" name="TextBox 17"/>
          <p:cNvSpPr txBox="1"/>
          <p:nvPr/>
        </p:nvSpPr>
        <p:spPr>
          <a:xfrm>
            <a:off x="4652392" y="2384301"/>
            <a:ext cx="3998069" cy="787523"/>
          </a:xfrm>
          <a:prstGeom prst="rect">
            <a:avLst/>
          </a:prstGeom>
          <a:noFill/>
        </p:spPr>
        <p:txBody>
          <a:bodyPr wrap="square" rtlCol="0">
            <a:spAutoFit/>
          </a:bodyPr>
          <a:lstStyle/>
          <a:p>
            <a:pPr>
              <a:lnSpc>
                <a:spcPct val="150000"/>
              </a:lnSpc>
            </a:pPr>
            <a:r>
              <a:rPr lang="zh-CN" altLang="en-US" sz="1600" b="0" dirty="0">
                <a:solidFill>
                  <a:schemeClr val="bg1"/>
                </a:solidFill>
                <a:latin typeface="微软雅黑" panose="020B0503020204020204" pitchFamily="34" charset="-122"/>
                <a:ea typeface="微软雅黑" panose="020B0503020204020204" pitchFamily="34" charset="-122"/>
              </a:rPr>
              <a:t>点击添加文字内容点击添加文字内容点击添加文字内容点击</a:t>
            </a:r>
          </a:p>
        </p:txBody>
      </p:sp>
    </p:spTree>
  </p:cSld>
  <p:clrMapOvr>
    <a:masterClrMapping/>
  </p:clrMapOvr>
  <mc:AlternateContent xmlns:mc="http://schemas.openxmlformats.org/markup-compatibility/2006" xmlns:p14="http://schemas.microsoft.com/office/powerpoint/2010/main">
    <mc:Choice Requires="p14">
      <p:transition spd="slow" p14:dur="1200" advTm="0">
        <p14:prism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trips(down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7"/>
                                        </p:tgtEl>
                                        <p:attrNameLst>
                                          <p:attrName>ppt_y</p:attrName>
                                        </p:attrNameLst>
                                      </p:cBhvr>
                                      <p:tavLst>
                                        <p:tav tm="0">
                                          <p:val>
                                            <p:strVal val="#ppt_y"/>
                                          </p:val>
                                        </p:tav>
                                        <p:tav tm="100000">
                                          <p:val>
                                            <p:strVal val="#ppt_y"/>
                                          </p:val>
                                        </p:tav>
                                      </p:tavLst>
                                    </p:anim>
                                    <p:anim calcmode="lin" valueType="num">
                                      <p:cBhvr>
                                        <p:cTn id="17"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7"/>
                                        </p:tgtEl>
                                      </p:cBhvr>
                                    </p:animEffect>
                                  </p:childTnLst>
                                </p:cTn>
                              </p:par>
                            </p:childTnLst>
                          </p:cTn>
                        </p:par>
                        <p:par>
                          <p:cTn id="20" fill="hold">
                            <p:stCondLst>
                              <p:cond delay="1950"/>
                            </p:stCondLst>
                            <p:childTnLst>
                              <p:par>
                                <p:cTn id="21" presetID="18" presetClass="entr" presetSubtype="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strips(downRigh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lum/>
          </a:blip>
          <a:srcRect/>
          <a:stretch>
            <a:fillRect l="-42000" r="-42000"/>
          </a:stretch>
        </a:blipFill>
        <a:effectLst/>
      </p:bgPr>
    </p:bg>
    <p:spTree>
      <p:nvGrpSpPr>
        <p:cNvPr id="1" name=""/>
        <p:cNvGrpSpPr/>
        <p:nvPr/>
      </p:nvGrpSpPr>
      <p:grpSpPr>
        <a:xfrm>
          <a:off x="0" y="0"/>
          <a:ext cx="0" cy="0"/>
          <a:chOff x="0" y="0"/>
          <a:chExt cx="0" cy="0"/>
        </a:xfrm>
      </p:grpSpPr>
      <p:sp>
        <p:nvSpPr>
          <p:cNvPr id="16" name="圆角矩形 15"/>
          <p:cNvSpPr/>
          <p:nvPr/>
        </p:nvSpPr>
        <p:spPr>
          <a:xfrm>
            <a:off x="915988" y="771525"/>
            <a:ext cx="7345362" cy="3529013"/>
          </a:xfrm>
          <a:prstGeom prst="roundRect">
            <a:avLst>
              <a:gd name="adj" fmla="val 4018"/>
            </a:avLst>
          </a:prstGeom>
          <a:solidFill>
            <a:sysClr val="window" lastClr="FFFFFF">
              <a:alpha val="59000"/>
            </a:sysClr>
          </a:solidFill>
          <a:ln w="2540" cap="flat" cmpd="sng" algn="ctr">
            <a:solidFill>
              <a:sysClr val="windowText" lastClr="000000"/>
            </a:solid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sp>
        <p:nvSpPr>
          <p:cNvPr id="17" name="TextBox 16"/>
          <p:cNvSpPr txBox="1"/>
          <p:nvPr/>
        </p:nvSpPr>
        <p:spPr>
          <a:xfrm>
            <a:off x="4213225" y="842963"/>
            <a:ext cx="901700" cy="523875"/>
          </a:xfrm>
          <a:prstGeom prst="rect">
            <a:avLst/>
          </a:prstGeom>
          <a:noFill/>
          <a:effectLst/>
        </p:spPr>
        <p:txBody>
          <a:bodyPr>
            <a:spAutoFit/>
          </a:bodyPr>
          <a:lstStyle/>
          <a:p>
            <a:pPr fontAlgn="auto">
              <a:spcBef>
                <a:spcPts val="0"/>
              </a:spcBef>
              <a:spcAft>
                <a:spcPts val="0"/>
              </a:spcAft>
              <a:buFontTx/>
              <a:buNone/>
              <a:defRPr/>
            </a:pPr>
            <a:r>
              <a:rPr lang="zh-CN" altLang="en-US" sz="2800" kern="0" dirty="0">
                <a:solidFill>
                  <a:srgbClr val="1C70A4"/>
                </a:solidFill>
                <a:latin typeface="微软雅黑" pitchFamily="34" charset="-122"/>
                <a:ea typeface="微软雅黑" pitchFamily="34" charset="-122"/>
              </a:rPr>
              <a:t>前言</a:t>
            </a:r>
          </a:p>
        </p:txBody>
      </p:sp>
      <p:sp>
        <p:nvSpPr>
          <p:cNvPr id="18" name="矩形 17"/>
          <p:cNvSpPr>
            <a:spLocks noChangeArrowheads="1"/>
          </p:cNvSpPr>
          <p:nvPr/>
        </p:nvSpPr>
        <p:spPr bwMode="auto">
          <a:xfrm>
            <a:off x="1381671" y="1571625"/>
            <a:ext cx="6453188"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9" tIns="45703" rIns="91409" bIns="45703">
            <a:spAutoFit/>
          </a:bodyPr>
          <a:lstStyle>
            <a:lvl1pPr defTabSz="912813">
              <a:defRPr>
                <a:solidFill>
                  <a:schemeClr val="tx1"/>
                </a:solidFill>
                <a:latin typeface="Calibri" pitchFamily="34" charset="0"/>
                <a:ea typeface="宋体" pitchFamily="2" charset="-122"/>
              </a:defRPr>
            </a:lvl1pPr>
            <a:lvl2pPr defTabSz="912813">
              <a:defRPr>
                <a:solidFill>
                  <a:schemeClr val="tx1"/>
                </a:solidFill>
                <a:latin typeface="Calibri" pitchFamily="34" charset="0"/>
                <a:ea typeface="宋体" pitchFamily="2" charset="-122"/>
              </a:defRPr>
            </a:lvl2pPr>
            <a:lvl3pPr defTabSz="912813">
              <a:defRPr>
                <a:solidFill>
                  <a:schemeClr val="tx1"/>
                </a:solidFill>
                <a:latin typeface="Calibri" pitchFamily="34" charset="0"/>
                <a:ea typeface="宋体" pitchFamily="2" charset="-122"/>
              </a:defRPr>
            </a:lvl3pPr>
            <a:lvl4pPr defTabSz="912813">
              <a:defRPr>
                <a:solidFill>
                  <a:schemeClr val="tx1"/>
                </a:solidFill>
                <a:latin typeface="Calibri" pitchFamily="34" charset="0"/>
                <a:ea typeface="宋体" pitchFamily="2" charset="-122"/>
              </a:defRPr>
            </a:lvl4pPr>
            <a:lvl5pPr defTabSz="912813">
              <a:defRPr>
                <a:solidFill>
                  <a:schemeClr val="tx1"/>
                </a:solidFill>
                <a:latin typeface="Calibri" pitchFamily="34" charset="0"/>
                <a:ea typeface="宋体" pitchFamily="2" charset="-122"/>
              </a:defRPr>
            </a:lvl5pPr>
            <a:lvl6pPr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lnSpc>
                <a:spcPct val="150000"/>
              </a:lnSpc>
            </a:pPr>
            <a:r>
              <a:rPr lang="zh-CN" altLang="en-US" sz="1200" dirty="0">
                <a:latin typeface="微软雅黑" pitchFamily="34" charset="-122"/>
                <a:ea typeface="微软雅黑" pitchFamily="34" charset="-122"/>
              </a:rPr>
              <a:t>平面设计通常中指通过印刷过程，以印刷加工为载体的设计，因此又称为印刷设计。形式大致包括海报设计、书籍杂志的状帧设计、商标设计等，随着计算机网络技术的发展，网页的设计也被属于平面设计。</a:t>
            </a:r>
            <a:endParaRPr lang="en-US" altLang="zh-CN" sz="1200" dirty="0">
              <a:latin typeface="微软雅黑" pitchFamily="34" charset="-122"/>
              <a:ea typeface="微软雅黑" pitchFamily="34" charset="-122"/>
            </a:endParaRPr>
          </a:p>
          <a:p>
            <a:pPr algn="just">
              <a:lnSpc>
                <a:spcPct val="150000"/>
              </a:lnSpc>
            </a:pPr>
            <a:r>
              <a:rPr lang="zh-CN" altLang="en-US" sz="1200" dirty="0">
                <a:latin typeface="微软雅黑" pitchFamily="34" charset="-122"/>
                <a:ea typeface="微软雅黑" pitchFamily="34" charset="-122"/>
              </a:rPr>
              <a:t>随着计算机技术的发展及印刷技术的进步，平面设计在熊猫感观领域的表现也越来越丰富，这对今天的平面设计都提出了空前的挑战，也为平面设计者提供了更为广阔的发展窨。从技术上讲，平面设计者不仅要掌握传统的设计工具，如画笔，绘图笔和相应的度量工具等，更 要掌握电脑和绘图软件等现代化的设计工具及相关的印刷技术工艺知识，因为这种非常高效、高质量、便利的工具将被广泛地应用。</a:t>
            </a:r>
          </a:p>
        </p:txBody>
      </p:sp>
      <p:cxnSp>
        <p:nvCxnSpPr>
          <p:cNvPr id="19" name="直接连接符 18"/>
          <p:cNvCxnSpPr>
            <a:cxnSpLocks noChangeShapeType="1"/>
          </p:cNvCxnSpPr>
          <p:nvPr/>
        </p:nvCxnSpPr>
        <p:spPr bwMode="auto">
          <a:xfrm>
            <a:off x="3652838" y="1104900"/>
            <a:ext cx="503237" cy="0"/>
          </a:xfrm>
          <a:prstGeom prst="line">
            <a:avLst/>
          </a:prstGeom>
          <a:noFill/>
          <a:ln w="9525">
            <a:solidFill>
              <a:srgbClr val="000000"/>
            </a:solidFill>
            <a:round/>
            <a:headEnd type="none" w="sm" len="sm"/>
            <a:tailEnd type="none" w="sm" len="sm"/>
          </a:ln>
          <a:extLst>
            <a:ext uri="{909E8E84-426E-40DD-AFC4-6F175D3DCCD1}">
              <a14:hiddenFill xmlns:a14="http://schemas.microsoft.com/office/drawing/2010/main">
                <a:noFill/>
              </a14:hiddenFill>
            </a:ext>
          </a:extLst>
        </p:spPr>
      </p:cxnSp>
      <p:cxnSp>
        <p:nvCxnSpPr>
          <p:cNvPr id="20" name="直接连接符 19"/>
          <p:cNvCxnSpPr>
            <a:cxnSpLocks noChangeShapeType="1"/>
          </p:cNvCxnSpPr>
          <p:nvPr/>
        </p:nvCxnSpPr>
        <p:spPr bwMode="auto">
          <a:xfrm>
            <a:off x="5164138" y="1104900"/>
            <a:ext cx="504825" cy="0"/>
          </a:xfrm>
          <a:prstGeom prst="line">
            <a:avLst/>
          </a:prstGeom>
          <a:noFill/>
          <a:ln w="9525">
            <a:solidFill>
              <a:srgbClr val="000000"/>
            </a:solidFill>
            <a:round/>
            <a:headEnd type="none" w="sm" len="sm"/>
            <a:tailEnd type="none" w="sm" len="sm"/>
          </a:ln>
          <a:extLst>
            <a:ext uri="{909E8E84-426E-40DD-AFC4-6F175D3DCCD1}">
              <a14:hiddenFill xmlns:a14="http://schemas.microsoft.com/office/drawing/2010/main">
                <a:noFill/>
              </a14:hiddenFill>
            </a:ext>
          </a:extLst>
        </p:spPr>
      </p:cxn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nodeType="afterGroup">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anim calcmode="lin" valueType="num">
                                      <p:cBhvr>
                                        <p:cTn id="12" dur="500" fill="hold"/>
                                        <p:tgtEl>
                                          <p:spTgt spid="17"/>
                                        </p:tgtEl>
                                        <p:attrNameLst>
                                          <p:attrName>ppt_x</p:attrName>
                                        </p:attrNameLst>
                                      </p:cBhvr>
                                      <p:tavLst>
                                        <p:tav tm="0">
                                          <p:val>
                                            <p:strVal val="#ppt_x"/>
                                          </p:val>
                                        </p:tav>
                                        <p:tav tm="100000">
                                          <p:val>
                                            <p:strVal val="#ppt_x"/>
                                          </p:val>
                                        </p:tav>
                                      </p:tavLst>
                                    </p:anim>
                                    <p:anim calcmode="lin" valueType="num">
                                      <p:cBhvr>
                                        <p:cTn id="13" dur="500" fill="hold"/>
                                        <p:tgtEl>
                                          <p:spTgt spid="17"/>
                                        </p:tgtEl>
                                        <p:attrNameLst>
                                          <p:attrName>ppt_y</p:attrName>
                                        </p:attrNameLst>
                                      </p:cBhvr>
                                      <p:tavLst>
                                        <p:tav tm="0">
                                          <p:val>
                                            <p:strVal val="#ppt_y+.1"/>
                                          </p:val>
                                        </p:tav>
                                        <p:tav tm="100000">
                                          <p:val>
                                            <p:strVal val="#ppt_y"/>
                                          </p:val>
                                        </p:tav>
                                      </p:tavLst>
                                    </p:anim>
                                  </p:childTnLst>
                                </p:cTn>
                              </p:par>
                              <p:par>
                                <p:cTn id="14" presetID="2" presetClass="entr" presetSubtype="8" decel="63300" fill="hold" nodeType="withEffect">
                                  <p:stCondLst>
                                    <p:cond delay="20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300" fill="hold"/>
                                        <p:tgtEl>
                                          <p:spTgt spid="19"/>
                                        </p:tgtEl>
                                        <p:attrNameLst>
                                          <p:attrName>ppt_x</p:attrName>
                                        </p:attrNameLst>
                                      </p:cBhvr>
                                      <p:tavLst>
                                        <p:tav tm="0">
                                          <p:val>
                                            <p:strVal val="0-#ppt_w/2"/>
                                          </p:val>
                                        </p:tav>
                                        <p:tav tm="100000">
                                          <p:val>
                                            <p:strVal val="#ppt_x"/>
                                          </p:val>
                                        </p:tav>
                                      </p:tavLst>
                                    </p:anim>
                                    <p:anim calcmode="lin" valueType="num">
                                      <p:cBhvr additive="base">
                                        <p:cTn id="17" dur="300" fill="hold"/>
                                        <p:tgtEl>
                                          <p:spTgt spid="19"/>
                                        </p:tgtEl>
                                        <p:attrNameLst>
                                          <p:attrName>ppt_y</p:attrName>
                                        </p:attrNameLst>
                                      </p:cBhvr>
                                      <p:tavLst>
                                        <p:tav tm="0">
                                          <p:val>
                                            <p:strVal val="#ppt_y"/>
                                          </p:val>
                                        </p:tav>
                                        <p:tav tm="100000">
                                          <p:val>
                                            <p:strVal val="#ppt_y"/>
                                          </p:val>
                                        </p:tav>
                                      </p:tavLst>
                                    </p:anim>
                                  </p:childTnLst>
                                </p:cTn>
                              </p:par>
                              <p:par>
                                <p:cTn id="18" presetID="2" presetClass="entr" presetSubtype="2" decel="63300" fill="hold" nodeType="withEffect">
                                  <p:stCondLst>
                                    <p:cond delay="20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300" fill="hold"/>
                                        <p:tgtEl>
                                          <p:spTgt spid="20"/>
                                        </p:tgtEl>
                                        <p:attrNameLst>
                                          <p:attrName>ppt_x</p:attrName>
                                        </p:attrNameLst>
                                      </p:cBhvr>
                                      <p:tavLst>
                                        <p:tav tm="0">
                                          <p:val>
                                            <p:strVal val="1+#ppt_w/2"/>
                                          </p:val>
                                        </p:tav>
                                        <p:tav tm="100000">
                                          <p:val>
                                            <p:strVal val="#ppt_x"/>
                                          </p:val>
                                        </p:tav>
                                      </p:tavLst>
                                    </p:anim>
                                    <p:anim calcmode="lin" valueType="num">
                                      <p:cBhvr additive="base">
                                        <p:cTn id="21" dur="300" fill="hold"/>
                                        <p:tgtEl>
                                          <p:spTgt spid="2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42" presetClass="entr" presetSubtype="0" fill="hold" grpId="0" nodeType="afterEffect">
                                  <p:stCondLst>
                                    <p:cond delay="0"/>
                                  </p:stCondLst>
                                  <p:iterate type="lt">
                                    <p:tmPct val="10000"/>
                                  </p:iterate>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anim calcmode="lin" valueType="num">
                                      <p:cBhvr>
                                        <p:cTn id="26" dur="500" fill="hold"/>
                                        <p:tgtEl>
                                          <p:spTgt spid="18"/>
                                        </p:tgtEl>
                                        <p:attrNameLst>
                                          <p:attrName>ppt_x</p:attrName>
                                        </p:attrNameLst>
                                      </p:cBhvr>
                                      <p:tavLst>
                                        <p:tav tm="0">
                                          <p:val>
                                            <p:strVal val="#ppt_x"/>
                                          </p:val>
                                        </p:tav>
                                        <p:tav tm="100000">
                                          <p:val>
                                            <p:strVal val="#ppt_x"/>
                                          </p:val>
                                        </p:tav>
                                      </p:tavLst>
                                    </p:anim>
                                    <p:anim calcmode="lin" valueType="num">
                                      <p:cBhvr>
                                        <p:cTn id="27"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161"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20</a:t>
            </a:r>
          </a:p>
        </p:txBody>
      </p:sp>
      <p:grpSp>
        <p:nvGrpSpPr>
          <p:cNvPr id="11" name="组合 10"/>
          <p:cNvGrpSpPr>
            <a:grpSpLocks/>
          </p:cNvGrpSpPr>
          <p:nvPr/>
        </p:nvGrpSpPr>
        <p:grpSpPr bwMode="auto">
          <a:xfrm rot="-5400000">
            <a:off x="2471738" y="1795463"/>
            <a:ext cx="485775" cy="765175"/>
            <a:chOff x="4325938" y="2189163"/>
            <a:chExt cx="484187" cy="765175"/>
          </a:xfrm>
        </p:grpSpPr>
        <p:sp>
          <p:nvSpPr>
            <p:cNvPr id="12" name="Freeform 13"/>
            <p:cNvSpPr/>
            <p:nvPr/>
          </p:nvSpPr>
          <p:spPr bwMode="auto">
            <a:xfrm>
              <a:off x="4433535" y="2189163"/>
              <a:ext cx="376590" cy="506412"/>
            </a:xfrm>
            <a:custGeom>
              <a:avLst/>
              <a:gdLst>
                <a:gd name="T0" fmla="*/ 24 w 100"/>
                <a:gd name="T1" fmla="*/ 49 h 135"/>
                <a:gd name="T2" fmla="*/ 0 w 100"/>
                <a:gd name="T3" fmla="*/ 49 h 135"/>
                <a:gd name="T4" fmla="*/ 50 w 100"/>
                <a:gd name="T5" fmla="*/ 0 h 135"/>
                <a:gd name="T6" fmla="*/ 100 w 100"/>
                <a:gd name="T7" fmla="*/ 49 h 135"/>
                <a:gd name="T8" fmla="*/ 75 w 100"/>
                <a:gd name="T9" fmla="*/ 49 h 135"/>
                <a:gd name="T10" fmla="*/ 75 w 100"/>
                <a:gd name="T11" fmla="*/ 110 h 135"/>
                <a:gd name="T12" fmla="*/ 75 w 100"/>
                <a:gd name="T13" fmla="*/ 110 h 135"/>
                <a:gd name="T14" fmla="*/ 50 w 100"/>
                <a:gd name="T15" fmla="*/ 135 h 135"/>
                <a:gd name="T16" fmla="*/ 24 w 100"/>
                <a:gd name="T17" fmla="*/ 110 h 135"/>
                <a:gd name="T18" fmla="*/ 24 w 100"/>
                <a:gd name="T19" fmla="*/ 110 h 135"/>
                <a:gd name="T20" fmla="*/ 24 w 100"/>
                <a:gd name="T21" fmla="*/ 110 h 135"/>
                <a:gd name="T22" fmla="*/ 24 w 100"/>
                <a:gd name="T23" fmla="*/ 4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135">
                  <a:moveTo>
                    <a:pt x="24" y="49"/>
                  </a:moveTo>
                  <a:cubicBezTo>
                    <a:pt x="0" y="49"/>
                    <a:pt x="0" y="49"/>
                    <a:pt x="0" y="49"/>
                  </a:cubicBezTo>
                  <a:cubicBezTo>
                    <a:pt x="50" y="0"/>
                    <a:pt x="50" y="0"/>
                    <a:pt x="50" y="0"/>
                  </a:cubicBezTo>
                  <a:cubicBezTo>
                    <a:pt x="100" y="49"/>
                    <a:pt x="100" y="49"/>
                    <a:pt x="100" y="49"/>
                  </a:cubicBezTo>
                  <a:cubicBezTo>
                    <a:pt x="75" y="49"/>
                    <a:pt x="75" y="49"/>
                    <a:pt x="75" y="49"/>
                  </a:cubicBezTo>
                  <a:cubicBezTo>
                    <a:pt x="75" y="110"/>
                    <a:pt x="75" y="110"/>
                    <a:pt x="75" y="110"/>
                  </a:cubicBezTo>
                  <a:cubicBezTo>
                    <a:pt x="75" y="110"/>
                    <a:pt x="75" y="110"/>
                    <a:pt x="75" y="110"/>
                  </a:cubicBezTo>
                  <a:cubicBezTo>
                    <a:pt x="75" y="124"/>
                    <a:pt x="64" y="135"/>
                    <a:pt x="50" y="135"/>
                  </a:cubicBezTo>
                  <a:cubicBezTo>
                    <a:pt x="36" y="135"/>
                    <a:pt x="24" y="124"/>
                    <a:pt x="24" y="110"/>
                  </a:cubicBezTo>
                  <a:cubicBezTo>
                    <a:pt x="24" y="110"/>
                    <a:pt x="24" y="110"/>
                    <a:pt x="24" y="110"/>
                  </a:cubicBezTo>
                  <a:cubicBezTo>
                    <a:pt x="24" y="110"/>
                    <a:pt x="24" y="110"/>
                    <a:pt x="24" y="110"/>
                  </a:cubicBezTo>
                  <a:lnTo>
                    <a:pt x="24" y="49"/>
                  </a:lnTo>
                  <a:close/>
                </a:path>
              </a:pathLst>
            </a:custGeom>
            <a:solidFill>
              <a:srgbClr val="41A3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Tx/>
                <a:buNone/>
                <a:defRPr/>
              </a:pPr>
              <a:endParaRPr lang="zh-CN" altLang="en-US" kern="0">
                <a:solidFill>
                  <a:prstClr val="black"/>
                </a:solidFill>
              </a:endParaRPr>
            </a:p>
          </p:txBody>
        </p:sp>
        <p:sp>
          <p:nvSpPr>
            <p:cNvPr id="13" name="Freeform 14"/>
            <p:cNvSpPr/>
            <p:nvPr/>
          </p:nvSpPr>
          <p:spPr bwMode="auto">
            <a:xfrm>
              <a:off x="4327521" y="2452688"/>
              <a:ext cx="371842" cy="501650"/>
            </a:xfrm>
            <a:custGeom>
              <a:avLst/>
              <a:gdLst>
                <a:gd name="T0" fmla="*/ 43 w 99"/>
                <a:gd name="T1" fmla="*/ 41 h 134"/>
                <a:gd name="T2" fmla="*/ 43 w 99"/>
                <a:gd name="T3" fmla="*/ 0 h 134"/>
                <a:gd name="T4" fmla="*/ 24 w 99"/>
                <a:gd name="T5" fmla="*/ 24 h 134"/>
                <a:gd name="T6" fmla="*/ 24 w 99"/>
                <a:gd name="T7" fmla="*/ 85 h 134"/>
                <a:gd name="T8" fmla="*/ 0 w 99"/>
                <a:gd name="T9" fmla="*/ 85 h 134"/>
                <a:gd name="T10" fmla="*/ 50 w 99"/>
                <a:gd name="T11" fmla="*/ 134 h 134"/>
                <a:gd name="T12" fmla="*/ 99 w 99"/>
                <a:gd name="T13" fmla="*/ 85 h 134"/>
                <a:gd name="T14" fmla="*/ 75 w 99"/>
                <a:gd name="T15" fmla="*/ 85 h 134"/>
                <a:gd name="T16" fmla="*/ 75 w 99"/>
                <a:gd name="T17" fmla="*/ 77 h 134"/>
                <a:gd name="T18" fmla="*/ 43 w 99"/>
                <a:gd name="T19" fmla="*/ 4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134">
                  <a:moveTo>
                    <a:pt x="43" y="41"/>
                  </a:moveTo>
                  <a:cubicBezTo>
                    <a:pt x="43" y="0"/>
                    <a:pt x="43" y="0"/>
                    <a:pt x="43" y="0"/>
                  </a:cubicBezTo>
                  <a:cubicBezTo>
                    <a:pt x="32" y="3"/>
                    <a:pt x="24" y="12"/>
                    <a:pt x="24" y="24"/>
                  </a:cubicBezTo>
                  <a:cubicBezTo>
                    <a:pt x="24" y="85"/>
                    <a:pt x="24" y="85"/>
                    <a:pt x="24" y="85"/>
                  </a:cubicBezTo>
                  <a:cubicBezTo>
                    <a:pt x="0" y="85"/>
                    <a:pt x="0" y="85"/>
                    <a:pt x="0" y="85"/>
                  </a:cubicBezTo>
                  <a:cubicBezTo>
                    <a:pt x="50" y="134"/>
                    <a:pt x="50" y="134"/>
                    <a:pt x="50" y="134"/>
                  </a:cubicBezTo>
                  <a:cubicBezTo>
                    <a:pt x="99" y="85"/>
                    <a:pt x="99" y="85"/>
                    <a:pt x="99" y="85"/>
                  </a:cubicBezTo>
                  <a:cubicBezTo>
                    <a:pt x="75" y="85"/>
                    <a:pt x="75" y="85"/>
                    <a:pt x="75" y="85"/>
                  </a:cubicBezTo>
                  <a:cubicBezTo>
                    <a:pt x="75" y="77"/>
                    <a:pt x="75" y="77"/>
                    <a:pt x="75" y="77"/>
                  </a:cubicBezTo>
                  <a:cubicBezTo>
                    <a:pt x="57" y="75"/>
                    <a:pt x="43" y="59"/>
                    <a:pt x="43" y="41"/>
                  </a:cubicBezTo>
                  <a:close/>
                </a:path>
              </a:pathLst>
            </a:custGeom>
            <a:solidFill>
              <a:srgbClr val="1C70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Tx/>
                <a:buNone/>
                <a:defRPr/>
              </a:pPr>
              <a:endParaRPr lang="zh-CN" altLang="en-US" kern="0">
                <a:solidFill>
                  <a:prstClr val="black"/>
                </a:solidFill>
              </a:endParaRPr>
            </a:p>
          </p:txBody>
        </p:sp>
      </p:grpSp>
      <p:grpSp>
        <p:nvGrpSpPr>
          <p:cNvPr id="14" name="组合 13"/>
          <p:cNvGrpSpPr>
            <a:grpSpLocks/>
          </p:cNvGrpSpPr>
          <p:nvPr/>
        </p:nvGrpSpPr>
        <p:grpSpPr bwMode="auto">
          <a:xfrm rot="-5400000">
            <a:off x="2468563" y="3379788"/>
            <a:ext cx="485775" cy="765175"/>
            <a:chOff x="4325938" y="2189163"/>
            <a:chExt cx="484187" cy="765175"/>
          </a:xfrm>
        </p:grpSpPr>
        <p:sp>
          <p:nvSpPr>
            <p:cNvPr id="15" name="Freeform 13"/>
            <p:cNvSpPr/>
            <p:nvPr/>
          </p:nvSpPr>
          <p:spPr bwMode="auto">
            <a:xfrm>
              <a:off x="4433535" y="2189163"/>
              <a:ext cx="376590" cy="506412"/>
            </a:xfrm>
            <a:custGeom>
              <a:avLst/>
              <a:gdLst>
                <a:gd name="T0" fmla="*/ 24 w 100"/>
                <a:gd name="T1" fmla="*/ 49 h 135"/>
                <a:gd name="T2" fmla="*/ 0 w 100"/>
                <a:gd name="T3" fmla="*/ 49 h 135"/>
                <a:gd name="T4" fmla="*/ 50 w 100"/>
                <a:gd name="T5" fmla="*/ 0 h 135"/>
                <a:gd name="T6" fmla="*/ 100 w 100"/>
                <a:gd name="T7" fmla="*/ 49 h 135"/>
                <a:gd name="T8" fmla="*/ 75 w 100"/>
                <a:gd name="T9" fmla="*/ 49 h 135"/>
                <a:gd name="T10" fmla="*/ 75 w 100"/>
                <a:gd name="T11" fmla="*/ 110 h 135"/>
                <a:gd name="T12" fmla="*/ 75 w 100"/>
                <a:gd name="T13" fmla="*/ 110 h 135"/>
                <a:gd name="T14" fmla="*/ 50 w 100"/>
                <a:gd name="T15" fmla="*/ 135 h 135"/>
                <a:gd name="T16" fmla="*/ 24 w 100"/>
                <a:gd name="T17" fmla="*/ 110 h 135"/>
                <a:gd name="T18" fmla="*/ 24 w 100"/>
                <a:gd name="T19" fmla="*/ 110 h 135"/>
                <a:gd name="T20" fmla="*/ 24 w 100"/>
                <a:gd name="T21" fmla="*/ 110 h 135"/>
                <a:gd name="T22" fmla="*/ 24 w 100"/>
                <a:gd name="T23" fmla="*/ 4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135">
                  <a:moveTo>
                    <a:pt x="24" y="49"/>
                  </a:moveTo>
                  <a:cubicBezTo>
                    <a:pt x="0" y="49"/>
                    <a:pt x="0" y="49"/>
                    <a:pt x="0" y="49"/>
                  </a:cubicBezTo>
                  <a:cubicBezTo>
                    <a:pt x="50" y="0"/>
                    <a:pt x="50" y="0"/>
                    <a:pt x="50" y="0"/>
                  </a:cubicBezTo>
                  <a:cubicBezTo>
                    <a:pt x="100" y="49"/>
                    <a:pt x="100" y="49"/>
                    <a:pt x="100" y="49"/>
                  </a:cubicBezTo>
                  <a:cubicBezTo>
                    <a:pt x="75" y="49"/>
                    <a:pt x="75" y="49"/>
                    <a:pt x="75" y="49"/>
                  </a:cubicBezTo>
                  <a:cubicBezTo>
                    <a:pt x="75" y="110"/>
                    <a:pt x="75" y="110"/>
                    <a:pt x="75" y="110"/>
                  </a:cubicBezTo>
                  <a:cubicBezTo>
                    <a:pt x="75" y="110"/>
                    <a:pt x="75" y="110"/>
                    <a:pt x="75" y="110"/>
                  </a:cubicBezTo>
                  <a:cubicBezTo>
                    <a:pt x="75" y="124"/>
                    <a:pt x="64" y="135"/>
                    <a:pt x="50" y="135"/>
                  </a:cubicBezTo>
                  <a:cubicBezTo>
                    <a:pt x="36" y="135"/>
                    <a:pt x="24" y="124"/>
                    <a:pt x="24" y="110"/>
                  </a:cubicBezTo>
                  <a:cubicBezTo>
                    <a:pt x="24" y="110"/>
                    <a:pt x="24" y="110"/>
                    <a:pt x="24" y="110"/>
                  </a:cubicBezTo>
                  <a:cubicBezTo>
                    <a:pt x="24" y="110"/>
                    <a:pt x="24" y="110"/>
                    <a:pt x="24" y="110"/>
                  </a:cubicBezTo>
                  <a:lnTo>
                    <a:pt x="24" y="49"/>
                  </a:lnTo>
                  <a:close/>
                </a:path>
              </a:pathLst>
            </a:custGeom>
            <a:solidFill>
              <a:srgbClr val="1C70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Tx/>
                <a:buNone/>
                <a:defRPr/>
              </a:pPr>
              <a:endParaRPr lang="zh-CN" altLang="en-US" kern="0">
                <a:solidFill>
                  <a:prstClr val="black"/>
                </a:solidFill>
              </a:endParaRPr>
            </a:p>
          </p:txBody>
        </p:sp>
        <p:sp>
          <p:nvSpPr>
            <p:cNvPr id="16" name="Freeform 14"/>
            <p:cNvSpPr/>
            <p:nvPr/>
          </p:nvSpPr>
          <p:spPr bwMode="auto">
            <a:xfrm>
              <a:off x="4327521" y="2452688"/>
              <a:ext cx="371842" cy="501650"/>
            </a:xfrm>
            <a:custGeom>
              <a:avLst/>
              <a:gdLst>
                <a:gd name="T0" fmla="*/ 43 w 99"/>
                <a:gd name="T1" fmla="*/ 41 h 134"/>
                <a:gd name="T2" fmla="*/ 43 w 99"/>
                <a:gd name="T3" fmla="*/ 0 h 134"/>
                <a:gd name="T4" fmla="*/ 24 w 99"/>
                <a:gd name="T5" fmla="*/ 24 h 134"/>
                <a:gd name="T6" fmla="*/ 24 w 99"/>
                <a:gd name="T7" fmla="*/ 85 h 134"/>
                <a:gd name="T8" fmla="*/ 0 w 99"/>
                <a:gd name="T9" fmla="*/ 85 h 134"/>
                <a:gd name="T10" fmla="*/ 50 w 99"/>
                <a:gd name="T11" fmla="*/ 134 h 134"/>
                <a:gd name="T12" fmla="*/ 99 w 99"/>
                <a:gd name="T13" fmla="*/ 85 h 134"/>
                <a:gd name="T14" fmla="*/ 75 w 99"/>
                <a:gd name="T15" fmla="*/ 85 h 134"/>
                <a:gd name="T16" fmla="*/ 75 w 99"/>
                <a:gd name="T17" fmla="*/ 77 h 134"/>
                <a:gd name="T18" fmla="*/ 43 w 99"/>
                <a:gd name="T19" fmla="*/ 4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134">
                  <a:moveTo>
                    <a:pt x="43" y="41"/>
                  </a:moveTo>
                  <a:cubicBezTo>
                    <a:pt x="43" y="0"/>
                    <a:pt x="43" y="0"/>
                    <a:pt x="43" y="0"/>
                  </a:cubicBezTo>
                  <a:cubicBezTo>
                    <a:pt x="32" y="3"/>
                    <a:pt x="24" y="12"/>
                    <a:pt x="24" y="24"/>
                  </a:cubicBezTo>
                  <a:cubicBezTo>
                    <a:pt x="24" y="85"/>
                    <a:pt x="24" y="85"/>
                    <a:pt x="24" y="85"/>
                  </a:cubicBezTo>
                  <a:cubicBezTo>
                    <a:pt x="0" y="85"/>
                    <a:pt x="0" y="85"/>
                    <a:pt x="0" y="85"/>
                  </a:cubicBezTo>
                  <a:cubicBezTo>
                    <a:pt x="50" y="134"/>
                    <a:pt x="50" y="134"/>
                    <a:pt x="50" y="134"/>
                  </a:cubicBezTo>
                  <a:cubicBezTo>
                    <a:pt x="99" y="85"/>
                    <a:pt x="99" y="85"/>
                    <a:pt x="99" y="85"/>
                  </a:cubicBezTo>
                  <a:cubicBezTo>
                    <a:pt x="75" y="85"/>
                    <a:pt x="75" y="85"/>
                    <a:pt x="75" y="85"/>
                  </a:cubicBezTo>
                  <a:cubicBezTo>
                    <a:pt x="75" y="77"/>
                    <a:pt x="75" y="77"/>
                    <a:pt x="75" y="77"/>
                  </a:cubicBezTo>
                  <a:cubicBezTo>
                    <a:pt x="57" y="75"/>
                    <a:pt x="43" y="59"/>
                    <a:pt x="43" y="41"/>
                  </a:cubicBezTo>
                  <a:close/>
                </a:path>
              </a:pathLst>
            </a:custGeom>
            <a:solidFill>
              <a:srgbClr val="41A3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Tx/>
                <a:buNone/>
                <a:defRPr/>
              </a:pPr>
              <a:endParaRPr lang="zh-CN" altLang="en-US" kern="0">
                <a:solidFill>
                  <a:prstClr val="black"/>
                </a:solidFill>
              </a:endParaRPr>
            </a:p>
          </p:txBody>
        </p:sp>
      </p:grpSp>
      <p:cxnSp>
        <p:nvCxnSpPr>
          <p:cNvPr id="17" name="直接连接符 16"/>
          <p:cNvCxnSpPr>
            <a:cxnSpLocks noChangeShapeType="1"/>
          </p:cNvCxnSpPr>
          <p:nvPr/>
        </p:nvCxnSpPr>
        <p:spPr bwMode="auto">
          <a:xfrm>
            <a:off x="5219700" y="1276350"/>
            <a:ext cx="0" cy="3240088"/>
          </a:xfrm>
          <a:prstGeom prst="line">
            <a:avLst/>
          </a:prstGeom>
          <a:noFill/>
          <a:ln w="9525">
            <a:solidFill>
              <a:srgbClr val="3DBCC0"/>
            </a:solidFill>
            <a:prstDash val="sysDash"/>
            <a:round/>
            <a:headEnd/>
            <a:tailEnd/>
          </a:ln>
          <a:extLst>
            <a:ext uri="{909E8E84-426E-40DD-AFC4-6F175D3DCCD1}">
              <a14:hiddenFill xmlns:a14="http://schemas.microsoft.com/office/drawing/2010/main">
                <a:noFill/>
              </a14:hiddenFill>
            </a:ext>
          </a:extLst>
        </p:spPr>
      </p:cxnSp>
      <p:pic>
        <p:nvPicPr>
          <p:cNvPr id="18"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26100" y="1490663"/>
            <a:ext cx="365125" cy="3667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9"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26100" y="2628900"/>
            <a:ext cx="374650" cy="3746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26100" y="3787775"/>
            <a:ext cx="365125" cy="368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1" name="矩形 20"/>
          <p:cNvSpPr>
            <a:spLocks noChangeArrowheads="1"/>
          </p:cNvSpPr>
          <p:nvPr/>
        </p:nvSpPr>
        <p:spPr bwMode="auto">
          <a:xfrm>
            <a:off x="6067425" y="1438275"/>
            <a:ext cx="223202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200" b="1" dirty="0">
                <a:solidFill>
                  <a:srgbClr val="000000"/>
                </a:solidFill>
                <a:latin typeface="微软雅黑" pitchFamily="34" charset="-122"/>
                <a:ea typeface="微软雅黑" pitchFamily="34" charset="-122"/>
              </a:rPr>
              <a:t>这里填写目录二级标题</a:t>
            </a:r>
            <a:endParaRPr lang="en-US" altLang="zh-CN" sz="1200" b="1" dirty="0">
              <a:solidFill>
                <a:srgbClr val="000000"/>
              </a:solidFill>
              <a:latin typeface="微软雅黑" pitchFamily="34" charset="-122"/>
              <a:ea typeface="微软雅黑" pitchFamily="34" charset="-122"/>
            </a:endParaRPr>
          </a:p>
          <a:p>
            <a:pPr algn="just">
              <a:lnSpc>
                <a:spcPts val="1200"/>
              </a:lnSpc>
            </a:pPr>
            <a:r>
              <a:rPr lang="zh-CN" altLang="en-US" sz="1000" dirty="0">
                <a:solidFill>
                  <a:srgbClr val="7F7F7F"/>
                </a:solidFill>
                <a:latin typeface="微软雅黑" pitchFamily="34" charset="-122"/>
                <a:ea typeface="微软雅黑" pitchFamily="34" charset="-122"/>
              </a:rPr>
              <a:t>这里填写目录内容说明，设计的发展存在着一个时代价值观的问题。这里填写目录内容说明。</a:t>
            </a:r>
            <a:endParaRPr lang="en-US" altLang="zh-CN" sz="1000" dirty="0">
              <a:solidFill>
                <a:srgbClr val="7F7F7F"/>
              </a:solidFill>
              <a:latin typeface="微软雅黑" pitchFamily="34" charset="-122"/>
              <a:ea typeface="微软雅黑" pitchFamily="34" charset="-122"/>
            </a:endParaRPr>
          </a:p>
        </p:txBody>
      </p:sp>
      <p:sp>
        <p:nvSpPr>
          <p:cNvPr id="22" name="矩形 21"/>
          <p:cNvSpPr>
            <a:spLocks noChangeArrowheads="1"/>
          </p:cNvSpPr>
          <p:nvPr/>
        </p:nvSpPr>
        <p:spPr bwMode="auto">
          <a:xfrm>
            <a:off x="6084888" y="2571750"/>
            <a:ext cx="22320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200" b="1">
                <a:solidFill>
                  <a:srgbClr val="000000"/>
                </a:solidFill>
                <a:latin typeface="微软雅黑" pitchFamily="34" charset="-122"/>
                <a:ea typeface="微软雅黑" pitchFamily="34" charset="-122"/>
              </a:rPr>
              <a:t>这里填写目录二级标题</a:t>
            </a:r>
            <a:endParaRPr lang="en-US" altLang="zh-CN" sz="1200" b="1">
              <a:solidFill>
                <a:srgbClr val="000000"/>
              </a:solidFill>
              <a:latin typeface="微软雅黑" pitchFamily="34" charset="-122"/>
              <a:ea typeface="微软雅黑" pitchFamily="34" charset="-122"/>
            </a:endParaRPr>
          </a:p>
          <a:p>
            <a:pPr algn="just">
              <a:lnSpc>
                <a:spcPts val="1200"/>
              </a:lnSpc>
            </a:pPr>
            <a:r>
              <a:rPr lang="zh-CN" altLang="en-US" sz="1000">
                <a:solidFill>
                  <a:srgbClr val="7F7F7F"/>
                </a:solidFill>
                <a:latin typeface="微软雅黑" pitchFamily="34" charset="-122"/>
                <a:ea typeface="微软雅黑" pitchFamily="34" charset="-122"/>
              </a:rPr>
              <a:t>这里填写目录内容说明，设计的发展存在着一个时代价值观的问题。这里填写目录内容说明。</a:t>
            </a:r>
            <a:endParaRPr lang="en-US" altLang="zh-CN" sz="1000">
              <a:solidFill>
                <a:srgbClr val="7F7F7F"/>
              </a:solidFill>
              <a:latin typeface="微软雅黑" pitchFamily="34" charset="-122"/>
              <a:ea typeface="微软雅黑" pitchFamily="34" charset="-122"/>
            </a:endParaRPr>
          </a:p>
        </p:txBody>
      </p:sp>
      <p:sp>
        <p:nvSpPr>
          <p:cNvPr id="23" name="矩形 22"/>
          <p:cNvSpPr>
            <a:spLocks noChangeArrowheads="1"/>
          </p:cNvSpPr>
          <p:nvPr/>
        </p:nvSpPr>
        <p:spPr bwMode="auto">
          <a:xfrm>
            <a:off x="6035675" y="3754438"/>
            <a:ext cx="22320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200" b="1">
                <a:solidFill>
                  <a:srgbClr val="000000"/>
                </a:solidFill>
                <a:latin typeface="微软雅黑" pitchFamily="34" charset="-122"/>
                <a:ea typeface="微软雅黑" pitchFamily="34" charset="-122"/>
              </a:rPr>
              <a:t>这里填写目录二级标题</a:t>
            </a:r>
            <a:endParaRPr lang="en-US" altLang="zh-CN" sz="1200" b="1">
              <a:solidFill>
                <a:srgbClr val="000000"/>
              </a:solidFill>
              <a:latin typeface="微软雅黑" pitchFamily="34" charset="-122"/>
              <a:ea typeface="微软雅黑" pitchFamily="34" charset="-122"/>
            </a:endParaRPr>
          </a:p>
          <a:p>
            <a:pPr algn="just">
              <a:lnSpc>
                <a:spcPts val="1200"/>
              </a:lnSpc>
            </a:pPr>
            <a:r>
              <a:rPr lang="zh-CN" altLang="en-US" sz="1000">
                <a:solidFill>
                  <a:srgbClr val="7F7F7F"/>
                </a:solidFill>
                <a:latin typeface="微软雅黑" pitchFamily="34" charset="-122"/>
                <a:ea typeface="微软雅黑" pitchFamily="34" charset="-122"/>
              </a:rPr>
              <a:t>这里填写目录内容说明，设计的发展存在着一个时代价值观的问题。这里填写目录内容说明。</a:t>
            </a:r>
            <a:endParaRPr lang="en-US" altLang="zh-CN" sz="1000">
              <a:solidFill>
                <a:srgbClr val="7F7F7F"/>
              </a:solidFill>
              <a:latin typeface="微软雅黑" pitchFamily="34" charset="-122"/>
              <a:ea typeface="微软雅黑" pitchFamily="34" charset="-122"/>
            </a:endParaRPr>
          </a:p>
        </p:txBody>
      </p:sp>
      <p:grpSp>
        <p:nvGrpSpPr>
          <p:cNvPr id="24" name="组合 23"/>
          <p:cNvGrpSpPr>
            <a:grpSpLocks/>
          </p:cNvGrpSpPr>
          <p:nvPr/>
        </p:nvGrpSpPr>
        <p:grpSpPr bwMode="auto">
          <a:xfrm>
            <a:off x="709613" y="1492250"/>
            <a:ext cx="1892300" cy="1374775"/>
            <a:chOff x="710252" y="1203598"/>
            <a:chExt cx="1891956" cy="1374640"/>
          </a:xfrm>
        </p:grpSpPr>
        <p:sp>
          <p:nvSpPr>
            <p:cNvPr id="25" name="Freeform 6"/>
            <p:cNvSpPr/>
            <p:nvPr/>
          </p:nvSpPr>
          <p:spPr bwMode="auto">
            <a:xfrm>
              <a:off x="710252" y="1203598"/>
              <a:ext cx="1374525" cy="1374640"/>
            </a:xfrm>
            <a:custGeom>
              <a:avLst/>
              <a:gdLst>
                <a:gd name="T0" fmla="*/ 234 w 234"/>
                <a:gd name="T1" fmla="*/ 110 h 234"/>
                <a:gd name="T2" fmla="*/ 234 w 234"/>
                <a:gd name="T3" fmla="*/ 30 h 234"/>
                <a:gd name="T4" fmla="*/ 234 w 234"/>
                <a:gd name="T5" fmla="*/ 0 h 234"/>
                <a:gd name="T6" fmla="*/ 204 w 234"/>
                <a:gd name="T7" fmla="*/ 0 h 234"/>
                <a:gd name="T8" fmla="*/ 122 w 234"/>
                <a:gd name="T9" fmla="*/ 0 h 234"/>
                <a:gd name="T10" fmla="*/ 121 w 234"/>
                <a:gd name="T11" fmla="*/ 0 h 234"/>
                <a:gd name="T12" fmla="*/ 117 w 234"/>
                <a:gd name="T13" fmla="*/ 0 h 234"/>
                <a:gd name="T14" fmla="*/ 0 w 234"/>
                <a:gd name="T15" fmla="*/ 117 h 234"/>
                <a:gd name="T16" fmla="*/ 117 w 234"/>
                <a:gd name="T17" fmla="*/ 234 h 234"/>
                <a:gd name="T18" fmla="*/ 234 w 234"/>
                <a:gd name="T19" fmla="*/ 117 h 234"/>
                <a:gd name="T20" fmla="*/ 234 w 234"/>
                <a:gd name="T21" fmla="*/ 11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4" h="234">
                  <a:moveTo>
                    <a:pt x="234" y="110"/>
                  </a:moveTo>
                  <a:cubicBezTo>
                    <a:pt x="234" y="30"/>
                    <a:pt x="234" y="30"/>
                    <a:pt x="234" y="30"/>
                  </a:cubicBezTo>
                  <a:cubicBezTo>
                    <a:pt x="234" y="0"/>
                    <a:pt x="234" y="0"/>
                    <a:pt x="234" y="0"/>
                  </a:cubicBezTo>
                  <a:cubicBezTo>
                    <a:pt x="204" y="0"/>
                    <a:pt x="204" y="0"/>
                    <a:pt x="204" y="0"/>
                  </a:cubicBezTo>
                  <a:cubicBezTo>
                    <a:pt x="122" y="0"/>
                    <a:pt x="122" y="0"/>
                    <a:pt x="122" y="0"/>
                  </a:cubicBezTo>
                  <a:cubicBezTo>
                    <a:pt x="122" y="0"/>
                    <a:pt x="121" y="0"/>
                    <a:pt x="121" y="0"/>
                  </a:cubicBezTo>
                  <a:cubicBezTo>
                    <a:pt x="120" y="0"/>
                    <a:pt x="119" y="0"/>
                    <a:pt x="117" y="0"/>
                  </a:cubicBezTo>
                  <a:cubicBezTo>
                    <a:pt x="53" y="0"/>
                    <a:pt x="0" y="52"/>
                    <a:pt x="0" y="117"/>
                  </a:cubicBezTo>
                  <a:cubicBezTo>
                    <a:pt x="0" y="181"/>
                    <a:pt x="53" y="234"/>
                    <a:pt x="117" y="234"/>
                  </a:cubicBezTo>
                  <a:cubicBezTo>
                    <a:pt x="182" y="234"/>
                    <a:pt x="234" y="181"/>
                    <a:pt x="234" y="117"/>
                  </a:cubicBezTo>
                  <a:cubicBezTo>
                    <a:pt x="234" y="115"/>
                    <a:pt x="234" y="112"/>
                    <a:pt x="234" y="110"/>
                  </a:cubicBezTo>
                  <a:close/>
                </a:path>
              </a:pathLst>
            </a:custGeom>
            <a:solidFill>
              <a:srgbClr val="41A3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Tx/>
                <a:buNone/>
                <a:defRPr/>
              </a:pPr>
              <a:endParaRPr lang="zh-CN" altLang="en-US" kern="0">
                <a:solidFill>
                  <a:prstClr val="black"/>
                </a:solidFill>
              </a:endParaRPr>
            </a:p>
          </p:txBody>
        </p:sp>
        <p:sp>
          <p:nvSpPr>
            <p:cNvPr id="26" name="矩形 25"/>
            <p:cNvSpPr/>
            <p:nvPr/>
          </p:nvSpPr>
          <p:spPr>
            <a:xfrm>
              <a:off x="802310" y="1824250"/>
              <a:ext cx="1799898" cy="246038"/>
            </a:xfrm>
            <a:prstGeom prst="rect">
              <a:avLst/>
            </a:prstGeom>
          </p:spPr>
          <p:txBody>
            <a:bodyPr>
              <a:spAutoFit/>
            </a:bodyPr>
            <a:lstStyle/>
            <a:p>
              <a:pPr algn="just">
                <a:lnSpc>
                  <a:spcPts val="1200"/>
                </a:lnSpc>
                <a:buFontTx/>
                <a:buNone/>
                <a:defRPr/>
              </a:pPr>
              <a:r>
                <a:rPr lang="en-US" altLang="zh-CN" sz="4000" kern="0" dirty="0">
                  <a:solidFill>
                    <a:prstClr val="white"/>
                  </a:solidFill>
                  <a:latin typeface="微软雅黑" pitchFamily="34" charset="-122"/>
                  <a:ea typeface="微软雅黑" pitchFamily="34" charset="-122"/>
                </a:rPr>
                <a:t>45%</a:t>
              </a:r>
            </a:p>
          </p:txBody>
        </p:sp>
      </p:grpSp>
      <p:grpSp>
        <p:nvGrpSpPr>
          <p:cNvPr id="27" name="组合 26"/>
          <p:cNvGrpSpPr>
            <a:grpSpLocks/>
          </p:cNvGrpSpPr>
          <p:nvPr/>
        </p:nvGrpSpPr>
        <p:grpSpPr bwMode="auto">
          <a:xfrm>
            <a:off x="3341688" y="1492250"/>
            <a:ext cx="1878012" cy="1374775"/>
            <a:chOff x="3341378" y="1203598"/>
            <a:chExt cx="1878694" cy="1374640"/>
          </a:xfrm>
        </p:grpSpPr>
        <p:sp>
          <p:nvSpPr>
            <p:cNvPr id="28" name="Freeform 6"/>
            <p:cNvSpPr/>
            <p:nvPr/>
          </p:nvSpPr>
          <p:spPr bwMode="auto">
            <a:xfrm>
              <a:off x="3341378" y="1203598"/>
              <a:ext cx="1375274" cy="1374640"/>
            </a:xfrm>
            <a:custGeom>
              <a:avLst/>
              <a:gdLst>
                <a:gd name="T0" fmla="*/ 234 w 234"/>
                <a:gd name="T1" fmla="*/ 110 h 234"/>
                <a:gd name="T2" fmla="*/ 234 w 234"/>
                <a:gd name="T3" fmla="*/ 30 h 234"/>
                <a:gd name="T4" fmla="*/ 234 w 234"/>
                <a:gd name="T5" fmla="*/ 0 h 234"/>
                <a:gd name="T6" fmla="*/ 204 w 234"/>
                <a:gd name="T7" fmla="*/ 0 h 234"/>
                <a:gd name="T8" fmla="*/ 122 w 234"/>
                <a:gd name="T9" fmla="*/ 0 h 234"/>
                <a:gd name="T10" fmla="*/ 121 w 234"/>
                <a:gd name="T11" fmla="*/ 0 h 234"/>
                <a:gd name="T12" fmla="*/ 117 w 234"/>
                <a:gd name="T13" fmla="*/ 0 h 234"/>
                <a:gd name="T14" fmla="*/ 0 w 234"/>
                <a:gd name="T15" fmla="*/ 117 h 234"/>
                <a:gd name="T16" fmla="*/ 117 w 234"/>
                <a:gd name="T17" fmla="*/ 234 h 234"/>
                <a:gd name="T18" fmla="*/ 234 w 234"/>
                <a:gd name="T19" fmla="*/ 117 h 234"/>
                <a:gd name="T20" fmla="*/ 234 w 234"/>
                <a:gd name="T21" fmla="*/ 11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4" h="234">
                  <a:moveTo>
                    <a:pt x="234" y="110"/>
                  </a:moveTo>
                  <a:cubicBezTo>
                    <a:pt x="234" y="30"/>
                    <a:pt x="234" y="30"/>
                    <a:pt x="234" y="30"/>
                  </a:cubicBezTo>
                  <a:cubicBezTo>
                    <a:pt x="234" y="0"/>
                    <a:pt x="234" y="0"/>
                    <a:pt x="234" y="0"/>
                  </a:cubicBezTo>
                  <a:cubicBezTo>
                    <a:pt x="204" y="0"/>
                    <a:pt x="204" y="0"/>
                    <a:pt x="204" y="0"/>
                  </a:cubicBezTo>
                  <a:cubicBezTo>
                    <a:pt x="122" y="0"/>
                    <a:pt x="122" y="0"/>
                    <a:pt x="122" y="0"/>
                  </a:cubicBezTo>
                  <a:cubicBezTo>
                    <a:pt x="122" y="0"/>
                    <a:pt x="121" y="0"/>
                    <a:pt x="121" y="0"/>
                  </a:cubicBezTo>
                  <a:cubicBezTo>
                    <a:pt x="120" y="0"/>
                    <a:pt x="119" y="0"/>
                    <a:pt x="117" y="0"/>
                  </a:cubicBezTo>
                  <a:cubicBezTo>
                    <a:pt x="53" y="0"/>
                    <a:pt x="0" y="52"/>
                    <a:pt x="0" y="117"/>
                  </a:cubicBezTo>
                  <a:cubicBezTo>
                    <a:pt x="0" y="181"/>
                    <a:pt x="53" y="234"/>
                    <a:pt x="117" y="234"/>
                  </a:cubicBezTo>
                  <a:cubicBezTo>
                    <a:pt x="182" y="234"/>
                    <a:pt x="234" y="181"/>
                    <a:pt x="234" y="117"/>
                  </a:cubicBezTo>
                  <a:cubicBezTo>
                    <a:pt x="234" y="115"/>
                    <a:pt x="234" y="112"/>
                    <a:pt x="234" y="110"/>
                  </a:cubicBezTo>
                  <a:close/>
                </a:path>
              </a:pathLst>
            </a:custGeom>
            <a:solidFill>
              <a:srgbClr val="1C70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Tx/>
                <a:buNone/>
                <a:defRPr/>
              </a:pPr>
              <a:endParaRPr lang="zh-CN" altLang="en-US" kern="0">
                <a:solidFill>
                  <a:prstClr val="black"/>
                </a:solidFill>
              </a:endParaRPr>
            </a:p>
          </p:txBody>
        </p:sp>
        <p:sp>
          <p:nvSpPr>
            <p:cNvPr id="29" name="矩形 28"/>
            <p:cNvSpPr/>
            <p:nvPr/>
          </p:nvSpPr>
          <p:spPr>
            <a:xfrm>
              <a:off x="3419193" y="1851234"/>
              <a:ext cx="1800879" cy="246039"/>
            </a:xfrm>
            <a:prstGeom prst="rect">
              <a:avLst/>
            </a:prstGeom>
          </p:spPr>
          <p:txBody>
            <a:bodyPr>
              <a:spAutoFit/>
            </a:bodyPr>
            <a:lstStyle/>
            <a:p>
              <a:pPr algn="just">
                <a:lnSpc>
                  <a:spcPts val="1200"/>
                </a:lnSpc>
                <a:buFontTx/>
                <a:buNone/>
                <a:defRPr/>
              </a:pPr>
              <a:r>
                <a:rPr lang="en-US" altLang="zh-CN" sz="4000" kern="0" dirty="0">
                  <a:solidFill>
                    <a:prstClr val="white"/>
                  </a:solidFill>
                  <a:latin typeface="微软雅黑" pitchFamily="34" charset="-122"/>
                  <a:ea typeface="微软雅黑" pitchFamily="34" charset="-122"/>
                </a:rPr>
                <a:t>55%</a:t>
              </a:r>
            </a:p>
          </p:txBody>
        </p:sp>
      </p:grpSp>
      <p:grpSp>
        <p:nvGrpSpPr>
          <p:cNvPr id="30" name="组合 29"/>
          <p:cNvGrpSpPr>
            <a:grpSpLocks/>
          </p:cNvGrpSpPr>
          <p:nvPr/>
        </p:nvGrpSpPr>
        <p:grpSpPr bwMode="auto">
          <a:xfrm>
            <a:off x="706438" y="3076575"/>
            <a:ext cx="1920875" cy="1373188"/>
            <a:chOff x="706688" y="2787774"/>
            <a:chExt cx="1921096" cy="1374640"/>
          </a:xfrm>
        </p:grpSpPr>
        <p:sp>
          <p:nvSpPr>
            <p:cNvPr id="31" name="Freeform 6"/>
            <p:cNvSpPr/>
            <p:nvPr/>
          </p:nvSpPr>
          <p:spPr bwMode="auto">
            <a:xfrm>
              <a:off x="706688" y="2787774"/>
              <a:ext cx="1374933" cy="1374640"/>
            </a:xfrm>
            <a:custGeom>
              <a:avLst/>
              <a:gdLst>
                <a:gd name="T0" fmla="*/ 234 w 234"/>
                <a:gd name="T1" fmla="*/ 110 h 234"/>
                <a:gd name="T2" fmla="*/ 234 w 234"/>
                <a:gd name="T3" fmla="*/ 30 h 234"/>
                <a:gd name="T4" fmla="*/ 234 w 234"/>
                <a:gd name="T5" fmla="*/ 0 h 234"/>
                <a:gd name="T6" fmla="*/ 204 w 234"/>
                <a:gd name="T7" fmla="*/ 0 h 234"/>
                <a:gd name="T8" fmla="*/ 122 w 234"/>
                <a:gd name="T9" fmla="*/ 0 h 234"/>
                <a:gd name="T10" fmla="*/ 121 w 234"/>
                <a:gd name="T11" fmla="*/ 0 h 234"/>
                <a:gd name="T12" fmla="*/ 117 w 234"/>
                <a:gd name="T13" fmla="*/ 0 h 234"/>
                <a:gd name="T14" fmla="*/ 0 w 234"/>
                <a:gd name="T15" fmla="*/ 117 h 234"/>
                <a:gd name="T16" fmla="*/ 117 w 234"/>
                <a:gd name="T17" fmla="*/ 234 h 234"/>
                <a:gd name="T18" fmla="*/ 234 w 234"/>
                <a:gd name="T19" fmla="*/ 117 h 234"/>
                <a:gd name="T20" fmla="*/ 234 w 234"/>
                <a:gd name="T21" fmla="*/ 11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4" h="234">
                  <a:moveTo>
                    <a:pt x="234" y="110"/>
                  </a:moveTo>
                  <a:cubicBezTo>
                    <a:pt x="234" y="30"/>
                    <a:pt x="234" y="30"/>
                    <a:pt x="234" y="30"/>
                  </a:cubicBezTo>
                  <a:cubicBezTo>
                    <a:pt x="234" y="0"/>
                    <a:pt x="234" y="0"/>
                    <a:pt x="234" y="0"/>
                  </a:cubicBezTo>
                  <a:cubicBezTo>
                    <a:pt x="204" y="0"/>
                    <a:pt x="204" y="0"/>
                    <a:pt x="204" y="0"/>
                  </a:cubicBezTo>
                  <a:cubicBezTo>
                    <a:pt x="122" y="0"/>
                    <a:pt x="122" y="0"/>
                    <a:pt x="122" y="0"/>
                  </a:cubicBezTo>
                  <a:cubicBezTo>
                    <a:pt x="122" y="0"/>
                    <a:pt x="121" y="0"/>
                    <a:pt x="121" y="0"/>
                  </a:cubicBezTo>
                  <a:cubicBezTo>
                    <a:pt x="120" y="0"/>
                    <a:pt x="119" y="0"/>
                    <a:pt x="117" y="0"/>
                  </a:cubicBezTo>
                  <a:cubicBezTo>
                    <a:pt x="53" y="0"/>
                    <a:pt x="0" y="52"/>
                    <a:pt x="0" y="117"/>
                  </a:cubicBezTo>
                  <a:cubicBezTo>
                    <a:pt x="0" y="181"/>
                    <a:pt x="53" y="234"/>
                    <a:pt x="117" y="234"/>
                  </a:cubicBezTo>
                  <a:cubicBezTo>
                    <a:pt x="182" y="234"/>
                    <a:pt x="234" y="181"/>
                    <a:pt x="234" y="117"/>
                  </a:cubicBezTo>
                  <a:cubicBezTo>
                    <a:pt x="234" y="115"/>
                    <a:pt x="234" y="112"/>
                    <a:pt x="234" y="110"/>
                  </a:cubicBezTo>
                  <a:close/>
                </a:path>
              </a:pathLst>
            </a:custGeom>
            <a:solidFill>
              <a:srgbClr val="1C70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Tx/>
                <a:buNone/>
                <a:defRPr/>
              </a:pPr>
              <a:endParaRPr lang="zh-CN" altLang="en-US" kern="0">
                <a:solidFill>
                  <a:prstClr val="black"/>
                </a:solidFill>
              </a:endParaRPr>
            </a:p>
          </p:txBody>
        </p:sp>
        <p:sp>
          <p:nvSpPr>
            <p:cNvPr id="32" name="矩形 31"/>
            <p:cNvSpPr/>
            <p:nvPr/>
          </p:nvSpPr>
          <p:spPr>
            <a:xfrm>
              <a:off x="827352" y="3436159"/>
              <a:ext cx="1800432" cy="246323"/>
            </a:xfrm>
            <a:prstGeom prst="rect">
              <a:avLst/>
            </a:prstGeom>
          </p:spPr>
          <p:txBody>
            <a:bodyPr>
              <a:spAutoFit/>
            </a:bodyPr>
            <a:lstStyle/>
            <a:p>
              <a:pPr algn="just">
                <a:lnSpc>
                  <a:spcPts val="1200"/>
                </a:lnSpc>
                <a:buFontTx/>
                <a:buNone/>
                <a:defRPr/>
              </a:pPr>
              <a:r>
                <a:rPr lang="en-US" altLang="zh-CN" sz="4000" kern="0" dirty="0">
                  <a:solidFill>
                    <a:prstClr val="white"/>
                  </a:solidFill>
                  <a:latin typeface="微软雅黑" pitchFamily="34" charset="-122"/>
                  <a:ea typeface="微软雅黑" pitchFamily="34" charset="-122"/>
                </a:rPr>
                <a:t>65%</a:t>
              </a:r>
            </a:p>
          </p:txBody>
        </p:sp>
      </p:grpSp>
      <p:grpSp>
        <p:nvGrpSpPr>
          <p:cNvPr id="33" name="组合 32"/>
          <p:cNvGrpSpPr>
            <a:grpSpLocks/>
          </p:cNvGrpSpPr>
          <p:nvPr/>
        </p:nvGrpSpPr>
        <p:grpSpPr bwMode="auto">
          <a:xfrm>
            <a:off x="3338513" y="3076575"/>
            <a:ext cx="1881187" cy="1373188"/>
            <a:chOff x="3337814" y="2787774"/>
            <a:chExt cx="1882258" cy="1374640"/>
          </a:xfrm>
        </p:grpSpPr>
        <p:sp>
          <p:nvSpPr>
            <p:cNvPr id="34" name="Freeform 6"/>
            <p:cNvSpPr/>
            <p:nvPr/>
          </p:nvSpPr>
          <p:spPr bwMode="auto">
            <a:xfrm>
              <a:off x="3337814" y="2787774"/>
              <a:ext cx="1373969" cy="1374640"/>
            </a:xfrm>
            <a:custGeom>
              <a:avLst/>
              <a:gdLst>
                <a:gd name="T0" fmla="*/ 234 w 234"/>
                <a:gd name="T1" fmla="*/ 110 h 234"/>
                <a:gd name="T2" fmla="*/ 234 w 234"/>
                <a:gd name="T3" fmla="*/ 30 h 234"/>
                <a:gd name="T4" fmla="*/ 234 w 234"/>
                <a:gd name="T5" fmla="*/ 0 h 234"/>
                <a:gd name="T6" fmla="*/ 204 w 234"/>
                <a:gd name="T7" fmla="*/ 0 h 234"/>
                <a:gd name="T8" fmla="*/ 122 w 234"/>
                <a:gd name="T9" fmla="*/ 0 h 234"/>
                <a:gd name="T10" fmla="*/ 121 w 234"/>
                <a:gd name="T11" fmla="*/ 0 h 234"/>
                <a:gd name="T12" fmla="*/ 117 w 234"/>
                <a:gd name="T13" fmla="*/ 0 h 234"/>
                <a:gd name="T14" fmla="*/ 0 w 234"/>
                <a:gd name="T15" fmla="*/ 117 h 234"/>
                <a:gd name="T16" fmla="*/ 117 w 234"/>
                <a:gd name="T17" fmla="*/ 234 h 234"/>
                <a:gd name="T18" fmla="*/ 234 w 234"/>
                <a:gd name="T19" fmla="*/ 117 h 234"/>
                <a:gd name="T20" fmla="*/ 234 w 234"/>
                <a:gd name="T21" fmla="*/ 11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4" h="234">
                  <a:moveTo>
                    <a:pt x="234" y="110"/>
                  </a:moveTo>
                  <a:cubicBezTo>
                    <a:pt x="234" y="30"/>
                    <a:pt x="234" y="30"/>
                    <a:pt x="234" y="30"/>
                  </a:cubicBezTo>
                  <a:cubicBezTo>
                    <a:pt x="234" y="0"/>
                    <a:pt x="234" y="0"/>
                    <a:pt x="234" y="0"/>
                  </a:cubicBezTo>
                  <a:cubicBezTo>
                    <a:pt x="204" y="0"/>
                    <a:pt x="204" y="0"/>
                    <a:pt x="204" y="0"/>
                  </a:cubicBezTo>
                  <a:cubicBezTo>
                    <a:pt x="122" y="0"/>
                    <a:pt x="122" y="0"/>
                    <a:pt x="122" y="0"/>
                  </a:cubicBezTo>
                  <a:cubicBezTo>
                    <a:pt x="122" y="0"/>
                    <a:pt x="121" y="0"/>
                    <a:pt x="121" y="0"/>
                  </a:cubicBezTo>
                  <a:cubicBezTo>
                    <a:pt x="120" y="0"/>
                    <a:pt x="119" y="0"/>
                    <a:pt x="117" y="0"/>
                  </a:cubicBezTo>
                  <a:cubicBezTo>
                    <a:pt x="53" y="0"/>
                    <a:pt x="0" y="52"/>
                    <a:pt x="0" y="117"/>
                  </a:cubicBezTo>
                  <a:cubicBezTo>
                    <a:pt x="0" y="181"/>
                    <a:pt x="53" y="234"/>
                    <a:pt x="117" y="234"/>
                  </a:cubicBezTo>
                  <a:cubicBezTo>
                    <a:pt x="182" y="234"/>
                    <a:pt x="234" y="181"/>
                    <a:pt x="234" y="117"/>
                  </a:cubicBezTo>
                  <a:cubicBezTo>
                    <a:pt x="234" y="115"/>
                    <a:pt x="234" y="112"/>
                    <a:pt x="234" y="110"/>
                  </a:cubicBezTo>
                  <a:close/>
                </a:path>
              </a:pathLst>
            </a:custGeom>
            <a:solidFill>
              <a:srgbClr val="41A3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Tx/>
                <a:buNone/>
                <a:defRPr/>
              </a:pPr>
              <a:endParaRPr lang="zh-CN" altLang="en-US" kern="0">
                <a:solidFill>
                  <a:prstClr val="black"/>
                </a:solidFill>
              </a:endParaRPr>
            </a:p>
          </p:txBody>
        </p:sp>
        <p:sp>
          <p:nvSpPr>
            <p:cNvPr id="35" name="矩形 34"/>
            <p:cNvSpPr/>
            <p:nvPr/>
          </p:nvSpPr>
          <p:spPr>
            <a:xfrm>
              <a:off x="3420411" y="3485424"/>
              <a:ext cx="1799661" cy="246322"/>
            </a:xfrm>
            <a:prstGeom prst="rect">
              <a:avLst/>
            </a:prstGeom>
          </p:spPr>
          <p:txBody>
            <a:bodyPr>
              <a:spAutoFit/>
            </a:bodyPr>
            <a:lstStyle/>
            <a:p>
              <a:pPr algn="just">
                <a:lnSpc>
                  <a:spcPts val="1200"/>
                </a:lnSpc>
                <a:buFontTx/>
                <a:buNone/>
                <a:defRPr/>
              </a:pPr>
              <a:r>
                <a:rPr lang="en-US" altLang="zh-CN" sz="4000" kern="0" dirty="0">
                  <a:solidFill>
                    <a:prstClr val="white"/>
                  </a:solidFill>
                  <a:latin typeface="微软雅黑" pitchFamily="34" charset="-122"/>
                  <a:ea typeface="微软雅黑" pitchFamily="34" charset="-122"/>
                </a:rPr>
                <a:t>35%</a:t>
              </a:r>
            </a:p>
          </p:txBody>
        </p:sp>
      </p:gr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1400"/>
                            </p:stCondLst>
                            <p:childTnLst>
                              <p:par>
                                <p:cTn id="44" presetID="2" presetClass="entr" presetSubtype="8" fill="hold"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300" fill="hold"/>
                                        <p:tgtEl>
                                          <p:spTgt spid="24"/>
                                        </p:tgtEl>
                                        <p:attrNameLst>
                                          <p:attrName>ppt_x</p:attrName>
                                        </p:attrNameLst>
                                      </p:cBhvr>
                                      <p:tavLst>
                                        <p:tav tm="0">
                                          <p:val>
                                            <p:strVal val="0-#ppt_w/2"/>
                                          </p:val>
                                        </p:tav>
                                        <p:tav tm="100000">
                                          <p:val>
                                            <p:strVal val="#ppt_x"/>
                                          </p:val>
                                        </p:tav>
                                      </p:tavLst>
                                    </p:anim>
                                    <p:anim calcmode="lin" valueType="num">
                                      <p:cBhvr additive="base">
                                        <p:cTn id="47" dur="300" fill="hold"/>
                                        <p:tgtEl>
                                          <p:spTgt spid="24"/>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1700"/>
                            </p:stCondLst>
                            <p:childTnLst>
                              <p:par>
                                <p:cTn id="49" presetID="6" presetClass="emph" presetSubtype="0" fill="hold" nodeType="afterEffect">
                                  <p:stCondLst>
                                    <p:cond delay="0"/>
                                  </p:stCondLst>
                                  <p:childTnLst>
                                    <p:animScale>
                                      <p:cBhvr>
                                        <p:cTn id="50" dur="100" fill="hold"/>
                                        <p:tgtEl>
                                          <p:spTgt spid="24"/>
                                        </p:tgtEl>
                                      </p:cBhvr>
                                      <p:by x="105000" y="105000"/>
                                    </p:animScale>
                                  </p:childTnLst>
                                </p:cTn>
                              </p:par>
                            </p:childTnLst>
                          </p:cTn>
                        </p:par>
                        <p:par>
                          <p:cTn id="51" fill="hold" nodeType="afterGroup">
                            <p:stCondLst>
                              <p:cond delay="1800"/>
                            </p:stCondLst>
                            <p:childTnLst>
                              <p:par>
                                <p:cTn id="52" presetID="6" presetClass="emph" presetSubtype="0" decel="100000" fill="hold" nodeType="afterEffect">
                                  <p:stCondLst>
                                    <p:cond delay="0"/>
                                  </p:stCondLst>
                                  <p:childTnLst>
                                    <p:animScale>
                                      <p:cBhvr>
                                        <p:cTn id="53" dur="100" fill="hold"/>
                                        <p:tgtEl>
                                          <p:spTgt spid="24"/>
                                        </p:tgtEl>
                                      </p:cBhvr>
                                      <p:by x="95000" y="95000"/>
                                    </p:animScale>
                                  </p:childTnLst>
                                </p:cTn>
                              </p:par>
                            </p:childTnLst>
                          </p:cTn>
                        </p:par>
                        <p:par>
                          <p:cTn id="54" fill="hold" nodeType="afterGroup">
                            <p:stCondLst>
                              <p:cond delay="1900"/>
                            </p:stCondLst>
                            <p:childTnLst>
                              <p:par>
                                <p:cTn id="55" presetID="10" presetClass="entr" presetSubtype="0" fill="hold"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200"/>
                                        <p:tgtEl>
                                          <p:spTgt spid="11"/>
                                        </p:tgtEl>
                                      </p:cBhvr>
                                    </p:animEffect>
                                  </p:childTnLst>
                                </p:cTn>
                              </p:par>
                            </p:childTnLst>
                          </p:cTn>
                        </p:par>
                        <p:par>
                          <p:cTn id="58" fill="hold" nodeType="afterGroup">
                            <p:stCondLst>
                              <p:cond delay="2100"/>
                            </p:stCondLst>
                            <p:childTnLst>
                              <p:par>
                                <p:cTn id="59" presetID="2" presetClass="entr" presetSubtype="8" fill="hold"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300" fill="hold"/>
                                        <p:tgtEl>
                                          <p:spTgt spid="27"/>
                                        </p:tgtEl>
                                        <p:attrNameLst>
                                          <p:attrName>ppt_x</p:attrName>
                                        </p:attrNameLst>
                                      </p:cBhvr>
                                      <p:tavLst>
                                        <p:tav tm="0">
                                          <p:val>
                                            <p:strVal val="0-#ppt_w/2"/>
                                          </p:val>
                                        </p:tav>
                                        <p:tav tm="100000">
                                          <p:val>
                                            <p:strVal val="#ppt_x"/>
                                          </p:val>
                                        </p:tav>
                                      </p:tavLst>
                                    </p:anim>
                                    <p:anim calcmode="lin" valueType="num">
                                      <p:cBhvr additive="base">
                                        <p:cTn id="62" dur="300" fill="hold"/>
                                        <p:tgtEl>
                                          <p:spTgt spid="27"/>
                                        </p:tgtEl>
                                        <p:attrNameLst>
                                          <p:attrName>ppt_y</p:attrName>
                                        </p:attrNameLst>
                                      </p:cBhvr>
                                      <p:tavLst>
                                        <p:tav tm="0">
                                          <p:val>
                                            <p:strVal val="#ppt_y"/>
                                          </p:val>
                                        </p:tav>
                                        <p:tav tm="100000">
                                          <p:val>
                                            <p:strVal val="#ppt_y"/>
                                          </p:val>
                                        </p:tav>
                                      </p:tavLst>
                                    </p:anim>
                                  </p:childTnLst>
                                </p:cTn>
                              </p:par>
                            </p:childTnLst>
                          </p:cTn>
                        </p:par>
                        <p:par>
                          <p:cTn id="63" fill="hold" nodeType="afterGroup">
                            <p:stCondLst>
                              <p:cond delay="2400"/>
                            </p:stCondLst>
                            <p:childTnLst>
                              <p:par>
                                <p:cTn id="64" presetID="6" presetClass="emph" presetSubtype="0" fill="hold" nodeType="afterEffect">
                                  <p:stCondLst>
                                    <p:cond delay="0"/>
                                  </p:stCondLst>
                                  <p:childTnLst>
                                    <p:animScale>
                                      <p:cBhvr>
                                        <p:cTn id="65" dur="100" fill="hold"/>
                                        <p:tgtEl>
                                          <p:spTgt spid="27"/>
                                        </p:tgtEl>
                                      </p:cBhvr>
                                      <p:by x="105000" y="105000"/>
                                    </p:animScale>
                                  </p:childTnLst>
                                </p:cTn>
                              </p:par>
                            </p:childTnLst>
                          </p:cTn>
                        </p:par>
                        <p:par>
                          <p:cTn id="66" fill="hold" nodeType="afterGroup">
                            <p:stCondLst>
                              <p:cond delay="2500"/>
                            </p:stCondLst>
                            <p:childTnLst>
                              <p:par>
                                <p:cTn id="67" presetID="6" presetClass="emph" presetSubtype="0" decel="100000" fill="hold" nodeType="afterEffect">
                                  <p:stCondLst>
                                    <p:cond delay="0"/>
                                  </p:stCondLst>
                                  <p:childTnLst>
                                    <p:animScale>
                                      <p:cBhvr>
                                        <p:cTn id="68" dur="100" fill="hold"/>
                                        <p:tgtEl>
                                          <p:spTgt spid="27"/>
                                        </p:tgtEl>
                                      </p:cBhvr>
                                      <p:by x="95000" y="95000"/>
                                    </p:animScale>
                                  </p:childTnLst>
                                </p:cTn>
                              </p:par>
                            </p:childTnLst>
                          </p:cTn>
                        </p:par>
                        <p:par>
                          <p:cTn id="69" fill="hold" nodeType="afterGroup">
                            <p:stCondLst>
                              <p:cond delay="2600"/>
                            </p:stCondLst>
                            <p:childTnLst>
                              <p:par>
                                <p:cTn id="70" presetID="2" presetClass="entr" presetSubtype="8" fill="hold" nodeType="after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additive="base">
                                        <p:cTn id="72" dur="300" fill="hold"/>
                                        <p:tgtEl>
                                          <p:spTgt spid="30"/>
                                        </p:tgtEl>
                                        <p:attrNameLst>
                                          <p:attrName>ppt_x</p:attrName>
                                        </p:attrNameLst>
                                      </p:cBhvr>
                                      <p:tavLst>
                                        <p:tav tm="0">
                                          <p:val>
                                            <p:strVal val="0-#ppt_w/2"/>
                                          </p:val>
                                        </p:tav>
                                        <p:tav tm="100000">
                                          <p:val>
                                            <p:strVal val="#ppt_x"/>
                                          </p:val>
                                        </p:tav>
                                      </p:tavLst>
                                    </p:anim>
                                    <p:anim calcmode="lin" valueType="num">
                                      <p:cBhvr additive="base">
                                        <p:cTn id="73" dur="300" fill="hold"/>
                                        <p:tgtEl>
                                          <p:spTgt spid="30"/>
                                        </p:tgtEl>
                                        <p:attrNameLst>
                                          <p:attrName>ppt_y</p:attrName>
                                        </p:attrNameLst>
                                      </p:cBhvr>
                                      <p:tavLst>
                                        <p:tav tm="0">
                                          <p:val>
                                            <p:strVal val="#ppt_y"/>
                                          </p:val>
                                        </p:tav>
                                        <p:tav tm="100000">
                                          <p:val>
                                            <p:strVal val="#ppt_y"/>
                                          </p:val>
                                        </p:tav>
                                      </p:tavLst>
                                    </p:anim>
                                  </p:childTnLst>
                                </p:cTn>
                              </p:par>
                            </p:childTnLst>
                          </p:cTn>
                        </p:par>
                        <p:par>
                          <p:cTn id="74" fill="hold" nodeType="afterGroup">
                            <p:stCondLst>
                              <p:cond delay="2900"/>
                            </p:stCondLst>
                            <p:childTnLst>
                              <p:par>
                                <p:cTn id="75" presetID="6" presetClass="emph" presetSubtype="0" fill="hold" nodeType="afterEffect">
                                  <p:stCondLst>
                                    <p:cond delay="0"/>
                                  </p:stCondLst>
                                  <p:childTnLst>
                                    <p:animScale>
                                      <p:cBhvr>
                                        <p:cTn id="76" dur="100" fill="hold"/>
                                        <p:tgtEl>
                                          <p:spTgt spid="30"/>
                                        </p:tgtEl>
                                      </p:cBhvr>
                                      <p:by x="105000" y="105000"/>
                                    </p:animScale>
                                  </p:childTnLst>
                                </p:cTn>
                              </p:par>
                            </p:childTnLst>
                          </p:cTn>
                        </p:par>
                        <p:par>
                          <p:cTn id="77" fill="hold" nodeType="afterGroup">
                            <p:stCondLst>
                              <p:cond delay="3000"/>
                            </p:stCondLst>
                            <p:childTnLst>
                              <p:par>
                                <p:cTn id="78" presetID="6" presetClass="emph" presetSubtype="0" decel="100000" fill="hold" nodeType="afterEffect">
                                  <p:stCondLst>
                                    <p:cond delay="0"/>
                                  </p:stCondLst>
                                  <p:childTnLst>
                                    <p:animScale>
                                      <p:cBhvr>
                                        <p:cTn id="79" dur="100" fill="hold"/>
                                        <p:tgtEl>
                                          <p:spTgt spid="30"/>
                                        </p:tgtEl>
                                      </p:cBhvr>
                                      <p:by x="95000" y="95000"/>
                                    </p:animScale>
                                  </p:childTnLst>
                                </p:cTn>
                              </p:par>
                            </p:childTnLst>
                          </p:cTn>
                        </p:par>
                        <p:par>
                          <p:cTn id="80" fill="hold" nodeType="afterGroup">
                            <p:stCondLst>
                              <p:cond delay="3100"/>
                            </p:stCondLst>
                            <p:childTnLst>
                              <p:par>
                                <p:cTn id="81" presetID="10" presetClass="entr" presetSubtype="0" fill="hold" nodeType="afterEffect">
                                  <p:stCondLst>
                                    <p:cond delay="0"/>
                                  </p:stCondLst>
                                  <p:childTnLst>
                                    <p:set>
                                      <p:cBhvr>
                                        <p:cTn id="82" dur="1" fill="hold">
                                          <p:stCondLst>
                                            <p:cond delay="0"/>
                                          </p:stCondLst>
                                        </p:cTn>
                                        <p:tgtEl>
                                          <p:spTgt spid="14"/>
                                        </p:tgtEl>
                                        <p:attrNameLst>
                                          <p:attrName>style.visibility</p:attrName>
                                        </p:attrNameLst>
                                      </p:cBhvr>
                                      <p:to>
                                        <p:strVal val="visible"/>
                                      </p:to>
                                    </p:set>
                                    <p:animEffect transition="in" filter="fade">
                                      <p:cBhvr>
                                        <p:cTn id="83" dur="200"/>
                                        <p:tgtEl>
                                          <p:spTgt spid="14"/>
                                        </p:tgtEl>
                                      </p:cBhvr>
                                    </p:animEffect>
                                  </p:childTnLst>
                                </p:cTn>
                              </p:par>
                            </p:childTnLst>
                          </p:cTn>
                        </p:par>
                        <p:par>
                          <p:cTn id="84" fill="hold" nodeType="afterGroup">
                            <p:stCondLst>
                              <p:cond delay="3300"/>
                            </p:stCondLst>
                            <p:childTnLst>
                              <p:par>
                                <p:cTn id="85" presetID="2" presetClass="entr" presetSubtype="8" fill="hold" nodeType="afterEffect">
                                  <p:stCondLst>
                                    <p:cond delay="0"/>
                                  </p:stCondLst>
                                  <p:childTnLst>
                                    <p:set>
                                      <p:cBhvr>
                                        <p:cTn id="86" dur="1" fill="hold">
                                          <p:stCondLst>
                                            <p:cond delay="0"/>
                                          </p:stCondLst>
                                        </p:cTn>
                                        <p:tgtEl>
                                          <p:spTgt spid="33"/>
                                        </p:tgtEl>
                                        <p:attrNameLst>
                                          <p:attrName>style.visibility</p:attrName>
                                        </p:attrNameLst>
                                      </p:cBhvr>
                                      <p:to>
                                        <p:strVal val="visible"/>
                                      </p:to>
                                    </p:set>
                                    <p:anim calcmode="lin" valueType="num">
                                      <p:cBhvr additive="base">
                                        <p:cTn id="87" dur="300" fill="hold"/>
                                        <p:tgtEl>
                                          <p:spTgt spid="33"/>
                                        </p:tgtEl>
                                        <p:attrNameLst>
                                          <p:attrName>ppt_x</p:attrName>
                                        </p:attrNameLst>
                                      </p:cBhvr>
                                      <p:tavLst>
                                        <p:tav tm="0">
                                          <p:val>
                                            <p:strVal val="0-#ppt_w/2"/>
                                          </p:val>
                                        </p:tav>
                                        <p:tav tm="100000">
                                          <p:val>
                                            <p:strVal val="#ppt_x"/>
                                          </p:val>
                                        </p:tav>
                                      </p:tavLst>
                                    </p:anim>
                                    <p:anim calcmode="lin" valueType="num">
                                      <p:cBhvr additive="base">
                                        <p:cTn id="88" dur="300" fill="hold"/>
                                        <p:tgtEl>
                                          <p:spTgt spid="33"/>
                                        </p:tgtEl>
                                        <p:attrNameLst>
                                          <p:attrName>ppt_y</p:attrName>
                                        </p:attrNameLst>
                                      </p:cBhvr>
                                      <p:tavLst>
                                        <p:tav tm="0">
                                          <p:val>
                                            <p:strVal val="#ppt_y"/>
                                          </p:val>
                                        </p:tav>
                                        <p:tav tm="100000">
                                          <p:val>
                                            <p:strVal val="#ppt_y"/>
                                          </p:val>
                                        </p:tav>
                                      </p:tavLst>
                                    </p:anim>
                                  </p:childTnLst>
                                </p:cTn>
                              </p:par>
                            </p:childTnLst>
                          </p:cTn>
                        </p:par>
                        <p:par>
                          <p:cTn id="89" fill="hold" nodeType="afterGroup">
                            <p:stCondLst>
                              <p:cond delay="3600"/>
                            </p:stCondLst>
                            <p:childTnLst>
                              <p:par>
                                <p:cTn id="90" presetID="6" presetClass="emph" presetSubtype="0" fill="hold" nodeType="afterEffect">
                                  <p:stCondLst>
                                    <p:cond delay="0"/>
                                  </p:stCondLst>
                                  <p:childTnLst>
                                    <p:animScale>
                                      <p:cBhvr>
                                        <p:cTn id="91" dur="100" fill="hold"/>
                                        <p:tgtEl>
                                          <p:spTgt spid="33"/>
                                        </p:tgtEl>
                                      </p:cBhvr>
                                      <p:by x="105000" y="105000"/>
                                    </p:animScale>
                                  </p:childTnLst>
                                </p:cTn>
                              </p:par>
                            </p:childTnLst>
                          </p:cTn>
                        </p:par>
                        <p:par>
                          <p:cTn id="92" fill="hold" nodeType="afterGroup">
                            <p:stCondLst>
                              <p:cond delay="3700"/>
                            </p:stCondLst>
                            <p:childTnLst>
                              <p:par>
                                <p:cTn id="93" presetID="6" presetClass="emph" presetSubtype="0" decel="100000" fill="hold" nodeType="afterEffect">
                                  <p:stCondLst>
                                    <p:cond delay="0"/>
                                  </p:stCondLst>
                                  <p:childTnLst>
                                    <p:animScale>
                                      <p:cBhvr>
                                        <p:cTn id="94" dur="100" fill="hold"/>
                                        <p:tgtEl>
                                          <p:spTgt spid="33"/>
                                        </p:tgtEl>
                                      </p:cBhvr>
                                      <p:by x="95000" y="95000"/>
                                    </p:animScale>
                                  </p:childTnLst>
                                </p:cTn>
                              </p:par>
                            </p:childTnLst>
                          </p:cTn>
                        </p:par>
                        <p:par>
                          <p:cTn id="95" fill="hold" nodeType="afterGroup">
                            <p:stCondLst>
                              <p:cond delay="3800"/>
                            </p:stCondLst>
                            <p:childTnLst>
                              <p:par>
                                <p:cTn id="96" presetID="22" presetClass="entr" presetSubtype="1" fill="hold" nodeType="afterEffect">
                                  <p:stCondLst>
                                    <p:cond delay="0"/>
                                  </p:stCondLst>
                                  <p:childTnLst>
                                    <p:set>
                                      <p:cBhvr>
                                        <p:cTn id="97" dur="1" fill="hold">
                                          <p:stCondLst>
                                            <p:cond delay="0"/>
                                          </p:stCondLst>
                                        </p:cTn>
                                        <p:tgtEl>
                                          <p:spTgt spid="17"/>
                                        </p:tgtEl>
                                        <p:attrNameLst>
                                          <p:attrName>style.visibility</p:attrName>
                                        </p:attrNameLst>
                                      </p:cBhvr>
                                      <p:to>
                                        <p:strVal val="visible"/>
                                      </p:to>
                                    </p:set>
                                    <p:animEffect transition="in" filter="wipe(up)">
                                      <p:cBhvr>
                                        <p:cTn id="98" dur="300"/>
                                        <p:tgtEl>
                                          <p:spTgt spid="17"/>
                                        </p:tgtEl>
                                      </p:cBhvr>
                                    </p:animEffect>
                                  </p:childTnLst>
                                </p:cTn>
                              </p:par>
                              <p:par>
                                <p:cTn id="99" presetID="2" presetClass="entr" presetSubtype="8" fill="hold" nodeType="withEffect">
                                  <p:stCondLst>
                                    <p:cond delay="0"/>
                                  </p:stCondLst>
                                  <p:childTnLst>
                                    <p:set>
                                      <p:cBhvr>
                                        <p:cTn id="100" dur="1" fill="hold">
                                          <p:stCondLst>
                                            <p:cond delay="0"/>
                                          </p:stCondLst>
                                        </p:cTn>
                                        <p:tgtEl>
                                          <p:spTgt spid="18"/>
                                        </p:tgtEl>
                                        <p:attrNameLst>
                                          <p:attrName>style.visibility</p:attrName>
                                        </p:attrNameLst>
                                      </p:cBhvr>
                                      <p:to>
                                        <p:strVal val="visible"/>
                                      </p:to>
                                    </p:set>
                                    <p:anim calcmode="lin" valueType="num">
                                      <p:cBhvr additive="base">
                                        <p:cTn id="101" dur="300" fill="hold"/>
                                        <p:tgtEl>
                                          <p:spTgt spid="18"/>
                                        </p:tgtEl>
                                        <p:attrNameLst>
                                          <p:attrName>ppt_x</p:attrName>
                                        </p:attrNameLst>
                                      </p:cBhvr>
                                      <p:tavLst>
                                        <p:tav tm="0">
                                          <p:val>
                                            <p:strVal val="0-#ppt_w/2"/>
                                          </p:val>
                                        </p:tav>
                                        <p:tav tm="100000">
                                          <p:val>
                                            <p:strVal val="#ppt_x"/>
                                          </p:val>
                                        </p:tav>
                                      </p:tavLst>
                                    </p:anim>
                                    <p:anim calcmode="lin" valueType="num">
                                      <p:cBhvr additive="base">
                                        <p:cTn id="102" dur="300" fill="hold"/>
                                        <p:tgtEl>
                                          <p:spTgt spid="18"/>
                                        </p:tgtEl>
                                        <p:attrNameLst>
                                          <p:attrName>ppt_y</p:attrName>
                                        </p:attrNameLst>
                                      </p:cBhvr>
                                      <p:tavLst>
                                        <p:tav tm="0">
                                          <p:val>
                                            <p:strVal val="#ppt_y"/>
                                          </p:val>
                                        </p:tav>
                                        <p:tav tm="100000">
                                          <p:val>
                                            <p:strVal val="#ppt_y"/>
                                          </p:val>
                                        </p:tav>
                                      </p:tavLst>
                                    </p:anim>
                                  </p:childTnLst>
                                </p:cTn>
                              </p:par>
                              <p:par>
                                <p:cTn id="103" presetID="2" presetClass="entr" presetSubtype="8" fill="hold" nodeType="withEffect">
                                  <p:stCondLst>
                                    <p:cond delay="300"/>
                                  </p:stCondLst>
                                  <p:childTnLst>
                                    <p:set>
                                      <p:cBhvr>
                                        <p:cTn id="104" dur="1" fill="hold">
                                          <p:stCondLst>
                                            <p:cond delay="0"/>
                                          </p:stCondLst>
                                        </p:cTn>
                                        <p:tgtEl>
                                          <p:spTgt spid="19"/>
                                        </p:tgtEl>
                                        <p:attrNameLst>
                                          <p:attrName>style.visibility</p:attrName>
                                        </p:attrNameLst>
                                      </p:cBhvr>
                                      <p:to>
                                        <p:strVal val="visible"/>
                                      </p:to>
                                    </p:set>
                                    <p:anim calcmode="lin" valueType="num">
                                      <p:cBhvr additive="base">
                                        <p:cTn id="105" dur="300" fill="hold"/>
                                        <p:tgtEl>
                                          <p:spTgt spid="19"/>
                                        </p:tgtEl>
                                        <p:attrNameLst>
                                          <p:attrName>ppt_x</p:attrName>
                                        </p:attrNameLst>
                                      </p:cBhvr>
                                      <p:tavLst>
                                        <p:tav tm="0">
                                          <p:val>
                                            <p:strVal val="0-#ppt_w/2"/>
                                          </p:val>
                                        </p:tav>
                                        <p:tav tm="100000">
                                          <p:val>
                                            <p:strVal val="#ppt_x"/>
                                          </p:val>
                                        </p:tav>
                                      </p:tavLst>
                                    </p:anim>
                                    <p:anim calcmode="lin" valueType="num">
                                      <p:cBhvr additive="base">
                                        <p:cTn id="106" dur="300" fill="hold"/>
                                        <p:tgtEl>
                                          <p:spTgt spid="19"/>
                                        </p:tgtEl>
                                        <p:attrNameLst>
                                          <p:attrName>ppt_y</p:attrName>
                                        </p:attrNameLst>
                                      </p:cBhvr>
                                      <p:tavLst>
                                        <p:tav tm="0">
                                          <p:val>
                                            <p:strVal val="#ppt_y"/>
                                          </p:val>
                                        </p:tav>
                                        <p:tav tm="100000">
                                          <p:val>
                                            <p:strVal val="#ppt_y"/>
                                          </p:val>
                                        </p:tav>
                                      </p:tavLst>
                                    </p:anim>
                                  </p:childTnLst>
                                </p:cTn>
                              </p:par>
                              <p:par>
                                <p:cTn id="107" presetID="2" presetClass="entr" presetSubtype="8" fill="hold"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additive="base">
                                        <p:cTn id="109" dur="300" fill="hold"/>
                                        <p:tgtEl>
                                          <p:spTgt spid="20"/>
                                        </p:tgtEl>
                                        <p:attrNameLst>
                                          <p:attrName>ppt_x</p:attrName>
                                        </p:attrNameLst>
                                      </p:cBhvr>
                                      <p:tavLst>
                                        <p:tav tm="0">
                                          <p:val>
                                            <p:strVal val="0-#ppt_w/2"/>
                                          </p:val>
                                        </p:tav>
                                        <p:tav tm="100000">
                                          <p:val>
                                            <p:strVal val="#ppt_x"/>
                                          </p:val>
                                        </p:tav>
                                      </p:tavLst>
                                    </p:anim>
                                    <p:anim calcmode="lin" valueType="num">
                                      <p:cBhvr additive="base">
                                        <p:cTn id="110" dur="300" fill="hold"/>
                                        <p:tgtEl>
                                          <p:spTgt spid="20"/>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stCondLst>
                                    <p:cond delay="700"/>
                                  </p:stCondLst>
                                  <p:childTnLst>
                                    <p:set>
                                      <p:cBhvr>
                                        <p:cTn id="112" dur="1" fill="hold">
                                          <p:stCondLst>
                                            <p:cond delay="0"/>
                                          </p:stCondLst>
                                        </p:cTn>
                                        <p:tgtEl>
                                          <p:spTgt spid="21"/>
                                        </p:tgtEl>
                                        <p:attrNameLst>
                                          <p:attrName>style.visibility</p:attrName>
                                        </p:attrNameLst>
                                      </p:cBhvr>
                                      <p:to>
                                        <p:strVal val="visible"/>
                                      </p:to>
                                    </p:set>
                                    <p:anim calcmode="lin" valueType="num">
                                      <p:cBhvr additive="base">
                                        <p:cTn id="113" dur="300" fill="hold"/>
                                        <p:tgtEl>
                                          <p:spTgt spid="21"/>
                                        </p:tgtEl>
                                        <p:attrNameLst>
                                          <p:attrName>ppt_x</p:attrName>
                                        </p:attrNameLst>
                                      </p:cBhvr>
                                      <p:tavLst>
                                        <p:tav tm="0">
                                          <p:val>
                                            <p:strVal val="1+#ppt_w/2"/>
                                          </p:val>
                                        </p:tav>
                                        <p:tav tm="100000">
                                          <p:val>
                                            <p:strVal val="#ppt_x"/>
                                          </p:val>
                                        </p:tav>
                                      </p:tavLst>
                                    </p:anim>
                                    <p:anim calcmode="lin" valueType="num">
                                      <p:cBhvr additive="base">
                                        <p:cTn id="114" dur="300" fill="hold"/>
                                        <p:tgtEl>
                                          <p:spTgt spid="21"/>
                                        </p:tgtEl>
                                        <p:attrNameLst>
                                          <p:attrName>ppt_y</p:attrName>
                                        </p:attrNameLst>
                                      </p:cBhvr>
                                      <p:tavLst>
                                        <p:tav tm="0">
                                          <p:val>
                                            <p:strVal val="#ppt_y"/>
                                          </p:val>
                                        </p:tav>
                                        <p:tav tm="100000">
                                          <p:val>
                                            <p:strVal val="#ppt_y"/>
                                          </p:val>
                                        </p:tav>
                                      </p:tavLst>
                                    </p:anim>
                                  </p:childTnLst>
                                </p:cTn>
                              </p:par>
                              <p:par>
                                <p:cTn id="115" presetID="2" presetClass="entr" presetSubtype="2" fill="hold" grpId="0" nodeType="withEffect">
                                  <p:stCondLst>
                                    <p:cond delay="900"/>
                                  </p:stCondLst>
                                  <p:childTnLst>
                                    <p:set>
                                      <p:cBhvr>
                                        <p:cTn id="116" dur="1" fill="hold">
                                          <p:stCondLst>
                                            <p:cond delay="0"/>
                                          </p:stCondLst>
                                        </p:cTn>
                                        <p:tgtEl>
                                          <p:spTgt spid="22"/>
                                        </p:tgtEl>
                                        <p:attrNameLst>
                                          <p:attrName>style.visibility</p:attrName>
                                        </p:attrNameLst>
                                      </p:cBhvr>
                                      <p:to>
                                        <p:strVal val="visible"/>
                                      </p:to>
                                    </p:set>
                                    <p:anim calcmode="lin" valueType="num">
                                      <p:cBhvr additive="base">
                                        <p:cTn id="117" dur="300" fill="hold"/>
                                        <p:tgtEl>
                                          <p:spTgt spid="22"/>
                                        </p:tgtEl>
                                        <p:attrNameLst>
                                          <p:attrName>ppt_x</p:attrName>
                                        </p:attrNameLst>
                                      </p:cBhvr>
                                      <p:tavLst>
                                        <p:tav tm="0">
                                          <p:val>
                                            <p:strVal val="1+#ppt_w/2"/>
                                          </p:val>
                                        </p:tav>
                                        <p:tav tm="100000">
                                          <p:val>
                                            <p:strVal val="#ppt_x"/>
                                          </p:val>
                                        </p:tav>
                                      </p:tavLst>
                                    </p:anim>
                                    <p:anim calcmode="lin" valueType="num">
                                      <p:cBhvr additive="base">
                                        <p:cTn id="118" dur="300" fill="hold"/>
                                        <p:tgtEl>
                                          <p:spTgt spid="22"/>
                                        </p:tgtEl>
                                        <p:attrNameLst>
                                          <p:attrName>ppt_y</p:attrName>
                                        </p:attrNameLst>
                                      </p:cBhvr>
                                      <p:tavLst>
                                        <p:tav tm="0">
                                          <p:val>
                                            <p:strVal val="#ppt_y"/>
                                          </p:val>
                                        </p:tav>
                                        <p:tav tm="100000">
                                          <p:val>
                                            <p:strVal val="#ppt_y"/>
                                          </p:val>
                                        </p:tav>
                                      </p:tavLst>
                                    </p:anim>
                                  </p:childTnLst>
                                </p:cTn>
                              </p:par>
                              <p:par>
                                <p:cTn id="119" presetID="2" presetClass="entr" presetSubtype="2" fill="hold" grpId="0" nodeType="withEffect">
                                  <p:stCondLst>
                                    <p:cond delay="1100"/>
                                  </p:stCondLst>
                                  <p:childTnLst>
                                    <p:set>
                                      <p:cBhvr>
                                        <p:cTn id="120" dur="1" fill="hold">
                                          <p:stCondLst>
                                            <p:cond delay="0"/>
                                          </p:stCondLst>
                                        </p:cTn>
                                        <p:tgtEl>
                                          <p:spTgt spid="23"/>
                                        </p:tgtEl>
                                        <p:attrNameLst>
                                          <p:attrName>style.visibility</p:attrName>
                                        </p:attrNameLst>
                                      </p:cBhvr>
                                      <p:to>
                                        <p:strVal val="visible"/>
                                      </p:to>
                                    </p:set>
                                    <p:anim calcmode="lin" valueType="num">
                                      <p:cBhvr additive="base">
                                        <p:cTn id="121" dur="300" fill="hold"/>
                                        <p:tgtEl>
                                          <p:spTgt spid="23"/>
                                        </p:tgtEl>
                                        <p:attrNameLst>
                                          <p:attrName>ppt_x</p:attrName>
                                        </p:attrNameLst>
                                      </p:cBhvr>
                                      <p:tavLst>
                                        <p:tav tm="0">
                                          <p:val>
                                            <p:strVal val="1+#ppt_w/2"/>
                                          </p:val>
                                        </p:tav>
                                        <p:tav tm="100000">
                                          <p:val>
                                            <p:strVal val="#ppt_x"/>
                                          </p:val>
                                        </p:tav>
                                      </p:tavLst>
                                    </p:anim>
                                    <p:anim calcmode="lin" valueType="num">
                                      <p:cBhvr additive="base">
                                        <p:cTn id="122" dur="3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21" grpId="0"/>
      <p:bldP spid="22"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185"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21</a:t>
            </a:r>
          </a:p>
        </p:txBody>
      </p:sp>
      <p:sp>
        <p:nvSpPr>
          <p:cNvPr id="62" name="任意多边形 4"/>
          <p:cNvSpPr>
            <a:spLocks/>
          </p:cNvSpPr>
          <p:nvPr/>
        </p:nvSpPr>
        <p:spPr bwMode="auto">
          <a:xfrm>
            <a:off x="2040732" y="1910954"/>
            <a:ext cx="751285" cy="750094"/>
          </a:xfrm>
          <a:custGeom>
            <a:avLst/>
            <a:gdLst>
              <a:gd name="T0" fmla="*/ 132624 w 1000557"/>
              <a:gd name="T1" fmla="*/ 382613 h 1000557"/>
              <a:gd name="T2" fmla="*/ 382613 w 1000557"/>
              <a:gd name="T3" fmla="*/ 382613 h 1000557"/>
              <a:gd name="T4" fmla="*/ 382613 w 1000557"/>
              <a:gd name="T5" fmla="*/ 132624 h 1000557"/>
              <a:gd name="T6" fmla="*/ 617944 w 1000557"/>
              <a:gd name="T7" fmla="*/ 132624 h 1000557"/>
              <a:gd name="T8" fmla="*/ 617944 w 1000557"/>
              <a:gd name="T9" fmla="*/ 382613 h 1000557"/>
              <a:gd name="T10" fmla="*/ 867933 w 1000557"/>
              <a:gd name="T11" fmla="*/ 382613 h 1000557"/>
              <a:gd name="T12" fmla="*/ 867933 w 1000557"/>
              <a:gd name="T13" fmla="*/ 617944 h 1000557"/>
              <a:gd name="T14" fmla="*/ 617944 w 1000557"/>
              <a:gd name="T15" fmla="*/ 617944 h 1000557"/>
              <a:gd name="T16" fmla="*/ 617944 w 1000557"/>
              <a:gd name="T17" fmla="*/ 867933 h 1000557"/>
              <a:gd name="T18" fmla="*/ 382613 w 1000557"/>
              <a:gd name="T19" fmla="*/ 867933 h 1000557"/>
              <a:gd name="T20" fmla="*/ 382613 w 1000557"/>
              <a:gd name="T21" fmla="*/ 617944 h 1000557"/>
              <a:gd name="T22" fmla="*/ 132624 w 1000557"/>
              <a:gd name="T23" fmla="*/ 617944 h 1000557"/>
              <a:gd name="T24" fmla="*/ 132624 w 1000557"/>
              <a:gd name="T25" fmla="*/ 382613 h 1000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0557" h="1000557">
                <a:moveTo>
                  <a:pt x="132624" y="382613"/>
                </a:moveTo>
                <a:lnTo>
                  <a:pt x="382613" y="382613"/>
                </a:lnTo>
                <a:lnTo>
                  <a:pt x="382613" y="132624"/>
                </a:lnTo>
                <a:lnTo>
                  <a:pt x="617944" y="132624"/>
                </a:lnTo>
                <a:lnTo>
                  <a:pt x="617944" y="382613"/>
                </a:lnTo>
                <a:lnTo>
                  <a:pt x="867933" y="382613"/>
                </a:lnTo>
                <a:lnTo>
                  <a:pt x="867933" y="617944"/>
                </a:lnTo>
                <a:lnTo>
                  <a:pt x="617944" y="617944"/>
                </a:lnTo>
                <a:lnTo>
                  <a:pt x="617944" y="867933"/>
                </a:lnTo>
                <a:lnTo>
                  <a:pt x="382613" y="867933"/>
                </a:lnTo>
                <a:lnTo>
                  <a:pt x="382613" y="617944"/>
                </a:lnTo>
                <a:lnTo>
                  <a:pt x="132624" y="617944"/>
                </a:lnTo>
                <a:lnTo>
                  <a:pt x="132624" y="382613"/>
                </a:lnTo>
                <a:close/>
              </a:path>
            </a:pathLst>
          </a:custGeom>
          <a:solidFill>
            <a:srgbClr val="ADBACA"/>
          </a:solidFill>
          <a:ln>
            <a:noFill/>
          </a:ln>
          <a:extLst>
            <a:ext uri="{91240B29-F687-4F45-9708-019B960494DF}">
              <a14:hiddenLine xmlns:a14="http://schemas.microsoft.com/office/drawing/2010/main" w="9525">
                <a:solidFill>
                  <a:srgbClr val="000000"/>
                </a:solidFill>
                <a:round/>
                <a:headEnd/>
                <a:tailEnd/>
              </a14:hiddenLine>
            </a:ext>
          </a:extLst>
        </p:spPr>
        <p:txBody>
          <a:bodyPr lIns="99468" tIns="286960" rIns="99468" bIns="286960" anchor="ctr"/>
          <a:lstStyle/>
          <a:p>
            <a:endParaRPr lang="zh-CN" altLang="en-US"/>
          </a:p>
        </p:txBody>
      </p:sp>
      <p:sp>
        <p:nvSpPr>
          <p:cNvPr id="63" name="任意多边形 6"/>
          <p:cNvSpPr>
            <a:spLocks/>
          </p:cNvSpPr>
          <p:nvPr/>
        </p:nvSpPr>
        <p:spPr bwMode="auto">
          <a:xfrm>
            <a:off x="4295775" y="1910954"/>
            <a:ext cx="750094" cy="750094"/>
          </a:xfrm>
          <a:custGeom>
            <a:avLst/>
            <a:gdLst>
              <a:gd name="T0" fmla="*/ 132624 w 1000557"/>
              <a:gd name="T1" fmla="*/ 382613 h 1000557"/>
              <a:gd name="T2" fmla="*/ 382613 w 1000557"/>
              <a:gd name="T3" fmla="*/ 382613 h 1000557"/>
              <a:gd name="T4" fmla="*/ 382613 w 1000557"/>
              <a:gd name="T5" fmla="*/ 132624 h 1000557"/>
              <a:gd name="T6" fmla="*/ 617944 w 1000557"/>
              <a:gd name="T7" fmla="*/ 132624 h 1000557"/>
              <a:gd name="T8" fmla="*/ 617944 w 1000557"/>
              <a:gd name="T9" fmla="*/ 382613 h 1000557"/>
              <a:gd name="T10" fmla="*/ 867933 w 1000557"/>
              <a:gd name="T11" fmla="*/ 382613 h 1000557"/>
              <a:gd name="T12" fmla="*/ 867933 w 1000557"/>
              <a:gd name="T13" fmla="*/ 617944 h 1000557"/>
              <a:gd name="T14" fmla="*/ 617944 w 1000557"/>
              <a:gd name="T15" fmla="*/ 617944 h 1000557"/>
              <a:gd name="T16" fmla="*/ 617944 w 1000557"/>
              <a:gd name="T17" fmla="*/ 867933 h 1000557"/>
              <a:gd name="T18" fmla="*/ 382613 w 1000557"/>
              <a:gd name="T19" fmla="*/ 867933 h 1000557"/>
              <a:gd name="T20" fmla="*/ 382613 w 1000557"/>
              <a:gd name="T21" fmla="*/ 617944 h 1000557"/>
              <a:gd name="T22" fmla="*/ 132624 w 1000557"/>
              <a:gd name="T23" fmla="*/ 617944 h 1000557"/>
              <a:gd name="T24" fmla="*/ 132624 w 1000557"/>
              <a:gd name="T25" fmla="*/ 382613 h 1000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0557" h="1000557">
                <a:moveTo>
                  <a:pt x="132624" y="382613"/>
                </a:moveTo>
                <a:lnTo>
                  <a:pt x="382613" y="382613"/>
                </a:lnTo>
                <a:lnTo>
                  <a:pt x="382613" y="132624"/>
                </a:lnTo>
                <a:lnTo>
                  <a:pt x="617944" y="132624"/>
                </a:lnTo>
                <a:lnTo>
                  <a:pt x="617944" y="382613"/>
                </a:lnTo>
                <a:lnTo>
                  <a:pt x="867933" y="382613"/>
                </a:lnTo>
                <a:lnTo>
                  <a:pt x="867933" y="617944"/>
                </a:lnTo>
                <a:lnTo>
                  <a:pt x="617944" y="617944"/>
                </a:lnTo>
                <a:lnTo>
                  <a:pt x="617944" y="867933"/>
                </a:lnTo>
                <a:lnTo>
                  <a:pt x="382613" y="867933"/>
                </a:lnTo>
                <a:lnTo>
                  <a:pt x="382613" y="617944"/>
                </a:lnTo>
                <a:lnTo>
                  <a:pt x="132624" y="617944"/>
                </a:lnTo>
                <a:lnTo>
                  <a:pt x="132624" y="382613"/>
                </a:lnTo>
                <a:close/>
              </a:path>
            </a:pathLst>
          </a:custGeom>
          <a:solidFill>
            <a:srgbClr val="ADBACA"/>
          </a:solidFill>
          <a:ln>
            <a:noFill/>
          </a:ln>
          <a:extLst>
            <a:ext uri="{91240B29-F687-4F45-9708-019B960494DF}">
              <a14:hiddenLine xmlns:a14="http://schemas.microsoft.com/office/drawing/2010/main" w="9525">
                <a:solidFill>
                  <a:srgbClr val="000000"/>
                </a:solidFill>
                <a:round/>
                <a:headEnd/>
                <a:tailEnd/>
              </a14:hiddenLine>
            </a:ext>
          </a:extLst>
        </p:spPr>
        <p:txBody>
          <a:bodyPr lIns="99468" tIns="286960" rIns="99468" bIns="286960" anchor="ctr"/>
          <a:lstStyle/>
          <a:p>
            <a:endParaRPr lang="zh-CN" altLang="en-US"/>
          </a:p>
        </p:txBody>
      </p:sp>
      <p:sp>
        <p:nvSpPr>
          <p:cNvPr id="64" name="任意多边形 8"/>
          <p:cNvSpPr>
            <a:spLocks/>
          </p:cNvSpPr>
          <p:nvPr/>
        </p:nvSpPr>
        <p:spPr bwMode="auto">
          <a:xfrm>
            <a:off x="6549629" y="1910954"/>
            <a:ext cx="751284" cy="750094"/>
          </a:xfrm>
          <a:custGeom>
            <a:avLst/>
            <a:gdLst>
              <a:gd name="T0" fmla="*/ 132624 w 1000557"/>
              <a:gd name="T1" fmla="*/ 206115 h 1000557"/>
              <a:gd name="T2" fmla="*/ 867933 w 1000557"/>
              <a:gd name="T3" fmla="*/ 206115 h 1000557"/>
              <a:gd name="T4" fmla="*/ 867933 w 1000557"/>
              <a:gd name="T5" fmla="*/ 441446 h 1000557"/>
              <a:gd name="T6" fmla="*/ 132624 w 1000557"/>
              <a:gd name="T7" fmla="*/ 441446 h 1000557"/>
              <a:gd name="T8" fmla="*/ 132624 w 1000557"/>
              <a:gd name="T9" fmla="*/ 206115 h 1000557"/>
              <a:gd name="T10" fmla="*/ 132624 w 1000557"/>
              <a:gd name="T11" fmla="*/ 559111 h 1000557"/>
              <a:gd name="T12" fmla="*/ 867933 w 1000557"/>
              <a:gd name="T13" fmla="*/ 559111 h 1000557"/>
              <a:gd name="T14" fmla="*/ 867933 w 1000557"/>
              <a:gd name="T15" fmla="*/ 794442 h 1000557"/>
              <a:gd name="T16" fmla="*/ 132624 w 1000557"/>
              <a:gd name="T17" fmla="*/ 794442 h 1000557"/>
              <a:gd name="T18" fmla="*/ 132624 w 1000557"/>
              <a:gd name="T19" fmla="*/ 559111 h 1000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0557" h="1000557">
                <a:moveTo>
                  <a:pt x="132624" y="206115"/>
                </a:moveTo>
                <a:lnTo>
                  <a:pt x="867933" y="206115"/>
                </a:lnTo>
                <a:lnTo>
                  <a:pt x="867933" y="441446"/>
                </a:lnTo>
                <a:lnTo>
                  <a:pt x="132624" y="441446"/>
                </a:lnTo>
                <a:lnTo>
                  <a:pt x="132624" y="206115"/>
                </a:lnTo>
                <a:close/>
                <a:moveTo>
                  <a:pt x="132624" y="559111"/>
                </a:moveTo>
                <a:lnTo>
                  <a:pt x="867933" y="559111"/>
                </a:lnTo>
                <a:lnTo>
                  <a:pt x="867933" y="794442"/>
                </a:lnTo>
                <a:lnTo>
                  <a:pt x="132624" y="794442"/>
                </a:lnTo>
                <a:lnTo>
                  <a:pt x="132624" y="559111"/>
                </a:lnTo>
                <a:close/>
              </a:path>
            </a:pathLst>
          </a:custGeom>
          <a:solidFill>
            <a:srgbClr val="ADBACA"/>
          </a:solidFill>
          <a:ln>
            <a:noFill/>
          </a:ln>
          <a:extLst>
            <a:ext uri="{91240B29-F687-4F45-9708-019B960494DF}">
              <a14:hiddenLine xmlns:a14="http://schemas.microsoft.com/office/drawing/2010/main" w="9525">
                <a:solidFill>
                  <a:srgbClr val="000000"/>
                </a:solidFill>
                <a:round/>
                <a:headEnd/>
                <a:tailEnd/>
              </a14:hiddenLine>
            </a:ext>
          </a:extLst>
        </p:spPr>
        <p:txBody>
          <a:bodyPr lIns="99468" tIns="154586" rIns="99468" bIns="154586" anchor="ctr"/>
          <a:lstStyle/>
          <a:p>
            <a:endParaRPr lang="zh-CN" altLang="en-US"/>
          </a:p>
        </p:txBody>
      </p:sp>
      <p:grpSp>
        <p:nvGrpSpPr>
          <p:cNvPr id="65" name="组合 64"/>
          <p:cNvGrpSpPr/>
          <p:nvPr/>
        </p:nvGrpSpPr>
        <p:grpSpPr>
          <a:xfrm>
            <a:off x="642938" y="1639491"/>
            <a:ext cx="1293019" cy="1294209"/>
            <a:chOff x="642938" y="1639491"/>
            <a:chExt cx="1293019" cy="1294209"/>
          </a:xfrm>
        </p:grpSpPr>
        <p:sp>
          <p:nvSpPr>
            <p:cNvPr id="66" name="任意多边形 3"/>
            <p:cNvSpPr>
              <a:spLocks/>
            </p:cNvSpPr>
            <p:nvPr/>
          </p:nvSpPr>
          <p:spPr bwMode="auto">
            <a:xfrm>
              <a:off x="642938" y="1639491"/>
              <a:ext cx="1293019" cy="1294209"/>
            </a:xfrm>
            <a:custGeom>
              <a:avLst/>
              <a:gdLst>
                <a:gd name="T0" fmla="*/ 0 w 1725099"/>
                <a:gd name="T1" fmla="*/ 862550 h 1725099"/>
                <a:gd name="T2" fmla="*/ 862550 w 1725099"/>
                <a:gd name="T3" fmla="*/ 0 h 1725099"/>
                <a:gd name="T4" fmla="*/ 1725100 w 1725099"/>
                <a:gd name="T5" fmla="*/ 862550 h 1725099"/>
                <a:gd name="T6" fmla="*/ 862550 w 1725099"/>
                <a:gd name="T7" fmla="*/ 1725100 h 1725099"/>
                <a:gd name="T8" fmla="*/ 0 w 1725099"/>
                <a:gd name="T9" fmla="*/ 862550 h 1725099"/>
              </a:gdLst>
              <a:ahLst/>
              <a:cxnLst>
                <a:cxn ang="0">
                  <a:pos x="T0" y="T1"/>
                </a:cxn>
                <a:cxn ang="0">
                  <a:pos x="T2" y="T3"/>
                </a:cxn>
                <a:cxn ang="0">
                  <a:pos x="T4" y="T5"/>
                </a:cxn>
                <a:cxn ang="0">
                  <a:pos x="T6" y="T7"/>
                </a:cxn>
                <a:cxn ang="0">
                  <a:pos x="T8" y="T9"/>
                </a:cxn>
              </a:cxnLst>
              <a:rect l="0" t="0" r="r" b="b"/>
              <a:pathLst>
                <a:path w="1725099" h="1725099">
                  <a:moveTo>
                    <a:pt x="0" y="862550"/>
                  </a:moveTo>
                  <a:cubicBezTo>
                    <a:pt x="0" y="386177"/>
                    <a:pt x="386177" y="0"/>
                    <a:pt x="862550" y="0"/>
                  </a:cubicBezTo>
                  <a:cubicBezTo>
                    <a:pt x="1338923" y="0"/>
                    <a:pt x="1725100" y="386177"/>
                    <a:pt x="1725100" y="862550"/>
                  </a:cubicBezTo>
                  <a:cubicBezTo>
                    <a:pt x="1725100" y="1338923"/>
                    <a:pt x="1338923" y="1725100"/>
                    <a:pt x="862550" y="1725100"/>
                  </a:cubicBezTo>
                  <a:cubicBezTo>
                    <a:pt x="386177" y="1725100"/>
                    <a:pt x="0" y="1338923"/>
                    <a:pt x="0" y="862550"/>
                  </a:cubicBezTo>
                  <a:close/>
                </a:path>
              </a:pathLst>
            </a:custGeom>
            <a:solidFill>
              <a:srgbClr val="1C70A4"/>
            </a:solidFill>
            <a:ln>
              <a:noFill/>
            </a:ln>
            <a:extLst>
              <a:ext uri="{91240B29-F687-4F45-9708-019B960494DF}">
                <a14:hiddenLine xmlns:a14="http://schemas.microsoft.com/office/drawing/2010/main" w="9525">
                  <a:solidFill>
                    <a:srgbClr val="000000"/>
                  </a:solidFill>
                  <a:round/>
                  <a:headEnd/>
                  <a:tailEnd/>
                </a14:hiddenLine>
              </a:ext>
            </a:extLst>
          </p:spPr>
          <p:txBody>
            <a:bodyPr lIns="251389" tIns="251389" rIns="251389" bIns="251389" anchor="ctr"/>
            <a:lstStyle/>
            <a:p>
              <a:endParaRPr lang="zh-CN" altLang="en-US"/>
            </a:p>
          </p:txBody>
        </p:sp>
        <p:pic>
          <p:nvPicPr>
            <p:cNvPr id="67"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4419" y="2084785"/>
              <a:ext cx="404813"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8" name="组合 67"/>
          <p:cNvGrpSpPr/>
          <p:nvPr/>
        </p:nvGrpSpPr>
        <p:grpSpPr>
          <a:xfrm>
            <a:off x="5150644" y="1639491"/>
            <a:ext cx="1294210" cy="1294209"/>
            <a:chOff x="5150644" y="1639491"/>
            <a:chExt cx="1294210" cy="1294209"/>
          </a:xfrm>
        </p:grpSpPr>
        <p:sp>
          <p:nvSpPr>
            <p:cNvPr id="69" name="任意多边形 7"/>
            <p:cNvSpPr>
              <a:spLocks/>
            </p:cNvSpPr>
            <p:nvPr/>
          </p:nvSpPr>
          <p:spPr bwMode="auto">
            <a:xfrm>
              <a:off x="5150644" y="1639491"/>
              <a:ext cx="1294210" cy="1294209"/>
            </a:xfrm>
            <a:custGeom>
              <a:avLst/>
              <a:gdLst>
                <a:gd name="T0" fmla="*/ 0 w 1725099"/>
                <a:gd name="T1" fmla="*/ 862550 h 1725099"/>
                <a:gd name="T2" fmla="*/ 862550 w 1725099"/>
                <a:gd name="T3" fmla="*/ 0 h 1725099"/>
                <a:gd name="T4" fmla="*/ 1725100 w 1725099"/>
                <a:gd name="T5" fmla="*/ 862550 h 1725099"/>
                <a:gd name="T6" fmla="*/ 862550 w 1725099"/>
                <a:gd name="T7" fmla="*/ 1725100 h 1725099"/>
                <a:gd name="T8" fmla="*/ 0 w 1725099"/>
                <a:gd name="T9" fmla="*/ 862550 h 1725099"/>
              </a:gdLst>
              <a:ahLst/>
              <a:cxnLst>
                <a:cxn ang="0">
                  <a:pos x="T0" y="T1"/>
                </a:cxn>
                <a:cxn ang="0">
                  <a:pos x="T2" y="T3"/>
                </a:cxn>
                <a:cxn ang="0">
                  <a:pos x="T4" y="T5"/>
                </a:cxn>
                <a:cxn ang="0">
                  <a:pos x="T6" y="T7"/>
                </a:cxn>
                <a:cxn ang="0">
                  <a:pos x="T8" y="T9"/>
                </a:cxn>
              </a:cxnLst>
              <a:rect l="0" t="0" r="r" b="b"/>
              <a:pathLst>
                <a:path w="1725099" h="1725099">
                  <a:moveTo>
                    <a:pt x="0" y="862550"/>
                  </a:moveTo>
                  <a:cubicBezTo>
                    <a:pt x="0" y="386177"/>
                    <a:pt x="386177" y="0"/>
                    <a:pt x="862550" y="0"/>
                  </a:cubicBezTo>
                  <a:cubicBezTo>
                    <a:pt x="1338923" y="0"/>
                    <a:pt x="1725100" y="386177"/>
                    <a:pt x="1725100" y="862550"/>
                  </a:cubicBezTo>
                  <a:cubicBezTo>
                    <a:pt x="1725100" y="1338923"/>
                    <a:pt x="1338923" y="1725100"/>
                    <a:pt x="862550" y="1725100"/>
                  </a:cubicBezTo>
                  <a:cubicBezTo>
                    <a:pt x="386177" y="1725100"/>
                    <a:pt x="0" y="1338923"/>
                    <a:pt x="0" y="862550"/>
                  </a:cubicBezTo>
                  <a:close/>
                </a:path>
              </a:pathLst>
            </a:custGeom>
            <a:solidFill>
              <a:srgbClr val="1C70A4"/>
            </a:solidFill>
            <a:ln>
              <a:noFill/>
            </a:ln>
            <a:extLst>
              <a:ext uri="{91240B29-F687-4F45-9708-019B960494DF}">
                <a14:hiddenLine xmlns:a14="http://schemas.microsoft.com/office/drawing/2010/main" w="9525">
                  <a:solidFill>
                    <a:srgbClr val="000000"/>
                  </a:solidFill>
                  <a:round/>
                  <a:headEnd/>
                  <a:tailEnd/>
                </a14:hiddenLine>
              </a:ext>
            </a:extLst>
          </p:spPr>
          <p:txBody>
            <a:bodyPr lIns="251389" tIns="251389" rIns="251389" bIns="251389" anchor="ctr"/>
            <a:lstStyle/>
            <a:p>
              <a:endParaRPr lang="zh-CN" altLang="en-US"/>
            </a:p>
          </p:txBody>
        </p:sp>
        <p:pic>
          <p:nvPicPr>
            <p:cNvPr id="70"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t="2370" b="-2"/>
            <a:stretch>
              <a:fillRect/>
            </a:stretch>
          </p:blipFill>
          <p:spPr bwMode="auto">
            <a:xfrm>
              <a:off x="5619750" y="2094310"/>
              <a:ext cx="37981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1" name="组合 70"/>
          <p:cNvGrpSpPr/>
          <p:nvPr/>
        </p:nvGrpSpPr>
        <p:grpSpPr>
          <a:xfrm>
            <a:off x="7405688" y="1639491"/>
            <a:ext cx="1293019" cy="1294209"/>
            <a:chOff x="7405688" y="1639491"/>
            <a:chExt cx="1293019" cy="1294209"/>
          </a:xfrm>
        </p:grpSpPr>
        <p:sp>
          <p:nvSpPr>
            <p:cNvPr id="72" name="任意多边形 9"/>
            <p:cNvSpPr>
              <a:spLocks/>
            </p:cNvSpPr>
            <p:nvPr/>
          </p:nvSpPr>
          <p:spPr bwMode="auto">
            <a:xfrm>
              <a:off x="7405688" y="1639491"/>
              <a:ext cx="1293019" cy="1294209"/>
            </a:xfrm>
            <a:custGeom>
              <a:avLst/>
              <a:gdLst>
                <a:gd name="T0" fmla="*/ 0 w 1725099"/>
                <a:gd name="T1" fmla="*/ 862550 h 1725099"/>
                <a:gd name="T2" fmla="*/ 862550 w 1725099"/>
                <a:gd name="T3" fmla="*/ 0 h 1725099"/>
                <a:gd name="T4" fmla="*/ 1725100 w 1725099"/>
                <a:gd name="T5" fmla="*/ 862550 h 1725099"/>
                <a:gd name="T6" fmla="*/ 862550 w 1725099"/>
                <a:gd name="T7" fmla="*/ 1725100 h 1725099"/>
                <a:gd name="T8" fmla="*/ 0 w 1725099"/>
                <a:gd name="T9" fmla="*/ 862550 h 1725099"/>
              </a:gdLst>
              <a:ahLst/>
              <a:cxnLst>
                <a:cxn ang="0">
                  <a:pos x="T0" y="T1"/>
                </a:cxn>
                <a:cxn ang="0">
                  <a:pos x="T2" y="T3"/>
                </a:cxn>
                <a:cxn ang="0">
                  <a:pos x="T4" y="T5"/>
                </a:cxn>
                <a:cxn ang="0">
                  <a:pos x="T6" y="T7"/>
                </a:cxn>
                <a:cxn ang="0">
                  <a:pos x="T8" y="T9"/>
                </a:cxn>
              </a:cxnLst>
              <a:rect l="0" t="0" r="r" b="b"/>
              <a:pathLst>
                <a:path w="1725099" h="1725099">
                  <a:moveTo>
                    <a:pt x="0" y="862550"/>
                  </a:moveTo>
                  <a:cubicBezTo>
                    <a:pt x="0" y="386177"/>
                    <a:pt x="386177" y="0"/>
                    <a:pt x="862550" y="0"/>
                  </a:cubicBezTo>
                  <a:cubicBezTo>
                    <a:pt x="1338923" y="0"/>
                    <a:pt x="1725100" y="386177"/>
                    <a:pt x="1725100" y="862550"/>
                  </a:cubicBezTo>
                  <a:cubicBezTo>
                    <a:pt x="1725100" y="1338923"/>
                    <a:pt x="1338923" y="1725100"/>
                    <a:pt x="862550" y="1725100"/>
                  </a:cubicBezTo>
                  <a:cubicBezTo>
                    <a:pt x="386177" y="1725100"/>
                    <a:pt x="0" y="1338923"/>
                    <a:pt x="0" y="862550"/>
                  </a:cubicBezTo>
                  <a:close/>
                </a:path>
              </a:pathLst>
            </a:custGeom>
            <a:solidFill>
              <a:srgbClr val="41A3DF"/>
            </a:solidFill>
            <a:ln>
              <a:noFill/>
            </a:ln>
            <a:extLst>
              <a:ext uri="{91240B29-F687-4F45-9708-019B960494DF}">
                <a14:hiddenLine xmlns:a14="http://schemas.microsoft.com/office/drawing/2010/main" w="9525">
                  <a:solidFill>
                    <a:srgbClr val="000000"/>
                  </a:solidFill>
                  <a:round/>
                  <a:headEnd/>
                  <a:tailEnd/>
                </a14:hiddenLine>
              </a:ext>
            </a:extLst>
          </p:spPr>
          <p:txBody>
            <a:bodyPr lIns="251389" tIns="251389" rIns="251389" bIns="251389" anchor="ctr"/>
            <a:lstStyle/>
            <a:p>
              <a:endParaRPr lang="zh-CN" altLang="en-US"/>
            </a:p>
          </p:txBody>
        </p:sp>
        <p:pic>
          <p:nvPicPr>
            <p:cNvPr id="73"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24788" y="2034778"/>
              <a:ext cx="460772"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4" name="组合 73"/>
          <p:cNvGrpSpPr/>
          <p:nvPr/>
        </p:nvGrpSpPr>
        <p:grpSpPr>
          <a:xfrm>
            <a:off x="2896791" y="1639491"/>
            <a:ext cx="1294209" cy="1294209"/>
            <a:chOff x="2896791" y="1639491"/>
            <a:chExt cx="1294209" cy="1294209"/>
          </a:xfrm>
        </p:grpSpPr>
        <p:sp>
          <p:nvSpPr>
            <p:cNvPr id="75" name="任意多边形 5"/>
            <p:cNvSpPr>
              <a:spLocks/>
            </p:cNvSpPr>
            <p:nvPr/>
          </p:nvSpPr>
          <p:spPr bwMode="auto">
            <a:xfrm>
              <a:off x="2896791" y="1639491"/>
              <a:ext cx="1294209" cy="1294209"/>
            </a:xfrm>
            <a:custGeom>
              <a:avLst/>
              <a:gdLst>
                <a:gd name="T0" fmla="*/ 0 w 1725099"/>
                <a:gd name="T1" fmla="*/ 862550 h 1725099"/>
                <a:gd name="T2" fmla="*/ 862550 w 1725099"/>
                <a:gd name="T3" fmla="*/ 0 h 1725099"/>
                <a:gd name="T4" fmla="*/ 1725100 w 1725099"/>
                <a:gd name="T5" fmla="*/ 862550 h 1725099"/>
                <a:gd name="T6" fmla="*/ 862550 w 1725099"/>
                <a:gd name="T7" fmla="*/ 1725100 h 1725099"/>
                <a:gd name="T8" fmla="*/ 0 w 1725099"/>
                <a:gd name="T9" fmla="*/ 862550 h 1725099"/>
              </a:gdLst>
              <a:ahLst/>
              <a:cxnLst>
                <a:cxn ang="0">
                  <a:pos x="T0" y="T1"/>
                </a:cxn>
                <a:cxn ang="0">
                  <a:pos x="T2" y="T3"/>
                </a:cxn>
                <a:cxn ang="0">
                  <a:pos x="T4" y="T5"/>
                </a:cxn>
                <a:cxn ang="0">
                  <a:pos x="T6" y="T7"/>
                </a:cxn>
                <a:cxn ang="0">
                  <a:pos x="T8" y="T9"/>
                </a:cxn>
              </a:cxnLst>
              <a:rect l="0" t="0" r="r" b="b"/>
              <a:pathLst>
                <a:path w="1725099" h="1725099">
                  <a:moveTo>
                    <a:pt x="0" y="862550"/>
                  </a:moveTo>
                  <a:cubicBezTo>
                    <a:pt x="0" y="386177"/>
                    <a:pt x="386177" y="0"/>
                    <a:pt x="862550" y="0"/>
                  </a:cubicBezTo>
                  <a:cubicBezTo>
                    <a:pt x="1338923" y="0"/>
                    <a:pt x="1725100" y="386177"/>
                    <a:pt x="1725100" y="862550"/>
                  </a:cubicBezTo>
                  <a:cubicBezTo>
                    <a:pt x="1725100" y="1338923"/>
                    <a:pt x="1338923" y="1725100"/>
                    <a:pt x="862550" y="1725100"/>
                  </a:cubicBezTo>
                  <a:cubicBezTo>
                    <a:pt x="386177" y="1725100"/>
                    <a:pt x="0" y="1338923"/>
                    <a:pt x="0" y="862550"/>
                  </a:cubicBezTo>
                  <a:close/>
                </a:path>
              </a:pathLst>
            </a:custGeom>
            <a:solidFill>
              <a:srgbClr val="1C70A4"/>
            </a:solidFill>
            <a:ln>
              <a:noFill/>
            </a:ln>
            <a:extLst>
              <a:ext uri="{91240B29-F687-4F45-9708-019B960494DF}">
                <a14:hiddenLine xmlns:a14="http://schemas.microsoft.com/office/drawing/2010/main" w="9525">
                  <a:solidFill>
                    <a:srgbClr val="000000"/>
                  </a:solidFill>
                  <a:round/>
                  <a:headEnd/>
                  <a:tailEnd/>
                </a14:hiddenLine>
              </a:ext>
            </a:extLst>
          </p:spPr>
          <p:txBody>
            <a:bodyPr lIns="251389" tIns="251389" rIns="251389" bIns="251389" anchor="ctr"/>
            <a:lstStyle/>
            <a:p>
              <a:endParaRPr lang="zh-CN" altLang="en-US"/>
            </a:p>
          </p:txBody>
        </p:sp>
        <p:pic>
          <p:nvPicPr>
            <p:cNvPr id="7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67088" y="2094310"/>
              <a:ext cx="401241" cy="401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7" name="组合 76"/>
          <p:cNvGrpSpPr/>
          <p:nvPr/>
        </p:nvGrpSpPr>
        <p:grpSpPr>
          <a:xfrm>
            <a:off x="444699" y="3156347"/>
            <a:ext cx="1752600" cy="629841"/>
            <a:chOff x="397669" y="3156347"/>
            <a:chExt cx="1752600" cy="629841"/>
          </a:xfrm>
        </p:grpSpPr>
        <p:sp>
          <p:nvSpPr>
            <p:cNvPr id="78" name="TextBox 13"/>
            <p:cNvSpPr txBox="1">
              <a:spLocks noChangeArrowheads="1"/>
            </p:cNvSpPr>
            <p:nvPr/>
          </p:nvSpPr>
          <p:spPr bwMode="auto">
            <a:xfrm>
              <a:off x="397669" y="3156347"/>
              <a:ext cx="175260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79" name="TextBox 13"/>
            <p:cNvSpPr txBox="1">
              <a:spLocks noChangeArrowheads="1"/>
            </p:cNvSpPr>
            <p:nvPr/>
          </p:nvSpPr>
          <p:spPr bwMode="auto">
            <a:xfrm>
              <a:off x="727472" y="3370660"/>
              <a:ext cx="1095375" cy="415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90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dirty="0">
                <a:solidFill>
                  <a:srgbClr val="445469"/>
                </a:solidFill>
                <a:latin typeface="Arial" pitchFamily="34" charset="0"/>
                <a:ea typeface="微软雅黑" pitchFamily="34" charset="-122"/>
                <a:sym typeface="Arial" pitchFamily="34" charset="0"/>
              </a:endParaRPr>
            </a:p>
          </p:txBody>
        </p:sp>
      </p:grpSp>
      <p:grpSp>
        <p:nvGrpSpPr>
          <p:cNvPr id="80" name="组合 79"/>
          <p:cNvGrpSpPr/>
          <p:nvPr/>
        </p:nvGrpSpPr>
        <p:grpSpPr>
          <a:xfrm>
            <a:off x="2703315" y="3156347"/>
            <a:ext cx="1753790" cy="629841"/>
            <a:chOff x="2656285" y="3156347"/>
            <a:chExt cx="1753790" cy="629841"/>
          </a:xfrm>
        </p:grpSpPr>
        <p:sp>
          <p:nvSpPr>
            <p:cNvPr id="81" name="TextBox 13"/>
            <p:cNvSpPr txBox="1">
              <a:spLocks noChangeArrowheads="1"/>
            </p:cNvSpPr>
            <p:nvPr/>
          </p:nvSpPr>
          <p:spPr bwMode="auto">
            <a:xfrm>
              <a:off x="2656285" y="3156347"/>
              <a:ext cx="175379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82" name="TextBox 13"/>
            <p:cNvSpPr txBox="1">
              <a:spLocks noChangeArrowheads="1"/>
            </p:cNvSpPr>
            <p:nvPr/>
          </p:nvSpPr>
          <p:spPr bwMode="auto">
            <a:xfrm>
              <a:off x="2987279" y="3370660"/>
              <a:ext cx="1095375" cy="415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grpSp>
        <p:nvGrpSpPr>
          <p:cNvPr id="83" name="组合 82"/>
          <p:cNvGrpSpPr/>
          <p:nvPr/>
        </p:nvGrpSpPr>
        <p:grpSpPr>
          <a:xfrm>
            <a:off x="4916092" y="3156347"/>
            <a:ext cx="1753790" cy="629841"/>
            <a:chOff x="4916092" y="3156347"/>
            <a:chExt cx="1753790" cy="629841"/>
          </a:xfrm>
        </p:grpSpPr>
        <p:sp>
          <p:nvSpPr>
            <p:cNvPr id="84" name="TextBox 13"/>
            <p:cNvSpPr txBox="1">
              <a:spLocks noChangeArrowheads="1"/>
            </p:cNvSpPr>
            <p:nvPr/>
          </p:nvSpPr>
          <p:spPr bwMode="auto">
            <a:xfrm>
              <a:off x="4916092" y="3156347"/>
              <a:ext cx="175379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85" name="TextBox 13"/>
            <p:cNvSpPr txBox="1">
              <a:spLocks noChangeArrowheads="1"/>
            </p:cNvSpPr>
            <p:nvPr/>
          </p:nvSpPr>
          <p:spPr bwMode="auto">
            <a:xfrm>
              <a:off x="5245894" y="3370660"/>
              <a:ext cx="1096566" cy="415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grpSp>
        <p:nvGrpSpPr>
          <p:cNvPr id="86" name="组合 85"/>
          <p:cNvGrpSpPr/>
          <p:nvPr/>
        </p:nvGrpSpPr>
        <p:grpSpPr>
          <a:xfrm>
            <a:off x="7175898" y="3156347"/>
            <a:ext cx="1753790" cy="629841"/>
            <a:chOff x="7175898" y="3156347"/>
            <a:chExt cx="1753790" cy="629841"/>
          </a:xfrm>
        </p:grpSpPr>
        <p:sp>
          <p:nvSpPr>
            <p:cNvPr id="87" name="TextBox 13"/>
            <p:cNvSpPr txBox="1">
              <a:spLocks noChangeArrowheads="1"/>
            </p:cNvSpPr>
            <p:nvPr/>
          </p:nvSpPr>
          <p:spPr bwMode="auto">
            <a:xfrm>
              <a:off x="7175898" y="3156347"/>
              <a:ext cx="175379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a:solidFill>
                    <a:srgbClr val="000000"/>
                  </a:solidFill>
                  <a:latin typeface="Arial" pitchFamily="34" charset="0"/>
                  <a:ea typeface="微软雅黑" pitchFamily="34" charset="-122"/>
                  <a:sym typeface="Arial" pitchFamily="34" charset="0"/>
                </a:rPr>
                <a:t>单击编辑标题</a:t>
              </a:r>
              <a:endParaRPr lang="en-US" altLang="zh-CN" sz="1200" b="1">
                <a:solidFill>
                  <a:srgbClr val="000000"/>
                </a:solidFill>
                <a:latin typeface="Arial" pitchFamily="34" charset="0"/>
                <a:ea typeface="微软雅黑" pitchFamily="34" charset="-122"/>
                <a:sym typeface="Arial" pitchFamily="34" charset="0"/>
              </a:endParaRPr>
            </a:p>
          </p:txBody>
        </p:sp>
        <p:sp>
          <p:nvSpPr>
            <p:cNvPr id="88" name="TextBox 13"/>
            <p:cNvSpPr txBox="1">
              <a:spLocks noChangeArrowheads="1"/>
            </p:cNvSpPr>
            <p:nvPr/>
          </p:nvSpPr>
          <p:spPr bwMode="auto">
            <a:xfrm>
              <a:off x="7505700" y="3370660"/>
              <a:ext cx="1096566" cy="415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200"/>
                                  </p:stCondLst>
                                  <p:childTnLst>
                                    <p:set>
                                      <p:cBhvr>
                                        <p:cTn id="46" dur="1" fill="hold">
                                          <p:stCondLst>
                                            <p:cond delay="0"/>
                                          </p:stCondLst>
                                        </p:cTn>
                                        <p:tgtEl>
                                          <p:spTgt spid="65"/>
                                        </p:tgtEl>
                                        <p:attrNameLst>
                                          <p:attrName>style.visibility</p:attrName>
                                        </p:attrNameLst>
                                      </p:cBhvr>
                                      <p:to>
                                        <p:strVal val="visible"/>
                                      </p:to>
                                    </p:set>
                                    <p:anim calcmode="lin" valueType="num">
                                      <p:cBhvr>
                                        <p:cTn id="47" dur="500" fill="hold"/>
                                        <p:tgtEl>
                                          <p:spTgt spid="65"/>
                                        </p:tgtEl>
                                        <p:attrNameLst>
                                          <p:attrName>ppt_w</p:attrName>
                                        </p:attrNameLst>
                                      </p:cBhvr>
                                      <p:tavLst>
                                        <p:tav tm="0">
                                          <p:val>
                                            <p:fltVal val="0"/>
                                          </p:val>
                                        </p:tav>
                                        <p:tav tm="100000">
                                          <p:val>
                                            <p:strVal val="#ppt_w"/>
                                          </p:val>
                                        </p:tav>
                                      </p:tavLst>
                                    </p:anim>
                                    <p:anim calcmode="lin" valueType="num">
                                      <p:cBhvr>
                                        <p:cTn id="48" dur="500" fill="hold"/>
                                        <p:tgtEl>
                                          <p:spTgt spid="65"/>
                                        </p:tgtEl>
                                        <p:attrNameLst>
                                          <p:attrName>ppt_h</p:attrName>
                                        </p:attrNameLst>
                                      </p:cBhvr>
                                      <p:tavLst>
                                        <p:tav tm="0">
                                          <p:val>
                                            <p:fltVal val="0"/>
                                          </p:val>
                                        </p:tav>
                                        <p:tav tm="100000">
                                          <p:val>
                                            <p:strVal val="#ppt_h"/>
                                          </p:val>
                                        </p:tav>
                                      </p:tavLst>
                                    </p:anim>
                                    <p:animEffect transition="in" filter="fade">
                                      <p:cBhvr>
                                        <p:cTn id="49" dur="500"/>
                                        <p:tgtEl>
                                          <p:spTgt spid="65"/>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62"/>
                                        </p:tgtEl>
                                        <p:attrNameLst>
                                          <p:attrName>style.visibility</p:attrName>
                                        </p:attrNameLst>
                                      </p:cBhvr>
                                      <p:to>
                                        <p:strVal val="visible"/>
                                      </p:to>
                                    </p:set>
                                    <p:anim calcmode="lin" valueType="num">
                                      <p:cBhvr>
                                        <p:cTn id="52" dur="500" fill="hold"/>
                                        <p:tgtEl>
                                          <p:spTgt spid="62"/>
                                        </p:tgtEl>
                                        <p:attrNameLst>
                                          <p:attrName>ppt_w</p:attrName>
                                        </p:attrNameLst>
                                      </p:cBhvr>
                                      <p:tavLst>
                                        <p:tav tm="0">
                                          <p:val>
                                            <p:fltVal val="0"/>
                                          </p:val>
                                        </p:tav>
                                        <p:tav tm="100000">
                                          <p:val>
                                            <p:strVal val="#ppt_w"/>
                                          </p:val>
                                        </p:tav>
                                      </p:tavLst>
                                    </p:anim>
                                    <p:anim calcmode="lin" valueType="num">
                                      <p:cBhvr>
                                        <p:cTn id="53" dur="500" fill="hold"/>
                                        <p:tgtEl>
                                          <p:spTgt spid="62"/>
                                        </p:tgtEl>
                                        <p:attrNameLst>
                                          <p:attrName>ppt_h</p:attrName>
                                        </p:attrNameLst>
                                      </p:cBhvr>
                                      <p:tavLst>
                                        <p:tav tm="0">
                                          <p:val>
                                            <p:fltVal val="0"/>
                                          </p:val>
                                        </p:tav>
                                        <p:tav tm="100000">
                                          <p:val>
                                            <p:strVal val="#ppt_h"/>
                                          </p:val>
                                        </p:tav>
                                      </p:tavLst>
                                    </p:anim>
                                    <p:animEffect transition="in" filter="fade">
                                      <p:cBhvr>
                                        <p:cTn id="54" dur="500"/>
                                        <p:tgtEl>
                                          <p:spTgt spid="62"/>
                                        </p:tgtEl>
                                      </p:cBhvr>
                                    </p:animEffect>
                                  </p:childTnLst>
                                </p:cTn>
                              </p:par>
                              <p:par>
                                <p:cTn id="55" presetID="53" presetClass="entr" presetSubtype="16" fill="hold" nodeType="withEffect">
                                  <p:stCondLst>
                                    <p:cond delay="600"/>
                                  </p:stCondLst>
                                  <p:childTnLst>
                                    <p:set>
                                      <p:cBhvr>
                                        <p:cTn id="56" dur="1" fill="hold">
                                          <p:stCondLst>
                                            <p:cond delay="0"/>
                                          </p:stCondLst>
                                        </p:cTn>
                                        <p:tgtEl>
                                          <p:spTgt spid="74"/>
                                        </p:tgtEl>
                                        <p:attrNameLst>
                                          <p:attrName>style.visibility</p:attrName>
                                        </p:attrNameLst>
                                      </p:cBhvr>
                                      <p:to>
                                        <p:strVal val="visible"/>
                                      </p:to>
                                    </p:set>
                                    <p:anim calcmode="lin" valueType="num">
                                      <p:cBhvr>
                                        <p:cTn id="57" dur="500" fill="hold"/>
                                        <p:tgtEl>
                                          <p:spTgt spid="74"/>
                                        </p:tgtEl>
                                        <p:attrNameLst>
                                          <p:attrName>ppt_w</p:attrName>
                                        </p:attrNameLst>
                                      </p:cBhvr>
                                      <p:tavLst>
                                        <p:tav tm="0">
                                          <p:val>
                                            <p:fltVal val="0"/>
                                          </p:val>
                                        </p:tav>
                                        <p:tav tm="100000">
                                          <p:val>
                                            <p:strVal val="#ppt_w"/>
                                          </p:val>
                                        </p:tav>
                                      </p:tavLst>
                                    </p:anim>
                                    <p:anim calcmode="lin" valueType="num">
                                      <p:cBhvr>
                                        <p:cTn id="58" dur="500" fill="hold"/>
                                        <p:tgtEl>
                                          <p:spTgt spid="74"/>
                                        </p:tgtEl>
                                        <p:attrNameLst>
                                          <p:attrName>ppt_h</p:attrName>
                                        </p:attrNameLst>
                                      </p:cBhvr>
                                      <p:tavLst>
                                        <p:tav tm="0">
                                          <p:val>
                                            <p:fltVal val="0"/>
                                          </p:val>
                                        </p:tav>
                                        <p:tav tm="100000">
                                          <p:val>
                                            <p:strVal val="#ppt_h"/>
                                          </p:val>
                                        </p:tav>
                                      </p:tavLst>
                                    </p:anim>
                                    <p:animEffect transition="in" filter="fade">
                                      <p:cBhvr>
                                        <p:cTn id="59" dur="500"/>
                                        <p:tgtEl>
                                          <p:spTgt spid="74"/>
                                        </p:tgtEl>
                                      </p:cBhvr>
                                    </p:animEffect>
                                  </p:childTnLst>
                                </p:cTn>
                              </p:par>
                              <p:par>
                                <p:cTn id="60" presetID="53" presetClass="entr" presetSubtype="16" fill="hold" grpId="0" nodeType="withEffect">
                                  <p:stCondLst>
                                    <p:cond delay="800"/>
                                  </p:stCondLst>
                                  <p:childTnLst>
                                    <p:set>
                                      <p:cBhvr>
                                        <p:cTn id="61" dur="1" fill="hold">
                                          <p:stCondLst>
                                            <p:cond delay="0"/>
                                          </p:stCondLst>
                                        </p:cTn>
                                        <p:tgtEl>
                                          <p:spTgt spid="63"/>
                                        </p:tgtEl>
                                        <p:attrNameLst>
                                          <p:attrName>style.visibility</p:attrName>
                                        </p:attrNameLst>
                                      </p:cBhvr>
                                      <p:to>
                                        <p:strVal val="visible"/>
                                      </p:to>
                                    </p:set>
                                    <p:anim calcmode="lin" valueType="num">
                                      <p:cBhvr>
                                        <p:cTn id="62" dur="500" fill="hold"/>
                                        <p:tgtEl>
                                          <p:spTgt spid="63"/>
                                        </p:tgtEl>
                                        <p:attrNameLst>
                                          <p:attrName>ppt_w</p:attrName>
                                        </p:attrNameLst>
                                      </p:cBhvr>
                                      <p:tavLst>
                                        <p:tav tm="0">
                                          <p:val>
                                            <p:fltVal val="0"/>
                                          </p:val>
                                        </p:tav>
                                        <p:tav tm="100000">
                                          <p:val>
                                            <p:strVal val="#ppt_w"/>
                                          </p:val>
                                        </p:tav>
                                      </p:tavLst>
                                    </p:anim>
                                    <p:anim calcmode="lin" valueType="num">
                                      <p:cBhvr>
                                        <p:cTn id="63" dur="500" fill="hold"/>
                                        <p:tgtEl>
                                          <p:spTgt spid="63"/>
                                        </p:tgtEl>
                                        <p:attrNameLst>
                                          <p:attrName>ppt_h</p:attrName>
                                        </p:attrNameLst>
                                      </p:cBhvr>
                                      <p:tavLst>
                                        <p:tav tm="0">
                                          <p:val>
                                            <p:fltVal val="0"/>
                                          </p:val>
                                        </p:tav>
                                        <p:tav tm="100000">
                                          <p:val>
                                            <p:strVal val="#ppt_h"/>
                                          </p:val>
                                        </p:tav>
                                      </p:tavLst>
                                    </p:anim>
                                    <p:animEffect transition="in" filter="fade">
                                      <p:cBhvr>
                                        <p:cTn id="64" dur="500"/>
                                        <p:tgtEl>
                                          <p:spTgt spid="63"/>
                                        </p:tgtEl>
                                      </p:cBhvr>
                                    </p:animEffect>
                                  </p:childTnLst>
                                </p:cTn>
                              </p:par>
                              <p:par>
                                <p:cTn id="65" presetID="53" presetClass="entr" presetSubtype="16" fill="hold" nodeType="withEffect">
                                  <p:stCondLst>
                                    <p:cond delay="1000"/>
                                  </p:stCondLst>
                                  <p:childTnLst>
                                    <p:set>
                                      <p:cBhvr>
                                        <p:cTn id="66" dur="1" fill="hold">
                                          <p:stCondLst>
                                            <p:cond delay="0"/>
                                          </p:stCondLst>
                                        </p:cTn>
                                        <p:tgtEl>
                                          <p:spTgt spid="68"/>
                                        </p:tgtEl>
                                        <p:attrNameLst>
                                          <p:attrName>style.visibility</p:attrName>
                                        </p:attrNameLst>
                                      </p:cBhvr>
                                      <p:to>
                                        <p:strVal val="visible"/>
                                      </p:to>
                                    </p:set>
                                    <p:anim calcmode="lin" valueType="num">
                                      <p:cBhvr>
                                        <p:cTn id="67" dur="500" fill="hold"/>
                                        <p:tgtEl>
                                          <p:spTgt spid="68"/>
                                        </p:tgtEl>
                                        <p:attrNameLst>
                                          <p:attrName>ppt_w</p:attrName>
                                        </p:attrNameLst>
                                      </p:cBhvr>
                                      <p:tavLst>
                                        <p:tav tm="0">
                                          <p:val>
                                            <p:fltVal val="0"/>
                                          </p:val>
                                        </p:tav>
                                        <p:tav tm="100000">
                                          <p:val>
                                            <p:strVal val="#ppt_w"/>
                                          </p:val>
                                        </p:tav>
                                      </p:tavLst>
                                    </p:anim>
                                    <p:anim calcmode="lin" valueType="num">
                                      <p:cBhvr>
                                        <p:cTn id="68" dur="500" fill="hold"/>
                                        <p:tgtEl>
                                          <p:spTgt spid="68"/>
                                        </p:tgtEl>
                                        <p:attrNameLst>
                                          <p:attrName>ppt_h</p:attrName>
                                        </p:attrNameLst>
                                      </p:cBhvr>
                                      <p:tavLst>
                                        <p:tav tm="0">
                                          <p:val>
                                            <p:fltVal val="0"/>
                                          </p:val>
                                        </p:tav>
                                        <p:tav tm="100000">
                                          <p:val>
                                            <p:strVal val="#ppt_h"/>
                                          </p:val>
                                        </p:tav>
                                      </p:tavLst>
                                    </p:anim>
                                    <p:animEffect transition="in" filter="fade">
                                      <p:cBhvr>
                                        <p:cTn id="69" dur="500"/>
                                        <p:tgtEl>
                                          <p:spTgt spid="68"/>
                                        </p:tgtEl>
                                      </p:cBhvr>
                                    </p:animEffect>
                                  </p:childTnLst>
                                </p:cTn>
                              </p:par>
                              <p:par>
                                <p:cTn id="70" presetID="53" presetClass="entr" presetSubtype="16" fill="hold" grpId="0" nodeType="withEffect">
                                  <p:stCondLst>
                                    <p:cond delay="1200"/>
                                  </p:stCondLst>
                                  <p:childTnLst>
                                    <p:set>
                                      <p:cBhvr>
                                        <p:cTn id="71" dur="1" fill="hold">
                                          <p:stCondLst>
                                            <p:cond delay="0"/>
                                          </p:stCondLst>
                                        </p:cTn>
                                        <p:tgtEl>
                                          <p:spTgt spid="64"/>
                                        </p:tgtEl>
                                        <p:attrNameLst>
                                          <p:attrName>style.visibility</p:attrName>
                                        </p:attrNameLst>
                                      </p:cBhvr>
                                      <p:to>
                                        <p:strVal val="visible"/>
                                      </p:to>
                                    </p:set>
                                    <p:anim calcmode="lin" valueType="num">
                                      <p:cBhvr>
                                        <p:cTn id="72" dur="500" fill="hold"/>
                                        <p:tgtEl>
                                          <p:spTgt spid="64"/>
                                        </p:tgtEl>
                                        <p:attrNameLst>
                                          <p:attrName>ppt_w</p:attrName>
                                        </p:attrNameLst>
                                      </p:cBhvr>
                                      <p:tavLst>
                                        <p:tav tm="0">
                                          <p:val>
                                            <p:fltVal val="0"/>
                                          </p:val>
                                        </p:tav>
                                        <p:tav tm="100000">
                                          <p:val>
                                            <p:strVal val="#ppt_w"/>
                                          </p:val>
                                        </p:tav>
                                      </p:tavLst>
                                    </p:anim>
                                    <p:anim calcmode="lin" valueType="num">
                                      <p:cBhvr>
                                        <p:cTn id="73" dur="500" fill="hold"/>
                                        <p:tgtEl>
                                          <p:spTgt spid="64"/>
                                        </p:tgtEl>
                                        <p:attrNameLst>
                                          <p:attrName>ppt_h</p:attrName>
                                        </p:attrNameLst>
                                      </p:cBhvr>
                                      <p:tavLst>
                                        <p:tav tm="0">
                                          <p:val>
                                            <p:fltVal val="0"/>
                                          </p:val>
                                        </p:tav>
                                        <p:tav tm="100000">
                                          <p:val>
                                            <p:strVal val="#ppt_h"/>
                                          </p:val>
                                        </p:tav>
                                      </p:tavLst>
                                    </p:anim>
                                    <p:animEffect transition="in" filter="fade">
                                      <p:cBhvr>
                                        <p:cTn id="74" dur="500"/>
                                        <p:tgtEl>
                                          <p:spTgt spid="64"/>
                                        </p:tgtEl>
                                      </p:cBhvr>
                                    </p:animEffect>
                                  </p:childTnLst>
                                </p:cTn>
                              </p:par>
                              <p:par>
                                <p:cTn id="75" presetID="53" presetClass="entr" presetSubtype="16" fill="hold" nodeType="withEffect">
                                  <p:stCondLst>
                                    <p:cond delay="1400"/>
                                  </p:stCondLst>
                                  <p:childTnLst>
                                    <p:set>
                                      <p:cBhvr>
                                        <p:cTn id="76" dur="1" fill="hold">
                                          <p:stCondLst>
                                            <p:cond delay="0"/>
                                          </p:stCondLst>
                                        </p:cTn>
                                        <p:tgtEl>
                                          <p:spTgt spid="71"/>
                                        </p:tgtEl>
                                        <p:attrNameLst>
                                          <p:attrName>style.visibility</p:attrName>
                                        </p:attrNameLst>
                                      </p:cBhvr>
                                      <p:to>
                                        <p:strVal val="visible"/>
                                      </p:to>
                                    </p:set>
                                    <p:anim calcmode="lin" valueType="num">
                                      <p:cBhvr>
                                        <p:cTn id="77" dur="500" fill="hold"/>
                                        <p:tgtEl>
                                          <p:spTgt spid="71"/>
                                        </p:tgtEl>
                                        <p:attrNameLst>
                                          <p:attrName>ppt_w</p:attrName>
                                        </p:attrNameLst>
                                      </p:cBhvr>
                                      <p:tavLst>
                                        <p:tav tm="0">
                                          <p:val>
                                            <p:fltVal val="0"/>
                                          </p:val>
                                        </p:tav>
                                        <p:tav tm="100000">
                                          <p:val>
                                            <p:strVal val="#ppt_w"/>
                                          </p:val>
                                        </p:tav>
                                      </p:tavLst>
                                    </p:anim>
                                    <p:anim calcmode="lin" valueType="num">
                                      <p:cBhvr>
                                        <p:cTn id="78" dur="500" fill="hold"/>
                                        <p:tgtEl>
                                          <p:spTgt spid="71"/>
                                        </p:tgtEl>
                                        <p:attrNameLst>
                                          <p:attrName>ppt_h</p:attrName>
                                        </p:attrNameLst>
                                      </p:cBhvr>
                                      <p:tavLst>
                                        <p:tav tm="0">
                                          <p:val>
                                            <p:fltVal val="0"/>
                                          </p:val>
                                        </p:tav>
                                        <p:tav tm="100000">
                                          <p:val>
                                            <p:strVal val="#ppt_h"/>
                                          </p:val>
                                        </p:tav>
                                      </p:tavLst>
                                    </p:anim>
                                    <p:animEffect transition="in" filter="fade">
                                      <p:cBhvr>
                                        <p:cTn id="79" dur="500"/>
                                        <p:tgtEl>
                                          <p:spTgt spid="71"/>
                                        </p:tgtEl>
                                      </p:cBhvr>
                                    </p:animEffect>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77"/>
                                        </p:tgtEl>
                                        <p:attrNameLst>
                                          <p:attrName>style.visibility</p:attrName>
                                        </p:attrNameLst>
                                      </p:cBhvr>
                                      <p:to>
                                        <p:strVal val="visible"/>
                                      </p:to>
                                    </p:set>
                                    <p:animEffect transition="in" filter="fade">
                                      <p:cBhvr>
                                        <p:cTn id="84" dur="1000"/>
                                        <p:tgtEl>
                                          <p:spTgt spid="77"/>
                                        </p:tgtEl>
                                      </p:cBhvr>
                                    </p:animEffect>
                                    <p:anim calcmode="lin" valueType="num">
                                      <p:cBhvr>
                                        <p:cTn id="85" dur="1000" fill="hold"/>
                                        <p:tgtEl>
                                          <p:spTgt spid="77"/>
                                        </p:tgtEl>
                                        <p:attrNameLst>
                                          <p:attrName>ppt_x</p:attrName>
                                        </p:attrNameLst>
                                      </p:cBhvr>
                                      <p:tavLst>
                                        <p:tav tm="0">
                                          <p:val>
                                            <p:strVal val="#ppt_x"/>
                                          </p:val>
                                        </p:tav>
                                        <p:tav tm="100000">
                                          <p:val>
                                            <p:strVal val="#ppt_x"/>
                                          </p:val>
                                        </p:tav>
                                      </p:tavLst>
                                    </p:anim>
                                    <p:anim calcmode="lin" valueType="num">
                                      <p:cBhvr>
                                        <p:cTn id="86" dur="1000" fill="hold"/>
                                        <p:tgtEl>
                                          <p:spTgt spid="77"/>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fade">
                                      <p:cBhvr>
                                        <p:cTn id="89" dur="1000"/>
                                        <p:tgtEl>
                                          <p:spTgt spid="80"/>
                                        </p:tgtEl>
                                      </p:cBhvr>
                                    </p:animEffect>
                                    <p:anim calcmode="lin" valueType="num">
                                      <p:cBhvr>
                                        <p:cTn id="90" dur="1000" fill="hold"/>
                                        <p:tgtEl>
                                          <p:spTgt spid="80"/>
                                        </p:tgtEl>
                                        <p:attrNameLst>
                                          <p:attrName>ppt_x</p:attrName>
                                        </p:attrNameLst>
                                      </p:cBhvr>
                                      <p:tavLst>
                                        <p:tav tm="0">
                                          <p:val>
                                            <p:strVal val="#ppt_x"/>
                                          </p:val>
                                        </p:tav>
                                        <p:tav tm="100000">
                                          <p:val>
                                            <p:strVal val="#ppt_x"/>
                                          </p:val>
                                        </p:tav>
                                      </p:tavLst>
                                    </p:anim>
                                    <p:anim calcmode="lin" valueType="num">
                                      <p:cBhvr>
                                        <p:cTn id="91" dur="1000" fill="hold"/>
                                        <p:tgtEl>
                                          <p:spTgt spid="80"/>
                                        </p:tgtEl>
                                        <p:attrNameLst>
                                          <p:attrName>ppt_y</p:attrName>
                                        </p:attrNameLst>
                                      </p:cBhvr>
                                      <p:tavLst>
                                        <p:tav tm="0">
                                          <p:val>
                                            <p:strVal val="#ppt_y+.1"/>
                                          </p:val>
                                        </p:tav>
                                        <p:tav tm="100000">
                                          <p:val>
                                            <p:strVal val="#ppt_y"/>
                                          </p:val>
                                        </p:tav>
                                      </p:tavLst>
                                    </p:anim>
                                  </p:childTnLst>
                                </p:cTn>
                              </p:par>
                              <p:par>
                                <p:cTn id="92" presetID="42" presetClass="entr" presetSubtype="0" fill="hold" nodeType="with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fade">
                                      <p:cBhvr>
                                        <p:cTn id="94" dur="1000"/>
                                        <p:tgtEl>
                                          <p:spTgt spid="83"/>
                                        </p:tgtEl>
                                      </p:cBhvr>
                                    </p:animEffect>
                                    <p:anim calcmode="lin" valueType="num">
                                      <p:cBhvr>
                                        <p:cTn id="95" dur="1000" fill="hold"/>
                                        <p:tgtEl>
                                          <p:spTgt spid="83"/>
                                        </p:tgtEl>
                                        <p:attrNameLst>
                                          <p:attrName>ppt_x</p:attrName>
                                        </p:attrNameLst>
                                      </p:cBhvr>
                                      <p:tavLst>
                                        <p:tav tm="0">
                                          <p:val>
                                            <p:strVal val="#ppt_x"/>
                                          </p:val>
                                        </p:tav>
                                        <p:tav tm="100000">
                                          <p:val>
                                            <p:strVal val="#ppt_x"/>
                                          </p:val>
                                        </p:tav>
                                      </p:tavLst>
                                    </p:anim>
                                    <p:anim calcmode="lin" valueType="num">
                                      <p:cBhvr>
                                        <p:cTn id="96" dur="1000" fill="hold"/>
                                        <p:tgtEl>
                                          <p:spTgt spid="83"/>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0"/>
                                  </p:stCondLst>
                                  <p:childTnLst>
                                    <p:set>
                                      <p:cBhvr>
                                        <p:cTn id="98" dur="1" fill="hold">
                                          <p:stCondLst>
                                            <p:cond delay="0"/>
                                          </p:stCondLst>
                                        </p:cTn>
                                        <p:tgtEl>
                                          <p:spTgt spid="86"/>
                                        </p:tgtEl>
                                        <p:attrNameLst>
                                          <p:attrName>style.visibility</p:attrName>
                                        </p:attrNameLst>
                                      </p:cBhvr>
                                      <p:to>
                                        <p:strVal val="visible"/>
                                      </p:to>
                                    </p:set>
                                    <p:animEffect transition="in" filter="fade">
                                      <p:cBhvr>
                                        <p:cTn id="99" dur="1000"/>
                                        <p:tgtEl>
                                          <p:spTgt spid="86"/>
                                        </p:tgtEl>
                                      </p:cBhvr>
                                    </p:animEffect>
                                    <p:anim calcmode="lin" valueType="num">
                                      <p:cBhvr>
                                        <p:cTn id="100" dur="1000" fill="hold"/>
                                        <p:tgtEl>
                                          <p:spTgt spid="86"/>
                                        </p:tgtEl>
                                        <p:attrNameLst>
                                          <p:attrName>ppt_x</p:attrName>
                                        </p:attrNameLst>
                                      </p:cBhvr>
                                      <p:tavLst>
                                        <p:tav tm="0">
                                          <p:val>
                                            <p:strVal val="#ppt_x"/>
                                          </p:val>
                                        </p:tav>
                                        <p:tav tm="100000">
                                          <p:val>
                                            <p:strVal val="#ppt_x"/>
                                          </p:val>
                                        </p:tav>
                                      </p:tavLst>
                                    </p:anim>
                                    <p:anim calcmode="lin" valueType="num">
                                      <p:cBhvr>
                                        <p:cTn id="101"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62" grpId="0" animBg="1"/>
      <p:bldP spid="63" grpId="0" animBg="1"/>
      <p:bldP spid="6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1209"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22</a:t>
            </a:r>
          </a:p>
        </p:txBody>
      </p:sp>
      <p:grpSp>
        <p:nvGrpSpPr>
          <p:cNvPr id="11" name="组合 10"/>
          <p:cNvGrpSpPr>
            <a:grpSpLocks/>
          </p:cNvGrpSpPr>
          <p:nvPr/>
        </p:nvGrpSpPr>
        <p:grpSpPr bwMode="auto">
          <a:xfrm>
            <a:off x="3360738" y="1636539"/>
            <a:ext cx="2197100" cy="2501900"/>
            <a:chOff x="3360585" y="1637866"/>
            <a:chExt cx="2197100" cy="2500530"/>
          </a:xfrm>
        </p:grpSpPr>
        <p:sp>
          <p:nvSpPr>
            <p:cNvPr id="12" name="Freeform 6"/>
            <p:cNvSpPr/>
            <p:nvPr/>
          </p:nvSpPr>
          <p:spPr bwMode="auto">
            <a:xfrm>
              <a:off x="4459135" y="3208630"/>
              <a:ext cx="1035050" cy="929766"/>
            </a:xfrm>
            <a:custGeom>
              <a:avLst/>
              <a:gdLst>
                <a:gd name="T0" fmla="*/ 0 w 881"/>
                <a:gd name="T1" fmla="*/ 198 h 792"/>
                <a:gd name="T2" fmla="*/ 0 w 881"/>
                <a:gd name="T3" fmla="*/ 792 h 792"/>
                <a:gd name="T4" fmla="*/ 881 w 881"/>
                <a:gd name="T5" fmla="*/ 283 h 792"/>
                <a:gd name="T6" fmla="*/ 390 w 881"/>
                <a:gd name="T7" fmla="*/ 0 h 792"/>
                <a:gd name="T8" fmla="*/ 0 w 881"/>
                <a:gd name="T9" fmla="*/ 198 h 792"/>
              </a:gdLst>
              <a:ahLst/>
              <a:cxnLst>
                <a:cxn ang="0">
                  <a:pos x="T0" y="T1"/>
                </a:cxn>
                <a:cxn ang="0">
                  <a:pos x="T2" y="T3"/>
                </a:cxn>
                <a:cxn ang="0">
                  <a:pos x="T4" y="T5"/>
                </a:cxn>
                <a:cxn ang="0">
                  <a:pos x="T6" y="T7"/>
                </a:cxn>
                <a:cxn ang="0">
                  <a:pos x="T8" y="T9"/>
                </a:cxn>
              </a:cxnLst>
              <a:rect l="0" t="0" r="r" b="b"/>
              <a:pathLst>
                <a:path w="881" h="792">
                  <a:moveTo>
                    <a:pt x="0" y="198"/>
                  </a:moveTo>
                  <a:cubicBezTo>
                    <a:pt x="0" y="792"/>
                    <a:pt x="0" y="792"/>
                    <a:pt x="0" y="792"/>
                  </a:cubicBezTo>
                  <a:cubicBezTo>
                    <a:pt x="881" y="283"/>
                    <a:pt x="881" y="283"/>
                    <a:pt x="881" y="283"/>
                  </a:cubicBezTo>
                  <a:cubicBezTo>
                    <a:pt x="390" y="0"/>
                    <a:pt x="390" y="0"/>
                    <a:pt x="390" y="0"/>
                  </a:cubicBezTo>
                  <a:cubicBezTo>
                    <a:pt x="302" y="120"/>
                    <a:pt x="160" y="198"/>
                    <a:pt x="0" y="198"/>
                  </a:cubicBezTo>
                  <a:close/>
                </a:path>
              </a:pathLst>
            </a:custGeom>
            <a:solidFill>
              <a:srgbClr val="1C70A4"/>
            </a:solidFill>
            <a:ln>
              <a:noFill/>
            </a:ln>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13" name="Freeform 7"/>
            <p:cNvSpPr/>
            <p:nvPr/>
          </p:nvSpPr>
          <p:spPr bwMode="auto">
            <a:xfrm>
              <a:off x="3424085" y="3208630"/>
              <a:ext cx="1035050" cy="929766"/>
            </a:xfrm>
            <a:custGeom>
              <a:avLst/>
              <a:gdLst>
                <a:gd name="T0" fmla="*/ 881 w 881"/>
                <a:gd name="T1" fmla="*/ 198 h 792"/>
                <a:gd name="T2" fmla="*/ 490 w 881"/>
                <a:gd name="T3" fmla="*/ 0 h 792"/>
                <a:gd name="T4" fmla="*/ 0 w 881"/>
                <a:gd name="T5" fmla="*/ 283 h 792"/>
                <a:gd name="T6" fmla="*/ 881 w 881"/>
                <a:gd name="T7" fmla="*/ 792 h 792"/>
                <a:gd name="T8" fmla="*/ 881 w 881"/>
                <a:gd name="T9" fmla="*/ 792 h 792"/>
                <a:gd name="T10" fmla="*/ 881 w 881"/>
                <a:gd name="T11" fmla="*/ 198 h 792"/>
              </a:gdLst>
              <a:ahLst/>
              <a:cxnLst>
                <a:cxn ang="0">
                  <a:pos x="T0" y="T1"/>
                </a:cxn>
                <a:cxn ang="0">
                  <a:pos x="T2" y="T3"/>
                </a:cxn>
                <a:cxn ang="0">
                  <a:pos x="T4" y="T5"/>
                </a:cxn>
                <a:cxn ang="0">
                  <a:pos x="T6" y="T7"/>
                </a:cxn>
                <a:cxn ang="0">
                  <a:pos x="T8" y="T9"/>
                </a:cxn>
                <a:cxn ang="0">
                  <a:pos x="T10" y="T11"/>
                </a:cxn>
              </a:cxnLst>
              <a:rect l="0" t="0" r="r" b="b"/>
              <a:pathLst>
                <a:path w="881" h="792">
                  <a:moveTo>
                    <a:pt x="881" y="198"/>
                  </a:moveTo>
                  <a:cubicBezTo>
                    <a:pt x="721" y="198"/>
                    <a:pt x="579" y="120"/>
                    <a:pt x="490" y="0"/>
                  </a:cubicBezTo>
                  <a:cubicBezTo>
                    <a:pt x="0" y="283"/>
                    <a:pt x="0" y="283"/>
                    <a:pt x="0" y="283"/>
                  </a:cubicBezTo>
                  <a:cubicBezTo>
                    <a:pt x="881" y="792"/>
                    <a:pt x="881" y="792"/>
                    <a:pt x="881" y="792"/>
                  </a:cubicBezTo>
                  <a:cubicBezTo>
                    <a:pt x="881" y="792"/>
                    <a:pt x="881" y="792"/>
                    <a:pt x="881" y="792"/>
                  </a:cubicBezTo>
                  <a:cubicBezTo>
                    <a:pt x="881" y="198"/>
                    <a:pt x="881" y="198"/>
                    <a:pt x="881" y="198"/>
                  </a:cubicBezTo>
                  <a:close/>
                </a:path>
              </a:pathLst>
            </a:custGeom>
            <a:solidFill>
              <a:srgbClr val="41A3DF"/>
            </a:solidFill>
            <a:ln>
              <a:noFill/>
            </a:ln>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14" name="Freeform 8"/>
            <p:cNvSpPr/>
            <p:nvPr/>
          </p:nvSpPr>
          <p:spPr bwMode="auto">
            <a:xfrm>
              <a:off x="3360585" y="1637866"/>
              <a:ext cx="1035050" cy="947218"/>
            </a:xfrm>
            <a:custGeom>
              <a:avLst/>
              <a:gdLst>
                <a:gd name="T0" fmla="*/ 880 w 880"/>
                <a:gd name="T1" fmla="*/ 566 h 806"/>
                <a:gd name="T2" fmla="*/ 880 w 880"/>
                <a:gd name="T3" fmla="*/ 0 h 806"/>
                <a:gd name="T4" fmla="*/ 0 w 880"/>
                <a:gd name="T5" fmla="*/ 508 h 806"/>
                <a:gd name="T6" fmla="*/ 0 w 880"/>
                <a:gd name="T7" fmla="*/ 508 h 806"/>
                <a:gd name="T8" fmla="*/ 515 w 880"/>
                <a:gd name="T9" fmla="*/ 806 h 806"/>
                <a:gd name="T10" fmla="*/ 880 w 880"/>
                <a:gd name="T11" fmla="*/ 566 h 806"/>
              </a:gdLst>
              <a:ahLst/>
              <a:cxnLst>
                <a:cxn ang="0">
                  <a:pos x="T0" y="T1"/>
                </a:cxn>
                <a:cxn ang="0">
                  <a:pos x="T2" y="T3"/>
                </a:cxn>
                <a:cxn ang="0">
                  <a:pos x="T4" y="T5"/>
                </a:cxn>
                <a:cxn ang="0">
                  <a:pos x="T6" y="T7"/>
                </a:cxn>
                <a:cxn ang="0">
                  <a:pos x="T8" y="T9"/>
                </a:cxn>
                <a:cxn ang="0">
                  <a:pos x="T10" y="T11"/>
                </a:cxn>
              </a:cxnLst>
              <a:rect l="0" t="0" r="r" b="b"/>
              <a:pathLst>
                <a:path w="880" h="806">
                  <a:moveTo>
                    <a:pt x="880" y="566"/>
                  </a:moveTo>
                  <a:cubicBezTo>
                    <a:pt x="880" y="0"/>
                    <a:pt x="880" y="0"/>
                    <a:pt x="880" y="0"/>
                  </a:cubicBezTo>
                  <a:cubicBezTo>
                    <a:pt x="0" y="508"/>
                    <a:pt x="0" y="508"/>
                    <a:pt x="0" y="508"/>
                  </a:cubicBezTo>
                  <a:cubicBezTo>
                    <a:pt x="0" y="508"/>
                    <a:pt x="0" y="508"/>
                    <a:pt x="0" y="508"/>
                  </a:cubicBezTo>
                  <a:cubicBezTo>
                    <a:pt x="515" y="806"/>
                    <a:pt x="515" y="806"/>
                    <a:pt x="515" y="806"/>
                  </a:cubicBezTo>
                  <a:cubicBezTo>
                    <a:pt x="590" y="675"/>
                    <a:pt x="724" y="583"/>
                    <a:pt x="880" y="566"/>
                  </a:cubicBezTo>
                  <a:close/>
                </a:path>
              </a:pathLst>
            </a:custGeom>
            <a:solidFill>
              <a:srgbClr val="41A3DF"/>
            </a:solidFill>
            <a:ln>
              <a:noFill/>
            </a:ln>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15" name="Freeform 9"/>
            <p:cNvSpPr/>
            <p:nvPr/>
          </p:nvSpPr>
          <p:spPr bwMode="auto">
            <a:xfrm>
              <a:off x="3360585" y="2234439"/>
              <a:ext cx="604837" cy="1194732"/>
            </a:xfrm>
            <a:custGeom>
              <a:avLst/>
              <a:gdLst>
                <a:gd name="T0" fmla="*/ 449 w 515"/>
                <a:gd name="T1" fmla="*/ 540 h 1016"/>
                <a:gd name="T2" fmla="*/ 515 w 515"/>
                <a:gd name="T3" fmla="*/ 298 h 1016"/>
                <a:gd name="T4" fmla="*/ 0 w 515"/>
                <a:gd name="T5" fmla="*/ 0 h 1016"/>
                <a:gd name="T6" fmla="*/ 0 w 515"/>
                <a:gd name="T7" fmla="*/ 1016 h 1016"/>
                <a:gd name="T8" fmla="*/ 489 w 515"/>
                <a:gd name="T9" fmla="*/ 733 h 1016"/>
                <a:gd name="T10" fmla="*/ 449 w 515"/>
                <a:gd name="T11" fmla="*/ 540 h 1016"/>
              </a:gdLst>
              <a:ahLst/>
              <a:cxnLst>
                <a:cxn ang="0">
                  <a:pos x="T0" y="T1"/>
                </a:cxn>
                <a:cxn ang="0">
                  <a:pos x="T2" y="T3"/>
                </a:cxn>
                <a:cxn ang="0">
                  <a:pos x="T4" y="T5"/>
                </a:cxn>
                <a:cxn ang="0">
                  <a:pos x="T6" y="T7"/>
                </a:cxn>
                <a:cxn ang="0">
                  <a:pos x="T8" y="T9"/>
                </a:cxn>
                <a:cxn ang="0">
                  <a:pos x="T10" y="T11"/>
                </a:cxn>
              </a:cxnLst>
              <a:rect l="0" t="0" r="r" b="b"/>
              <a:pathLst>
                <a:path w="515" h="1016">
                  <a:moveTo>
                    <a:pt x="449" y="540"/>
                  </a:moveTo>
                  <a:cubicBezTo>
                    <a:pt x="449" y="452"/>
                    <a:pt x="473" y="369"/>
                    <a:pt x="515" y="298"/>
                  </a:cubicBezTo>
                  <a:cubicBezTo>
                    <a:pt x="0" y="0"/>
                    <a:pt x="0" y="0"/>
                    <a:pt x="0" y="0"/>
                  </a:cubicBezTo>
                  <a:cubicBezTo>
                    <a:pt x="0" y="1016"/>
                    <a:pt x="0" y="1016"/>
                    <a:pt x="0" y="1016"/>
                  </a:cubicBezTo>
                  <a:cubicBezTo>
                    <a:pt x="489" y="733"/>
                    <a:pt x="489" y="733"/>
                    <a:pt x="489" y="733"/>
                  </a:cubicBezTo>
                  <a:cubicBezTo>
                    <a:pt x="464" y="674"/>
                    <a:pt x="449" y="609"/>
                    <a:pt x="449" y="540"/>
                  </a:cubicBezTo>
                  <a:close/>
                </a:path>
              </a:pathLst>
            </a:custGeom>
            <a:solidFill>
              <a:srgbClr val="1C70A4"/>
            </a:solidFill>
            <a:ln>
              <a:noFill/>
            </a:ln>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16" name="Freeform 10"/>
            <p:cNvSpPr/>
            <p:nvPr/>
          </p:nvSpPr>
          <p:spPr bwMode="auto">
            <a:xfrm>
              <a:off x="4522635" y="1637866"/>
              <a:ext cx="1035050" cy="947218"/>
            </a:xfrm>
            <a:custGeom>
              <a:avLst/>
              <a:gdLst>
                <a:gd name="T0" fmla="*/ 365 w 880"/>
                <a:gd name="T1" fmla="*/ 806 h 806"/>
                <a:gd name="T2" fmla="*/ 880 w 880"/>
                <a:gd name="T3" fmla="*/ 508 h 806"/>
                <a:gd name="T4" fmla="*/ 880 w 880"/>
                <a:gd name="T5" fmla="*/ 508 h 806"/>
                <a:gd name="T6" fmla="*/ 0 w 880"/>
                <a:gd name="T7" fmla="*/ 0 h 806"/>
                <a:gd name="T8" fmla="*/ 0 w 880"/>
                <a:gd name="T9" fmla="*/ 566 h 806"/>
                <a:gd name="T10" fmla="*/ 365 w 880"/>
                <a:gd name="T11" fmla="*/ 806 h 806"/>
              </a:gdLst>
              <a:ahLst/>
              <a:cxnLst>
                <a:cxn ang="0">
                  <a:pos x="T0" y="T1"/>
                </a:cxn>
                <a:cxn ang="0">
                  <a:pos x="T2" y="T3"/>
                </a:cxn>
                <a:cxn ang="0">
                  <a:pos x="T4" y="T5"/>
                </a:cxn>
                <a:cxn ang="0">
                  <a:pos x="T6" y="T7"/>
                </a:cxn>
                <a:cxn ang="0">
                  <a:pos x="T8" y="T9"/>
                </a:cxn>
                <a:cxn ang="0">
                  <a:pos x="T10" y="T11"/>
                </a:cxn>
              </a:cxnLst>
              <a:rect l="0" t="0" r="r" b="b"/>
              <a:pathLst>
                <a:path w="880" h="806">
                  <a:moveTo>
                    <a:pt x="365" y="806"/>
                  </a:moveTo>
                  <a:cubicBezTo>
                    <a:pt x="880" y="508"/>
                    <a:pt x="880" y="508"/>
                    <a:pt x="880" y="508"/>
                  </a:cubicBezTo>
                  <a:cubicBezTo>
                    <a:pt x="880" y="508"/>
                    <a:pt x="880" y="508"/>
                    <a:pt x="880" y="508"/>
                  </a:cubicBezTo>
                  <a:cubicBezTo>
                    <a:pt x="0" y="0"/>
                    <a:pt x="0" y="0"/>
                    <a:pt x="0" y="0"/>
                  </a:cubicBezTo>
                  <a:cubicBezTo>
                    <a:pt x="0" y="566"/>
                    <a:pt x="0" y="566"/>
                    <a:pt x="0" y="566"/>
                  </a:cubicBezTo>
                  <a:cubicBezTo>
                    <a:pt x="156" y="583"/>
                    <a:pt x="290" y="676"/>
                    <a:pt x="365" y="806"/>
                  </a:cubicBezTo>
                  <a:close/>
                </a:path>
              </a:pathLst>
            </a:custGeom>
            <a:solidFill>
              <a:srgbClr val="1C70A4"/>
            </a:solidFill>
            <a:ln>
              <a:noFill/>
            </a:ln>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17" name="Freeform 11"/>
            <p:cNvSpPr/>
            <p:nvPr/>
          </p:nvSpPr>
          <p:spPr bwMode="auto">
            <a:xfrm>
              <a:off x="4952847" y="2234439"/>
              <a:ext cx="604838" cy="1194732"/>
            </a:xfrm>
            <a:custGeom>
              <a:avLst/>
              <a:gdLst>
                <a:gd name="T0" fmla="*/ 0 w 515"/>
                <a:gd name="T1" fmla="*/ 298 h 1016"/>
                <a:gd name="T2" fmla="*/ 65 w 515"/>
                <a:gd name="T3" fmla="*/ 540 h 1016"/>
                <a:gd name="T4" fmla="*/ 25 w 515"/>
                <a:gd name="T5" fmla="*/ 733 h 1016"/>
                <a:gd name="T6" fmla="*/ 515 w 515"/>
                <a:gd name="T7" fmla="*/ 1016 h 1016"/>
                <a:gd name="T8" fmla="*/ 515 w 515"/>
                <a:gd name="T9" fmla="*/ 0 h 1016"/>
                <a:gd name="T10" fmla="*/ 0 w 515"/>
                <a:gd name="T11" fmla="*/ 298 h 1016"/>
              </a:gdLst>
              <a:ahLst/>
              <a:cxnLst>
                <a:cxn ang="0">
                  <a:pos x="T0" y="T1"/>
                </a:cxn>
                <a:cxn ang="0">
                  <a:pos x="T2" y="T3"/>
                </a:cxn>
                <a:cxn ang="0">
                  <a:pos x="T4" y="T5"/>
                </a:cxn>
                <a:cxn ang="0">
                  <a:pos x="T6" y="T7"/>
                </a:cxn>
                <a:cxn ang="0">
                  <a:pos x="T8" y="T9"/>
                </a:cxn>
                <a:cxn ang="0">
                  <a:pos x="T10" y="T11"/>
                </a:cxn>
              </a:cxnLst>
              <a:rect l="0" t="0" r="r" b="b"/>
              <a:pathLst>
                <a:path w="515" h="1016">
                  <a:moveTo>
                    <a:pt x="0" y="298"/>
                  </a:moveTo>
                  <a:cubicBezTo>
                    <a:pt x="41" y="369"/>
                    <a:pt x="65" y="452"/>
                    <a:pt x="65" y="540"/>
                  </a:cubicBezTo>
                  <a:cubicBezTo>
                    <a:pt x="65" y="609"/>
                    <a:pt x="51" y="674"/>
                    <a:pt x="25" y="733"/>
                  </a:cubicBezTo>
                  <a:cubicBezTo>
                    <a:pt x="515" y="1016"/>
                    <a:pt x="515" y="1016"/>
                    <a:pt x="515" y="1016"/>
                  </a:cubicBezTo>
                  <a:cubicBezTo>
                    <a:pt x="515" y="0"/>
                    <a:pt x="515" y="0"/>
                    <a:pt x="515" y="0"/>
                  </a:cubicBezTo>
                  <a:lnTo>
                    <a:pt x="0" y="298"/>
                  </a:lnTo>
                  <a:close/>
                </a:path>
              </a:pathLst>
            </a:custGeom>
            <a:solidFill>
              <a:srgbClr val="41A3DF"/>
            </a:solidFill>
            <a:ln>
              <a:noFill/>
            </a:ln>
          </p:spPr>
          <p:txBody>
            <a:bodyPr/>
            <a:lstStyle/>
            <a:p>
              <a:pPr fontAlgn="auto">
                <a:spcBef>
                  <a:spcPts val="0"/>
                </a:spcBef>
                <a:spcAft>
                  <a:spcPts val="0"/>
                </a:spcAft>
                <a:buFontTx/>
                <a:buNone/>
                <a:defRPr/>
              </a:pPr>
              <a:endParaRPr lang="zh-CN" altLang="en-US" kern="0">
                <a:solidFill>
                  <a:sysClr val="windowText" lastClr="000000"/>
                </a:solidFill>
              </a:endParaRPr>
            </a:p>
          </p:txBody>
        </p:sp>
      </p:grpSp>
      <p:sp>
        <p:nvSpPr>
          <p:cNvPr id="18" name="Freeform 12"/>
          <p:cNvSpPr/>
          <p:nvPr/>
        </p:nvSpPr>
        <p:spPr bwMode="auto">
          <a:xfrm>
            <a:off x="4024313" y="2652539"/>
            <a:ext cx="434975" cy="650875"/>
          </a:xfrm>
          <a:custGeom>
            <a:avLst/>
            <a:gdLst>
              <a:gd name="T0" fmla="*/ 313 w 369"/>
              <a:gd name="T1" fmla="*/ 152 h 553"/>
              <a:gd name="T2" fmla="*/ 50 w 369"/>
              <a:gd name="T3" fmla="*/ 0 h 553"/>
              <a:gd name="T4" fmla="*/ 0 w 369"/>
              <a:gd name="T5" fmla="*/ 184 h 553"/>
              <a:gd name="T6" fmla="*/ 26 w 369"/>
              <a:gd name="T7" fmla="*/ 318 h 553"/>
              <a:gd name="T8" fmla="*/ 80 w 369"/>
              <a:gd name="T9" fmla="*/ 413 h 553"/>
              <a:gd name="T10" fmla="*/ 369 w 369"/>
              <a:gd name="T11" fmla="*/ 553 h 553"/>
              <a:gd name="T12" fmla="*/ 369 w 369"/>
              <a:gd name="T13" fmla="*/ 553 h 553"/>
              <a:gd name="T14" fmla="*/ 369 w 369"/>
              <a:gd name="T15" fmla="*/ 247 h 553"/>
              <a:gd name="T16" fmla="*/ 369 w 369"/>
              <a:gd name="T17" fmla="*/ 184 h 553"/>
              <a:gd name="T18" fmla="*/ 313 w 369"/>
              <a:gd name="T19" fmla="*/ 15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553">
                <a:moveTo>
                  <a:pt x="313" y="152"/>
                </a:moveTo>
                <a:cubicBezTo>
                  <a:pt x="50" y="0"/>
                  <a:pt x="50" y="0"/>
                  <a:pt x="50" y="0"/>
                </a:cubicBezTo>
                <a:cubicBezTo>
                  <a:pt x="18" y="54"/>
                  <a:pt x="0" y="117"/>
                  <a:pt x="0" y="184"/>
                </a:cubicBezTo>
                <a:cubicBezTo>
                  <a:pt x="0" y="232"/>
                  <a:pt x="9" y="277"/>
                  <a:pt x="26" y="318"/>
                </a:cubicBezTo>
                <a:cubicBezTo>
                  <a:pt x="39" y="353"/>
                  <a:pt x="58" y="385"/>
                  <a:pt x="80" y="413"/>
                </a:cubicBezTo>
                <a:cubicBezTo>
                  <a:pt x="148" y="498"/>
                  <a:pt x="252" y="553"/>
                  <a:pt x="369" y="553"/>
                </a:cubicBezTo>
                <a:cubicBezTo>
                  <a:pt x="369" y="553"/>
                  <a:pt x="369" y="553"/>
                  <a:pt x="369" y="553"/>
                </a:cubicBezTo>
                <a:cubicBezTo>
                  <a:pt x="369" y="247"/>
                  <a:pt x="369" y="247"/>
                  <a:pt x="369" y="247"/>
                </a:cubicBezTo>
                <a:cubicBezTo>
                  <a:pt x="369" y="184"/>
                  <a:pt x="369" y="184"/>
                  <a:pt x="369" y="184"/>
                </a:cubicBezTo>
                <a:lnTo>
                  <a:pt x="313" y="152"/>
                </a:lnTo>
                <a:close/>
              </a:path>
            </a:pathLst>
          </a:custGeom>
          <a:solidFill>
            <a:srgbClr val="41A3DF"/>
          </a:solidFill>
          <a:ln>
            <a:noFill/>
          </a:ln>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19" name="Freeform 13"/>
          <p:cNvSpPr/>
          <p:nvPr/>
        </p:nvSpPr>
        <p:spPr bwMode="auto">
          <a:xfrm>
            <a:off x="4084638" y="2436639"/>
            <a:ext cx="749300" cy="431800"/>
          </a:xfrm>
          <a:custGeom>
            <a:avLst/>
            <a:gdLst>
              <a:gd name="T0" fmla="*/ 374 w 638"/>
              <a:gd name="T1" fmla="*/ 4 h 368"/>
              <a:gd name="T2" fmla="*/ 319 w 638"/>
              <a:gd name="T3" fmla="*/ 0 h 368"/>
              <a:gd name="T4" fmla="*/ 264 w 638"/>
              <a:gd name="T5" fmla="*/ 4 h 368"/>
              <a:gd name="T6" fmla="*/ 0 w 638"/>
              <a:gd name="T7" fmla="*/ 184 h 368"/>
              <a:gd name="T8" fmla="*/ 263 w 638"/>
              <a:gd name="T9" fmla="*/ 336 h 368"/>
              <a:gd name="T10" fmla="*/ 319 w 638"/>
              <a:gd name="T11" fmla="*/ 368 h 368"/>
              <a:gd name="T12" fmla="*/ 374 w 638"/>
              <a:gd name="T13" fmla="*/ 336 h 368"/>
              <a:gd name="T14" fmla="*/ 638 w 638"/>
              <a:gd name="T15" fmla="*/ 184 h 368"/>
              <a:gd name="T16" fmla="*/ 374 w 638"/>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8" h="368">
                <a:moveTo>
                  <a:pt x="374" y="4"/>
                </a:moveTo>
                <a:cubicBezTo>
                  <a:pt x="356" y="1"/>
                  <a:pt x="337" y="0"/>
                  <a:pt x="319" y="0"/>
                </a:cubicBezTo>
                <a:cubicBezTo>
                  <a:pt x="300" y="0"/>
                  <a:pt x="282" y="1"/>
                  <a:pt x="264" y="4"/>
                </a:cubicBezTo>
                <a:cubicBezTo>
                  <a:pt x="151" y="21"/>
                  <a:pt x="55" y="89"/>
                  <a:pt x="0" y="184"/>
                </a:cubicBezTo>
                <a:cubicBezTo>
                  <a:pt x="263" y="336"/>
                  <a:pt x="263" y="336"/>
                  <a:pt x="263" y="336"/>
                </a:cubicBezTo>
                <a:cubicBezTo>
                  <a:pt x="319" y="368"/>
                  <a:pt x="319" y="368"/>
                  <a:pt x="319" y="368"/>
                </a:cubicBezTo>
                <a:cubicBezTo>
                  <a:pt x="374" y="336"/>
                  <a:pt x="374" y="336"/>
                  <a:pt x="374" y="336"/>
                </a:cubicBezTo>
                <a:cubicBezTo>
                  <a:pt x="638" y="184"/>
                  <a:pt x="638" y="184"/>
                  <a:pt x="638" y="184"/>
                </a:cubicBezTo>
                <a:cubicBezTo>
                  <a:pt x="583" y="89"/>
                  <a:pt x="487" y="21"/>
                  <a:pt x="374" y="4"/>
                </a:cubicBezTo>
                <a:close/>
              </a:path>
            </a:pathLst>
          </a:custGeom>
          <a:solidFill>
            <a:srgbClr val="00B0F0"/>
          </a:solidFill>
          <a:ln>
            <a:noFill/>
          </a:ln>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20" name="Freeform 14"/>
          <p:cNvSpPr/>
          <p:nvPr/>
        </p:nvSpPr>
        <p:spPr bwMode="auto">
          <a:xfrm>
            <a:off x="4459288" y="2652539"/>
            <a:ext cx="433387" cy="650875"/>
          </a:xfrm>
          <a:custGeom>
            <a:avLst/>
            <a:gdLst>
              <a:gd name="T0" fmla="*/ 319 w 369"/>
              <a:gd name="T1" fmla="*/ 0 h 553"/>
              <a:gd name="T2" fmla="*/ 55 w 369"/>
              <a:gd name="T3" fmla="*/ 152 h 553"/>
              <a:gd name="T4" fmla="*/ 0 w 369"/>
              <a:gd name="T5" fmla="*/ 184 h 553"/>
              <a:gd name="T6" fmla="*/ 0 w 369"/>
              <a:gd name="T7" fmla="*/ 247 h 553"/>
              <a:gd name="T8" fmla="*/ 0 w 369"/>
              <a:gd name="T9" fmla="*/ 553 h 553"/>
              <a:gd name="T10" fmla="*/ 288 w 369"/>
              <a:gd name="T11" fmla="*/ 413 h 553"/>
              <a:gd name="T12" fmla="*/ 343 w 369"/>
              <a:gd name="T13" fmla="*/ 318 h 553"/>
              <a:gd name="T14" fmla="*/ 369 w 369"/>
              <a:gd name="T15" fmla="*/ 184 h 553"/>
              <a:gd name="T16" fmla="*/ 319 w 369"/>
              <a:gd name="T17"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9" h="553">
                <a:moveTo>
                  <a:pt x="319" y="0"/>
                </a:moveTo>
                <a:cubicBezTo>
                  <a:pt x="55" y="152"/>
                  <a:pt x="55" y="152"/>
                  <a:pt x="55" y="152"/>
                </a:cubicBezTo>
                <a:cubicBezTo>
                  <a:pt x="0" y="184"/>
                  <a:pt x="0" y="184"/>
                  <a:pt x="0" y="184"/>
                </a:cubicBezTo>
                <a:cubicBezTo>
                  <a:pt x="0" y="247"/>
                  <a:pt x="0" y="247"/>
                  <a:pt x="0" y="247"/>
                </a:cubicBezTo>
                <a:cubicBezTo>
                  <a:pt x="0" y="553"/>
                  <a:pt x="0" y="553"/>
                  <a:pt x="0" y="553"/>
                </a:cubicBezTo>
                <a:cubicBezTo>
                  <a:pt x="117" y="553"/>
                  <a:pt x="221" y="498"/>
                  <a:pt x="288" y="413"/>
                </a:cubicBezTo>
                <a:cubicBezTo>
                  <a:pt x="311" y="385"/>
                  <a:pt x="330" y="353"/>
                  <a:pt x="343" y="318"/>
                </a:cubicBezTo>
                <a:cubicBezTo>
                  <a:pt x="359" y="277"/>
                  <a:pt x="369" y="232"/>
                  <a:pt x="369" y="184"/>
                </a:cubicBezTo>
                <a:cubicBezTo>
                  <a:pt x="369" y="117"/>
                  <a:pt x="350" y="54"/>
                  <a:pt x="319" y="0"/>
                </a:cubicBezTo>
                <a:close/>
              </a:path>
            </a:pathLst>
          </a:custGeom>
          <a:solidFill>
            <a:srgbClr val="1C70A4"/>
          </a:solidFill>
          <a:ln>
            <a:noFill/>
          </a:ln>
        </p:spPr>
        <p:txBody>
          <a:bodyPr/>
          <a:lstStyle/>
          <a:p>
            <a:pPr fontAlgn="auto">
              <a:spcBef>
                <a:spcPts val="0"/>
              </a:spcBef>
              <a:spcAft>
                <a:spcPts val="0"/>
              </a:spcAft>
              <a:buFontTx/>
              <a:buNone/>
              <a:defRPr/>
            </a:pPr>
            <a:endParaRPr lang="zh-CN" altLang="en-US" kern="0">
              <a:solidFill>
                <a:sysClr val="windowText" lastClr="000000"/>
              </a:solidFill>
            </a:endParaRPr>
          </a:p>
        </p:txBody>
      </p:sp>
      <p:grpSp>
        <p:nvGrpSpPr>
          <p:cNvPr id="21" name="组合 20"/>
          <p:cNvGrpSpPr>
            <a:grpSpLocks/>
          </p:cNvGrpSpPr>
          <p:nvPr/>
        </p:nvGrpSpPr>
        <p:grpSpPr bwMode="auto">
          <a:xfrm>
            <a:off x="827088" y="1838151"/>
            <a:ext cx="3051175" cy="119063"/>
            <a:chOff x="1161799" y="2300503"/>
            <a:chExt cx="3050161" cy="118384"/>
          </a:xfrm>
        </p:grpSpPr>
        <p:cxnSp>
          <p:nvCxnSpPr>
            <p:cNvPr id="51221" name="直接连接符 21"/>
            <p:cNvCxnSpPr>
              <a:cxnSpLocks noChangeShapeType="1"/>
            </p:cNvCxnSpPr>
            <p:nvPr/>
          </p:nvCxnSpPr>
          <p:spPr bwMode="auto">
            <a:xfrm flipH="1" flipV="1">
              <a:off x="4093576" y="2300503"/>
              <a:ext cx="118384" cy="118384"/>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51222" name="直接连接符 22"/>
            <p:cNvCxnSpPr>
              <a:cxnSpLocks noChangeShapeType="1"/>
            </p:cNvCxnSpPr>
            <p:nvPr/>
          </p:nvCxnSpPr>
          <p:spPr bwMode="auto">
            <a:xfrm flipH="1">
              <a:off x="1161799" y="2300503"/>
              <a:ext cx="2931778"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grpSp>
      <p:sp>
        <p:nvSpPr>
          <p:cNvPr id="24" name="椭圆 23"/>
          <p:cNvSpPr/>
          <p:nvPr/>
        </p:nvSpPr>
        <p:spPr>
          <a:xfrm>
            <a:off x="3844925" y="1933401"/>
            <a:ext cx="93663" cy="92075"/>
          </a:xfrm>
          <a:prstGeom prst="ellipse">
            <a:avLst/>
          </a:prstGeom>
          <a:solidFill>
            <a:sysClr val="window" lastClr="FFFFFF">
              <a:lumMod val="75000"/>
            </a:sysClr>
          </a:solidFill>
          <a:ln w="3810" cap="flat" cmpd="sng" algn="ctr">
            <a:solidFill>
              <a:sysClr val="window" lastClr="FFFFFF"/>
            </a:solid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sp>
        <p:nvSpPr>
          <p:cNvPr id="25" name="矩形 24"/>
          <p:cNvSpPr>
            <a:spLocks noChangeArrowheads="1"/>
          </p:cNvSpPr>
          <p:nvPr/>
        </p:nvSpPr>
        <p:spPr bwMode="auto">
          <a:xfrm>
            <a:off x="858838" y="1347614"/>
            <a:ext cx="2017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latin typeface="微软雅黑" pitchFamily="34" charset="-122"/>
                <a:ea typeface="微软雅黑" pitchFamily="34" charset="-122"/>
              </a:rPr>
              <a:t>这里填写目录内容说明，设计发展存在着一个时代价值观的问题。</a:t>
            </a:r>
            <a:endParaRPr lang="en-US" altLang="zh-CN" sz="1000">
              <a:latin typeface="微软雅黑" pitchFamily="34" charset="-122"/>
              <a:ea typeface="微软雅黑" pitchFamily="34" charset="-122"/>
            </a:endParaRPr>
          </a:p>
        </p:txBody>
      </p:sp>
      <p:sp>
        <p:nvSpPr>
          <p:cNvPr id="26" name="椭圆 25"/>
          <p:cNvSpPr/>
          <p:nvPr/>
        </p:nvSpPr>
        <p:spPr>
          <a:xfrm>
            <a:off x="3360738" y="2774776"/>
            <a:ext cx="95250" cy="92075"/>
          </a:xfrm>
          <a:prstGeom prst="ellipse">
            <a:avLst/>
          </a:prstGeom>
          <a:solidFill>
            <a:sysClr val="window" lastClr="FFFFFF">
              <a:lumMod val="75000"/>
            </a:sysClr>
          </a:solidFill>
          <a:ln w="3810" cap="flat" cmpd="sng" algn="ctr">
            <a:solidFill>
              <a:sysClr val="window" lastClr="FFFFFF"/>
            </a:solid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cxnSp>
        <p:nvCxnSpPr>
          <p:cNvPr id="27" name="直接连接符 26"/>
          <p:cNvCxnSpPr>
            <a:cxnSpLocks noChangeShapeType="1"/>
          </p:cNvCxnSpPr>
          <p:nvPr/>
        </p:nvCxnSpPr>
        <p:spPr bwMode="auto">
          <a:xfrm flipH="1">
            <a:off x="858838" y="2820814"/>
            <a:ext cx="2501900"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sp>
        <p:nvSpPr>
          <p:cNvPr id="28" name="矩形 27"/>
          <p:cNvSpPr>
            <a:spLocks noChangeArrowheads="1"/>
          </p:cNvSpPr>
          <p:nvPr/>
        </p:nvSpPr>
        <p:spPr bwMode="auto">
          <a:xfrm>
            <a:off x="858838" y="2355676"/>
            <a:ext cx="2017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latin typeface="微软雅黑" pitchFamily="34" charset="-122"/>
                <a:ea typeface="微软雅黑" pitchFamily="34" charset="-122"/>
              </a:rPr>
              <a:t>这里填写目录内容说明，设计发展存在着一个时代价值观的问题。</a:t>
            </a:r>
            <a:endParaRPr lang="en-US" altLang="zh-CN" sz="1000">
              <a:latin typeface="微软雅黑" pitchFamily="34" charset="-122"/>
              <a:ea typeface="微软雅黑" pitchFamily="34" charset="-122"/>
            </a:endParaRPr>
          </a:p>
        </p:txBody>
      </p:sp>
      <p:grpSp>
        <p:nvGrpSpPr>
          <p:cNvPr id="29" name="组合 28"/>
          <p:cNvGrpSpPr>
            <a:grpSpLocks/>
          </p:cNvGrpSpPr>
          <p:nvPr/>
        </p:nvGrpSpPr>
        <p:grpSpPr bwMode="auto">
          <a:xfrm flipV="1">
            <a:off x="858838" y="3835226"/>
            <a:ext cx="3060700" cy="119063"/>
            <a:chOff x="1150420" y="2300503"/>
            <a:chExt cx="3061540" cy="118384"/>
          </a:xfrm>
        </p:grpSpPr>
        <p:cxnSp>
          <p:nvCxnSpPr>
            <p:cNvPr id="51229" name="直接连接符 29"/>
            <p:cNvCxnSpPr>
              <a:cxnSpLocks noChangeShapeType="1"/>
            </p:cNvCxnSpPr>
            <p:nvPr/>
          </p:nvCxnSpPr>
          <p:spPr bwMode="auto">
            <a:xfrm flipH="1" flipV="1">
              <a:off x="4093576" y="2300503"/>
              <a:ext cx="118384" cy="118384"/>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51230" name="直接连接符 30"/>
            <p:cNvCxnSpPr>
              <a:cxnSpLocks noChangeShapeType="1"/>
            </p:cNvCxnSpPr>
            <p:nvPr/>
          </p:nvCxnSpPr>
          <p:spPr bwMode="auto">
            <a:xfrm flipH="1" flipV="1">
              <a:off x="1150420" y="2300503"/>
              <a:ext cx="2943157"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grpSp>
      <p:sp>
        <p:nvSpPr>
          <p:cNvPr id="32" name="椭圆 31"/>
          <p:cNvSpPr/>
          <p:nvPr/>
        </p:nvSpPr>
        <p:spPr>
          <a:xfrm>
            <a:off x="3917950" y="3747914"/>
            <a:ext cx="93663" cy="93662"/>
          </a:xfrm>
          <a:prstGeom prst="ellipse">
            <a:avLst/>
          </a:prstGeom>
          <a:solidFill>
            <a:sysClr val="window" lastClr="FFFFFF">
              <a:lumMod val="75000"/>
            </a:sysClr>
          </a:solidFill>
          <a:ln w="3810" cap="flat" cmpd="sng" algn="ctr">
            <a:solidFill>
              <a:sysClr val="window" lastClr="FFFFFF"/>
            </a:solid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sp>
        <p:nvSpPr>
          <p:cNvPr id="33" name="矩形 32"/>
          <p:cNvSpPr>
            <a:spLocks noChangeArrowheads="1"/>
          </p:cNvSpPr>
          <p:nvPr/>
        </p:nvSpPr>
        <p:spPr bwMode="auto">
          <a:xfrm>
            <a:off x="900113" y="3497089"/>
            <a:ext cx="2017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latin typeface="微软雅黑" pitchFamily="34" charset="-122"/>
                <a:ea typeface="微软雅黑" pitchFamily="34" charset="-122"/>
              </a:rPr>
              <a:t>这里填写目录内容说明，设计发展存在着一个时代价值观的问题。</a:t>
            </a:r>
            <a:endParaRPr lang="en-US" altLang="zh-CN" sz="1000">
              <a:latin typeface="微软雅黑" pitchFamily="34" charset="-122"/>
              <a:ea typeface="微软雅黑" pitchFamily="34" charset="-122"/>
            </a:endParaRPr>
          </a:p>
        </p:txBody>
      </p:sp>
      <p:grpSp>
        <p:nvGrpSpPr>
          <p:cNvPr id="34" name="组合 33"/>
          <p:cNvGrpSpPr>
            <a:grpSpLocks/>
          </p:cNvGrpSpPr>
          <p:nvPr/>
        </p:nvGrpSpPr>
        <p:grpSpPr bwMode="auto">
          <a:xfrm flipH="1">
            <a:off x="5046663" y="1838151"/>
            <a:ext cx="3049587" cy="117475"/>
            <a:chOff x="1161799" y="2300503"/>
            <a:chExt cx="3050161" cy="118384"/>
          </a:xfrm>
        </p:grpSpPr>
        <p:cxnSp>
          <p:nvCxnSpPr>
            <p:cNvPr id="51234" name="直接连接符 34"/>
            <p:cNvCxnSpPr>
              <a:cxnSpLocks noChangeShapeType="1"/>
            </p:cNvCxnSpPr>
            <p:nvPr/>
          </p:nvCxnSpPr>
          <p:spPr bwMode="auto">
            <a:xfrm flipH="1" flipV="1">
              <a:off x="4093576" y="2300503"/>
              <a:ext cx="118384" cy="118384"/>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51235" name="直接连接符 35"/>
            <p:cNvCxnSpPr>
              <a:cxnSpLocks noChangeShapeType="1"/>
            </p:cNvCxnSpPr>
            <p:nvPr/>
          </p:nvCxnSpPr>
          <p:spPr bwMode="auto">
            <a:xfrm flipH="1">
              <a:off x="1161799" y="2300503"/>
              <a:ext cx="2931778"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grpSp>
      <p:sp>
        <p:nvSpPr>
          <p:cNvPr id="37" name="椭圆 36"/>
          <p:cNvSpPr/>
          <p:nvPr/>
        </p:nvSpPr>
        <p:spPr>
          <a:xfrm>
            <a:off x="4976813" y="1933401"/>
            <a:ext cx="95250" cy="92075"/>
          </a:xfrm>
          <a:prstGeom prst="ellipse">
            <a:avLst/>
          </a:prstGeom>
          <a:solidFill>
            <a:sysClr val="window" lastClr="FFFFFF">
              <a:lumMod val="75000"/>
            </a:sysClr>
          </a:solidFill>
          <a:ln w="3810" cap="flat" cmpd="sng" algn="ctr">
            <a:solidFill>
              <a:sysClr val="window" lastClr="FFFFFF"/>
            </a:solid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sp>
        <p:nvSpPr>
          <p:cNvPr id="38" name="矩形 37"/>
          <p:cNvSpPr>
            <a:spLocks noChangeArrowheads="1"/>
          </p:cNvSpPr>
          <p:nvPr/>
        </p:nvSpPr>
        <p:spPr bwMode="auto">
          <a:xfrm>
            <a:off x="6080125" y="1438101"/>
            <a:ext cx="2017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latin typeface="微软雅黑" pitchFamily="34" charset="-122"/>
                <a:ea typeface="微软雅黑" pitchFamily="34" charset="-122"/>
              </a:rPr>
              <a:t>这里填写目录内容说明，设计发展存在着一个时代价值观的问题。</a:t>
            </a:r>
            <a:endParaRPr lang="en-US" altLang="zh-CN" sz="1000">
              <a:latin typeface="微软雅黑" pitchFamily="34" charset="-122"/>
              <a:ea typeface="微软雅黑" pitchFamily="34" charset="-122"/>
            </a:endParaRPr>
          </a:p>
        </p:txBody>
      </p:sp>
      <p:sp>
        <p:nvSpPr>
          <p:cNvPr id="39" name="椭圆 38"/>
          <p:cNvSpPr/>
          <p:nvPr/>
        </p:nvSpPr>
        <p:spPr>
          <a:xfrm>
            <a:off x="5446713" y="2784301"/>
            <a:ext cx="95250" cy="93663"/>
          </a:xfrm>
          <a:prstGeom prst="ellipse">
            <a:avLst/>
          </a:prstGeom>
          <a:solidFill>
            <a:sysClr val="window" lastClr="FFFFFF">
              <a:lumMod val="75000"/>
            </a:sysClr>
          </a:solidFill>
          <a:ln w="3810" cap="flat" cmpd="sng" algn="ctr">
            <a:solidFill>
              <a:sysClr val="window" lastClr="FFFFFF"/>
            </a:solid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cxnSp>
        <p:nvCxnSpPr>
          <p:cNvPr id="40" name="直接连接符 39"/>
          <p:cNvCxnSpPr>
            <a:cxnSpLocks noChangeShapeType="1"/>
          </p:cNvCxnSpPr>
          <p:nvPr/>
        </p:nvCxnSpPr>
        <p:spPr bwMode="auto">
          <a:xfrm flipH="1">
            <a:off x="5557838" y="2835101"/>
            <a:ext cx="2501900"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sp>
        <p:nvSpPr>
          <p:cNvPr id="41" name="矩形 40"/>
          <p:cNvSpPr>
            <a:spLocks noChangeArrowheads="1"/>
          </p:cNvSpPr>
          <p:nvPr/>
        </p:nvSpPr>
        <p:spPr bwMode="auto">
          <a:xfrm>
            <a:off x="6080125" y="2355676"/>
            <a:ext cx="2017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latin typeface="微软雅黑" pitchFamily="34" charset="-122"/>
                <a:ea typeface="微软雅黑" pitchFamily="34" charset="-122"/>
              </a:rPr>
              <a:t>这里填写目录内容说明，设计发展存在着一个时代价值观的问题。</a:t>
            </a:r>
            <a:endParaRPr lang="en-US" altLang="zh-CN" sz="1000">
              <a:latin typeface="微软雅黑" pitchFamily="34" charset="-122"/>
              <a:ea typeface="微软雅黑" pitchFamily="34" charset="-122"/>
            </a:endParaRPr>
          </a:p>
        </p:txBody>
      </p:sp>
      <p:grpSp>
        <p:nvGrpSpPr>
          <p:cNvPr id="42" name="组合 41"/>
          <p:cNvGrpSpPr>
            <a:grpSpLocks/>
          </p:cNvGrpSpPr>
          <p:nvPr/>
        </p:nvGrpSpPr>
        <p:grpSpPr bwMode="auto">
          <a:xfrm flipH="1" flipV="1">
            <a:off x="5000625" y="3835226"/>
            <a:ext cx="3060700" cy="119063"/>
            <a:chOff x="1150420" y="2300503"/>
            <a:chExt cx="3061540" cy="118384"/>
          </a:xfrm>
        </p:grpSpPr>
        <p:cxnSp>
          <p:nvCxnSpPr>
            <p:cNvPr id="51242" name="直接连接符 42"/>
            <p:cNvCxnSpPr>
              <a:cxnSpLocks noChangeShapeType="1"/>
            </p:cNvCxnSpPr>
            <p:nvPr/>
          </p:nvCxnSpPr>
          <p:spPr bwMode="auto">
            <a:xfrm flipH="1" flipV="1">
              <a:off x="4093576" y="2300503"/>
              <a:ext cx="118384" cy="118384"/>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51243" name="直接连接符 43"/>
            <p:cNvCxnSpPr>
              <a:cxnSpLocks noChangeShapeType="1"/>
            </p:cNvCxnSpPr>
            <p:nvPr/>
          </p:nvCxnSpPr>
          <p:spPr bwMode="auto">
            <a:xfrm flipH="1" flipV="1">
              <a:off x="1150420" y="2300503"/>
              <a:ext cx="2943157"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grpSp>
      <p:sp>
        <p:nvSpPr>
          <p:cNvPr id="51" name="椭圆 50"/>
          <p:cNvSpPr/>
          <p:nvPr/>
        </p:nvSpPr>
        <p:spPr>
          <a:xfrm>
            <a:off x="4926013" y="3747914"/>
            <a:ext cx="95250" cy="93662"/>
          </a:xfrm>
          <a:prstGeom prst="ellipse">
            <a:avLst/>
          </a:prstGeom>
          <a:solidFill>
            <a:sysClr val="window" lastClr="FFFFFF">
              <a:lumMod val="75000"/>
            </a:sysClr>
          </a:solidFill>
          <a:ln w="3810" cap="flat" cmpd="sng" algn="ctr">
            <a:solidFill>
              <a:sysClr val="window" lastClr="FFFFFF"/>
            </a:solid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sp>
        <p:nvSpPr>
          <p:cNvPr id="53" name="矩形 52"/>
          <p:cNvSpPr>
            <a:spLocks noChangeArrowheads="1"/>
          </p:cNvSpPr>
          <p:nvPr/>
        </p:nvSpPr>
        <p:spPr bwMode="auto">
          <a:xfrm>
            <a:off x="6080125" y="3473276"/>
            <a:ext cx="2017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latin typeface="微软雅黑" pitchFamily="34" charset="-122"/>
                <a:ea typeface="微软雅黑" pitchFamily="34" charset="-122"/>
              </a:rPr>
              <a:t>这里填写目录内容说明，设计发展存在着一个时代价值观的问题。</a:t>
            </a:r>
            <a:endParaRPr lang="en-US" altLang="zh-CN" sz="1000">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1400"/>
                            </p:stCondLst>
                            <p:childTnLst>
                              <p:par>
                                <p:cTn id="44" presetID="2" presetClass="entr" presetSubtype="12" fill="hold"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300" fill="hold"/>
                                        <p:tgtEl>
                                          <p:spTgt spid="18"/>
                                        </p:tgtEl>
                                        <p:attrNameLst>
                                          <p:attrName>ppt_x</p:attrName>
                                        </p:attrNameLst>
                                      </p:cBhvr>
                                      <p:tavLst>
                                        <p:tav tm="0">
                                          <p:val>
                                            <p:strVal val="0-#ppt_w/2"/>
                                          </p:val>
                                        </p:tav>
                                        <p:tav tm="100000">
                                          <p:val>
                                            <p:strVal val="#ppt_x"/>
                                          </p:val>
                                        </p:tav>
                                      </p:tavLst>
                                    </p:anim>
                                    <p:anim calcmode="lin" valueType="num">
                                      <p:cBhvr additive="base">
                                        <p:cTn id="47" dur="300" fill="hold"/>
                                        <p:tgtEl>
                                          <p:spTgt spid="18"/>
                                        </p:tgtEl>
                                        <p:attrNameLst>
                                          <p:attrName>ppt_y</p:attrName>
                                        </p:attrNameLst>
                                      </p:cBhvr>
                                      <p:tavLst>
                                        <p:tav tm="0">
                                          <p:val>
                                            <p:strVal val="1+#ppt_h/2"/>
                                          </p:val>
                                        </p:tav>
                                        <p:tav tm="100000">
                                          <p:val>
                                            <p:strVal val="#ppt_y"/>
                                          </p:val>
                                        </p:tav>
                                      </p:tavLst>
                                    </p:anim>
                                  </p:childTnLst>
                                </p:cTn>
                              </p:par>
                              <p:par>
                                <p:cTn id="48" presetID="2" presetClass="entr" presetSubtype="6" fill="hold" nodeType="with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300" fill="hold"/>
                                        <p:tgtEl>
                                          <p:spTgt spid="20"/>
                                        </p:tgtEl>
                                        <p:attrNameLst>
                                          <p:attrName>ppt_x</p:attrName>
                                        </p:attrNameLst>
                                      </p:cBhvr>
                                      <p:tavLst>
                                        <p:tav tm="0">
                                          <p:val>
                                            <p:strVal val="1+#ppt_w/2"/>
                                          </p:val>
                                        </p:tav>
                                        <p:tav tm="100000">
                                          <p:val>
                                            <p:strVal val="#ppt_x"/>
                                          </p:val>
                                        </p:tav>
                                      </p:tavLst>
                                    </p:anim>
                                    <p:anim calcmode="lin" valueType="num">
                                      <p:cBhvr additive="base">
                                        <p:cTn id="51" dur="300" fill="hold"/>
                                        <p:tgtEl>
                                          <p:spTgt spid="20"/>
                                        </p:tgtEl>
                                        <p:attrNameLst>
                                          <p:attrName>ppt_y</p:attrName>
                                        </p:attrNameLst>
                                      </p:cBhvr>
                                      <p:tavLst>
                                        <p:tav tm="0">
                                          <p:val>
                                            <p:strVal val="1+#ppt_h/2"/>
                                          </p:val>
                                        </p:tav>
                                        <p:tav tm="100000">
                                          <p:val>
                                            <p:strVal val="#ppt_y"/>
                                          </p:val>
                                        </p:tav>
                                      </p:tavLst>
                                    </p:anim>
                                  </p:childTnLst>
                                </p:cTn>
                              </p:par>
                              <p:par>
                                <p:cTn id="52" presetID="2" presetClass="entr" presetSubtype="1" fill="hold" nodeType="with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300" fill="hold"/>
                                        <p:tgtEl>
                                          <p:spTgt spid="19"/>
                                        </p:tgtEl>
                                        <p:attrNameLst>
                                          <p:attrName>ppt_x</p:attrName>
                                        </p:attrNameLst>
                                      </p:cBhvr>
                                      <p:tavLst>
                                        <p:tav tm="0">
                                          <p:val>
                                            <p:strVal val="#ppt_x"/>
                                          </p:val>
                                        </p:tav>
                                        <p:tav tm="100000">
                                          <p:val>
                                            <p:strVal val="#ppt_x"/>
                                          </p:val>
                                        </p:tav>
                                      </p:tavLst>
                                    </p:anim>
                                    <p:anim calcmode="lin" valueType="num">
                                      <p:cBhvr additive="base">
                                        <p:cTn id="55" dur="300" fill="hold"/>
                                        <p:tgtEl>
                                          <p:spTgt spid="19"/>
                                        </p:tgtEl>
                                        <p:attrNameLst>
                                          <p:attrName>ppt_y</p:attrName>
                                        </p:attrNameLst>
                                      </p:cBhvr>
                                      <p:tavLst>
                                        <p:tav tm="0">
                                          <p:val>
                                            <p:strVal val="0-#ppt_h/2"/>
                                          </p:val>
                                        </p:tav>
                                        <p:tav tm="100000">
                                          <p:val>
                                            <p:strVal val="#ppt_y"/>
                                          </p:val>
                                        </p:tav>
                                      </p:tavLst>
                                    </p:anim>
                                  </p:childTnLst>
                                </p:cTn>
                              </p:par>
                            </p:childTnLst>
                          </p:cTn>
                        </p:par>
                        <p:par>
                          <p:cTn id="56" fill="hold" nodeType="afterGroup">
                            <p:stCondLst>
                              <p:cond delay="1700"/>
                            </p:stCondLst>
                            <p:childTnLst>
                              <p:par>
                                <p:cTn id="57" presetID="10" presetClass="entr" presetSubtype="0"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par>
                                <p:cTn id="60" presetID="31" presetClass="entr" presetSubtype="0" fill="hold" nodeType="with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p:cTn id="62" dur="500" fill="hold"/>
                                        <p:tgtEl>
                                          <p:spTgt spid="11"/>
                                        </p:tgtEl>
                                        <p:attrNameLst>
                                          <p:attrName>ppt_w</p:attrName>
                                        </p:attrNameLst>
                                      </p:cBhvr>
                                      <p:tavLst>
                                        <p:tav tm="0">
                                          <p:val>
                                            <p:fltVal val="0"/>
                                          </p:val>
                                        </p:tav>
                                        <p:tav tm="100000">
                                          <p:val>
                                            <p:strVal val="#ppt_w"/>
                                          </p:val>
                                        </p:tav>
                                      </p:tavLst>
                                    </p:anim>
                                    <p:anim calcmode="lin" valueType="num">
                                      <p:cBhvr>
                                        <p:cTn id="63" dur="500" fill="hold"/>
                                        <p:tgtEl>
                                          <p:spTgt spid="11"/>
                                        </p:tgtEl>
                                        <p:attrNameLst>
                                          <p:attrName>ppt_h</p:attrName>
                                        </p:attrNameLst>
                                      </p:cBhvr>
                                      <p:tavLst>
                                        <p:tav tm="0">
                                          <p:val>
                                            <p:fltVal val="0"/>
                                          </p:val>
                                        </p:tav>
                                        <p:tav tm="100000">
                                          <p:val>
                                            <p:strVal val="#ppt_h"/>
                                          </p:val>
                                        </p:tav>
                                      </p:tavLst>
                                    </p:anim>
                                    <p:anim calcmode="lin" valueType="num">
                                      <p:cBhvr>
                                        <p:cTn id="64" dur="500" fill="hold"/>
                                        <p:tgtEl>
                                          <p:spTgt spid="11"/>
                                        </p:tgtEl>
                                        <p:attrNameLst>
                                          <p:attrName>style.rotation</p:attrName>
                                        </p:attrNameLst>
                                      </p:cBhvr>
                                      <p:tavLst>
                                        <p:tav tm="0">
                                          <p:val>
                                            <p:fltVal val="90"/>
                                          </p:val>
                                        </p:tav>
                                        <p:tav tm="100000">
                                          <p:val>
                                            <p:fltVal val="0"/>
                                          </p:val>
                                        </p:tav>
                                      </p:tavLst>
                                    </p:anim>
                                    <p:animEffect transition="in" filter="fade">
                                      <p:cBhvr>
                                        <p:cTn id="65" dur="500"/>
                                        <p:tgtEl>
                                          <p:spTgt spid="11"/>
                                        </p:tgtEl>
                                      </p:cBhvr>
                                    </p:animEffect>
                                  </p:childTnLst>
                                </p:cTn>
                              </p:par>
                            </p:childTnLst>
                          </p:cTn>
                        </p:par>
                        <p:par>
                          <p:cTn id="66" fill="hold" nodeType="afterGroup">
                            <p:stCondLst>
                              <p:cond delay="2200"/>
                            </p:stCondLst>
                            <p:childTnLst>
                              <p:par>
                                <p:cTn id="67" presetID="10" presetClass="entr" presetSubtype="0" repeatCount="3000" fill="hold" grpId="0" nodeType="after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150"/>
                                        <p:tgtEl>
                                          <p:spTgt spid="24"/>
                                        </p:tgtEl>
                                      </p:cBhvr>
                                    </p:animEffect>
                                  </p:childTnLst>
                                </p:cTn>
                              </p:par>
                            </p:childTnLst>
                          </p:cTn>
                        </p:par>
                        <p:par>
                          <p:cTn id="70" fill="hold" nodeType="afterGroup">
                            <p:stCondLst>
                              <p:cond delay="2650"/>
                            </p:stCondLst>
                            <p:childTnLst>
                              <p:par>
                                <p:cTn id="71" presetID="22" presetClass="entr" presetSubtype="2" fill="hold"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ipe(right)">
                                      <p:cBhvr>
                                        <p:cTn id="73" dur="300"/>
                                        <p:tgtEl>
                                          <p:spTgt spid="21"/>
                                        </p:tgtEl>
                                      </p:cBhvr>
                                    </p:animEffect>
                                  </p:childTnLst>
                                </p:cTn>
                              </p:par>
                            </p:childTnLst>
                          </p:cTn>
                        </p:par>
                        <p:par>
                          <p:cTn id="74" fill="hold" nodeType="afterGroup">
                            <p:stCondLst>
                              <p:cond delay="2950"/>
                            </p:stCondLst>
                            <p:childTnLst>
                              <p:par>
                                <p:cTn id="75" presetID="2" presetClass="entr" presetSubtype="2" fill="hold" grpId="0" nodeType="after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additive="base">
                                        <p:cTn id="77" dur="300" fill="hold"/>
                                        <p:tgtEl>
                                          <p:spTgt spid="25"/>
                                        </p:tgtEl>
                                        <p:attrNameLst>
                                          <p:attrName>ppt_x</p:attrName>
                                        </p:attrNameLst>
                                      </p:cBhvr>
                                      <p:tavLst>
                                        <p:tav tm="0">
                                          <p:val>
                                            <p:strVal val="1+#ppt_w/2"/>
                                          </p:val>
                                        </p:tav>
                                        <p:tav tm="100000">
                                          <p:val>
                                            <p:strVal val="#ppt_x"/>
                                          </p:val>
                                        </p:tav>
                                      </p:tavLst>
                                    </p:anim>
                                    <p:anim calcmode="lin" valueType="num">
                                      <p:cBhvr additive="base">
                                        <p:cTn id="78" dur="300" fill="hold"/>
                                        <p:tgtEl>
                                          <p:spTgt spid="25"/>
                                        </p:tgtEl>
                                        <p:attrNameLst>
                                          <p:attrName>ppt_y</p:attrName>
                                        </p:attrNameLst>
                                      </p:cBhvr>
                                      <p:tavLst>
                                        <p:tav tm="0">
                                          <p:val>
                                            <p:strVal val="#ppt_y"/>
                                          </p:val>
                                        </p:tav>
                                        <p:tav tm="100000">
                                          <p:val>
                                            <p:strVal val="#ppt_y"/>
                                          </p:val>
                                        </p:tav>
                                      </p:tavLst>
                                    </p:anim>
                                  </p:childTnLst>
                                </p:cTn>
                              </p:par>
                            </p:childTnLst>
                          </p:cTn>
                        </p:par>
                        <p:par>
                          <p:cTn id="79" fill="hold" nodeType="afterGroup">
                            <p:stCondLst>
                              <p:cond delay="3250"/>
                            </p:stCondLst>
                            <p:childTnLst>
                              <p:par>
                                <p:cTn id="80" presetID="10" presetClass="entr" presetSubtype="0" repeatCount="300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150"/>
                                        <p:tgtEl>
                                          <p:spTgt spid="26"/>
                                        </p:tgtEl>
                                      </p:cBhvr>
                                    </p:animEffect>
                                  </p:childTnLst>
                                </p:cTn>
                              </p:par>
                            </p:childTnLst>
                          </p:cTn>
                        </p:par>
                        <p:par>
                          <p:cTn id="83" fill="hold" nodeType="afterGroup">
                            <p:stCondLst>
                              <p:cond delay="3700"/>
                            </p:stCondLst>
                            <p:childTnLst>
                              <p:par>
                                <p:cTn id="84" presetID="22" presetClass="entr" presetSubtype="2" fill="hold" nodeType="after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wipe(right)">
                                      <p:cBhvr>
                                        <p:cTn id="86" dur="300"/>
                                        <p:tgtEl>
                                          <p:spTgt spid="27"/>
                                        </p:tgtEl>
                                      </p:cBhvr>
                                    </p:animEffect>
                                  </p:childTnLst>
                                </p:cTn>
                              </p:par>
                            </p:childTnLst>
                          </p:cTn>
                        </p:par>
                        <p:par>
                          <p:cTn id="87" fill="hold" nodeType="afterGroup">
                            <p:stCondLst>
                              <p:cond delay="4000"/>
                            </p:stCondLst>
                            <p:childTnLst>
                              <p:par>
                                <p:cTn id="88" presetID="2" presetClass="entr" presetSubtype="2" fill="hold" grpId="0" nodeType="afterEffect">
                                  <p:stCondLst>
                                    <p:cond delay="0"/>
                                  </p:stCondLst>
                                  <p:childTnLst>
                                    <p:set>
                                      <p:cBhvr>
                                        <p:cTn id="89" dur="1" fill="hold">
                                          <p:stCondLst>
                                            <p:cond delay="0"/>
                                          </p:stCondLst>
                                        </p:cTn>
                                        <p:tgtEl>
                                          <p:spTgt spid="28"/>
                                        </p:tgtEl>
                                        <p:attrNameLst>
                                          <p:attrName>style.visibility</p:attrName>
                                        </p:attrNameLst>
                                      </p:cBhvr>
                                      <p:to>
                                        <p:strVal val="visible"/>
                                      </p:to>
                                    </p:set>
                                    <p:anim calcmode="lin" valueType="num">
                                      <p:cBhvr additive="base">
                                        <p:cTn id="90" dur="300" fill="hold"/>
                                        <p:tgtEl>
                                          <p:spTgt spid="28"/>
                                        </p:tgtEl>
                                        <p:attrNameLst>
                                          <p:attrName>ppt_x</p:attrName>
                                        </p:attrNameLst>
                                      </p:cBhvr>
                                      <p:tavLst>
                                        <p:tav tm="0">
                                          <p:val>
                                            <p:strVal val="1+#ppt_w/2"/>
                                          </p:val>
                                        </p:tav>
                                        <p:tav tm="100000">
                                          <p:val>
                                            <p:strVal val="#ppt_x"/>
                                          </p:val>
                                        </p:tav>
                                      </p:tavLst>
                                    </p:anim>
                                    <p:anim calcmode="lin" valueType="num">
                                      <p:cBhvr additive="base">
                                        <p:cTn id="91" dur="300" fill="hold"/>
                                        <p:tgtEl>
                                          <p:spTgt spid="28"/>
                                        </p:tgtEl>
                                        <p:attrNameLst>
                                          <p:attrName>ppt_y</p:attrName>
                                        </p:attrNameLst>
                                      </p:cBhvr>
                                      <p:tavLst>
                                        <p:tav tm="0">
                                          <p:val>
                                            <p:strVal val="#ppt_y"/>
                                          </p:val>
                                        </p:tav>
                                        <p:tav tm="100000">
                                          <p:val>
                                            <p:strVal val="#ppt_y"/>
                                          </p:val>
                                        </p:tav>
                                      </p:tavLst>
                                    </p:anim>
                                  </p:childTnLst>
                                </p:cTn>
                              </p:par>
                            </p:childTnLst>
                          </p:cTn>
                        </p:par>
                        <p:par>
                          <p:cTn id="92" fill="hold" nodeType="afterGroup">
                            <p:stCondLst>
                              <p:cond delay="4300"/>
                            </p:stCondLst>
                            <p:childTnLst>
                              <p:par>
                                <p:cTn id="93" presetID="10" presetClass="entr" presetSubtype="0" repeatCount="3000" fill="hold" grpId="0" nodeType="afterEffect">
                                  <p:stCondLst>
                                    <p:cond delay="0"/>
                                  </p:stCondLst>
                                  <p:childTnLst>
                                    <p:set>
                                      <p:cBhvr>
                                        <p:cTn id="94" dur="1" fill="hold">
                                          <p:stCondLst>
                                            <p:cond delay="0"/>
                                          </p:stCondLst>
                                        </p:cTn>
                                        <p:tgtEl>
                                          <p:spTgt spid="32"/>
                                        </p:tgtEl>
                                        <p:attrNameLst>
                                          <p:attrName>style.visibility</p:attrName>
                                        </p:attrNameLst>
                                      </p:cBhvr>
                                      <p:to>
                                        <p:strVal val="visible"/>
                                      </p:to>
                                    </p:set>
                                    <p:animEffect transition="in" filter="fade">
                                      <p:cBhvr>
                                        <p:cTn id="95" dur="150"/>
                                        <p:tgtEl>
                                          <p:spTgt spid="32"/>
                                        </p:tgtEl>
                                      </p:cBhvr>
                                    </p:animEffect>
                                  </p:childTnLst>
                                </p:cTn>
                              </p:par>
                            </p:childTnLst>
                          </p:cTn>
                        </p:par>
                        <p:par>
                          <p:cTn id="96" fill="hold" nodeType="afterGroup">
                            <p:stCondLst>
                              <p:cond delay="4750"/>
                            </p:stCondLst>
                            <p:childTnLst>
                              <p:par>
                                <p:cTn id="97" presetID="22" presetClass="entr" presetSubtype="2" fill="hold" nodeType="afterEffect">
                                  <p:stCondLst>
                                    <p:cond delay="0"/>
                                  </p:stCondLst>
                                  <p:childTnLst>
                                    <p:set>
                                      <p:cBhvr>
                                        <p:cTn id="98" dur="1" fill="hold">
                                          <p:stCondLst>
                                            <p:cond delay="0"/>
                                          </p:stCondLst>
                                        </p:cTn>
                                        <p:tgtEl>
                                          <p:spTgt spid="29"/>
                                        </p:tgtEl>
                                        <p:attrNameLst>
                                          <p:attrName>style.visibility</p:attrName>
                                        </p:attrNameLst>
                                      </p:cBhvr>
                                      <p:to>
                                        <p:strVal val="visible"/>
                                      </p:to>
                                    </p:set>
                                    <p:animEffect transition="in" filter="wipe(right)">
                                      <p:cBhvr>
                                        <p:cTn id="99" dur="300"/>
                                        <p:tgtEl>
                                          <p:spTgt spid="29"/>
                                        </p:tgtEl>
                                      </p:cBhvr>
                                    </p:animEffect>
                                  </p:childTnLst>
                                </p:cTn>
                              </p:par>
                            </p:childTnLst>
                          </p:cTn>
                        </p:par>
                        <p:par>
                          <p:cTn id="100" fill="hold" nodeType="afterGroup">
                            <p:stCondLst>
                              <p:cond delay="5050"/>
                            </p:stCondLst>
                            <p:childTnLst>
                              <p:par>
                                <p:cTn id="101" presetID="2" presetClass="entr" presetSubtype="2" fill="hold" grpId="0" nodeType="afterEffect">
                                  <p:stCondLst>
                                    <p:cond delay="0"/>
                                  </p:stCondLst>
                                  <p:childTnLst>
                                    <p:set>
                                      <p:cBhvr>
                                        <p:cTn id="102" dur="1" fill="hold">
                                          <p:stCondLst>
                                            <p:cond delay="0"/>
                                          </p:stCondLst>
                                        </p:cTn>
                                        <p:tgtEl>
                                          <p:spTgt spid="33"/>
                                        </p:tgtEl>
                                        <p:attrNameLst>
                                          <p:attrName>style.visibility</p:attrName>
                                        </p:attrNameLst>
                                      </p:cBhvr>
                                      <p:to>
                                        <p:strVal val="visible"/>
                                      </p:to>
                                    </p:set>
                                    <p:anim calcmode="lin" valueType="num">
                                      <p:cBhvr additive="base">
                                        <p:cTn id="103" dur="300" fill="hold"/>
                                        <p:tgtEl>
                                          <p:spTgt spid="33"/>
                                        </p:tgtEl>
                                        <p:attrNameLst>
                                          <p:attrName>ppt_x</p:attrName>
                                        </p:attrNameLst>
                                      </p:cBhvr>
                                      <p:tavLst>
                                        <p:tav tm="0">
                                          <p:val>
                                            <p:strVal val="1+#ppt_w/2"/>
                                          </p:val>
                                        </p:tav>
                                        <p:tav tm="100000">
                                          <p:val>
                                            <p:strVal val="#ppt_x"/>
                                          </p:val>
                                        </p:tav>
                                      </p:tavLst>
                                    </p:anim>
                                    <p:anim calcmode="lin" valueType="num">
                                      <p:cBhvr additive="base">
                                        <p:cTn id="104" dur="300" fill="hold"/>
                                        <p:tgtEl>
                                          <p:spTgt spid="33"/>
                                        </p:tgtEl>
                                        <p:attrNameLst>
                                          <p:attrName>ppt_y</p:attrName>
                                        </p:attrNameLst>
                                      </p:cBhvr>
                                      <p:tavLst>
                                        <p:tav tm="0">
                                          <p:val>
                                            <p:strVal val="#ppt_y"/>
                                          </p:val>
                                        </p:tav>
                                        <p:tav tm="100000">
                                          <p:val>
                                            <p:strVal val="#ppt_y"/>
                                          </p:val>
                                        </p:tav>
                                      </p:tavLst>
                                    </p:anim>
                                  </p:childTnLst>
                                </p:cTn>
                              </p:par>
                            </p:childTnLst>
                          </p:cTn>
                        </p:par>
                        <p:par>
                          <p:cTn id="105" fill="hold" nodeType="afterGroup">
                            <p:stCondLst>
                              <p:cond delay="5350"/>
                            </p:stCondLst>
                            <p:childTnLst>
                              <p:par>
                                <p:cTn id="106" presetID="10" presetClass="entr" presetSubtype="0" repeatCount="3000" fill="hold" grpId="0" nodeType="afterEffect">
                                  <p:stCondLst>
                                    <p:cond delay="0"/>
                                  </p:stCondLst>
                                  <p:childTnLst>
                                    <p:set>
                                      <p:cBhvr>
                                        <p:cTn id="107" dur="1" fill="hold">
                                          <p:stCondLst>
                                            <p:cond delay="0"/>
                                          </p:stCondLst>
                                        </p:cTn>
                                        <p:tgtEl>
                                          <p:spTgt spid="37"/>
                                        </p:tgtEl>
                                        <p:attrNameLst>
                                          <p:attrName>style.visibility</p:attrName>
                                        </p:attrNameLst>
                                      </p:cBhvr>
                                      <p:to>
                                        <p:strVal val="visible"/>
                                      </p:to>
                                    </p:set>
                                    <p:animEffect transition="in" filter="fade">
                                      <p:cBhvr>
                                        <p:cTn id="108" dur="150"/>
                                        <p:tgtEl>
                                          <p:spTgt spid="37"/>
                                        </p:tgtEl>
                                      </p:cBhvr>
                                    </p:animEffect>
                                  </p:childTnLst>
                                </p:cTn>
                              </p:par>
                            </p:childTnLst>
                          </p:cTn>
                        </p:par>
                        <p:par>
                          <p:cTn id="109" fill="hold" nodeType="afterGroup">
                            <p:stCondLst>
                              <p:cond delay="5800"/>
                            </p:stCondLst>
                            <p:childTnLst>
                              <p:par>
                                <p:cTn id="110" presetID="22" presetClass="entr" presetSubtype="8" fill="hold" nodeType="afterEffect">
                                  <p:stCondLst>
                                    <p:cond delay="0"/>
                                  </p:stCondLst>
                                  <p:childTnLst>
                                    <p:set>
                                      <p:cBhvr>
                                        <p:cTn id="111" dur="1" fill="hold">
                                          <p:stCondLst>
                                            <p:cond delay="0"/>
                                          </p:stCondLst>
                                        </p:cTn>
                                        <p:tgtEl>
                                          <p:spTgt spid="34"/>
                                        </p:tgtEl>
                                        <p:attrNameLst>
                                          <p:attrName>style.visibility</p:attrName>
                                        </p:attrNameLst>
                                      </p:cBhvr>
                                      <p:to>
                                        <p:strVal val="visible"/>
                                      </p:to>
                                    </p:set>
                                    <p:animEffect transition="in" filter="wipe(left)">
                                      <p:cBhvr>
                                        <p:cTn id="112" dur="300"/>
                                        <p:tgtEl>
                                          <p:spTgt spid="34"/>
                                        </p:tgtEl>
                                      </p:cBhvr>
                                    </p:animEffect>
                                  </p:childTnLst>
                                </p:cTn>
                              </p:par>
                            </p:childTnLst>
                          </p:cTn>
                        </p:par>
                        <p:par>
                          <p:cTn id="113" fill="hold" nodeType="afterGroup">
                            <p:stCondLst>
                              <p:cond delay="6100"/>
                            </p:stCondLst>
                            <p:childTnLst>
                              <p:par>
                                <p:cTn id="114" presetID="2" presetClass="entr" presetSubtype="2" fill="hold" grpId="0" nodeType="afterEffect">
                                  <p:stCondLst>
                                    <p:cond delay="0"/>
                                  </p:stCondLst>
                                  <p:childTnLst>
                                    <p:set>
                                      <p:cBhvr>
                                        <p:cTn id="115" dur="1" fill="hold">
                                          <p:stCondLst>
                                            <p:cond delay="0"/>
                                          </p:stCondLst>
                                        </p:cTn>
                                        <p:tgtEl>
                                          <p:spTgt spid="38"/>
                                        </p:tgtEl>
                                        <p:attrNameLst>
                                          <p:attrName>style.visibility</p:attrName>
                                        </p:attrNameLst>
                                      </p:cBhvr>
                                      <p:to>
                                        <p:strVal val="visible"/>
                                      </p:to>
                                    </p:set>
                                    <p:anim calcmode="lin" valueType="num">
                                      <p:cBhvr additive="base">
                                        <p:cTn id="116" dur="300" fill="hold"/>
                                        <p:tgtEl>
                                          <p:spTgt spid="38"/>
                                        </p:tgtEl>
                                        <p:attrNameLst>
                                          <p:attrName>ppt_x</p:attrName>
                                        </p:attrNameLst>
                                      </p:cBhvr>
                                      <p:tavLst>
                                        <p:tav tm="0">
                                          <p:val>
                                            <p:strVal val="1+#ppt_w/2"/>
                                          </p:val>
                                        </p:tav>
                                        <p:tav tm="100000">
                                          <p:val>
                                            <p:strVal val="#ppt_x"/>
                                          </p:val>
                                        </p:tav>
                                      </p:tavLst>
                                    </p:anim>
                                    <p:anim calcmode="lin" valueType="num">
                                      <p:cBhvr additive="base">
                                        <p:cTn id="117" dur="300" fill="hold"/>
                                        <p:tgtEl>
                                          <p:spTgt spid="38"/>
                                        </p:tgtEl>
                                        <p:attrNameLst>
                                          <p:attrName>ppt_y</p:attrName>
                                        </p:attrNameLst>
                                      </p:cBhvr>
                                      <p:tavLst>
                                        <p:tav tm="0">
                                          <p:val>
                                            <p:strVal val="#ppt_y"/>
                                          </p:val>
                                        </p:tav>
                                        <p:tav tm="100000">
                                          <p:val>
                                            <p:strVal val="#ppt_y"/>
                                          </p:val>
                                        </p:tav>
                                      </p:tavLst>
                                    </p:anim>
                                  </p:childTnLst>
                                </p:cTn>
                              </p:par>
                            </p:childTnLst>
                          </p:cTn>
                        </p:par>
                        <p:par>
                          <p:cTn id="118" fill="hold" nodeType="afterGroup">
                            <p:stCondLst>
                              <p:cond delay="6400"/>
                            </p:stCondLst>
                            <p:childTnLst>
                              <p:par>
                                <p:cTn id="119" presetID="10" presetClass="entr" presetSubtype="0" repeatCount="3000" fill="hold" grpId="0" nodeType="afterEffect">
                                  <p:stCondLst>
                                    <p:cond delay="0"/>
                                  </p:stCondLst>
                                  <p:childTnLst>
                                    <p:set>
                                      <p:cBhvr>
                                        <p:cTn id="120" dur="1" fill="hold">
                                          <p:stCondLst>
                                            <p:cond delay="0"/>
                                          </p:stCondLst>
                                        </p:cTn>
                                        <p:tgtEl>
                                          <p:spTgt spid="39"/>
                                        </p:tgtEl>
                                        <p:attrNameLst>
                                          <p:attrName>style.visibility</p:attrName>
                                        </p:attrNameLst>
                                      </p:cBhvr>
                                      <p:to>
                                        <p:strVal val="visible"/>
                                      </p:to>
                                    </p:set>
                                    <p:animEffect transition="in" filter="fade">
                                      <p:cBhvr>
                                        <p:cTn id="121" dur="150"/>
                                        <p:tgtEl>
                                          <p:spTgt spid="39"/>
                                        </p:tgtEl>
                                      </p:cBhvr>
                                    </p:animEffect>
                                  </p:childTnLst>
                                </p:cTn>
                              </p:par>
                            </p:childTnLst>
                          </p:cTn>
                        </p:par>
                        <p:par>
                          <p:cTn id="122" fill="hold" nodeType="afterGroup">
                            <p:stCondLst>
                              <p:cond delay="6850"/>
                            </p:stCondLst>
                            <p:childTnLst>
                              <p:par>
                                <p:cTn id="123" presetID="22" presetClass="entr" presetSubtype="8" fill="hold" nodeType="afterEffect">
                                  <p:stCondLst>
                                    <p:cond delay="0"/>
                                  </p:stCondLst>
                                  <p:childTnLst>
                                    <p:set>
                                      <p:cBhvr>
                                        <p:cTn id="124" dur="1" fill="hold">
                                          <p:stCondLst>
                                            <p:cond delay="0"/>
                                          </p:stCondLst>
                                        </p:cTn>
                                        <p:tgtEl>
                                          <p:spTgt spid="40"/>
                                        </p:tgtEl>
                                        <p:attrNameLst>
                                          <p:attrName>style.visibility</p:attrName>
                                        </p:attrNameLst>
                                      </p:cBhvr>
                                      <p:to>
                                        <p:strVal val="visible"/>
                                      </p:to>
                                    </p:set>
                                    <p:animEffect transition="in" filter="wipe(left)">
                                      <p:cBhvr>
                                        <p:cTn id="125" dur="300"/>
                                        <p:tgtEl>
                                          <p:spTgt spid="40"/>
                                        </p:tgtEl>
                                      </p:cBhvr>
                                    </p:animEffect>
                                  </p:childTnLst>
                                </p:cTn>
                              </p:par>
                            </p:childTnLst>
                          </p:cTn>
                        </p:par>
                        <p:par>
                          <p:cTn id="126" fill="hold" nodeType="afterGroup">
                            <p:stCondLst>
                              <p:cond delay="7150"/>
                            </p:stCondLst>
                            <p:childTnLst>
                              <p:par>
                                <p:cTn id="127" presetID="2" presetClass="entr" presetSubtype="2" fill="hold" grpId="0" nodeType="afterEffect">
                                  <p:stCondLst>
                                    <p:cond delay="0"/>
                                  </p:stCondLst>
                                  <p:childTnLst>
                                    <p:set>
                                      <p:cBhvr>
                                        <p:cTn id="128" dur="1" fill="hold">
                                          <p:stCondLst>
                                            <p:cond delay="0"/>
                                          </p:stCondLst>
                                        </p:cTn>
                                        <p:tgtEl>
                                          <p:spTgt spid="41"/>
                                        </p:tgtEl>
                                        <p:attrNameLst>
                                          <p:attrName>style.visibility</p:attrName>
                                        </p:attrNameLst>
                                      </p:cBhvr>
                                      <p:to>
                                        <p:strVal val="visible"/>
                                      </p:to>
                                    </p:set>
                                    <p:anim calcmode="lin" valueType="num">
                                      <p:cBhvr additive="base">
                                        <p:cTn id="129" dur="300" fill="hold"/>
                                        <p:tgtEl>
                                          <p:spTgt spid="41"/>
                                        </p:tgtEl>
                                        <p:attrNameLst>
                                          <p:attrName>ppt_x</p:attrName>
                                        </p:attrNameLst>
                                      </p:cBhvr>
                                      <p:tavLst>
                                        <p:tav tm="0">
                                          <p:val>
                                            <p:strVal val="1+#ppt_w/2"/>
                                          </p:val>
                                        </p:tav>
                                        <p:tav tm="100000">
                                          <p:val>
                                            <p:strVal val="#ppt_x"/>
                                          </p:val>
                                        </p:tav>
                                      </p:tavLst>
                                    </p:anim>
                                    <p:anim calcmode="lin" valueType="num">
                                      <p:cBhvr additive="base">
                                        <p:cTn id="130" dur="300" fill="hold"/>
                                        <p:tgtEl>
                                          <p:spTgt spid="41"/>
                                        </p:tgtEl>
                                        <p:attrNameLst>
                                          <p:attrName>ppt_y</p:attrName>
                                        </p:attrNameLst>
                                      </p:cBhvr>
                                      <p:tavLst>
                                        <p:tav tm="0">
                                          <p:val>
                                            <p:strVal val="#ppt_y"/>
                                          </p:val>
                                        </p:tav>
                                        <p:tav tm="100000">
                                          <p:val>
                                            <p:strVal val="#ppt_y"/>
                                          </p:val>
                                        </p:tav>
                                      </p:tavLst>
                                    </p:anim>
                                  </p:childTnLst>
                                </p:cTn>
                              </p:par>
                            </p:childTnLst>
                          </p:cTn>
                        </p:par>
                        <p:par>
                          <p:cTn id="131" fill="hold" nodeType="afterGroup">
                            <p:stCondLst>
                              <p:cond delay="7450"/>
                            </p:stCondLst>
                            <p:childTnLst>
                              <p:par>
                                <p:cTn id="132" presetID="10" presetClass="entr" presetSubtype="0" repeatCount="3000" fill="hold" grpId="0" nodeType="afterEffect">
                                  <p:stCondLst>
                                    <p:cond delay="0"/>
                                  </p:stCondLst>
                                  <p:childTnLst>
                                    <p:set>
                                      <p:cBhvr>
                                        <p:cTn id="133" dur="1" fill="hold">
                                          <p:stCondLst>
                                            <p:cond delay="0"/>
                                          </p:stCondLst>
                                        </p:cTn>
                                        <p:tgtEl>
                                          <p:spTgt spid="51"/>
                                        </p:tgtEl>
                                        <p:attrNameLst>
                                          <p:attrName>style.visibility</p:attrName>
                                        </p:attrNameLst>
                                      </p:cBhvr>
                                      <p:to>
                                        <p:strVal val="visible"/>
                                      </p:to>
                                    </p:set>
                                    <p:animEffect transition="in" filter="fade">
                                      <p:cBhvr>
                                        <p:cTn id="134" dur="150"/>
                                        <p:tgtEl>
                                          <p:spTgt spid="51"/>
                                        </p:tgtEl>
                                      </p:cBhvr>
                                    </p:animEffect>
                                  </p:childTnLst>
                                </p:cTn>
                              </p:par>
                            </p:childTnLst>
                          </p:cTn>
                        </p:par>
                        <p:par>
                          <p:cTn id="135" fill="hold" nodeType="afterGroup">
                            <p:stCondLst>
                              <p:cond delay="7900"/>
                            </p:stCondLst>
                            <p:childTnLst>
                              <p:par>
                                <p:cTn id="136" presetID="22" presetClass="entr" presetSubtype="8" fill="hold" nodeType="afterEffect">
                                  <p:stCondLst>
                                    <p:cond delay="0"/>
                                  </p:stCondLst>
                                  <p:childTnLst>
                                    <p:set>
                                      <p:cBhvr>
                                        <p:cTn id="137" dur="1" fill="hold">
                                          <p:stCondLst>
                                            <p:cond delay="0"/>
                                          </p:stCondLst>
                                        </p:cTn>
                                        <p:tgtEl>
                                          <p:spTgt spid="42"/>
                                        </p:tgtEl>
                                        <p:attrNameLst>
                                          <p:attrName>style.visibility</p:attrName>
                                        </p:attrNameLst>
                                      </p:cBhvr>
                                      <p:to>
                                        <p:strVal val="visible"/>
                                      </p:to>
                                    </p:set>
                                    <p:animEffect transition="in" filter="wipe(left)">
                                      <p:cBhvr>
                                        <p:cTn id="138" dur="300"/>
                                        <p:tgtEl>
                                          <p:spTgt spid="42"/>
                                        </p:tgtEl>
                                      </p:cBhvr>
                                    </p:animEffect>
                                  </p:childTnLst>
                                </p:cTn>
                              </p:par>
                            </p:childTnLst>
                          </p:cTn>
                        </p:par>
                        <p:par>
                          <p:cTn id="139" fill="hold" nodeType="afterGroup">
                            <p:stCondLst>
                              <p:cond delay="8200"/>
                            </p:stCondLst>
                            <p:childTnLst>
                              <p:par>
                                <p:cTn id="140" presetID="2" presetClass="entr" presetSubtype="2" fill="hold" grpId="0" nodeType="afterEffect">
                                  <p:stCondLst>
                                    <p:cond delay="0"/>
                                  </p:stCondLst>
                                  <p:childTnLst>
                                    <p:set>
                                      <p:cBhvr>
                                        <p:cTn id="141" dur="1" fill="hold">
                                          <p:stCondLst>
                                            <p:cond delay="0"/>
                                          </p:stCondLst>
                                        </p:cTn>
                                        <p:tgtEl>
                                          <p:spTgt spid="53"/>
                                        </p:tgtEl>
                                        <p:attrNameLst>
                                          <p:attrName>style.visibility</p:attrName>
                                        </p:attrNameLst>
                                      </p:cBhvr>
                                      <p:to>
                                        <p:strVal val="visible"/>
                                      </p:to>
                                    </p:set>
                                    <p:anim calcmode="lin" valueType="num">
                                      <p:cBhvr additive="base">
                                        <p:cTn id="142" dur="300" fill="hold"/>
                                        <p:tgtEl>
                                          <p:spTgt spid="53"/>
                                        </p:tgtEl>
                                        <p:attrNameLst>
                                          <p:attrName>ppt_x</p:attrName>
                                        </p:attrNameLst>
                                      </p:cBhvr>
                                      <p:tavLst>
                                        <p:tav tm="0">
                                          <p:val>
                                            <p:strVal val="1+#ppt_w/2"/>
                                          </p:val>
                                        </p:tav>
                                        <p:tav tm="100000">
                                          <p:val>
                                            <p:strVal val="#ppt_x"/>
                                          </p:val>
                                        </p:tav>
                                      </p:tavLst>
                                    </p:anim>
                                    <p:anim calcmode="lin" valueType="num">
                                      <p:cBhvr additive="base">
                                        <p:cTn id="143" dur="3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24" grpId="0" animBg="1"/>
      <p:bldP spid="25" grpId="0"/>
      <p:bldP spid="26" grpId="0" animBg="1"/>
      <p:bldP spid="28" grpId="0"/>
      <p:bldP spid="32" grpId="0" animBg="1"/>
      <p:bldP spid="33" grpId="0"/>
      <p:bldP spid="37" grpId="0" animBg="1"/>
      <p:bldP spid="38" grpId="0"/>
      <p:bldP spid="39" grpId="0" animBg="1"/>
      <p:bldP spid="41" grpId="0"/>
      <p:bldP spid="51" grpId="0" animBg="1"/>
      <p:bldP spid="5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2233"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23</a:t>
            </a:r>
          </a:p>
        </p:txBody>
      </p:sp>
      <p:grpSp>
        <p:nvGrpSpPr>
          <p:cNvPr id="11" name="组合 10"/>
          <p:cNvGrpSpPr>
            <a:grpSpLocks/>
          </p:cNvGrpSpPr>
          <p:nvPr/>
        </p:nvGrpSpPr>
        <p:grpSpPr bwMode="auto">
          <a:xfrm>
            <a:off x="4565650" y="1111250"/>
            <a:ext cx="2051050" cy="2051050"/>
            <a:chOff x="2089906" y="627534"/>
            <a:chExt cx="2522250" cy="2522250"/>
          </a:xfrm>
        </p:grpSpPr>
        <p:sp>
          <p:nvSpPr>
            <p:cNvPr id="12" name="弦形 11"/>
            <p:cNvSpPr/>
            <p:nvPr/>
          </p:nvSpPr>
          <p:spPr>
            <a:xfrm>
              <a:off x="2089906" y="627534"/>
              <a:ext cx="2522250" cy="2522250"/>
            </a:xfrm>
            <a:prstGeom prst="chord">
              <a:avLst>
                <a:gd name="adj1" fmla="val 10807732"/>
                <a:gd name="adj2" fmla="val 21589343"/>
              </a:avLst>
            </a:prstGeom>
            <a:solidFill>
              <a:srgbClr val="1C70A4"/>
            </a:soli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sp>
          <p:nvSpPr>
            <p:cNvPr id="13" name="弦形 12"/>
            <p:cNvSpPr/>
            <p:nvPr/>
          </p:nvSpPr>
          <p:spPr>
            <a:xfrm>
              <a:off x="2097715" y="953553"/>
              <a:ext cx="1911210" cy="1911209"/>
            </a:xfrm>
            <a:prstGeom prst="chord">
              <a:avLst>
                <a:gd name="adj1" fmla="val 10807732"/>
                <a:gd name="adj2" fmla="val 21589343"/>
              </a:avLst>
            </a:prstGeom>
            <a:solidFill>
              <a:sysClr val="window" lastClr="FFFFFF">
                <a:lumMod val="95000"/>
              </a:sysClr>
            </a:soli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grpSp>
      <p:cxnSp>
        <p:nvCxnSpPr>
          <p:cNvPr id="14" name="直接连接符 13"/>
          <p:cNvCxnSpPr>
            <a:cxnSpLocks noChangeShapeType="1"/>
          </p:cNvCxnSpPr>
          <p:nvPr/>
        </p:nvCxnSpPr>
        <p:spPr bwMode="auto">
          <a:xfrm>
            <a:off x="4562475" y="2232025"/>
            <a:ext cx="3394075" cy="0"/>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15" name="直接连接符 14"/>
          <p:cNvCxnSpPr>
            <a:cxnSpLocks noChangeShapeType="1"/>
          </p:cNvCxnSpPr>
          <p:nvPr/>
        </p:nvCxnSpPr>
        <p:spPr bwMode="auto">
          <a:xfrm>
            <a:off x="4573588" y="2281238"/>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16" name="直接连接符 15"/>
          <p:cNvCxnSpPr>
            <a:cxnSpLocks noChangeShapeType="1"/>
          </p:cNvCxnSpPr>
          <p:nvPr/>
        </p:nvCxnSpPr>
        <p:spPr bwMode="auto">
          <a:xfrm>
            <a:off x="4799013" y="2281238"/>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17" name="直接连接符 16"/>
          <p:cNvCxnSpPr>
            <a:cxnSpLocks noChangeShapeType="1"/>
          </p:cNvCxnSpPr>
          <p:nvPr/>
        </p:nvCxnSpPr>
        <p:spPr bwMode="auto">
          <a:xfrm>
            <a:off x="5024438" y="2281238"/>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18" name="直接连接符 17"/>
          <p:cNvCxnSpPr>
            <a:cxnSpLocks noChangeShapeType="1"/>
          </p:cNvCxnSpPr>
          <p:nvPr/>
        </p:nvCxnSpPr>
        <p:spPr bwMode="auto">
          <a:xfrm>
            <a:off x="5248275" y="2281238"/>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19" name="直接连接符 18"/>
          <p:cNvCxnSpPr>
            <a:cxnSpLocks noChangeShapeType="1"/>
          </p:cNvCxnSpPr>
          <p:nvPr/>
        </p:nvCxnSpPr>
        <p:spPr bwMode="auto">
          <a:xfrm>
            <a:off x="5473700" y="2281238"/>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0" name="直接连接符 19"/>
          <p:cNvCxnSpPr>
            <a:cxnSpLocks noChangeShapeType="1"/>
          </p:cNvCxnSpPr>
          <p:nvPr/>
        </p:nvCxnSpPr>
        <p:spPr bwMode="auto">
          <a:xfrm>
            <a:off x="5699125" y="2281238"/>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1" name="直接连接符 20"/>
          <p:cNvCxnSpPr>
            <a:cxnSpLocks noChangeShapeType="1"/>
          </p:cNvCxnSpPr>
          <p:nvPr/>
        </p:nvCxnSpPr>
        <p:spPr bwMode="auto">
          <a:xfrm>
            <a:off x="5922963" y="2281238"/>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2" name="直接连接符 21"/>
          <p:cNvCxnSpPr>
            <a:cxnSpLocks noChangeShapeType="1"/>
          </p:cNvCxnSpPr>
          <p:nvPr/>
        </p:nvCxnSpPr>
        <p:spPr bwMode="auto">
          <a:xfrm>
            <a:off x="6148388" y="2281238"/>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3" name="直接连接符 22"/>
          <p:cNvCxnSpPr>
            <a:cxnSpLocks noChangeShapeType="1"/>
          </p:cNvCxnSpPr>
          <p:nvPr/>
        </p:nvCxnSpPr>
        <p:spPr bwMode="auto">
          <a:xfrm>
            <a:off x="6373813" y="2281238"/>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4" name="直接连接符 23"/>
          <p:cNvCxnSpPr>
            <a:cxnSpLocks noChangeShapeType="1"/>
          </p:cNvCxnSpPr>
          <p:nvPr/>
        </p:nvCxnSpPr>
        <p:spPr bwMode="auto">
          <a:xfrm>
            <a:off x="6599238" y="2281238"/>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5" name="直接连接符 24"/>
          <p:cNvCxnSpPr>
            <a:cxnSpLocks noChangeShapeType="1"/>
          </p:cNvCxnSpPr>
          <p:nvPr/>
        </p:nvCxnSpPr>
        <p:spPr bwMode="auto">
          <a:xfrm>
            <a:off x="6823075" y="2281238"/>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6" name="直接连接符 25"/>
          <p:cNvCxnSpPr>
            <a:cxnSpLocks noChangeShapeType="1"/>
          </p:cNvCxnSpPr>
          <p:nvPr/>
        </p:nvCxnSpPr>
        <p:spPr bwMode="auto">
          <a:xfrm>
            <a:off x="7048500" y="2281238"/>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7" name="直接连接符 26"/>
          <p:cNvCxnSpPr>
            <a:cxnSpLocks noChangeShapeType="1"/>
          </p:cNvCxnSpPr>
          <p:nvPr/>
        </p:nvCxnSpPr>
        <p:spPr bwMode="auto">
          <a:xfrm>
            <a:off x="7273925" y="2281238"/>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8" name="直接连接符 27"/>
          <p:cNvCxnSpPr>
            <a:cxnSpLocks noChangeShapeType="1"/>
          </p:cNvCxnSpPr>
          <p:nvPr/>
        </p:nvCxnSpPr>
        <p:spPr bwMode="auto">
          <a:xfrm>
            <a:off x="7497763" y="2281238"/>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9" name="直接连接符 28"/>
          <p:cNvCxnSpPr>
            <a:cxnSpLocks noChangeShapeType="1"/>
          </p:cNvCxnSpPr>
          <p:nvPr/>
        </p:nvCxnSpPr>
        <p:spPr bwMode="auto">
          <a:xfrm>
            <a:off x="7723188" y="2281238"/>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30" name="直接连接符 29"/>
          <p:cNvCxnSpPr>
            <a:cxnSpLocks noChangeShapeType="1"/>
          </p:cNvCxnSpPr>
          <p:nvPr/>
        </p:nvCxnSpPr>
        <p:spPr bwMode="auto">
          <a:xfrm>
            <a:off x="7948613" y="2281238"/>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grpSp>
        <p:nvGrpSpPr>
          <p:cNvPr id="31" name="组合 30"/>
          <p:cNvGrpSpPr>
            <a:grpSpLocks/>
          </p:cNvGrpSpPr>
          <p:nvPr/>
        </p:nvGrpSpPr>
        <p:grpSpPr bwMode="auto">
          <a:xfrm>
            <a:off x="4419600" y="2457450"/>
            <a:ext cx="293688" cy="266700"/>
            <a:chOff x="1909886" y="2283718"/>
            <a:chExt cx="360040" cy="328199"/>
          </a:xfrm>
        </p:grpSpPr>
        <p:grpSp>
          <p:nvGrpSpPr>
            <p:cNvPr id="32" name="组合 31"/>
            <p:cNvGrpSpPr/>
            <p:nvPr/>
          </p:nvGrpSpPr>
          <p:grpSpPr>
            <a:xfrm>
              <a:off x="1909886" y="2283718"/>
              <a:ext cx="360040" cy="328199"/>
              <a:chOff x="3851920" y="3051135"/>
              <a:chExt cx="360040" cy="328199"/>
            </a:xfrm>
            <a:solidFill>
              <a:srgbClr val="EB7513"/>
            </a:solidFill>
          </p:grpSpPr>
          <p:sp>
            <p:nvSpPr>
              <p:cNvPr id="34" name="矩形 33"/>
              <p:cNvSpPr/>
              <p:nvPr/>
            </p:nvSpPr>
            <p:spPr>
              <a:xfrm>
                <a:off x="3851920" y="3147814"/>
                <a:ext cx="360040" cy="231520"/>
              </a:xfrm>
              <a:prstGeom prst="rect">
                <a:avLst/>
              </a:prstGeom>
              <a:solidFill>
                <a:schemeClr val="tx2">
                  <a:lumMod val="50000"/>
                </a:schemeClr>
              </a:soli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sp>
            <p:nvSpPr>
              <p:cNvPr id="35" name="等腰三角形 34"/>
              <p:cNvSpPr/>
              <p:nvPr/>
            </p:nvSpPr>
            <p:spPr>
              <a:xfrm>
                <a:off x="3949859" y="3051135"/>
                <a:ext cx="175664" cy="151434"/>
              </a:xfrm>
              <a:prstGeom prst="triangle">
                <a:avLst/>
              </a:prstGeom>
              <a:solidFill>
                <a:schemeClr val="tx2">
                  <a:lumMod val="50000"/>
                </a:schemeClr>
              </a:soli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grpSp>
        <p:sp>
          <p:nvSpPr>
            <p:cNvPr id="33" name="Text Box 11"/>
            <p:cNvSpPr txBox="1">
              <a:spLocks noChangeArrowheads="1"/>
            </p:cNvSpPr>
            <p:nvPr/>
          </p:nvSpPr>
          <p:spPr bwMode="auto">
            <a:xfrm>
              <a:off x="1917671" y="2332558"/>
              <a:ext cx="352255" cy="26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fontAlgn="auto" hangingPunct="1">
                <a:spcBef>
                  <a:spcPts val="0"/>
                </a:spcBef>
                <a:spcAft>
                  <a:spcPts val="0"/>
                </a:spcAft>
                <a:buFontTx/>
                <a:buNone/>
                <a:defRPr/>
              </a:pPr>
              <a:r>
                <a:rPr lang="en-US" altLang="zh-CN" sz="1100" kern="0">
                  <a:solidFill>
                    <a:sysClr val="window" lastClr="FFFFFF"/>
                  </a:solidFill>
                  <a:latin typeface="微软雅黑" pitchFamily="34" charset="-122"/>
                  <a:ea typeface="微软雅黑" pitchFamily="34" charset="-122"/>
                </a:rPr>
                <a:t>0</a:t>
              </a:r>
              <a:endParaRPr lang="zh-CN" altLang="en-US" sz="1100" kern="0" dirty="0">
                <a:solidFill>
                  <a:sysClr val="window" lastClr="FFFFFF"/>
                </a:solidFill>
                <a:latin typeface="微软雅黑" pitchFamily="34" charset="-122"/>
                <a:ea typeface="微软雅黑" pitchFamily="34" charset="-122"/>
              </a:endParaRPr>
            </a:p>
          </p:txBody>
        </p:sp>
      </p:grpSp>
      <p:grpSp>
        <p:nvGrpSpPr>
          <p:cNvPr id="36" name="组合 35"/>
          <p:cNvGrpSpPr>
            <a:grpSpLocks/>
          </p:cNvGrpSpPr>
          <p:nvPr/>
        </p:nvGrpSpPr>
        <p:grpSpPr bwMode="auto">
          <a:xfrm>
            <a:off x="6402388" y="2457450"/>
            <a:ext cx="368300" cy="268288"/>
            <a:chOff x="1850500" y="2283718"/>
            <a:chExt cx="454290" cy="329236"/>
          </a:xfrm>
        </p:grpSpPr>
        <p:grpSp>
          <p:nvGrpSpPr>
            <p:cNvPr id="37" name="组合 36"/>
            <p:cNvGrpSpPr/>
            <p:nvPr/>
          </p:nvGrpSpPr>
          <p:grpSpPr>
            <a:xfrm>
              <a:off x="1909886" y="2283718"/>
              <a:ext cx="360040" cy="328199"/>
              <a:chOff x="3851920" y="3051135"/>
              <a:chExt cx="360040" cy="328199"/>
            </a:xfrm>
            <a:solidFill>
              <a:srgbClr val="EB7513"/>
            </a:solidFill>
          </p:grpSpPr>
          <p:sp>
            <p:nvSpPr>
              <p:cNvPr id="39" name="矩形 38"/>
              <p:cNvSpPr/>
              <p:nvPr/>
            </p:nvSpPr>
            <p:spPr>
              <a:xfrm>
                <a:off x="3851920" y="3147814"/>
                <a:ext cx="360040" cy="231520"/>
              </a:xfrm>
              <a:prstGeom prst="rect">
                <a:avLst/>
              </a:prstGeom>
              <a:solidFill>
                <a:schemeClr val="tx2">
                  <a:lumMod val="50000"/>
                </a:schemeClr>
              </a:soli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sp>
            <p:nvSpPr>
              <p:cNvPr id="40" name="等腰三角形 39"/>
              <p:cNvSpPr/>
              <p:nvPr/>
            </p:nvSpPr>
            <p:spPr>
              <a:xfrm>
                <a:off x="3949859" y="3051135"/>
                <a:ext cx="175664" cy="151434"/>
              </a:xfrm>
              <a:prstGeom prst="triangle">
                <a:avLst/>
              </a:prstGeom>
              <a:solidFill>
                <a:schemeClr val="tx2">
                  <a:lumMod val="50000"/>
                </a:schemeClr>
              </a:soli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grpSp>
        <p:sp>
          <p:nvSpPr>
            <p:cNvPr id="38" name="Text Box 11"/>
            <p:cNvSpPr txBox="1">
              <a:spLocks noChangeArrowheads="1"/>
            </p:cNvSpPr>
            <p:nvPr/>
          </p:nvSpPr>
          <p:spPr bwMode="auto">
            <a:xfrm>
              <a:off x="1850500" y="2332422"/>
              <a:ext cx="454290" cy="280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fontAlgn="auto" hangingPunct="1">
                <a:spcBef>
                  <a:spcPts val="0"/>
                </a:spcBef>
                <a:spcAft>
                  <a:spcPts val="0"/>
                </a:spcAft>
                <a:buFontTx/>
                <a:buNone/>
                <a:defRPr/>
              </a:pPr>
              <a:r>
                <a:rPr lang="en-US" altLang="zh-CN" sz="1100" kern="0" dirty="0">
                  <a:solidFill>
                    <a:sysClr val="window" lastClr="FFFFFF"/>
                  </a:solidFill>
                  <a:latin typeface="微软雅黑" pitchFamily="34" charset="-122"/>
                  <a:ea typeface="微软雅黑" pitchFamily="34" charset="-122"/>
                </a:rPr>
                <a:t>90</a:t>
              </a:r>
              <a:endParaRPr lang="zh-CN" altLang="en-US" sz="1100" kern="0" dirty="0">
                <a:solidFill>
                  <a:sysClr val="window" lastClr="FFFFFF"/>
                </a:solidFill>
                <a:latin typeface="微软雅黑" pitchFamily="34" charset="-122"/>
                <a:ea typeface="微软雅黑" pitchFamily="34" charset="-122"/>
              </a:endParaRPr>
            </a:p>
          </p:txBody>
        </p:sp>
      </p:grpSp>
      <p:grpSp>
        <p:nvGrpSpPr>
          <p:cNvPr id="41" name="组合 40"/>
          <p:cNvGrpSpPr>
            <a:grpSpLocks/>
          </p:cNvGrpSpPr>
          <p:nvPr/>
        </p:nvGrpSpPr>
        <p:grpSpPr bwMode="auto">
          <a:xfrm>
            <a:off x="5967413" y="2457450"/>
            <a:ext cx="371475" cy="266700"/>
            <a:chOff x="1867654" y="2283718"/>
            <a:chExt cx="456673" cy="328199"/>
          </a:xfrm>
        </p:grpSpPr>
        <p:grpSp>
          <p:nvGrpSpPr>
            <p:cNvPr id="42" name="组合 41"/>
            <p:cNvGrpSpPr/>
            <p:nvPr/>
          </p:nvGrpSpPr>
          <p:grpSpPr>
            <a:xfrm>
              <a:off x="1909886" y="2283718"/>
              <a:ext cx="360040" cy="328199"/>
              <a:chOff x="3851920" y="3051135"/>
              <a:chExt cx="360040" cy="328199"/>
            </a:xfrm>
            <a:solidFill>
              <a:srgbClr val="EB7513"/>
            </a:solidFill>
          </p:grpSpPr>
          <p:sp>
            <p:nvSpPr>
              <p:cNvPr id="44" name="矩形 43"/>
              <p:cNvSpPr/>
              <p:nvPr/>
            </p:nvSpPr>
            <p:spPr>
              <a:xfrm>
                <a:off x="3851920" y="3147814"/>
                <a:ext cx="360040" cy="231520"/>
              </a:xfrm>
              <a:prstGeom prst="rect">
                <a:avLst/>
              </a:prstGeom>
              <a:solidFill>
                <a:schemeClr val="tx2">
                  <a:lumMod val="50000"/>
                </a:schemeClr>
              </a:soli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sp>
            <p:nvSpPr>
              <p:cNvPr id="51" name="等腰三角形 50"/>
              <p:cNvSpPr/>
              <p:nvPr/>
            </p:nvSpPr>
            <p:spPr>
              <a:xfrm>
                <a:off x="3949859" y="3051135"/>
                <a:ext cx="175664" cy="151434"/>
              </a:xfrm>
              <a:prstGeom prst="triangle">
                <a:avLst/>
              </a:prstGeom>
              <a:solidFill>
                <a:schemeClr val="tx2">
                  <a:lumMod val="50000"/>
                </a:schemeClr>
              </a:soli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grpSp>
        <p:sp>
          <p:nvSpPr>
            <p:cNvPr id="43" name="Text Box 11"/>
            <p:cNvSpPr txBox="1">
              <a:spLocks noChangeArrowheads="1"/>
            </p:cNvSpPr>
            <p:nvPr/>
          </p:nvSpPr>
          <p:spPr bwMode="auto">
            <a:xfrm>
              <a:off x="1867654" y="2332558"/>
              <a:ext cx="456673" cy="263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fontAlgn="auto" hangingPunct="1">
                <a:spcBef>
                  <a:spcPts val="0"/>
                </a:spcBef>
                <a:spcAft>
                  <a:spcPts val="0"/>
                </a:spcAft>
                <a:buFontTx/>
                <a:buNone/>
                <a:defRPr/>
              </a:pPr>
              <a:r>
                <a:rPr lang="en-US" altLang="zh-CN" sz="1000" kern="0" dirty="0">
                  <a:solidFill>
                    <a:sysClr val="window" lastClr="FFFFFF"/>
                  </a:solidFill>
                  <a:latin typeface="微软雅黑" pitchFamily="34" charset="-122"/>
                  <a:ea typeface="微软雅黑" pitchFamily="34" charset="-122"/>
                </a:rPr>
                <a:t>70</a:t>
              </a:r>
              <a:endParaRPr lang="zh-CN" altLang="en-US" sz="1000" kern="0" dirty="0">
                <a:solidFill>
                  <a:sysClr val="window" lastClr="FFFFFF"/>
                </a:solidFill>
                <a:latin typeface="微软雅黑" pitchFamily="34" charset="-122"/>
                <a:ea typeface="微软雅黑" pitchFamily="34" charset="-122"/>
              </a:endParaRPr>
            </a:p>
          </p:txBody>
        </p:sp>
      </p:grpSp>
      <p:grpSp>
        <p:nvGrpSpPr>
          <p:cNvPr id="53" name="组合 52"/>
          <p:cNvGrpSpPr>
            <a:grpSpLocks/>
          </p:cNvGrpSpPr>
          <p:nvPr/>
        </p:nvGrpSpPr>
        <p:grpSpPr bwMode="auto">
          <a:xfrm>
            <a:off x="4581525" y="2911475"/>
            <a:ext cx="2022475" cy="2036763"/>
            <a:chOff x="2103459" y="644423"/>
            <a:chExt cx="2488171" cy="2505361"/>
          </a:xfrm>
        </p:grpSpPr>
        <p:sp>
          <p:nvSpPr>
            <p:cNvPr id="54" name="弦形 53"/>
            <p:cNvSpPr/>
            <p:nvPr/>
          </p:nvSpPr>
          <p:spPr>
            <a:xfrm>
              <a:off x="2103459" y="644423"/>
              <a:ext cx="2488171" cy="2505361"/>
            </a:xfrm>
            <a:prstGeom prst="chord">
              <a:avLst>
                <a:gd name="adj1" fmla="val 10807732"/>
                <a:gd name="adj2" fmla="val 21589343"/>
              </a:avLst>
            </a:prstGeom>
            <a:solidFill>
              <a:srgbClr val="41A3DF"/>
            </a:soli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Text" lastClr="000000"/>
                </a:solidFill>
                <a:latin typeface="Calibri"/>
                <a:ea typeface="宋体"/>
              </a:endParaRPr>
            </a:p>
          </p:txBody>
        </p:sp>
        <p:sp>
          <p:nvSpPr>
            <p:cNvPr id="55" name="弦形 54"/>
            <p:cNvSpPr/>
            <p:nvPr/>
          </p:nvSpPr>
          <p:spPr>
            <a:xfrm>
              <a:off x="2113225" y="1378652"/>
              <a:ext cx="1093702" cy="1058383"/>
            </a:xfrm>
            <a:prstGeom prst="chord">
              <a:avLst>
                <a:gd name="adj1" fmla="val 10807732"/>
                <a:gd name="adj2" fmla="val 21589343"/>
              </a:avLst>
            </a:prstGeom>
            <a:solidFill>
              <a:sysClr val="window" lastClr="FFFFFF">
                <a:lumMod val="95000"/>
              </a:sysClr>
            </a:soli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grpSp>
      <p:cxnSp>
        <p:nvCxnSpPr>
          <p:cNvPr id="56" name="直接连接符 55"/>
          <p:cNvCxnSpPr>
            <a:cxnSpLocks noChangeShapeType="1"/>
          </p:cNvCxnSpPr>
          <p:nvPr/>
        </p:nvCxnSpPr>
        <p:spPr bwMode="auto">
          <a:xfrm>
            <a:off x="4562475" y="4014788"/>
            <a:ext cx="3394075" cy="0"/>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57" name="直接连接符 56"/>
          <p:cNvCxnSpPr>
            <a:cxnSpLocks noChangeShapeType="1"/>
          </p:cNvCxnSpPr>
          <p:nvPr/>
        </p:nvCxnSpPr>
        <p:spPr bwMode="auto">
          <a:xfrm>
            <a:off x="4573588" y="4064000"/>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58" name="直接连接符 57"/>
          <p:cNvCxnSpPr>
            <a:cxnSpLocks noChangeShapeType="1"/>
          </p:cNvCxnSpPr>
          <p:nvPr/>
        </p:nvCxnSpPr>
        <p:spPr bwMode="auto">
          <a:xfrm>
            <a:off x="4799013" y="4064000"/>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59" name="直接连接符 58"/>
          <p:cNvCxnSpPr>
            <a:cxnSpLocks noChangeShapeType="1"/>
          </p:cNvCxnSpPr>
          <p:nvPr/>
        </p:nvCxnSpPr>
        <p:spPr bwMode="auto">
          <a:xfrm>
            <a:off x="5024438" y="4064000"/>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60" name="直接连接符 59"/>
          <p:cNvCxnSpPr>
            <a:cxnSpLocks noChangeShapeType="1"/>
          </p:cNvCxnSpPr>
          <p:nvPr/>
        </p:nvCxnSpPr>
        <p:spPr bwMode="auto">
          <a:xfrm>
            <a:off x="5248275" y="4064000"/>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61" name="直接连接符 60"/>
          <p:cNvCxnSpPr>
            <a:cxnSpLocks noChangeShapeType="1"/>
          </p:cNvCxnSpPr>
          <p:nvPr/>
        </p:nvCxnSpPr>
        <p:spPr bwMode="auto">
          <a:xfrm>
            <a:off x="5473700" y="4064000"/>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62" name="直接连接符 61"/>
          <p:cNvCxnSpPr>
            <a:cxnSpLocks noChangeShapeType="1"/>
          </p:cNvCxnSpPr>
          <p:nvPr/>
        </p:nvCxnSpPr>
        <p:spPr bwMode="auto">
          <a:xfrm>
            <a:off x="5699125" y="4064000"/>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63" name="直接连接符 62"/>
          <p:cNvCxnSpPr>
            <a:cxnSpLocks noChangeShapeType="1"/>
          </p:cNvCxnSpPr>
          <p:nvPr/>
        </p:nvCxnSpPr>
        <p:spPr bwMode="auto">
          <a:xfrm>
            <a:off x="5922963" y="4064000"/>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64" name="直接连接符 63"/>
          <p:cNvCxnSpPr>
            <a:cxnSpLocks noChangeShapeType="1"/>
          </p:cNvCxnSpPr>
          <p:nvPr/>
        </p:nvCxnSpPr>
        <p:spPr bwMode="auto">
          <a:xfrm>
            <a:off x="6148388" y="4064000"/>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65" name="直接连接符 64"/>
          <p:cNvCxnSpPr>
            <a:cxnSpLocks noChangeShapeType="1"/>
          </p:cNvCxnSpPr>
          <p:nvPr/>
        </p:nvCxnSpPr>
        <p:spPr bwMode="auto">
          <a:xfrm>
            <a:off x="6373813" y="4064000"/>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66" name="直接连接符 65"/>
          <p:cNvCxnSpPr>
            <a:cxnSpLocks noChangeShapeType="1"/>
          </p:cNvCxnSpPr>
          <p:nvPr/>
        </p:nvCxnSpPr>
        <p:spPr bwMode="auto">
          <a:xfrm>
            <a:off x="6599238" y="4064000"/>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67" name="直接连接符 66"/>
          <p:cNvCxnSpPr>
            <a:cxnSpLocks noChangeShapeType="1"/>
          </p:cNvCxnSpPr>
          <p:nvPr/>
        </p:nvCxnSpPr>
        <p:spPr bwMode="auto">
          <a:xfrm>
            <a:off x="6823075" y="4064000"/>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68" name="直接连接符 67"/>
          <p:cNvCxnSpPr>
            <a:cxnSpLocks noChangeShapeType="1"/>
          </p:cNvCxnSpPr>
          <p:nvPr/>
        </p:nvCxnSpPr>
        <p:spPr bwMode="auto">
          <a:xfrm>
            <a:off x="7048500" y="4064000"/>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69" name="直接连接符 68"/>
          <p:cNvCxnSpPr>
            <a:cxnSpLocks noChangeShapeType="1"/>
          </p:cNvCxnSpPr>
          <p:nvPr/>
        </p:nvCxnSpPr>
        <p:spPr bwMode="auto">
          <a:xfrm>
            <a:off x="7273925" y="4064000"/>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70" name="直接连接符 69"/>
          <p:cNvCxnSpPr>
            <a:cxnSpLocks noChangeShapeType="1"/>
          </p:cNvCxnSpPr>
          <p:nvPr/>
        </p:nvCxnSpPr>
        <p:spPr bwMode="auto">
          <a:xfrm>
            <a:off x="7497763" y="4064000"/>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71" name="直接连接符 70"/>
          <p:cNvCxnSpPr>
            <a:cxnSpLocks noChangeShapeType="1"/>
          </p:cNvCxnSpPr>
          <p:nvPr/>
        </p:nvCxnSpPr>
        <p:spPr bwMode="auto">
          <a:xfrm>
            <a:off x="7723188" y="4064000"/>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72" name="直接连接符 71"/>
          <p:cNvCxnSpPr>
            <a:cxnSpLocks noChangeShapeType="1"/>
          </p:cNvCxnSpPr>
          <p:nvPr/>
        </p:nvCxnSpPr>
        <p:spPr bwMode="auto">
          <a:xfrm>
            <a:off x="7948613" y="4064000"/>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grpSp>
        <p:nvGrpSpPr>
          <p:cNvPr id="73" name="组合 72"/>
          <p:cNvGrpSpPr>
            <a:grpSpLocks/>
          </p:cNvGrpSpPr>
          <p:nvPr/>
        </p:nvGrpSpPr>
        <p:grpSpPr bwMode="auto">
          <a:xfrm>
            <a:off x="4419600" y="4244975"/>
            <a:ext cx="293688" cy="266700"/>
            <a:chOff x="1909886" y="2283718"/>
            <a:chExt cx="360040" cy="328199"/>
          </a:xfrm>
        </p:grpSpPr>
        <p:grpSp>
          <p:nvGrpSpPr>
            <p:cNvPr id="74" name="组合 73"/>
            <p:cNvGrpSpPr/>
            <p:nvPr/>
          </p:nvGrpSpPr>
          <p:grpSpPr>
            <a:xfrm>
              <a:off x="1909886" y="2283718"/>
              <a:ext cx="360040" cy="328199"/>
              <a:chOff x="3851920" y="3051135"/>
              <a:chExt cx="360040" cy="328199"/>
            </a:xfrm>
            <a:solidFill>
              <a:srgbClr val="EB7513"/>
            </a:solidFill>
          </p:grpSpPr>
          <p:sp>
            <p:nvSpPr>
              <p:cNvPr id="76" name="矩形 75"/>
              <p:cNvSpPr/>
              <p:nvPr/>
            </p:nvSpPr>
            <p:spPr>
              <a:xfrm>
                <a:off x="3851920" y="3147814"/>
                <a:ext cx="360040" cy="231520"/>
              </a:xfrm>
              <a:prstGeom prst="rect">
                <a:avLst/>
              </a:prstGeom>
              <a:solidFill>
                <a:schemeClr val="tx2">
                  <a:lumMod val="50000"/>
                </a:schemeClr>
              </a:soli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sp>
            <p:nvSpPr>
              <p:cNvPr id="77" name="等腰三角形 76"/>
              <p:cNvSpPr/>
              <p:nvPr/>
            </p:nvSpPr>
            <p:spPr>
              <a:xfrm>
                <a:off x="3949859" y="3051135"/>
                <a:ext cx="175664" cy="151434"/>
              </a:xfrm>
              <a:prstGeom prst="triangle">
                <a:avLst/>
              </a:prstGeom>
              <a:solidFill>
                <a:schemeClr val="tx2">
                  <a:lumMod val="50000"/>
                </a:schemeClr>
              </a:soli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grpSp>
        <p:sp>
          <p:nvSpPr>
            <p:cNvPr id="75" name="Text Box 11"/>
            <p:cNvSpPr txBox="1">
              <a:spLocks noChangeArrowheads="1"/>
            </p:cNvSpPr>
            <p:nvPr/>
          </p:nvSpPr>
          <p:spPr bwMode="auto">
            <a:xfrm>
              <a:off x="1917671" y="2332558"/>
              <a:ext cx="352255" cy="26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fontAlgn="auto" hangingPunct="1">
                <a:spcBef>
                  <a:spcPts val="0"/>
                </a:spcBef>
                <a:spcAft>
                  <a:spcPts val="0"/>
                </a:spcAft>
                <a:buFontTx/>
                <a:buNone/>
                <a:defRPr/>
              </a:pPr>
              <a:r>
                <a:rPr lang="en-US" altLang="zh-CN" sz="1100" kern="0">
                  <a:solidFill>
                    <a:sysClr val="window" lastClr="FFFFFF"/>
                  </a:solidFill>
                  <a:latin typeface="微软雅黑" pitchFamily="34" charset="-122"/>
                  <a:ea typeface="微软雅黑" pitchFamily="34" charset="-122"/>
                </a:rPr>
                <a:t>0</a:t>
              </a:r>
              <a:endParaRPr lang="zh-CN" altLang="en-US" sz="1100" kern="0" dirty="0">
                <a:solidFill>
                  <a:sysClr val="window" lastClr="FFFFFF"/>
                </a:solidFill>
                <a:latin typeface="微软雅黑" pitchFamily="34" charset="-122"/>
                <a:ea typeface="微软雅黑" pitchFamily="34" charset="-122"/>
              </a:endParaRPr>
            </a:p>
          </p:txBody>
        </p:sp>
      </p:grpSp>
      <p:grpSp>
        <p:nvGrpSpPr>
          <p:cNvPr id="78" name="组合 77"/>
          <p:cNvGrpSpPr>
            <a:grpSpLocks/>
          </p:cNvGrpSpPr>
          <p:nvPr/>
        </p:nvGrpSpPr>
        <p:grpSpPr bwMode="auto">
          <a:xfrm>
            <a:off x="6402388" y="4244975"/>
            <a:ext cx="368300" cy="266700"/>
            <a:chOff x="1850500" y="2283718"/>
            <a:chExt cx="454290" cy="329236"/>
          </a:xfrm>
        </p:grpSpPr>
        <p:grpSp>
          <p:nvGrpSpPr>
            <p:cNvPr id="79" name="组合 78"/>
            <p:cNvGrpSpPr/>
            <p:nvPr/>
          </p:nvGrpSpPr>
          <p:grpSpPr>
            <a:xfrm>
              <a:off x="1909886" y="2283718"/>
              <a:ext cx="360040" cy="328199"/>
              <a:chOff x="3851920" y="3051135"/>
              <a:chExt cx="360040" cy="328199"/>
            </a:xfrm>
            <a:solidFill>
              <a:srgbClr val="EB7513"/>
            </a:solidFill>
          </p:grpSpPr>
          <p:sp>
            <p:nvSpPr>
              <p:cNvPr id="81" name="矩形 80"/>
              <p:cNvSpPr/>
              <p:nvPr/>
            </p:nvSpPr>
            <p:spPr>
              <a:xfrm>
                <a:off x="3851920" y="3147814"/>
                <a:ext cx="360040" cy="231520"/>
              </a:xfrm>
              <a:prstGeom prst="rect">
                <a:avLst/>
              </a:prstGeom>
              <a:solidFill>
                <a:schemeClr val="tx2">
                  <a:lumMod val="50000"/>
                </a:schemeClr>
              </a:soli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sp>
            <p:nvSpPr>
              <p:cNvPr id="82" name="等腰三角形 81"/>
              <p:cNvSpPr/>
              <p:nvPr/>
            </p:nvSpPr>
            <p:spPr>
              <a:xfrm>
                <a:off x="3949859" y="3051135"/>
                <a:ext cx="175664" cy="151434"/>
              </a:xfrm>
              <a:prstGeom prst="triangle">
                <a:avLst/>
              </a:prstGeom>
              <a:solidFill>
                <a:schemeClr val="tx2">
                  <a:lumMod val="50000"/>
                </a:schemeClr>
              </a:soli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grpSp>
        <p:sp>
          <p:nvSpPr>
            <p:cNvPr id="80" name="Text Box 11"/>
            <p:cNvSpPr txBox="1">
              <a:spLocks noChangeArrowheads="1"/>
            </p:cNvSpPr>
            <p:nvPr/>
          </p:nvSpPr>
          <p:spPr bwMode="auto">
            <a:xfrm>
              <a:off x="1850500" y="2332712"/>
              <a:ext cx="454290" cy="280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fontAlgn="auto" hangingPunct="1">
                <a:spcBef>
                  <a:spcPts val="0"/>
                </a:spcBef>
                <a:spcAft>
                  <a:spcPts val="0"/>
                </a:spcAft>
                <a:buFontTx/>
                <a:buNone/>
                <a:defRPr/>
              </a:pPr>
              <a:r>
                <a:rPr lang="en-US" altLang="zh-CN" sz="1100" kern="0">
                  <a:solidFill>
                    <a:sysClr val="window" lastClr="FFFFFF"/>
                  </a:solidFill>
                  <a:latin typeface="微软雅黑" pitchFamily="34" charset="-122"/>
                  <a:ea typeface="微软雅黑" pitchFamily="34" charset="-122"/>
                </a:rPr>
                <a:t>90</a:t>
              </a:r>
              <a:endParaRPr lang="zh-CN" altLang="en-US" sz="1100" kern="0" dirty="0">
                <a:solidFill>
                  <a:sysClr val="window" lastClr="FFFFFF"/>
                </a:solidFill>
                <a:latin typeface="微软雅黑" pitchFamily="34" charset="-122"/>
                <a:ea typeface="微软雅黑" pitchFamily="34" charset="-122"/>
              </a:endParaRPr>
            </a:p>
          </p:txBody>
        </p:sp>
      </p:grpSp>
      <p:grpSp>
        <p:nvGrpSpPr>
          <p:cNvPr id="83" name="组合 82"/>
          <p:cNvGrpSpPr>
            <a:grpSpLocks/>
          </p:cNvGrpSpPr>
          <p:nvPr/>
        </p:nvGrpSpPr>
        <p:grpSpPr bwMode="auto">
          <a:xfrm>
            <a:off x="5287963" y="4225925"/>
            <a:ext cx="371475" cy="285750"/>
            <a:chOff x="1867650" y="2283718"/>
            <a:chExt cx="456672" cy="352008"/>
          </a:xfrm>
        </p:grpSpPr>
        <p:grpSp>
          <p:nvGrpSpPr>
            <p:cNvPr id="84" name="组合 83"/>
            <p:cNvGrpSpPr/>
            <p:nvPr/>
          </p:nvGrpSpPr>
          <p:grpSpPr>
            <a:xfrm>
              <a:off x="1909886" y="2283718"/>
              <a:ext cx="360040" cy="328199"/>
              <a:chOff x="3851920" y="3051135"/>
              <a:chExt cx="360040" cy="328199"/>
            </a:xfrm>
            <a:solidFill>
              <a:srgbClr val="EB7513"/>
            </a:solidFill>
          </p:grpSpPr>
          <p:sp>
            <p:nvSpPr>
              <p:cNvPr id="86" name="矩形 85"/>
              <p:cNvSpPr/>
              <p:nvPr/>
            </p:nvSpPr>
            <p:spPr>
              <a:xfrm>
                <a:off x="3851920" y="3147814"/>
                <a:ext cx="360040" cy="231520"/>
              </a:xfrm>
              <a:prstGeom prst="rect">
                <a:avLst/>
              </a:prstGeom>
              <a:grp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sp>
            <p:nvSpPr>
              <p:cNvPr id="87" name="等腰三角形 86"/>
              <p:cNvSpPr/>
              <p:nvPr/>
            </p:nvSpPr>
            <p:spPr>
              <a:xfrm>
                <a:off x="3949859" y="3051135"/>
                <a:ext cx="175664" cy="151434"/>
              </a:xfrm>
              <a:prstGeom prst="triangle">
                <a:avLst/>
              </a:prstGeom>
              <a:solidFill>
                <a:schemeClr val="tx2">
                  <a:lumMod val="50000"/>
                </a:schemeClr>
              </a:soli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grpSp>
        <p:sp>
          <p:nvSpPr>
            <p:cNvPr id="85" name="Text Box 11"/>
            <p:cNvSpPr txBox="1">
              <a:spLocks noChangeArrowheads="1"/>
            </p:cNvSpPr>
            <p:nvPr/>
          </p:nvSpPr>
          <p:spPr bwMode="auto">
            <a:xfrm>
              <a:off x="1867650" y="2332609"/>
              <a:ext cx="456672" cy="303117"/>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fontAlgn="auto" hangingPunct="1">
                <a:spcBef>
                  <a:spcPts val="0"/>
                </a:spcBef>
                <a:spcAft>
                  <a:spcPts val="0"/>
                </a:spcAft>
                <a:buFontTx/>
                <a:buNone/>
                <a:defRPr/>
              </a:pPr>
              <a:r>
                <a:rPr lang="en-US" altLang="zh-CN" sz="1000" kern="0">
                  <a:solidFill>
                    <a:sysClr val="window" lastClr="FFFFFF"/>
                  </a:solidFill>
                  <a:latin typeface="微软雅黑" pitchFamily="34" charset="-122"/>
                  <a:ea typeface="微软雅黑" pitchFamily="34" charset="-122"/>
                </a:rPr>
                <a:t>40</a:t>
              </a:r>
              <a:endParaRPr lang="zh-CN" altLang="en-US" sz="1000" kern="0" dirty="0">
                <a:solidFill>
                  <a:sysClr val="window" lastClr="FFFFFF"/>
                </a:solidFill>
                <a:latin typeface="微软雅黑" pitchFamily="34" charset="-122"/>
                <a:ea typeface="微软雅黑" pitchFamily="34" charset="-122"/>
              </a:endParaRPr>
            </a:p>
          </p:txBody>
        </p:sp>
      </p:grpSp>
      <p:sp>
        <p:nvSpPr>
          <p:cNvPr id="88" name="Text Box 11"/>
          <p:cNvSpPr txBox="1">
            <a:spLocks noChangeArrowheads="1"/>
          </p:cNvSpPr>
          <p:nvPr/>
        </p:nvSpPr>
        <p:spPr bwMode="auto">
          <a:xfrm>
            <a:off x="900113" y="1571625"/>
            <a:ext cx="2874962"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latin typeface="微软雅黑" pitchFamily="34" charset="-122"/>
                <a:ea typeface="微软雅黑" pitchFamily="34" charset="-122"/>
              </a:rPr>
              <a:t>设计的发展存在着一个时代价值观的问题，即什么是设计？为什么而设计？围绕这个问题，不同的时期就会形成不同的设计面貌。</a:t>
            </a:r>
            <a:endParaRPr lang="en-US" altLang="zh-CN" sz="1400">
              <a:latin typeface="微软雅黑" pitchFamily="34" charset="-122"/>
              <a:ea typeface="微软雅黑" pitchFamily="34" charset="-122"/>
            </a:endParaRPr>
          </a:p>
          <a:p>
            <a:pPr>
              <a:lnSpc>
                <a:spcPct val="150000"/>
              </a:lnSpc>
            </a:pPr>
            <a:r>
              <a:rPr lang="zh-CN" altLang="en-US" sz="1400">
                <a:latin typeface="微软雅黑" pitchFamily="34" charset="-122"/>
                <a:ea typeface="微软雅黑" pitchFamily="34" charset="-122"/>
              </a:rPr>
              <a:t>对于多元化的今天，如何找到设计自身的演绎趋势，符合现代社会的发展，这就需要设计师赋予设计以生命，给予设计以人性化的体验。</a:t>
            </a:r>
            <a:endParaRPr lang="en-US" altLang="zh-CN" sz="1400">
              <a:latin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par>
                                <p:cTn id="43" presetID="22" presetClass="entr" presetSubtype="8" fill="hold"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nodeType="afterGroup">
                            <p:stCondLst>
                              <p:cond delay="1600"/>
                            </p:stCondLst>
                            <p:childTnLst>
                              <p:par>
                                <p:cTn id="47" presetID="2" presetClass="entr" presetSubtype="8"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100" fill="hold"/>
                                        <p:tgtEl>
                                          <p:spTgt spid="30"/>
                                        </p:tgtEl>
                                        <p:attrNameLst>
                                          <p:attrName>ppt_x</p:attrName>
                                        </p:attrNameLst>
                                      </p:cBhvr>
                                      <p:tavLst>
                                        <p:tav tm="0">
                                          <p:val>
                                            <p:strVal val="0-#ppt_w/2"/>
                                          </p:val>
                                        </p:tav>
                                        <p:tav tm="100000">
                                          <p:val>
                                            <p:strVal val="#ppt_x"/>
                                          </p:val>
                                        </p:tav>
                                      </p:tavLst>
                                    </p:anim>
                                    <p:anim calcmode="lin" valueType="num">
                                      <p:cBhvr additive="base">
                                        <p:cTn id="50" dur="100" fill="hold"/>
                                        <p:tgtEl>
                                          <p:spTgt spid="30"/>
                                        </p:tgtEl>
                                        <p:attrNameLst>
                                          <p:attrName>ppt_y</p:attrName>
                                        </p:attrNameLst>
                                      </p:cBhvr>
                                      <p:tavLst>
                                        <p:tav tm="0">
                                          <p:val>
                                            <p:strVal val="#ppt_y"/>
                                          </p:val>
                                        </p:tav>
                                        <p:tav tm="100000">
                                          <p:val>
                                            <p:strVal val="#ppt_y"/>
                                          </p:val>
                                        </p:tav>
                                      </p:tavLst>
                                    </p:anim>
                                  </p:childTnLst>
                                </p:cTn>
                              </p:par>
                            </p:childTnLst>
                          </p:cTn>
                        </p:par>
                        <p:par>
                          <p:cTn id="51" fill="hold" nodeType="afterGroup">
                            <p:stCondLst>
                              <p:cond delay="1700"/>
                            </p:stCondLst>
                            <p:childTnLst>
                              <p:par>
                                <p:cTn id="52" presetID="2" presetClass="entr" presetSubtype="8" fill="hold"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100" fill="hold"/>
                                        <p:tgtEl>
                                          <p:spTgt spid="29"/>
                                        </p:tgtEl>
                                        <p:attrNameLst>
                                          <p:attrName>ppt_x</p:attrName>
                                        </p:attrNameLst>
                                      </p:cBhvr>
                                      <p:tavLst>
                                        <p:tav tm="0">
                                          <p:val>
                                            <p:strVal val="0-#ppt_w/2"/>
                                          </p:val>
                                        </p:tav>
                                        <p:tav tm="100000">
                                          <p:val>
                                            <p:strVal val="#ppt_x"/>
                                          </p:val>
                                        </p:tav>
                                      </p:tavLst>
                                    </p:anim>
                                    <p:anim calcmode="lin" valueType="num">
                                      <p:cBhvr additive="base">
                                        <p:cTn id="55" dur="100" fill="hold"/>
                                        <p:tgtEl>
                                          <p:spTgt spid="29"/>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1800"/>
                            </p:stCondLst>
                            <p:childTnLst>
                              <p:par>
                                <p:cTn id="57" presetID="2" presetClass="entr" presetSubtype="8"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100" fill="hold"/>
                                        <p:tgtEl>
                                          <p:spTgt spid="28"/>
                                        </p:tgtEl>
                                        <p:attrNameLst>
                                          <p:attrName>ppt_x</p:attrName>
                                        </p:attrNameLst>
                                      </p:cBhvr>
                                      <p:tavLst>
                                        <p:tav tm="0">
                                          <p:val>
                                            <p:strVal val="0-#ppt_w/2"/>
                                          </p:val>
                                        </p:tav>
                                        <p:tav tm="100000">
                                          <p:val>
                                            <p:strVal val="#ppt_x"/>
                                          </p:val>
                                        </p:tav>
                                      </p:tavLst>
                                    </p:anim>
                                    <p:anim calcmode="lin" valueType="num">
                                      <p:cBhvr additive="base">
                                        <p:cTn id="60" dur="100" fill="hold"/>
                                        <p:tgtEl>
                                          <p:spTgt spid="28"/>
                                        </p:tgtEl>
                                        <p:attrNameLst>
                                          <p:attrName>ppt_y</p:attrName>
                                        </p:attrNameLst>
                                      </p:cBhvr>
                                      <p:tavLst>
                                        <p:tav tm="0">
                                          <p:val>
                                            <p:strVal val="#ppt_y"/>
                                          </p:val>
                                        </p:tav>
                                        <p:tav tm="100000">
                                          <p:val>
                                            <p:strVal val="#ppt_y"/>
                                          </p:val>
                                        </p:tav>
                                      </p:tavLst>
                                    </p:anim>
                                  </p:childTnLst>
                                </p:cTn>
                              </p:par>
                            </p:childTnLst>
                          </p:cTn>
                        </p:par>
                        <p:par>
                          <p:cTn id="61" fill="hold" nodeType="afterGroup">
                            <p:stCondLst>
                              <p:cond delay="1900"/>
                            </p:stCondLst>
                            <p:childTnLst>
                              <p:par>
                                <p:cTn id="62" presetID="2" presetClass="entr" presetSubtype="8" fill="hold" nodeType="after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additive="base">
                                        <p:cTn id="64" dur="100" fill="hold"/>
                                        <p:tgtEl>
                                          <p:spTgt spid="27"/>
                                        </p:tgtEl>
                                        <p:attrNameLst>
                                          <p:attrName>ppt_x</p:attrName>
                                        </p:attrNameLst>
                                      </p:cBhvr>
                                      <p:tavLst>
                                        <p:tav tm="0">
                                          <p:val>
                                            <p:strVal val="0-#ppt_w/2"/>
                                          </p:val>
                                        </p:tav>
                                        <p:tav tm="100000">
                                          <p:val>
                                            <p:strVal val="#ppt_x"/>
                                          </p:val>
                                        </p:tav>
                                      </p:tavLst>
                                    </p:anim>
                                    <p:anim calcmode="lin" valueType="num">
                                      <p:cBhvr additive="base">
                                        <p:cTn id="65" dur="100" fill="hold"/>
                                        <p:tgtEl>
                                          <p:spTgt spid="27"/>
                                        </p:tgtEl>
                                        <p:attrNameLst>
                                          <p:attrName>ppt_y</p:attrName>
                                        </p:attrNameLst>
                                      </p:cBhvr>
                                      <p:tavLst>
                                        <p:tav tm="0">
                                          <p:val>
                                            <p:strVal val="#ppt_y"/>
                                          </p:val>
                                        </p:tav>
                                        <p:tav tm="100000">
                                          <p:val>
                                            <p:strVal val="#ppt_y"/>
                                          </p:val>
                                        </p:tav>
                                      </p:tavLst>
                                    </p:anim>
                                  </p:childTnLst>
                                </p:cTn>
                              </p:par>
                            </p:childTnLst>
                          </p:cTn>
                        </p:par>
                        <p:par>
                          <p:cTn id="66" fill="hold" nodeType="afterGroup">
                            <p:stCondLst>
                              <p:cond delay="2000"/>
                            </p:stCondLst>
                            <p:childTnLst>
                              <p:par>
                                <p:cTn id="67" presetID="2" presetClass="entr" presetSubtype="8" fill="hold" nodeType="after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additive="base">
                                        <p:cTn id="69" dur="100" fill="hold"/>
                                        <p:tgtEl>
                                          <p:spTgt spid="26"/>
                                        </p:tgtEl>
                                        <p:attrNameLst>
                                          <p:attrName>ppt_x</p:attrName>
                                        </p:attrNameLst>
                                      </p:cBhvr>
                                      <p:tavLst>
                                        <p:tav tm="0">
                                          <p:val>
                                            <p:strVal val="0-#ppt_w/2"/>
                                          </p:val>
                                        </p:tav>
                                        <p:tav tm="100000">
                                          <p:val>
                                            <p:strVal val="#ppt_x"/>
                                          </p:val>
                                        </p:tav>
                                      </p:tavLst>
                                    </p:anim>
                                    <p:anim calcmode="lin" valueType="num">
                                      <p:cBhvr additive="base">
                                        <p:cTn id="70" dur="100" fill="hold"/>
                                        <p:tgtEl>
                                          <p:spTgt spid="26"/>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2100"/>
                            </p:stCondLst>
                            <p:childTnLst>
                              <p:par>
                                <p:cTn id="72" presetID="2" presetClass="entr" presetSubtype="8" fill="hold" nodeType="after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additive="base">
                                        <p:cTn id="74" dur="100" fill="hold"/>
                                        <p:tgtEl>
                                          <p:spTgt spid="25"/>
                                        </p:tgtEl>
                                        <p:attrNameLst>
                                          <p:attrName>ppt_x</p:attrName>
                                        </p:attrNameLst>
                                      </p:cBhvr>
                                      <p:tavLst>
                                        <p:tav tm="0">
                                          <p:val>
                                            <p:strVal val="0-#ppt_w/2"/>
                                          </p:val>
                                        </p:tav>
                                        <p:tav tm="100000">
                                          <p:val>
                                            <p:strVal val="#ppt_x"/>
                                          </p:val>
                                        </p:tav>
                                      </p:tavLst>
                                    </p:anim>
                                    <p:anim calcmode="lin" valueType="num">
                                      <p:cBhvr additive="base">
                                        <p:cTn id="75" dur="100" fill="hold"/>
                                        <p:tgtEl>
                                          <p:spTgt spid="25"/>
                                        </p:tgtEl>
                                        <p:attrNameLst>
                                          <p:attrName>ppt_y</p:attrName>
                                        </p:attrNameLst>
                                      </p:cBhvr>
                                      <p:tavLst>
                                        <p:tav tm="0">
                                          <p:val>
                                            <p:strVal val="#ppt_y"/>
                                          </p:val>
                                        </p:tav>
                                        <p:tav tm="100000">
                                          <p:val>
                                            <p:strVal val="#ppt_y"/>
                                          </p:val>
                                        </p:tav>
                                      </p:tavLst>
                                    </p:anim>
                                  </p:childTnLst>
                                </p:cTn>
                              </p:par>
                            </p:childTnLst>
                          </p:cTn>
                        </p:par>
                        <p:par>
                          <p:cTn id="76" fill="hold" nodeType="afterGroup">
                            <p:stCondLst>
                              <p:cond delay="2200"/>
                            </p:stCondLst>
                            <p:childTnLst>
                              <p:par>
                                <p:cTn id="77" presetID="2" presetClass="entr" presetSubtype="8" fill="hold" nodeType="afterEffect">
                                  <p:stCondLst>
                                    <p:cond delay="0"/>
                                  </p:stCondLst>
                                  <p:childTnLst>
                                    <p:set>
                                      <p:cBhvr>
                                        <p:cTn id="78" dur="1" fill="hold">
                                          <p:stCondLst>
                                            <p:cond delay="0"/>
                                          </p:stCondLst>
                                        </p:cTn>
                                        <p:tgtEl>
                                          <p:spTgt spid="24"/>
                                        </p:tgtEl>
                                        <p:attrNameLst>
                                          <p:attrName>style.visibility</p:attrName>
                                        </p:attrNameLst>
                                      </p:cBhvr>
                                      <p:to>
                                        <p:strVal val="visible"/>
                                      </p:to>
                                    </p:set>
                                    <p:anim calcmode="lin" valueType="num">
                                      <p:cBhvr additive="base">
                                        <p:cTn id="79" dur="100" fill="hold"/>
                                        <p:tgtEl>
                                          <p:spTgt spid="24"/>
                                        </p:tgtEl>
                                        <p:attrNameLst>
                                          <p:attrName>ppt_x</p:attrName>
                                        </p:attrNameLst>
                                      </p:cBhvr>
                                      <p:tavLst>
                                        <p:tav tm="0">
                                          <p:val>
                                            <p:strVal val="0-#ppt_w/2"/>
                                          </p:val>
                                        </p:tav>
                                        <p:tav tm="100000">
                                          <p:val>
                                            <p:strVal val="#ppt_x"/>
                                          </p:val>
                                        </p:tav>
                                      </p:tavLst>
                                    </p:anim>
                                    <p:anim calcmode="lin" valueType="num">
                                      <p:cBhvr additive="base">
                                        <p:cTn id="80" dur="100" fill="hold"/>
                                        <p:tgtEl>
                                          <p:spTgt spid="24"/>
                                        </p:tgtEl>
                                        <p:attrNameLst>
                                          <p:attrName>ppt_y</p:attrName>
                                        </p:attrNameLst>
                                      </p:cBhvr>
                                      <p:tavLst>
                                        <p:tav tm="0">
                                          <p:val>
                                            <p:strVal val="#ppt_y"/>
                                          </p:val>
                                        </p:tav>
                                        <p:tav tm="100000">
                                          <p:val>
                                            <p:strVal val="#ppt_y"/>
                                          </p:val>
                                        </p:tav>
                                      </p:tavLst>
                                    </p:anim>
                                  </p:childTnLst>
                                </p:cTn>
                              </p:par>
                            </p:childTnLst>
                          </p:cTn>
                        </p:par>
                        <p:par>
                          <p:cTn id="81" fill="hold" nodeType="afterGroup">
                            <p:stCondLst>
                              <p:cond delay="2300"/>
                            </p:stCondLst>
                            <p:childTnLst>
                              <p:par>
                                <p:cTn id="82" presetID="2" presetClass="entr" presetSubtype="8" fill="hold" nodeType="afterEffect">
                                  <p:stCondLst>
                                    <p:cond delay="0"/>
                                  </p:stCondLst>
                                  <p:childTnLst>
                                    <p:set>
                                      <p:cBhvr>
                                        <p:cTn id="83" dur="1" fill="hold">
                                          <p:stCondLst>
                                            <p:cond delay="0"/>
                                          </p:stCondLst>
                                        </p:cTn>
                                        <p:tgtEl>
                                          <p:spTgt spid="23"/>
                                        </p:tgtEl>
                                        <p:attrNameLst>
                                          <p:attrName>style.visibility</p:attrName>
                                        </p:attrNameLst>
                                      </p:cBhvr>
                                      <p:to>
                                        <p:strVal val="visible"/>
                                      </p:to>
                                    </p:set>
                                    <p:anim calcmode="lin" valueType="num">
                                      <p:cBhvr additive="base">
                                        <p:cTn id="84" dur="100" fill="hold"/>
                                        <p:tgtEl>
                                          <p:spTgt spid="23"/>
                                        </p:tgtEl>
                                        <p:attrNameLst>
                                          <p:attrName>ppt_x</p:attrName>
                                        </p:attrNameLst>
                                      </p:cBhvr>
                                      <p:tavLst>
                                        <p:tav tm="0">
                                          <p:val>
                                            <p:strVal val="0-#ppt_w/2"/>
                                          </p:val>
                                        </p:tav>
                                        <p:tav tm="100000">
                                          <p:val>
                                            <p:strVal val="#ppt_x"/>
                                          </p:val>
                                        </p:tav>
                                      </p:tavLst>
                                    </p:anim>
                                    <p:anim calcmode="lin" valueType="num">
                                      <p:cBhvr additive="base">
                                        <p:cTn id="85" dur="100" fill="hold"/>
                                        <p:tgtEl>
                                          <p:spTgt spid="23"/>
                                        </p:tgtEl>
                                        <p:attrNameLst>
                                          <p:attrName>ppt_y</p:attrName>
                                        </p:attrNameLst>
                                      </p:cBhvr>
                                      <p:tavLst>
                                        <p:tav tm="0">
                                          <p:val>
                                            <p:strVal val="#ppt_y"/>
                                          </p:val>
                                        </p:tav>
                                        <p:tav tm="100000">
                                          <p:val>
                                            <p:strVal val="#ppt_y"/>
                                          </p:val>
                                        </p:tav>
                                      </p:tavLst>
                                    </p:anim>
                                  </p:childTnLst>
                                </p:cTn>
                              </p:par>
                            </p:childTnLst>
                          </p:cTn>
                        </p:par>
                        <p:par>
                          <p:cTn id="86" fill="hold" nodeType="afterGroup">
                            <p:stCondLst>
                              <p:cond delay="2400"/>
                            </p:stCondLst>
                            <p:childTnLst>
                              <p:par>
                                <p:cTn id="87" presetID="2" presetClass="entr" presetSubtype="8" fill="hold" nodeType="afterEffect">
                                  <p:stCondLst>
                                    <p:cond delay="0"/>
                                  </p:stCondLst>
                                  <p:childTnLst>
                                    <p:set>
                                      <p:cBhvr>
                                        <p:cTn id="88" dur="1" fill="hold">
                                          <p:stCondLst>
                                            <p:cond delay="0"/>
                                          </p:stCondLst>
                                        </p:cTn>
                                        <p:tgtEl>
                                          <p:spTgt spid="22"/>
                                        </p:tgtEl>
                                        <p:attrNameLst>
                                          <p:attrName>style.visibility</p:attrName>
                                        </p:attrNameLst>
                                      </p:cBhvr>
                                      <p:to>
                                        <p:strVal val="visible"/>
                                      </p:to>
                                    </p:set>
                                    <p:anim calcmode="lin" valueType="num">
                                      <p:cBhvr additive="base">
                                        <p:cTn id="89" dur="100" fill="hold"/>
                                        <p:tgtEl>
                                          <p:spTgt spid="22"/>
                                        </p:tgtEl>
                                        <p:attrNameLst>
                                          <p:attrName>ppt_x</p:attrName>
                                        </p:attrNameLst>
                                      </p:cBhvr>
                                      <p:tavLst>
                                        <p:tav tm="0">
                                          <p:val>
                                            <p:strVal val="0-#ppt_w/2"/>
                                          </p:val>
                                        </p:tav>
                                        <p:tav tm="100000">
                                          <p:val>
                                            <p:strVal val="#ppt_x"/>
                                          </p:val>
                                        </p:tav>
                                      </p:tavLst>
                                    </p:anim>
                                    <p:anim calcmode="lin" valueType="num">
                                      <p:cBhvr additive="base">
                                        <p:cTn id="90" dur="100" fill="hold"/>
                                        <p:tgtEl>
                                          <p:spTgt spid="22"/>
                                        </p:tgtEl>
                                        <p:attrNameLst>
                                          <p:attrName>ppt_y</p:attrName>
                                        </p:attrNameLst>
                                      </p:cBhvr>
                                      <p:tavLst>
                                        <p:tav tm="0">
                                          <p:val>
                                            <p:strVal val="#ppt_y"/>
                                          </p:val>
                                        </p:tav>
                                        <p:tav tm="100000">
                                          <p:val>
                                            <p:strVal val="#ppt_y"/>
                                          </p:val>
                                        </p:tav>
                                      </p:tavLst>
                                    </p:anim>
                                  </p:childTnLst>
                                </p:cTn>
                              </p:par>
                            </p:childTnLst>
                          </p:cTn>
                        </p:par>
                        <p:par>
                          <p:cTn id="91" fill="hold" nodeType="afterGroup">
                            <p:stCondLst>
                              <p:cond delay="2500"/>
                            </p:stCondLst>
                            <p:childTnLst>
                              <p:par>
                                <p:cTn id="92" presetID="2" presetClass="entr" presetSubtype="8" fill="hold" nodeType="afterEffect">
                                  <p:stCondLst>
                                    <p:cond delay="0"/>
                                  </p:stCondLst>
                                  <p:childTnLst>
                                    <p:set>
                                      <p:cBhvr>
                                        <p:cTn id="93" dur="1" fill="hold">
                                          <p:stCondLst>
                                            <p:cond delay="0"/>
                                          </p:stCondLst>
                                        </p:cTn>
                                        <p:tgtEl>
                                          <p:spTgt spid="21"/>
                                        </p:tgtEl>
                                        <p:attrNameLst>
                                          <p:attrName>style.visibility</p:attrName>
                                        </p:attrNameLst>
                                      </p:cBhvr>
                                      <p:to>
                                        <p:strVal val="visible"/>
                                      </p:to>
                                    </p:set>
                                    <p:anim calcmode="lin" valueType="num">
                                      <p:cBhvr additive="base">
                                        <p:cTn id="94" dur="100" fill="hold"/>
                                        <p:tgtEl>
                                          <p:spTgt spid="21"/>
                                        </p:tgtEl>
                                        <p:attrNameLst>
                                          <p:attrName>ppt_x</p:attrName>
                                        </p:attrNameLst>
                                      </p:cBhvr>
                                      <p:tavLst>
                                        <p:tav tm="0">
                                          <p:val>
                                            <p:strVal val="0-#ppt_w/2"/>
                                          </p:val>
                                        </p:tav>
                                        <p:tav tm="100000">
                                          <p:val>
                                            <p:strVal val="#ppt_x"/>
                                          </p:val>
                                        </p:tav>
                                      </p:tavLst>
                                    </p:anim>
                                    <p:anim calcmode="lin" valueType="num">
                                      <p:cBhvr additive="base">
                                        <p:cTn id="95" dur="100" fill="hold"/>
                                        <p:tgtEl>
                                          <p:spTgt spid="21"/>
                                        </p:tgtEl>
                                        <p:attrNameLst>
                                          <p:attrName>ppt_y</p:attrName>
                                        </p:attrNameLst>
                                      </p:cBhvr>
                                      <p:tavLst>
                                        <p:tav tm="0">
                                          <p:val>
                                            <p:strVal val="#ppt_y"/>
                                          </p:val>
                                        </p:tav>
                                        <p:tav tm="100000">
                                          <p:val>
                                            <p:strVal val="#ppt_y"/>
                                          </p:val>
                                        </p:tav>
                                      </p:tavLst>
                                    </p:anim>
                                  </p:childTnLst>
                                </p:cTn>
                              </p:par>
                            </p:childTnLst>
                          </p:cTn>
                        </p:par>
                        <p:par>
                          <p:cTn id="96" fill="hold" nodeType="afterGroup">
                            <p:stCondLst>
                              <p:cond delay="2600"/>
                            </p:stCondLst>
                            <p:childTnLst>
                              <p:par>
                                <p:cTn id="97" presetID="2" presetClass="entr" presetSubtype="8" fill="hold" nodeType="afterEffect">
                                  <p:stCondLst>
                                    <p:cond delay="0"/>
                                  </p:stCondLst>
                                  <p:childTnLst>
                                    <p:set>
                                      <p:cBhvr>
                                        <p:cTn id="98" dur="1" fill="hold">
                                          <p:stCondLst>
                                            <p:cond delay="0"/>
                                          </p:stCondLst>
                                        </p:cTn>
                                        <p:tgtEl>
                                          <p:spTgt spid="20"/>
                                        </p:tgtEl>
                                        <p:attrNameLst>
                                          <p:attrName>style.visibility</p:attrName>
                                        </p:attrNameLst>
                                      </p:cBhvr>
                                      <p:to>
                                        <p:strVal val="visible"/>
                                      </p:to>
                                    </p:set>
                                    <p:anim calcmode="lin" valueType="num">
                                      <p:cBhvr additive="base">
                                        <p:cTn id="99" dur="100" fill="hold"/>
                                        <p:tgtEl>
                                          <p:spTgt spid="20"/>
                                        </p:tgtEl>
                                        <p:attrNameLst>
                                          <p:attrName>ppt_x</p:attrName>
                                        </p:attrNameLst>
                                      </p:cBhvr>
                                      <p:tavLst>
                                        <p:tav tm="0">
                                          <p:val>
                                            <p:strVal val="0-#ppt_w/2"/>
                                          </p:val>
                                        </p:tav>
                                        <p:tav tm="100000">
                                          <p:val>
                                            <p:strVal val="#ppt_x"/>
                                          </p:val>
                                        </p:tav>
                                      </p:tavLst>
                                    </p:anim>
                                    <p:anim calcmode="lin" valueType="num">
                                      <p:cBhvr additive="base">
                                        <p:cTn id="100" dur="100" fill="hold"/>
                                        <p:tgtEl>
                                          <p:spTgt spid="20"/>
                                        </p:tgtEl>
                                        <p:attrNameLst>
                                          <p:attrName>ppt_y</p:attrName>
                                        </p:attrNameLst>
                                      </p:cBhvr>
                                      <p:tavLst>
                                        <p:tav tm="0">
                                          <p:val>
                                            <p:strVal val="#ppt_y"/>
                                          </p:val>
                                        </p:tav>
                                        <p:tav tm="100000">
                                          <p:val>
                                            <p:strVal val="#ppt_y"/>
                                          </p:val>
                                        </p:tav>
                                      </p:tavLst>
                                    </p:anim>
                                  </p:childTnLst>
                                </p:cTn>
                              </p:par>
                            </p:childTnLst>
                          </p:cTn>
                        </p:par>
                        <p:par>
                          <p:cTn id="101" fill="hold" nodeType="afterGroup">
                            <p:stCondLst>
                              <p:cond delay="2700"/>
                            </p:stCondLst>
                            <p:childTnLst>
                              <p:par>
                                <p:cTn id="102" presetID="2" presetClass="entr" presetSubtype="8" fill="hold" nodeType="afterEffect">
                                  <p:stCondLst>
                                    <p:cond delay="0"/>
                                  </p:stCondLst>
                                  <p:childTnLst>
                                    <p:set>
                                      <p:cBhvr>
                                        <p:cTn id="103" dur="1" fill="hold">
                                          <p:stCondLst>
                                            <p:cond delay="0"/>
                                          </p:stCondLst>
                                        </p:cTn>
                                        <p:tgtEl>
                                          <p:spTgt spid="19"/>
                                        </p:tgtEl>
                                        <p:attrNameLst>
                                          <p:attrName>style.visibility</p:attrName>
                                        </p:attrNameLst>
                                      </p:cBhvr>
                                      <p:to>
                                        <p:strVal val="visible"/>
                                      </p:to>
                                    </p:set>
                                    <p:anim calcmode="lin" valueType="num">
                                      <p:cBhvr additive="base">
                                        <p:cTn id="104" dur="100" fill="hold"/>
                                        <p:tgtEl>
                                          <p:spTgt spid="19"/>
                                        </p:tgtEl>
                                        <p:attrNameLst>
                                          <p:attrName>ppt_x</p:attrName>
                                        </p:attrNameLst>
                                      </p:cBhvr>
                                      <p:tavLst>
                                        <p:tav tm="0">
                                          <p:val>
                                            <p:strVal val="0-#ppt_w/2"/>
                                          </p:val>
                                        </p:tav>
                                        <p:tav tm="100000">
                                          <p:val>
                                            <p:strVal val="#ppt_x"/>
                                          </p:val>
                                        </p:tav>
                                      </p:tavLst>
                                    </p:anim>
                                    <p:anim calcmode="lin" valueType="num">
                                      <p:cBhvr additive="base">
                                        <p:cTn id="105" dur="100" fill="hold"/>
                                        <p:tgtEl>
                                          <p:spTgt spid="19"/>
                                        </p:tgtEl>
                                        <p:attrNameLst>
                                          <p:attrName>ppt_y</p:attrName>
                                        </p:attrNameLst>
                                      </p:cBhvr>
                                      <p:tavLst>
                                        <p:tav tm="0">
                                          <p:val>
                                            <p:strVal val="#ppt_y"/>
                                          </p:val>
                                        </p:tav>
                                        <p:tav tm="100000">
                                          <p:val>
                                            <p:strVal val="#ppt_y"/>
                                          </p:val>
                                        </p:tav>
                                      </p:tavLst>
                                    </p:anim>
                                  </p:childTnLst>
                                </p:cTn>
                              </p:par>
                            </p:childTnLst>
                          </p:cTn>
                        </p:par>
                        <p:par>
                          <p:cTn id="106" fill="hold" nodeType="afterGroup">
                            <p:stCondLst>
                              <p:cond delay="2800"/>
                            </p:stCondLst>
                            <p:childTnLst>
                              <p:par>
                                <p:cTn id="107" presetID="2" presetClass="entr" presetSubtype="8" fill="hold" nodeType="afterEffect">
                                  <p:stCondLst>
                                    <p:cond delay="0"/>
                                  </p:stCondLst>
                                  <p:childTnLst>
                                    <p:set>
                                      <p:cBhvr>
                                        <p:cTn id="108" dur="1" fill="hold">
                                          <p:stCondLst>
                                            <p:cond delay="0"/>
                                          </p:stCondLst>
                                        </p:cTn>
                                        <p:tgtEl>
                                          <p:spTgt spid="18"/>
                                        </p:tgtEl>
                                        <p:attrNameLst>
                                          <p:attrName>style.visibility</p:attrName>
                                        </p:attrNameLst>
                                      </p:cBhvr>
                                      <p:to>
                                        <p:strVal val="visible"/>
                                      </p:to>
                                    </p:set>
                                    <p:anim calcmode="lin" valueType="num">
                                      <p:cBhvr additive="base">
                                        <p:cTn id="109" dur="100" fill="hold"/>
                                        <p:tgtEl>
                                          <p:spTgt spid="18"/>
                                        </p:tgtEl>
                                        <p:attrNameLst>
                                          <p:attrName>ppt_x</p:attrName>
                                        </p:attrNameLst>
                                      </p:cBhvr>
                                      <p:tavLst>
                                        <p:tav tm="0">
                                          <p:val>
                                            <p:strVal val="0-#ppt_w/2"/>
                                          </p:val>
                                        </p:tav>
                                        <p:tav tm="100000">
                                          <p:val>
                                            <p:strVal val="#ppt_x"/>
                                          </p:val>
                                        </p:tav>
                                      </p:tavLst>
                                    </p:anim>
                                    <p:anim calcmode="lin" valueType="num">
                                      <p:cBhvr additive="base">
                                        <p:cTn id="110" dur="100" fill="hold"/>
                                        <p:tgtEl>
                                          <p:spTgt spid="18"/>
                                        </p:tgtEl>
                                        <p:attrNameLst>
                                          <p:attrName>ppt_y</p:attrName>
                                        </p:attrNameLst>
                                      </p:cBhvr>
                                      <p:tavLst>
                                        <p:tav tm="0">
                                          <p:val>
                                            <p:strVal val="#ppt_y"/>
                                          </p:val>
                                        </p:tav>
                                        <p:tav tm="100000">
                                          <p:val>
                                            <p:strVal val="#ppt_y"/>
                                          </p:val>
                                        </p:tav>
                                      </p:tavLst>
                                    </p:anim>
                                  </p:childTnLst>
                                </p:cTn>
                              </p:par>
                            </p:childTnLst>
                          </p:cTn>
                        </p:par>
                        <p:par>
                          <p:cTn id="111" fill="hold" nodeType="afterGroup">
                            <p:stCondLst>
                              <p:cond delay="2900"/>
                            </p:stCondLst>
                            <p:childTnLst>
                              <p:par>
                                <p:cTn id="112" presetID="2" presetClass="entr" presetSubtype="8" fill="hold" nodeType="afterEffect">
                                  <p:stCondLst>
                                    <p:cond delay="0"/>
                                  </p:stCondLst>
                                  <p:childTnLst>
                                    <p:set>
                                      <p:cBhvr>
                                        <p:cTn id="113" dur="1" fill="hold">
                                          <p:stCondLst>
                                            <p:cond delay="0"/>
                                          </p:stCondLst>
                                        </p:cTn>
                                        <p:tgtEl>
                                          <p:spTgt spid="17"/>
                                        </p:tgtEl>
                                        <p:attrNameLst>
                                          <p:attrName>style.visibility</p:attrName>
                                        </p:attrNameLst>
                                      </p:cBhvr>
                                      <p:to>
                                        <p:strVal val="visible"/>
                                      </p:to>
                                    </p:set>
                                    <p:anim calcmode="lin" valueType="num">
                                      <p:cBhvr additive="base">
                                        <p:cTn id="114" dur="100" fill="hold"/>
                                        <p:tgtEl>
                                          <p:spTgt spid="17"/>
                                        </p:tgtEl>
                                        <p:attrNameLst>
                                          <p:attrName>ppt_x</p:attrName>
                                        </p:attrNameLst>
                                      </p:cBhvr>
                                      <p:tavLst>
                                        <p:tav tm="0">
                                          <p:val>
                                            <p:strVal val="0-#ppt_w/2"/>
                                          </p:val>
                                        </p:tav>
                                        <p:tav tm="100000">
                                          <p:val>
                                            <p:strVal val="#ppt_x"/>
                                          </p:val>
                                        </p:tav>
                                      </p:tavLst>
                                    </p:anim>
                                    <p:anim calcmode="lin" valueType="num">
                                      <p:cBhvr additive="base">
                                        <p:cTn id="115" dur="100" fill="hold"/>
                                        <p:tgtEl>
                                          <p:spTgt spid="17"/>
                                        </p:tgtEl>
                                        <p:attrNameLst>
                                          <p:attrName>ppt_y</p:attrName>
                                        </p:attrNameLst>
                                      </p:cBhvr>
                                      <p:tavLst>
                                        <p:tav tm="0">
                                          <p:val>
                                            <p:strVal val="#ppt_y"/>
                                          </p:val>
                                        </p:tav>
                                        <p:tav tm="100000">
                                          <p:val>
                                            <p:strVal val="#ppt_y"/>
                                          </p:val>
                                        </p:tav>
                                      </p:tavLst>
                                    </p:anim>
                                  </p:childTnLst>
                                </p:cTn>
                              </p:par>
                            </p:childTnLst>
                          </p:cTn>
                        </p:par>
                        <p:par>
                          <p:cTn id="116" fill="hold" nodeType="afterGroup">
                            <p:stCondLst>
                              <p:cond delay="3000"/>
                            </p:stCondLst>
                            <p:childTnLst>
                              <p:par>
                                <p:cTn id="117" presetID="2" presetClass="entr" presetSubtype="8" fill="hold" nodeType="afterEffect">
                                  <p:stCondLst>
                                    <p:cond delay="0"/>
                                  </p:stCondLst>
                                  <p:childTnLst>
                                    <p:set>
                                      <p:cBhvr>
                                        <p:cTn id="118" dur="1" fill="hold">
                                          <p:stCondLst>
                                            <p:cond delay="0"/>
                                          </p:stCondLst>
                                        </p:cTn>
                                        <p:tgtEl>
                                          <p:spTgt spid="16"/>
                                        </p:tgtEl>
                                        <p:attrNameLst>
                                          <p:attrName>style.visibility</p:attrName>
                                        </p:attrNameLst>
                                      </p:cBhvr>
                                      <p:to>
                                        <p:strVal val="visible"/>
                                      </p:to>
                                    </p:set>
                                    <p:anim calcmode="lin" valueType="num">
                                      <p:cBhvr additive="base">
                                        <p:cTn id="119" dur="100" fill="hold"/>
                                        <p:tgtEl>
                                          <p:spTgt spid="16"/>
                                        </p:tgtEl>
                                        <p:attrNameLst>
                                          <p:attrName>ppt_x</p:attrName>
                                        </p:attrNameLst>
                                      </p:cBhvr>
                                      <p:tavLst>
                                        <p:tav tm="0">
                                          <p:val>
                                            <p:strVal val="0-#ppt_w/2"/>
                                          </p:val>
                                        </p:tav>
                                        <p:tav tm="100000">
                                          <p:val>
                                            <p:strVal val="#ppt_x"/>
                                          </p:val>
                                        </p:tav>
                                      </p:tavLst>
                                    </p:anim>
                                    <p:anim calcmode="lin" valueType="num">
                                      <p:cBhvr additive="base">
                                        <p:cTn id="120" dur="100" fill="hold"/>
                                        <p:tgtEl>
                                          <p:spTgt spid="16"/>
                                        </p:tgtEl>
                                        <p:attrNameLst>
                                          <p:attrName>ppt_y</p:attrName>
                                        </p:attrNameLst>
                                      </p:cBhvr>
                                      <p:tavLst>
                                        <p:tav tm="0">
                                          <p:val>
                                            <p:strVal val="#ppt_y"/>
                                          </p:val>
                                        </p:tav>
                                        <p:tav tm="100000">
                                          <p:val>
                                            <p:strVal val="#ppt_y"/>
                                          </p:val>
                                        </p:tav>
                                      </p:tavLst>
                                    </p:anim>
                                  </p:childTnLst>
                                </p:cTn>
                              </p:par>
                            </p:childTnLst>
                          </p:cTn>
                        </p:par>
                        <p:par>
                          <p:cTn id="121" fill="hold" nodeType="afterGroup">
                            <p:stCondLst>
                              <p:cond delay="3100"/>
                            </p:stCondLst>
                            <p:childTnLst>
                              <p:par>
                                <p:cTn id="122" presetID="2" presetClass="entr" presetSubtype="8" fill="hold" nodeType="afterEffect">
                                  <p:stCondLst>
                                    <p:cond delay="0"/>
                                  </p:stCondLst>
                                  <p:childTnLst>
                                    <p:set>
                                      <p:cBhvr>
                                        <p:cTn id="123" dur="1" fill="hold">
                                          <p:stCondLst>
                                            <p:cond delay="0"/>
                                          </p:stCondLst>
                                        </p:cTn>
                                        <p:tgtEl>
                                          <p:spTgt spid="15"/>
                                        </p:tgtEl>
                                        <p:attrNameLst>
                                          <p:attrName>style.visibility</p:attrName>
                                        </p:attrNameLst>
                                      </p:cBhvr>
                                      <p:to>
                                        <p:strVal val="visible"/>
                                      </p:to>
                                    </p:set>
                                    <p:anim calcmode="lin" valueType="num">
                                      <p:cBhvr additive="base">
                                        <p:cTn id="124" dur="100" fill="hold"/>
                                        <p:tgtEl>
                                          <p:spTgt spid="15"/>
                                        </p:tgtEl>
                                        <p:attrNameLst>
                                          <p:attrName>ppt_x</p:attrName>
                                        </p:attrNameLst>
                                      </p:cBhvr>
                                      <p:tavLst>
                                        <p:tav tm="0">
                                          <p:val>
                                            <p:strVal val="0-#ppt_w/2"/>
                                          </p:val>
                                        </p:tav>
                                        <p:tav tm="100000">
                                          <p:val>
                                            <p:strVal val="#ppt_x"/>
                                          </p:val>
                                        </p:tav>
                                      </p:tavLst>
                                    </p:anim>
                                    <p:anim calcmode="lin" valueType="num">
                                      <p:cBhvr additive="base">
                                        <p:cTn id="125" dur="100" fill="hold"/>
                                        <p:tgtEl>
                                          <p:spTgt spid="15"/>
                                        </p:tgtEl>
                                        <p:attrNameLst>
                                          <p:attrName>ppt_y</p:attrName>
                                        </p:attrNameLst>
                                      </p:cBhvr>
                                      <p:tavLst>
                                        <p:tav tm="0">
                                          <p:val>
                                            <p:strVal val="#ppt_y"/>
                                          </p:val>
                                        </p:tav>
                                        <p:tav tm="100000">
                                          <p:val>
                                            <p:strVal val="#ppt_y"/>
                                          </p:val>
                                        </p:tav>
                                      </p:tavLst>
                                    </p:anim>
                                  </p:childTnLst>
                                </p:cTn>
                              </p:par>
                            </p:childTnLst>
                          </p:cTn>
                        </p:par>
                        <p:par>
                          <p:cTn id="126" fill="hold" nodeType="afterGroup">
                            <p:stCondLst>
                              <p:cond delay="3200"/>
                            </p:stCondLst>
                            <p:childTnLst>
                              <p:par>
                                <p:cTn id="127" presetID="22" presetClass="entr" presetSubtype="8" fill="hold" nodeType="afterEffect">
                                  <p:stCondLst>
                                    <p:cond delay="0"/>
                                  </p:stCondLst>
                                  <p:childTnLst>
                                    <p:set>
                                      <p:cBhvr>
                                        <p:cTn id="128" dur="1" fill="hold">
                                          <p:stCondLst>
                                            <p:cond delay="0"/>
                                          </p:stCondLst>
                                        </p:cTn>
                                        <p:tgtEl>
                                          <p:spTgt spid="11"/>
                                        </p:tgtEl>
                                        <p:attrNameLst>
                                          <p:attrName>style.visibility</p:attrName>
                                        </p:attrNameLst>
                                      </p:cBhvr>
                                      <p:to>
                                        <p:strVal val="visible"/>
                                      </p:to>
                                    </p:set>
                                    <p:animEffect transition="in" filter="wipe(left)">
                                      <p:cBhvr>
                                        <p:cTn id="129" dur="500"/>
                                        <p:tgtEl>
                                          <p:spTgt spid="11"/>
                                        </p:tgtEl>
                                      </p:cBhvr>
                                    </p:animEffect>
                                  </p:childTnLst>
                                </p:cTn>
                              </p:par>
                            </p:childTnLst>
                          </p:cTn>
                        </p:par>
                        <p:par>
                          <p:cTn id="130" fill="hold" nodeType="afterGroup">
                            <p:stCondLst>
                              <p:cond delay="3700"/>
                            </p:stCondLst>
                            <p:childTnLst>
                              <p:par>
                                <p:cTn id="131" presetID="42" presetClass="entr" presetSubtype="0" fill="hold" nodeType="afterEffect">
                                  <p:stCondLst>
                                    <p:cond delay="0"/>
                                  </p:stCondLst>
                                  <p:childTnLst>
                                    <p:set>
                                      <p:cBhvr>
                                        <p:cTn id="132" dur="1" fill="hold">
                                          <p:stCondLst>
                                            <p:cond delay="0"/>
                                          </p:stCondLst>
                                        </p:cTn>
                                        <p:tgtEl>
                                          <p:spTgt spid="31"/>
                                        </p:tgtEl>
                                        <p:attrNameLst>
                                          <p:attrName>style.visibility</p:attrName>
                                        </p:attrNameLst>
                                      </p:cBhvr>
                                      <p:to>
                                        <p:strVal val="visible"/>
                                      </p:to>
                                    </p:set>
                                    <p:animEffect transition="in" filter="fade">
                                      <p:cBhvr>
                                        <p:cTn id="133" dur="200"/>
                                        <p:tgtEl>
                                          <p:spTgt spid="31"/>
                                        </p:tgtEl>
                                      </p:cBhvr>
                                    </p:animEffect>
                                    <p:anim calcmode="lin" valueType="num">
                                      <p:cBhvr>
                                        <p:cTn id="134" dur="200" fill="hold"/>
                                        <p:tgtEl>
                                          <p:spTgt spid="31"/>
                                        </p:tgtEl>
                                        <p:attrNameLst>
                                          <p:attrName>ppt_x</p:attrName>
                                        </p:attrNameLst>
                                      </p:cBhvr>
                                      <p:tavLst>
                                        <p:tav tm="0">
                                          <p:val>
                                            <p:strVal val="#ppt_x"/>
                                          </p:val>
                                        </p:tav>
                                        <p:tav tm="100000">
                                          <p:val>
                                            <p:strVal val="#ppt_x"/>
                                          </p:val>
                                        </p:tav>
                                      </p:tavLst>
                                    </p:anim>
                                    <p:anim calcmode="lin" valueType="num">
                                      <p:cBhvr>
                                        <p:cTn id="135" dur="200" fill="hold"/>
                                        <p:tgtEl>
                                          <p:spTgt spid="31"/>
                                        </p:tgtEl>
                                        <p:attrNameLst>
                                          <p:attrName>ppt_y</p:attrName>
                                        </p:attrNameLst>
                                      </p:cBhvr>
                                      <p:tavLst>
                                        <p:tav tm="0">
                                          <p:val>
                                            <p:strVal val="#ppt_y+.1"/>
                                          </p:val>
                                        </p:tav>
                                        <p:tav tm="100000">
                                          <p:val>
                                            <p:strVal val="#ppt_y"/>
                                          </p:val>
                                        </p:tav>
                                      </p:tavLst>
                                    </p:anim>
                                  </p:childTnLst>
                                </p:cTn>
                              </p:par>
                            </p:childTnLst>
                          </p:cTn>
                        </p:par>
                        <p:par>
                          <p:cTn id="136" fill="hold" nodeType="afterGroup">
                            <p:stCondLst>
                              <p:cond delay="3900"/>
                            </p:stCondLst>
                            <p:childTnLst>
                              <p:par>
                                <p:cTn id="137" presetID="2" presetClass="entr" presetSubtype="2" fill="hold" nodeType="afterEffect">
                                  <p:stCondLst>
                                    <p:cond delay="0"/>
                                  </p:stCondLst>
                                  <p:childTnLst>
                                    <p:set>
                                      <p:cBhvr>
                                        <p:cTn id="138" dur="1" fill="hold">
                                          <p:stCondLst>
                                            <p:cond delay="0"/>
                                          </p:stCondLst>
                                        </p:cTn>
                                        <p:tgtEl>
                                          <p:spTgt spid="41"/>
                                        </p:tgtEl>
                                        <p:attrNameLst>
                                          <p:attrName>style.visibility</p:attrName>
                                        </p:attrNameLst>
                                      </p:cBhvr>
                                      <p:to>
                                        <p:strVal val="visible"/>
                                      </p:to>
                                    </p:set>
                                    <p:anim calcmode="lin" valueType="num">
                                      <p:cBhvr additive="base">
                                        <p:cTn id="139" dur="200" fill="hold"/>
                                        <p:tgtEl>
                                          <p:spTgt spid="41"/>
                                        </p:tgtEl>
                                        <p:attrNameLst>
                                          <p:attrName>ppt_x</p:attrName>
                                        </p:attrNameLst>
                                      </p:cBhvr>
                                      <p:tavLst>
                                        <p:tav tm="0">
                                          <p:val>
                                            <p:strVal val="1+#ppt_w/2"/>
                                          </p:val>
                                        </p:tav>
                                        <p:tav tm="100000">
                                          <p:val>
                                            <p:strVal val="#ppt_x"/>
                                          </p:val>
                                        </p:tav>
                                      </p:tavLst>
                                    </p:anim>
                                    <p:anim calcmode="lin" valueType="num">
                                      <p:cBhvr additive="base">
                                        <p:cTn id="140" dur="200" fill="hold"/>
                                        <p:tgtEl>
                                          <p:spTgt spid="41"/>
                                        </p:tgtEl>
                                        <p:attrNameLst>
                                          <p:attrName>ppt_y</p:attrName>
                                        </p:attrNameLst>
                                      </p:cBhvr>
                                      <p:tavLst>
                                        <p:tav tm="0">
                                          <p:val>
                                            <p:strVal val="#ppt_y"/>
                                          </p:val>
                                        </p:tav>
                                        <p:tav tm="100000">
                                          <p:val>
                                            <p:strVal val="#ppt_y"/>
                                          </p:val>
                                        </p:tav>
                                      </p:tavLst>
                                    </p:anim>
                                  </p:childTnLst>
                                </p:cTn>
                              </p:par>
                            </p:childTnLst>
                          </p:cTn>
                        </p:par>
                        <p:par>
                          <p:cTn id="141" fill="hold" nodeType="afterGroup">
                            <p:stCondLst>
                              <p:cond delay="4100"/>
                            </p:stCondLst>
                            <p:childTnLst>
                              <p:par>
                                <p:cTn id="142" presetID="2" presetClass="entr" presetSubtype="2" fill="hold" nodeType="afterEffect">
                                  <p:stCondLst>
                                    <p:cond delay="0"/>
                                  </p:stCondLst>
                                  <p:childTnLst>
                                    <p:set>
                                      <p:cBhvr>
                                        <p:cTn id="143" dur="1" fill="hold">
                                          <p:stCondLst>
                                            <p:cond delay="0"/>
                                          </p:stCondLst>
                                        </p:cTn>
                                        <p:tgtEl>
                                          <p:spTgt spid="36"/>
                                        </p:tgtEl>
                                        <p:attrNameLst>
                                          <p:attrName>style.visibility</p:attrName>
                                        </p:attrNameLst>
                                      </p:cBhvr>
                                      <p:to>
                                        <p:strVal val="visible"/>
                                      </p:to>
                                    </p:set>
                                    <p:anim calcmode="lin" valueType="num">
                                      <p:cBhvr additive="base">
                                        <p:cTn id="144" dur="200" fill="hold"/>
                                        <p:tgtEl>
                                          <p:spTgt spid="36"/>
                                        </p:tgtEl>
                                        <p:attrNameLst>
                                          <p:attrName>ppt_x</p:attrName>
                                        </p:attrNameLst>
                                      </p:cBhvr>
                                      <p:tavLst>
                                        <p:tav tm="0">
                                          <p:val>
                                            <p:strVal val="1+#ppt_w/2"/>
                                          </p:val>
                                        </p:tav>
                                        <p:tav tm="100000">
                                          <p:val>
                                            <p:strVal val="#ppt_x"/>
                                          </p:val>
                                        </p:tav>
                                      </p:tavLst>
                                    </p:anim>
                                    <p:anim calcmode="lin" valueType="num">
                                      <p:cBhvr additive="base">
                                        <p:cTn id="145" dur="200" fill="hold"/>
                                        <p:tgtEl>
                                          <p:spTgt spid="36"/>
                                        </p:tgtEl>
                                        <p:attrNameLst>
                                          <p:attrName>ppt_y</p:attrName>
                                        </p:attrNameLst>
                                      </p:cBhvr>
                                      <p:tavLst>
                                        <p:tav tm="0">
                                          <p:val>
                                            <p:strVal val="#ppt_y"/>
                                          </p:val>
                                        </p:tav>
                                        <p:tav tm="100000">
                                          <p:val>
                                            <p:strVal val="#ppt_y"/>
                                          </p:val>
                                        </p:tav>
                                      </p:tavLst>
                                    </p:anim>
                                  </p:childTnLst>
                                </p:cTn>
                              </p:par>
                              <p:par>
                                <p:cTn id="146" presetID="22" presetClass="entr" presetSubtype="8" fill="hold" nodeType="withEffect">
                                  <p:stCondLst>
                                    <p:cond delay="0"/>
                                  </p:stCondLst>
                                  <p:childTnLst>
                                    <p:set>
                                      <p:cBhvr>
                                        <p:cTn id="147" dur="1" fill="hold">
                                          <p:stCondLst>
                                            <p:cond delay="0"/>
                                          </p:stCondLst>
                                        </p:cTn>
                                        <p:tgtEl>
                                          <p:spTgt spid="56"/>
                                        </p:tgtEl>
                                        <p:attrNameLst>
                                          <p:attrName>style.visibility</p:attrName>
                                        </p:attrNameLst>
                                      </p:cBhvr>
                                      <p:to>
                                        <p:strVal val="visible"/>
                                      </p:to>
                                    </p:set>
                                    <p:animEffect transition="in" filter="wipe(left)">
                                      <p:cBhvr>
                                        <p:cTn id="148" dur="500"/>
                                        <p:tgtEl>
                                          <p:spTgt spid="56"/>
                                        </p:tgtEl>
                                      </p:cBhvr>
                                    </p:animEffect>
                                  </p:childTnLst>
                                </p:cTn>
                              </p:par>
                            </p:childTnLst>
                          </p:cTn>
                        </p:par>
                        <p:par>
                          <p:cTn id="149" fill="hold" nodeType="afterGroup">
                            <p:stCondLst>
                              <p:cond delay="4600"/>
                            </p:stCondLst>
                            <p:childTnLst>
                              <p:par>
                                <p:cTn id="150" presetID="2" presetClass="entr" presetSubtype="8" fill="hold" nodeType="afterEffect">
                                  <p:stCondLst>
                                    <p:cond delay="0"/>
                                  </p:stCondLst>
                                  <p:childTnLst>
                                    <p:set>
                                      <p:cBhvr>
                                        <p:cTn id="151" dur="1" fill="hold">
                                          <p:stCondLst>
                                            <p:cond delay="0"/>
                                          </p:stCondLst>
                                        </p:cTn>
                                        <p:tgtEl>
                                          <p:spTgt spid="57"/>
                                        </p:tgtEl>
                                        <p:attrNameLst>
                                          <p:attrName>style.visibility</p:attrName>
                                        </p:attrNameLst>
                                      </p:cBhvr>
                                      <p:to>
                                        <p:strVal val="visible"/>
                                      </p:to>
                                    </p:set>
                                    <p:anim calcmode="lin" valueType="num">
                                      <p:cBhvr additive="base">
                                        <p:cTn id="152" dur="100" fill="hold"/>
                                        <p:tgtEl>
                                          <p:spTgt spid="57"/>
                                        </p:tgtEl>
                                        <p:attrNameLst>
                                          <p:attrName>ppt_x</p:attrName>
                                        </p:attrNameLst>
                                      </p:cBhvr>
                                      <p:tavLst>
                                        <p:tav tm="0">
                                          <p:val>
                                            <p:strVal val="0-#ppt_w/2"/>
                                          </p:val>
                                        </p:tav>
                                        <p:tav tm="100000">
                                          <p:val>
                                            <p:strVal val="#ppt_x"/>
                                          </p:val>
                                        </p:tav>
                                      </p:tavLst>
                                    </p:anim>
                                    <p:anim calcmode="lin" valueType="num">
                                      <p:cBhvr additive="base">
                                        <p:cTn id="153" dur="100" fill="hold"/>
                                        <p:tgtEl>
                                          <p:spTgt spid="57"/>
                                        </p:tgtEl>
                                        <p:attrNameLst>
                                          <p:attrName>ppt_y</p:attrName>
                                        </p:attrNameLst>
                                      </p:cBhvr>
                                      <p:tavLst>
                                        <p:tav tm="0">
                                          <p:val>
                                            <p:strVal val="#ppt_y"/>
                                          </p:val>
                                        </p:tav>
                                        <p:tav tm="100000">
                                          <p:val>
                                            <p:strVal val="#ppt_y"/>
                                          </p:val>
                                        </p:tav>
                                      </p:tavLst>
                                    </p:anim>
                                  </p:childTnLst>
                                </p:cTn>
                              </p:par>
                            </p:childTnLst>
                          </p:cTn>
                        </p:par>
                        <p:par>
                          <p:cTn id="154" fill="hold" nodeType="afterGroup">
                            <p:stCondLst>
                              <p:cond delay="4700"/>
                            </p:stCondLst>
                            <p:childTnLst>
                              <p:par>
                                <p:cTn id="155" presetID="2" presetClass="entr" presetSubtype="8" fill="hold" nodeType="afterEffect">
                                  <p:stCondLst>
                                    <p:cond delay="0"/>
                                  </p:stCondLst>
                                  <p:childTnLst>
                                    <p:set>
                                      <p:cBhvr>
                                        <p:cTn id="156" dur="1" fill="hold">
                                          <p:stCondLst>
                                            <p:cond delay="0"/>
                                          </p:stCondLst>
                                        </p:cTn>
                                        <p:tgtEl>
                                          <p:spTgt spid="58"/>
                                        </p:tgtEl>
                                        <p:attrNameLst>
                                          <p:attrName>style.visibility</p:attrName>
                                        </p:attrNameLst>
                                      </p:cBhvr>
                                      <p:to>
                                        <p:strVal val="visible"/>
                                      </p:to>
                                    </p:set>
                                    <p:anim calcmode="lin" valueType="num">
                                      <p:cBhvr additive="base">
                                        <p:cTn id="157" dur="100" fill="hold"/>
                                        <p:tgtEl>
                                          <p:spTgt spid="58"/>
                                        </p:tgtEl>
                                        <p:attrNameLst>
                                          <p:attrName>ppt_x</p:attrName>
                                        </p:attrNameLst>
                                      </p:cBhvr>
                                      <p:tavLst>
                                        <p:tav tm="0">
                                          <p:val>
                                            <p:strVal val="0-#ppt_w/2"/>
                                          </p:val>
                                        </p:tav>
                                        <p:tav tm="100000">
                                          <p:val>
                                            <p:strVal val="#ppt_x"/>
                                          </p:val>
                                        </p:tav>
                                      </p:tavLst>
                                    </p:anim>
                                    <p:anim calcmode="lin" valueType="num">
                                      <p:cBhvr additive="base">
                                        <p:cTn id="158" dur="100" fill="hold"/>
                                        <p:tgtEl>
                                          <p:spTgt spid="58"/>
                                        </p:tgtEl>
                                        <p:attrNameLst>
                                          <p:attrName>ppt_y</p:attrName>
                                        </p:attrNameLst>
                                      </p:cBhvr>
                                      <p:tavLst>
                                        <p:tav tm="0">
                                          <p:val>
                                            <p:strVal val="#ppt_y"/>
                                          </p:val>
                                        </p:tav>
                                        <p:tav tm="100000">
                                          <p:val>
                                            <p:strVal val="#ppt_y"/>
                                          </p:val>
                                        </p:tav>
                                      </p:tavLst>
                                    </p:anim>
                                  </p:childTnLst>
                                </p:cTn>
                              </p:par>
                            </p:childTnLst>
                          </p:cTn>
                        </p:par>
                        <p:par>
                          <p:cTn id="159" fill="hold" nodeType="afterGroup">
                            <p:stCondLst>
                              <p:cond delay="4800"/>
                            </p:stCondLst>
                            <p:childTnLst>
                              <p:par>
                                <p:cTn id="160" presetID="2" presetClass="entr" presetSubtype="8" fill="hold" nodeType="afterEffect">
                                  <p:stCondLst>
                                    <p:cond delay="0"/>
                                  </p:stCondLst>
                                  <p:childTnLst>
                                    <p:set>
                                      <p:cBhvr>
                                        <p:cTn id="161" dur="1" fill="hold">
                                          <p:stCondLst>
                                            <p:cond delay="0"/>
                                          </p:stCondLst>
                                        </p:cTn>
                                        <p:tgtEl>
                                          <p:spTgt spid="59"/>
                                        </p:tgtEl>
                                        <p:attrNameLst>
                                          <p:attrName>style.visibility</p:attrName>
                                        </p:attrNameLst>
                                      </p:cBhvr>
                                      <p:to>
                                        <p:strVal val="visible"/>
                                      </p:to>
                                    </p:set>
                                    <p:anim calcmode="lin" valueType="num">
                                      <p:cBhvr additive="base">
                                        <p:cTn id="162" dur="100" fill="hold"/>
                                        <p:tgtEl>
                                          <p:spTgt spid="59"/>
                                        </p:tgtEl>
                                        <p:attrNameLst>
                                          <p:attrName>ppt_x</p:attrName>
                                        </p:attrNameLst>
                                      </p:cBhvr>
                                      <p:tavLst>
                                        <p:tav tm="0">
                                          <p:val>
                                            <p:strVal val="0-#ppt_w/2"/>
                                          </p:val>
                                        </p:tav>
                                        <p:tav tm="100000">
                                          <p:val>
                                            <p:strVal val="#ppt_x"/>
                                          </p:val>
                                        </p:tav>
                                      </p:tavLst>
                                    </p:anim>
                                    <p:anim calcmode="lin" valueType="num">
                                      <p:cBhvr additive="base">
                                        <p:cTn id="163" dur="100" fill="hold"/>
                                        <p:tgtEl>
                                          <p:spTgt spid="59"/>
                                        </p:tgtEl>
                                        <p:attrNameLst>
                                          <p:attrName>ppt_y</p:attrName>
                                        </p:attrNameLst>
                                      </p:cBhvr>
                                      <p:tavLst>
                                        <p:tav tm="0">
                                          <p:val>
                                            <p:strVal val="#ppt_y"/>
                                          </p:val>
                                        </p:tav>
                                        <p:tav tm="100000">
                                          <p:val>
                                            <p:strVal val="#ppt_y"/>
                                          </p:val>
                                        </p:tav>
                                      </p:tavLst>
                                    </p:anim>
                                  </p:childTnLst>
                                </p:cTn>
                              </p:par>
                            </p:childTnLst>
                          </p:cTn>
                        </p:par>
                        <p:par>
                          <p:cTn id="164" fill="hold" nodeType="afterGroup">
                            <p:stCondLst>
                              <p:cond delay="4900"/>
                            </p:stCondLst>
                            <p:childTnLst>
                              <p:par>
                                <p:cTn id="165" presetID="2" presetClass="entr" presetSubtype="8" fill="hold" nodeType="afterEffect">
                                  <p:stCondLst>
                                    <p:cond delay="0"/>
                                  </p:stCondLst>
                                  <p:childTnLst>
                                    <p:set>
                                      <p:cBhvr>
                                        <p:cTn id="166" dur="1" fill="hold">
                                          <p:stCondLst>
                                            <p:cond delay="0"/>
                                          </p:stCondLst>
                                        </p:cTn>
                                        <p:tgtEl>
                                          <p:spTgt spid="60"/>
                                        </p:tgtEl>
                                        <p:attrNameLst>
                                          <p:attrName>style.visibility</p:attrName>
                                        </p:attrNameLst>
                                      </p:cBhvr>
                                      <p:to>
                                        <p:strVal val="visible"/>
                                      </p:to>
                                    </p:set>
                                    <p:anim calcmode="lin" valueType="num">
                                      <p:cBhvr additive="base">
                                        <p:cTn id="167" dur="100" fill="hold"/>
                                        <p:tgtEl>
                                          <p:spTgt spid="60"/>
                                        </p:tgtEl>
                                        <p:attrNameLst>
                                          <p:attrName>ppt_x</p:attrName>
                                        </p:attrNameLst>
                                      </p:cBhvr>
                                      <p:tavLst>
                                        <p:tav tm="0">
                                          <p:val>
                                            <p:strVal val="0-#ppt_w/2"/>
                                          </p:val>
                                        </p:tav>
                                        <p:tav tm="100000">
                                          <p:val>
                                            <p:strVal val="#ppt_x"/>
                                          </p:val>
                                        </p:tav>
                                      </p:tavLst>
                                    </p:anim>
                                    <p:anim calcmode="lin" valueType="num">
                                      <p:cBhvr additive="base">
                                        <p:cTn id="168" dur="100" fill="hold"/>
                                        <p:tgtEl>
                                          <p:spTgt spid="60"/>
                                        </p:tgtEl>
                                        <p:attrNameLst>
                                          <p:attrName>ppt_y</p:attrName>
                                        </p:attrNameLst>
                                      </p:cBhvr>
                                      <p:tavLst>
                                        <p:tav tm="0">
                                          <p:val>
                                            <p:strVal val="#ppt_y"/>
                                          </p:val>
                                        </p:tav>
                                        <p:tav tm="100000">
                                          <p:val>
                                            <p:strVal val="#ppt_y"/>
                                          </p:val>
                                        </p:tav>
                                      </p:tavLst>
                                    </p:anim>
                                  </p:childTnLst>
                                </p:cTn>
                              </p:par>
                            </p:childTnLst>
                          </p:cTn>
                        </p:par>
                        <p:par>
                          <p:cTn id="169" fill="hold" nodeType="afterGroup">
                            <p:stCondLst>
                              <p:cond delay="5000"/>
                            </p:stCondLst>
                            <p:childTnLst>
                              <p:par>
                                <p:cTn id="170" presetID="2" presetClass="entr" presetSubtype="8" fill="hold" nodeType="afterEffect">
                                  <p:stCondLst>
                                    <p:cond delay="0"/>
                                  </p:stCondLst>
                                  <p:childTnLst>
                                    <p:set>
                                      <p:cBhvr>
                                        <p:cTn id="171" dur="1" fill="hold">
                                          <p:stCondLst>
                                            <p:cond delay="0"/>
                                          </p:stCondLst>
                                        </p:cTn>
                                        <p:tgtEl>
                                          <p:spTgt spid="61"/>
                                        </p:tgtEl>
                                        <p:attrNameLst>
                                          <p:attrName>style.visibility</p:attrName>
                                        </p:attrNameLst>
                                      </p:cBhvr>
                                      <p:to>
                                        <p:strVal val="visible"/>
                                      </p:to>
                                    </p:set>
                                    <p:anim calcmode="lin" valueType="num">
                                      <p:cBhvr additive="base">
                                        <p:cTn id="172" dur="100" fill="hold"/>
                                        <p:tgtEl>
                                          <p:spTgt spid="61"/>
                                        </p:tgtEl>
                                        <p:attrNameLst>
                                          <p:attrName>ppt_x</p:attrName>
                                        </p:attrNameLst>
                                      </p:cBhvr>
                                      <p:tavLst>
                                        <p:tav tm="0">
                                          <p:val>
                                            <p:strVal val="0-#ppt_w/2"/>
                                          </p:val>
                                        </p:tav>
                                        <p:tav tm="100000">
                                          <p:val>
                                            <p:strVal val="#ppt_x"/>
                                          </p:val>
                                        </p:tav>
                                      </p:tavLst>
                                    </p:anim>
                                    <p:anim calcmode="lin" valueType="num">
                                      <p:cBhvr additive="base">
                                        <p:cTn id="173" dur="100" fill="hold"/>
                                        <p:tgtEl>
                                          <p:spTgt spid="61"/>
                                        </p:tgtEl>
                                        <p:attrNameLst>
                                          <p:attrName>ppt_y</p:attrName>
                                        </p:attrNameLst>
                                      </p:cBhvr>
                                      <p:tavLst>
                                        <p:tav tm="0">
                                          <p:val>
                                            <p:strVal val="#ppt_y"/>
                                          </p:val>
                                        </p:tav>
                                        <p:tav tm="100000">
                                          <p:val>
                                            <p:strVal val="#ppt_y"/>
                                          </p:val>
                                        </p:tav>
                                      </p:tavLst>
                                    </p:anim>
                                  </p:childTnLst>
                                </p:cTn>
                              </p:par>
                            </p:childTnLst>
                          </p:cTn>
                        </p:par>
                        <p:par>
                          <p:cTn id="174" fill="hold" nodeType="afterGroup">
                            <p:stCondLst>
                              <p:cond delay="5100"/>
                            </p:stCondLst>
                            <p:childTnLst>
                              <p:par>
                                <p:cTn id="175" presetID="2" presetClass="entr" presetSubtype="8" fill="hold" nodeType="afterEffect">
                                  <p:stCondLst>
                                    <p:cond delay="0"/>
                                  </p:stCondLst>
                                  <p:childTnLst>
                                    <p:set>
                                      <p:cBhvr>
                                        <p:cTn id="176" dur="1" fill="hold">
                                          <p:stCondLst>
                                            <p:cond delay="0"/>
                                          </p:stCondLst>
                                        </p:cTn>
                                        <p:tgtEl>
                                          <p:spTgt spid="62"/>
                                        </p:tgtEl>
                                        <p:attrNameLst>
                                          <p:attrName>style.visibility</p:attrName>
                                        </p:attrNameLst>
                                      </p:cBhvr>
                                      <p:to>
                                        <p:strVal val="visible"/>
                                      </p:to>
                                    </p:set>
                                    <p:anim calcmode="lin" valueType="num">
                                      <p:cBhvr additive="base">
                                        <p:cTn id="177" dur="100" fill="hold"/>
                                        <p:tgtEl>
                                          <p:spTgt spid="62"/>
                                        </p:tgtEl>
                                        <p:attrNameLst>
                                          <p:attrName>ppt_x</p:attrName>
                                        </p:attrNameLst>
                                      </p:cBhvr>
                                      <p:tavLst>
                                        <p:tav tm="0">
                                          <p:val>
                                            <p:strVal val="0-#ppt_w/2"/>
                                          </p:val>
                                        </p:tav>
                                        <p:tav tm="100000">
                                          <p:val>
                                            <p:strVal val="#ppt_x"/>
                                          </p:val>
                                        </p:tav>
                                      </p:tavLst>
                                    </p:anim>
                                    <p:anim calcmode="lin" valueType="num">
                                      <p:cBhvr additive="base">
                                        <p:cTn id="178" dur="100" fill="hold"/>
                                        <p:tgtEl>
                                          <p:spTgt spid="62"/>
                                        </p:tgtEl>
                                        <p:attrNameLst>
                                          <p:attrName>ppt_y</p:attrName>
                                        </p:attrNameLst>
                                      </p:cBhvr>
                                      <p:tavLst>
                                        <p:tav tm="0">
                                          <p:val>
                                            <p:strVal val="#ppt_y"/>
                                          </p:val>
                                        </p:tav>
                                        <p:tav tm="100000">
                                          <p:val>
                                            <p:strVal val="#ppt_y"/>
                                          </p:val>
                                        </p:tav>
                                      </p:tavLst>
                                    </p:anim>
                                  </p:childTnLst>
                                </p:cTn>
                              </p:par>
                            </p:childTnLst>
                          </p:cTn>
                        </p:par>
                        <p:par>
                          <p:cTn id="179" fill="hold" nodeType="afterGroup">
                            <p:stCondLst>
                              <p:cond delay="5200"/>
                            </p:stCondLst>
                            <p:childTnLst>
                              <p:par>
                                <p:cTn id="180" presetID="2" presetClass="entr" presetSubtype="8" fill="hold" nodeType="afterEffect">
                                  <p:stCondLst>
                                    <p:cond delay="0"/>
                                  </p:stCondLst>
                                  <p:childTnLst>
                                    <p:set>
                                      <p:cBhvr>
                                        <p:cTn id="181" dur="1" fill="hold">
                                          <p:stCondLst>
                                            <p:cond delay="0"/>
                                          </p:stCondLst>
                                        </p:cTn>
                                        <p:tgtEl>
                                          <p:spTgt spid="63"/>
                                        </p:tgtEl>
                                        <p:attrNameLst>
                                          <p:attrName>style.visibility</p:attrName>
                                        </p:attrNameLst>
                                      </p:cBhvr>
                                      <p:to>
                                        <p:strVal val="visible"/>
                                      </p:to>
                                    </p:set>
                                    <p:anim calcmode="lin" valueType="num">
                                      <p:cBhvr additive="base">
                                        <p:cTn id="182" dur="100" fill="hold"/>
                                        <p:tgtEl>
                                          <p:spTgt spid="63"/>
                                        </p:tgtEl>
                                        <p:attrNameLst>
                                          <p:attrName>ppt_x</p:attrName>
                                        </p:attrNameLst>
                                      </p:cBhvr>
                                      <p:tavLst>
                                        <p:tav tm="0">
                                          <p:val>
                                            <p:strVal val="0-#ppt_w/2"/>
                                          </p:val>
                                        </p:tav>
                                        <p:tav tm="100000">
                                          <p:val>
                                            <p:strVal val="#ppt_x"/>
                                          </p:val>
                                        </p:tav>
                                      </p:tavLst>
                                    </p:anim>
                                    <p:anim calcmode="lin" valueType="num">
                                      <p:cBhvr additive="base">
                                        <p:cTn id="183" dur="100" fill="hold"/>
                                        <p:tgtEl>
                                          <p:spTgt spid="63"/>
                                        </p:tgtEl>
                                        <p:attrNameLst>
                                          <p:attrName>ppt_y</p:attrName>
                                        </p:attrNameLst>
                                      </p:cBhvr>
                                      <p:tavLst>
                                        <p:tav tm="0">
                                          <p:val>
                                            <p:strVal val="#ppt_y"/>
                                          </p:val>
                                        </p:tav>
                                        <p:tav tm="100000">
                                          <p:val>
                                            <p:strVal val="#ppt_y"/>
                                          </p:val>
                                        </p:tav>
                                      </p:tavLst>
                                    </p:anim>
                                  </p:childTnLst>
                                </p:cTn>
                              </p:par>
                            </p:childTnLst>
                          </p:cTn>
                        </p:par>
                        <p:par>
                          <p:cTn id="184" fill="hold" nodeType="afterGroup">
                            <p:stCondLst>
                              <p:cond delay="5300"/>
                            </p:stCondLst>
                            <p:childTnLst>
                              <p:par>
                                <p:cTn id="185" presetID="2" presetClass="entr" presetSubtype="8" fill="hold" nodeType="afterEffect">
                                  <p:stCondLst>
                                    <p:cond delay="0"/>
                                  </p:stCondLst>
                                  <p:childTnLst>
                                    <p:set>
                                      <p:cBhvr>
                                        <p:cTn id="186" dur="1" fill="hold">
                                          <p:stCondLst>
                                            <p:cond delay="0"/>
                                          </p:stCondLst>
                                        </p:cTn>
                                        <p:tgtEl>
                                          <p:spTgt spid="64"/>
                                        </p:tgtEl>
                                        <p:attrNameLst>
                                          <p:attrName>style.visibility</p:attrName>
                                        </p:attrNameLst>
                                      </p:cBhvr>
                                      <p:to>
                                        <p:strVal val="visible"/>
                                      </p:to>
                                    </p:set>
                                    <p:anim calcmode="lin" valueType="num">
                                      <p:cBhvr additive="base">
                                        <p:cTn id="187" dur="100" fill="hold"/>
                                        <p:tgtEl>
                                          <p:spTgt spid="64"/>
                                        </p:tgtEl>
                                        <p:attrNameLst>
                                          <p:attrName>ppt_x</p:attrName>
                                        </p:attrNameLst>
                                      </p:cBhvr>
                                      <p:tavLst>
                                        <p:tav tm="0">
                                          <p:val>
                                            <p:strVal val="0-#ppt_w/2"/>
                                          </p:val>
                                        </p:tav>
                                        <p:tav tm="100000">
                                          <p:val>
                                            <p:strVal val="#ppt_x"/>
                                          </p:val>
                                        </p:tav>
                                      </p:tavLst>
                                    </p:anim>
                                    <p:anim calcmode="lin" valueType="num">
                                      <p:cBhvr additive="base">
                                        <p:cTn id="188" dur="100" fill="hold"/>
                                        <p:tgtEl>
                                          <p:spTgt spid="64"/>
                                        </p:tgtEl>
                                        <p:attrNameLst>
                                          <p:attrName>ppt_y</p:attrName>
                                        </p:attrNameLst>
                                      </p:cBhvr>
                                      <p:tavLst>
                                        <p:tav tm="0">
                                          <p:val>
                                            <p:strVal val="#ppt_y"/>
                                          </p:val>
                                        </p:tav>
                                        <p:tav tm="100000">
                                          <p:val>
                                            <p:strVal val="#ppt_y"/>
                                          </p:val>
                                        </p:tav>
                                      </p:tavLst>
                                    </p:anim>
                                  </p:childTnLst>
                                </p:cTn>
                              </p:par>
                            </p:childTnLst>
                          </p:cTn>
                        </p:par>
                        <p:par>
                          <p:cTn id="189" fill="hold" nodeType="afterGroup">
                            <p:stCondLst>
                              <p:cond delay="5400"/>
                            </p:stCondLst>
                            <p:childTnLst>
                              <p:par>
                                <p:cTn id="190" presetID="2" presetClass="entr" presetSubtype="8" fill="hold" nodeType="afterEffect">
                                  <p:stCondLst>
                                    <p:cond delay="0"/>
                                  </p:stCondLst>
                                  <p:childTnLst>
                                    <p:set>
                                      <p:cBhvr>
                                        <p:cTn id="191" dur="1" fill="hold">
                                          <p:stCondLst>
                                            <p:cond delay="0"/>
                                          </p:stCondLst>
                                        </p:cTn>
                                        <p:tgtEl>
                                          <p:spTgt spid="65"/>
                                        </p:tgtEl>
                                        <p:attrNameLst>
                                          <p:attrName>style.visibility</p:attrName>
                                        </p:attrNameLst>
                                      </p:cBhvr>
                                      <p:to>
                                        <p:strVal val="visible"/>
                                      </p:to>
                                    </p:set>
                                    <p:anim calcmode="lin" valueType="num">
                                      <p:cBhvr additive="base">
                                        <p:cTn id="192" dur="100" fill="hold"/>
                                        <p:tgtEl>
                                          <p:spTgt spid="65"/>
                                        </p:tgtEl>
                                        <p:attrNameLst>
                                          <p:attrName>ppt_x</p:attrName>
                                        </p:attrNameLst>
                                      </p:cBhvr>
                                      <p:tavLst>
                                        <p:tav tm="0">
                                          <p:val>
                                            <p:strVal val="0-#ppt_w/2"/>
                                          </p:val>
                                        </p:tav>
                                        <p:tav tm="100000">
                                          <p:val>
                                            <p:strVal val="#ppt_x"/>
                                          </p:val>
                                        </p:tav>
                                      </p:tavLst>
                                    </p:anim>
                                    <p:anim calcmode="lin" valueType="num">
                                      <p:cBhvr additive="base">
                                        <p:cTn id="193" dur="100" fill="hold"/>
                                        <p:tgtEl>
                                          <p:spTgt spid="65"/>
                                        </p:tgtEl>
                                        <p:attrNameLst>
                                          <p:attrName>ppt_y</p:attrName>
                                        </p:attrNameLst>
                                      </p:cBhvr>
                                      <p:tavLst>
                                        <p:tav tm="0">
                                          <p:val>
                                            <p:strVal val="#ppt_y"/>
                                          </p:val>
                                        </p:tav>
                                        <p:tav tm="100000">
                                          <p:val>
                                            <p:strVal val="#ppt_y"/>
                                          </p:val>
                                        </p:tav>
                                      </p:tavLst>
                                    </p:anim>
                                  </p:childTnLst>
                                </p:cTn>
                              </p:par>
                            </p:childTnLst>
                          </p:cTn>
                        </p:par>
                        <p:par>
                          <p:cTn id="194" fill="hold" nodeType="afterGroup">
                            <p:stCondLst>
                              <p:cond delay="5500"/>
                            </p:stCondLst>
                            <p:childTnLst>
                              <p:par>
                                <p:cTn id="195" presetID="2" presetClass="entr" presetSubtype="8" fill="hold" nodeType="afterEffect">
                                  <p:stCondLst>
                                    <p:cond delay="0"/>
                                  </p:stCondLst>
                                  <p:childTnLst>
                                    <p:set>
                                      <p:cBhvr>
                                        <p:cTn id="196" dur="1" fill="hold">
                                          <p:stCondLst>
                                            <p:cond delay="0"/>
                                          </p:stCondLst>
                                        </p:cTn>
                                        <p:tgtEl>
                                          <p:spTgt spid="66"/>
                                        </p:tgtEl>
                                        <p:attrNameLst>
                                          <p:attrName>style.visibility</p:attrName>
                                        </p:attrNameLst>
                                      </p:cBhvr>
                                      <p:to>
                                        <p:strVal val="visible"/>
                                      </p:to>
                                    </p:set>
                                    <p:anim calcmode="lin" valueType="num">
                                      <p:cBhvr additive="base">
                                        <p:cTn id="197" dur="100" fill="hold"/>
                                        <p:tgtEl>
                                          <p:spTgt spid="66"/>
                                        </p:tgtEl>
                                        <p:attrNameLst>
                                          <p:attrName>ppt_x</p:attrName>
                                        </p:attrNameLst>
                                      </p:cBhvr>
                                      <p:tavLst>
                                        <p:tav tm="0">
                                          <p:val>
                                            <p:strVal val="0-#ppt_w/2"/>
                                          </p:val>
                                        </p:tav>
                                        <p:tav tm="100000">
                                          <p:val>
                                            <p:strVal val="#ppt_x"/>
                                          </p:val>
                                        </p:tav>
                                      </p:tavLst>
                                    </p:anim>
                                    <p:anim calcmode="lin" valueType="num">
                                      <p:cBhvr additive="base">
                                        <p:cTn id="198" dur="100" fill="hold"/>
                                        <p:tgtEl>
                                          <p:spTgt spid="66"/>
                                        </p:tgtEl>
                                        <p:attrNameLst>
                                          <p:attrName>ppt_y</p:attrName>
                                        </p:attrNameLst>
                                      </p:cBhvr>
                                      <p:tavLst>
                                        <p:tav tm="0">
                                          <p:val>
                                            <p:strVal val="#ppt_y"/>
                                          </p:val>
                                        </p:tav>
                                        <p:tav tm="100000">
                                          <p:val>
                                            <p:strVal val="#ppt_y"/>
                                          </p:val>
                                        </p:tav>
                                      </p:tavLst>
                                    </p:anim>
                                  </p:childTnLst>
                                </p:cTn>
                              </p:par>
                            </p:childTnLst>
                          </p:cTn>
                        </p:par>
                        <p:par>
                          <p:cTn id="199" fill="hold" nodeType="afterGroup">
                            <p:stCondLst>
                              <p:cond delay="5600"/>
                            </p:stCondLst>
                            <p:childTnLst>
                              <p:par>
                                <p:cTn id="200" presetID="2" presetClass="entr" presetSubtype="8" fill="hold" nodeType="afterEffect">
                                  <p:stCondLst>
                                    <p:cond delay="0"/>
                                  </p:stCondLst>
                                  <p:childTnLst>
                                    <p:set>
                                      <p:cBhvr>
                                        <p:cTn id="201" dur="1" fill="hold">
                                          <p:stCondLst>
                                            <p:cond delay="0"/>
                                          </p:stCondLst>
                                        </p:cTn>
                                        <p:tgtEl>
                                          <p:spTgt spid="67"/>
                                        </p:tgtEl>
                                        <p:attrNameLst>
                                          <p:attrName>style.visibility</p:attrName>
                                        </p:attrNameLst>
                                      </p:cBhvr>
                                      <p:to>
                                        <p:strVal val="visible"/>
                                      </p:to>
                                    </p:set>
                                    <p:anim calcmode="lin" valueType="num">
                                      <p:cBhvr additive="base">
                                        <p:cTn id="202" dur="100" fill="hold"/>
                                        <p:tgtEl>
                                          <p:spTgt spid="67"/>
                                        </p:tgtEl>
                                        <p:attrNameLst>
                                          <p:attrName>ppt_x</p:attrName>
                                        </p:attrNameLst>
                                      </p:cBhvr>
                                      <p:tavLst>
                                        <p:tav tm="0">
                                          <p:val>
                                            <p:strVal val="0-#ppt_w/2"/>
                                          </p:val>
                                        </p:tav>
                                        <p:tav tm="100000">
                                          <p:val>
                                            <p:strVal val="#ppt_x"/>
                                          </p:val>
                                        </p:tav>
                                      </p:tavLst>
                                    </p:anim>
                                    <p:anim calcmode="lin" valueType="num">
                                      <p:cBhvr additive="base">
                                        <p:cTn id="203" dur="100" fill="hold"/>
                                        <p:tgtEl>
                                          <p:spTgt spid="67"/>
                                        </p:tgtEl>
                                        <p:attrNameLst>
                                          <p:attrName>ppt_y</p:attrName>
                                        </p:attrNameLst>
                                      </p:cBhvr>
                                      <p:tavLst>
                                        <p:tav tm="0">
                                          <p:val>
                                            <p:strVal val="#ppt_y"/>
                                          </p:val>
                                        </p:tav>
                                        <p:tav tm="100000">
                                          <p:val>
                                            <p:strVal val="#ppt_y"/>
                                          </p:val>
                                        </p:tav>
                                      </p:tavLst>
                                    </p:anim>
                                  </p:childTnLst>
                                </p:cTn>
                              </p:par>
                            </p:childTnLst>
                          </p:cTn>
                        </p:par>
                        <p:par>
                          <p:cTn id="204" fill="hold" nodeType="afterGroup">
                            <p:stCondLst>
                              <p:cond delay="5700"/>
                            </p:stCondLst>
                            <p:childTnLst>
                              <p:par>
                                <p:cTn id="205" presetID="2" presetClass="entr" presetSubtype="8" fill="hold" nodeType="afterEffect">
                                  <p:stCondLst>
                                    <p:cond delay="0"/>
                                  </p:stCondLst>
                                  <p:childTnLst>
                                    <p:set>
                                      <p:cBhvr>
                                        <p:cTn id="206" dur="1" fill="hold">
                                          <p:stCondLst>
                                            <p:cond delay="0"/>
                                          </p:stCondLst>
                                        </p:cTn>
                                        <p:tgtEl>
                                          <p:spTgt spid="68"/>
                                        </p:tgtEl>
                                        <p:attrNameLst>
                                          <p:attrName>style.visibility</p:attrName>
                                        </p:attrNameLst>
                                      </p:cBhvr>
                                      <p:to>
                                        <p:strVal val="visible"/>
                                      </p:to>
                                    </p:set>
                                    <p:anim calcmode="lin" valueType="num">
                                      <p:cBhvr additive="base">
                                        <p:cTn id="207" dur="100" fill="hold"/>
                                        <p:tgtEl>
                                          <p:spTgt spid="68"/>
                                        </p:tgtEl>
                                        <p:attrNameLst>
                                          <p:attrName>ppt_x</p:attrName>
                                        </p:attrNameLst>
                                      </p:cBhvr>
                                      <p:tavLst>
                                        <p:tav tm="0">
                                          <p:val>
                                            <p:strVal val="0-#ppt_w/2"/>
                                          </p:val>
                                        </p:tav>
                                        <p:tav tm="100000">
                                          <p:val>
                                            <p:strVal val="#ppt_x"/>
                                          </p:val>
                                        </p:tav>
                                      </p:tavLst>
                                    </p:anim>
                                    <p:anim calcmode="lin" valueType="num">
                                      <p:cBhvr additive="base">
                                        <p:cTn id="208" dur="100" fill="hold"/>
                                        <p:tgtEl>
                                          <p:spTgt spid="68"/>
                                        </p:tgtEl>
                                        <p:attrNameLst>
                                          <p:attrName>ppt_y</p:attrName>
                                        </p:attrNameLst>
                                      </p:cBhvr>
                                      <p:tavLst>
                                        <p:tav tm="0">
                                          <p:val>
                                            <p:strVal val="#ppt_y"/>
                                          </p:val>
                                        </p:tav>
                                        <p:tav tm="100000">
                                          <p:val>
                                            <p:strVal val="#ppt_y"/>
                                          </p:val>
                                        </p:tav>
                                      </p:tavLst>
                                    </p:anim>
                                  </p:childTnLst>
                                </p:cTn>
                              </p:par>
                            </p:childTnLst>
                          </p:cTn>
                        </p:par>
                        <p:par>
                          <p:cTn id="209" fill="hold" nodeType="afterGroup">
                            <p:stCondLst>
                              <p:cond delay="5800"/>
                            </p:stCondLst>
                            <p:childTnLst>
                              <p:par>
                                <p:cTn id="210" presetID="2" presetClass="entr" presetSubtype="8" fill="hold" nodeType="afterEffect">
                                  <p:stCondLst>
                                    <p:cond delay="0"/>
                                  </p:stCondLst>
                                  <p:childTnLst>
                                    <p:set>
                                      <p:cBhvr>
                                        <p:cTn id="211" dur="1" fill="hold">
                                          <p:stCondLst>
                                            <p:cond delay="0"/>
                                          </p:stCondLst>
                                        </p:cTn>
                                        <p:tgtEl>
                                          <p:spTgt spid="69"/>
                                        </p:tgtEl>
                                        <p:attrNameLst>
                                          <p:attrName>style.visibility</p:attrName>
                                        </p:attrNameLst>
                                      </p:cBhvr>
                                      <p:to>
                                        <p:strVal val="visible"/>
                                      </p:to>
                                    </p:set>
                                    <p:anim calcmode="lin" valueType="num">
                                      <p:cBhvr additive="base">
                                        <p:cTn id="212" dur="100" fill="hold"/>
                                        <p:tgtEl>
                                          <p:spTgt spid="69"/>
                                        </p:tgtEl>
                                        <p:attrNameLst>
                                          <p:attrName>ppt_x</p:attrName>
                                        </p:attrNameLst>
                                      </p:cBhvr>
                                      <p:tavLst>
                                        <p:tav tm="0">
                                          <p:val>
                                            <p:strVal val="0-#ppt_w/2"/>
                                          </p:val>
                                        </p:tav>
                                        <p:tav tm="100000">
                                          <p:val>
                                            <p:strVal val="#ppt_x"/>
                                          </p:val>
                                        </p:tav>
                                      </p:tavLst>
                                    </p:anim>
                                    <p:anim calcmode="lin" valueType="num">
                                      <p:cBhvr additive="base">
                                        <p:cTn id="213" dur="100" fill="hold"/>
                                        <p:tgtEl>
                                          <p:spTgt spid="69"/>
                                        </p:tgtEl>
                                        <p:attrNameLst>
                                          <p:attrName>ppt_y</p:attrName>
                                        </p:attrNameLst>
                                      </p:cBhvr>
                                      <p:tavLst>
                                        <p:tav tm="0">
                                          <p:val>
                                            <p:strVal val="#ppt_y"/>
                                          </p:val>
                                        </p:tav>
                                        <p:tav tm="100000">
                                          <p:val>
                                            <p:strVal val="#ppt_y"/>
                                          </p:val>
                                        </p:tav>
                                      </p:tavLst>
                                    </p:anim>
                                  </p:childTnLst>
                                </p:cTn>
                              </p:par>
                            </p:childTnLst>
                          </p:cTn>
                        </p:par>
                        <p:par>
                          <p:cTn id="214" fill="hold" nodeType="afterGroup">
                            <p:stCondLst>
                              <p:cond delay="5900"/>
                            </p:stCondLst>
                            <p:childTnLst>
                              <p:par>
                                <p:cTn id="215" presetID="2" presetClass="entr" presetSubtype="8" fill="hold" nodeType="afterEffect">
                                  <p:stCondLst>
                                    <p:cond delay="0"/>
                                  </p:stCondLst>
                                  <p:childTnLst>
                                    <p:set>
                                      <p:cBhvr>
                                        <p:cTn id="216" dur="1" fill="hold">
                                          <p:stCondLst>
                                            <p:cond delay="0"/>
                                          </p:stCondLst>
                                        </p:cTn>
                                        <p:tgtEl>
                                          <p:spTgt spid="70"/>
                                        </p:tgtEl>
                                        <p:attrNameLst>
                                          <p:attrName>style.visibility</p:attrName>
                                        </p:attrNameLst>
                                      </p:cBhvr>
                                      <p:to>
                                        <p:strVal val="visible"/>
                                      </p:to>
                                    </p:set>
                                    <p:anim calcmode="lin" valueType="num">
                                      <p:cBhvr additive="base">
                                        <p:cTn id="217" dur="100" fill="hold"/>
                                        <p:tgtEl>
                                          <p:spTgt spid="70"/>
                                        </p:tgtEl>
                                        <p:attrNameLst>
                                          <p:attrName>ppt_x</p:attrName>
                                        </p:attrNameLst>
                                      </p:cBhvr>
                                      <p:tavLst>
                                        <p:tav tm="0">
                                          <p:val>
                                            <p:strVal val="0-#ppt_w/2"/>
                                          </p:val>
                                        </p:tav>
                                        <p:tav tm="100000">
                                          <p:val>
                                            <p:strVal val="#ppt_x"/>
                                          </p:val>
                                        </p:tav>
                                      </p:tavLst>
                                    </p:anim>
                                    <p:anim calcmode="lin" valueType="num">
                                      <p:cBhvr additive="base">
                                        <p:cTn id="218" dur="100" fill="hold"/>
                                        <p:tgtEl>
                                          <p:spTgt spid="70"/>
                                        </p:tgtEl>
                                        <p:attrNameLst>
                                          <p:attrName>ppt_y</p:attrName>
                                        </p:attrNameLst>
                                      </p:cBhvr>
                                      <p:tavLst>
                                        <p:tav tm="0">
                                          <p:val>
                                            <p:strVal val="#ppt_y"/>
                                          </p:val>
                                        </p:tav>
                                        <p:tav tm="100000">
                                          <p:val>
                                            <p:strVal val="#ppt_y"/>
                                          </p:val>
                                        </p:tav>
                                      </p:tavLst>
                                    </p:anim>
                                  </p:childTnLst>
                                </p:cTn>
                              </p:par>
                            </p:childTnLst>
                          </p:cTn>
                        </p:par>
                        <p:par>
                          <p:cTn id="219" fill="hold" nodeType="afterGroup">
                            <p:stCondLst>
                              <p:cond delay="6000"/>
                            </p:stCondLst>
                            <p:childTnLst>
                              <p:par>
                                <p:cTn id="220" presetID="2" presetClass="entr" presetSubtype="8" fill="hold" nodeType="afterEffect">
                                  <p:stCondLst>
                                    <p:cond delay="0"/>
                                  </p:stCondLst>
                                  <p:childTnLst>
                                    <p:set>
                                      <p:cBhvr>
                                        <p:cTn id="221" dur="1" fill="hold">
                                          <p:stCondLst>
                                            <p:cond delay="0"/>
                                          </p:stCondLst>
                                        </p:cTn>
                                        <p:tgtEl>
                                          <p:spTgt spid="71"/>
                                        </p:tgtEl>
                                        <p:attrNameLst>
                                          <p:attrName>style.visibility</p:attrName>
                                        </p:attrNameLst>
                                      </p:cBhvr>
                                      <p:to>
                                        <p:strVal val="visible"/>
                                      </p:to>
                                    </p:set>
                                    <p:anim calcmode="lin" valueType="num">
                                      <p:cBhvr additive="base">
                                        <p:cTn id="222" dur="100" fill="hold"/>
                                        <p:tgtEl>
                                          <p:spTgt spid="71"/>
                                        </p:tgtEl>
                                        <p:attrNameLst>
                                          <p:attrName>ppt_x</p:attrName>
                                        </p:attrNameLst>
                                      </p:cBhvr>
                                      <p:tavLst>
                                        <p:tav tm="0">
                                          <p:val>
                                            <p:strVal val="0-#ppt_w/2"/>
                                          </p:val>
                                        </p:tav>
                                        <p:tav tm="100000">
                                          <p:val>
                                            <p:strVal val="#ppt_x"/>
                                          </p:val>
                                        </p:tav>
                                      </p:tavLst>
                                    </p:anim>
                                    <p:anim calcmode="lin" valueType="num">
                                      <p:cBhvr additive="base">
                                        <p:cTn id="223" dur="100" fill="hold"/>
                                        <p:tgtEl>
                                          <p:spTgt spid="71"/>
                                        </p:tgtEl>
                                        <p:attrNameLst>
                                          <p:attrName>ppt_y</p:attrName>
                                        </p:attrNameLst>
                                      </p:cBhvr>
                                      <p:tavLst>
                                        <p:tav tm="0">
                                          <p:val>
                                            <p:strVal val="#ppt_y"/>
                                          </p:val>
                                        </p:tav>
                                        <p:tav tm="100000">
                                          <p:val>
                                            <p:strVal val="#ppt_y"/>
                                          </p:val>
                                        </p:tav>
                                      </p:tavLst>
                                    </p:anim>
                                  </p:childTnLst>
                                </p:cTn>
                              </p:par>
                            </p:childTnLst>
                          </p:cTn>
                        </p:par>
                        <p:par>
                          <p:cTn id="224" fill="hold" nodeType="afterGroup">
                            <p:stCondLst>
                              <p:cond delay="6100"/>
                            </p:stCondLst>
                            <p:childTnLst>
                              <p:par>
                                <p:cTn id="225" presetID="2" presetClass="entr" presetSubtype="8" fill="hold" nodeType="afterEffect">
                                  <p:stCondLst>
                                    <p:cond delay="0"/>
                                  </p:stCondLst>
                                  <p:childTnLst>
                                    <p:set>
                                      <p:cBhvr>
                                        <p:cTn id="226" dur="1" fill="hold">
                                          <p:stCondLst>
                                            <p:cond delay="0"/>
                                          </p:stCondLst>
                                        </p:cTn>
                                        <p:tgtEl>
                                          <p:spTgt spid="72"/>
                                        </p:tgtEl>
                                        <p:attrNameLst>
                                          <p:attrName>style.visibility</p:attrName>
                                        </p:attrNameLst>
                                      </p:cBhvr>
                                      <p:to>
                                        <p:strVal val="visible"/>
                                      </p:to>
                                    </p:set>
                                    <p:anim calcmode="lin" valueType="num">
                                      <p:cBhvr additive="base">
                                        <p:cTn id="227" dur="100" fill="hold"/>
                                        <p:tgtEl>
                                          <p:spTgt spid="72"/>
                                        </p:tgtEl>
                                        <p:attrNameLst>
                                          <p:attrName>ppt_x</p:attrName>
                                        </p:attrNameLst>
                                      </p:cBhvr>
                                      <p:tavLst>
                                        <p:tav tm="0">
                                          <p:val>
                                            <p:strVal val="0-#ppt_w/2"/>
                                          </p:val>
                                        </p:tav>
                                        <p:tav tm="100000">
                                          <p:val>
                                            <p:strVal val="#ppt_x"/>
                                          </p:val>
                                        </p:tav>
                                      </p:tavLst>
                                    </p:anim>
                                    <p:anim calcmode="lin" valueType="num">
                                      <p:cBhvr additive="base">
                                        <p:cTn id="228" dur="100" fill="hold"/>
                                        <p:tgtEl>
                                          <p:spTgt spid="72"/>
                                        </p:tgtEl>
                                        <p:attrNameLst>
                                          <p:attrName>ppt_y</p:attrName>
                                        </p:attrNameLst>
                                      </p:cBhvr>
                                      <p:tavLst>
                                        <p:tav tm="0">
                                          <p:val>
                                            <p:strVal val="#ppt_y"/>
                                          </p:val>
                                        </p:tav>
                                        <p:tav tm="100000">
                                          <p:val>
                                            <p:strVal val="#ppt_y"/>
                                          </p:val>
                                        </p:tav>
                                      </p:tavLst>
                                    </p:anim>
                                  </p:childTnLst>
                                </p:cTn>
                              </p:par>
                            </p:childTnLst>
                          </p:cTn>
                        </p:par>
                        <p:par>
                          <p:cTn id="229" fill="hold" nodeType="afterGroup">
                            <p:stCondLst>
                              <p:cond delay="6200"/>
                            </p:stCondLst>
                            <p:childTnLst>
                              <p:par>
                                <p:cTn id="230" presetID="22" presetClass="entr" presetSubtype="8" fill="hold" nodeType="afterEffect">
                                  <p:stCondLst>
                                    <p:cond delay="0"/>
                                  </p:stCondLst>
                                  <p:childTnLst>
                                    <p:set>
                                      <p:cBhvr>
                                        <p:cTn id="231" dur="1" fill="hold">
                                          <p:stCondLst>
                                            <p:cond delay="0"/>
                                          </p:stCondLst>
                                        </p:cTn>
                                        <p:tgtEl>
                                          <p:spTgt spid="53"/>
                                        </p:tgtEl>
                                        <p:attrNameLst>
                                          <p:attrName>style.visibility</p:attrName>
                                        </p:attrNameLst>
                                      </p:cBhvr>
                                      <p:to>
                                        <p:strVal val="visible"/>
                                      </p:to>
                                    </p:set>
                                    <p:animEffect transition="in" filter="wipe(left)">
                                      <p:cBhvr>
                                        <p:cTn id="232" dur="500"/>
                                        <p:tgtEl>
                                          <p:spTgt spid="53"/>
                                        </p:tgtEl>
                                      </p:cBhvr>
                                    </p:animEffect>
                                  </p:childTnLst>
                                </p:cTn>
                              </p:par>
                            </p:childTnLst>
                          </p:cTn>
                        </p:par>
                        <p:par>
                          <p:cTn id="233" fill="hold" nodeType="afterGroup">
                            <p:stCondLst>
                              <p:cond delay="6700"/>
                            </p:stCondLst>
                            <p:childTnLst>
                              <p:par>
                                <p:cTn id="234" presetID="42" presetClass="entr" presetSubtype="0" fill="hold" nodeType="afterEffect">
                                  <p:stCondLst>
                                    <p:cond delay="0"/>
                                  </p:stCondLst>
                                  <p:childTnLst>
                                    <p:set>
                                      <p:cBhvr>
                                        <p:cTn id="235" dur="1" fill="hold">
                                          <p:stCondLst>
                                            <p:cond delay="0"/>
                                          </p:stCondLst>
                                        </p:cTn>
                                        <p:tgtEl>
                                          <p:spTgt spid="73"/>
                                        </p:tgtEl>
                                        <p:attrNameLst>
                                          <p:attrName>style.visibility</p:attrName>
                                        </p:attrNameLst>
                                      </p:cBhvr>
                                      <p:to>
                                        <p:strVal val="visible"/>
                                      </p:to>
                                    </p:set>
                                    <p:animEffect transition="in" filter="fade">
                                      <p:cBhvr>
                                        <p:cTn id="236" dur="200"/>
                                        <p:tgtEl>
                                          <p:spTgt spid="73"/>
                                        </p:tgtEl>
                                      </p:cBhvr>
                                    </p:animEffect>
                                    <p:anim calcmode="lin" valueType="num">
                                      <p:cBhvr>
                                        <p:cTn id="237" dur="200" fill="hold"/>
                                        <p:tgtEl>
                                          <p:spTgt spid="73"/>
                                        </p:tgtEl>
                                        <p:attrNameLst>
                                          <p:attrName>ppt_x</p:attrName>
                                        </p:attrNameLst>
                                      </p:cBhvr>
                                      <p:tavLst>
                                        <p:tav tm="0">
                                          <p:val>
                                            <p:strVal val="#ppt_x"/>
                                          </p:val>
                                        </p:tav>
                                        <p:tav tm="100000">
                                          <p:val>
                                            <p:strVal val="#ppt_x"/>
                                          </p:val>
                                        </p:tav>
                                      </p:tavLst>
                                    </p:anim>
                                    <p:anim calcmode="lin" valueType="num">
                                      <p:cBhvr>
                                        <p:cTn id="238" dur="200" fill="hold"/>
                                        <p:tgtEl>
                                          <p:spTgt spid="73"/>
                                        </p:tgtEl>
                                        <p:attrNameLst>
                                          <p:attrName>ppt_y</p:attrName>
                                        </p:attrNameLst>
                                      </p:cBhvr>
                                      <p:tavLst>
                                        <p:tav tm="0">
                                          <p:val>
                                            <p:strVal val="#ppt_y+.1"/>
                                          </p:val>
                                        </p:tav>
                                        <p:tav tm="100000">
                                          <p:val>
                                            <p:strVal val="#ppt_y"/>
                                          </p:val>
                                        </p:tav>
                                      </p:tavLst>
                                    </p:anim>
                                  </p:childTnLst>
                                </p:cTn>
                              </p:par>
                            </p:childTnLst>
                          </p:cTn>
                        </p:par>
                        <p:par>
                          <p:cTn id="239" fill="hold" nodeType="afterGroup">
                            <p:stCondLst>
                              <p:cond delay="6900"/>
                            </p:stCondLst>
                            <p:childTnLst>
                              <p:par>
                                <p:cTn id="240" presetID="2" presetClass="entr" presetSubtype="2" fill="hold" nodeType="afterEffect">
                                  <p:stCondLst>
                                    <p:cond delay="0"/>
                                  </p:stCondLst>
                                  <p:childTnLst>
                                    <p:set>
                                      <p:cBhvr>
                                        <p:cTn id="241" dur="1" fill="hold">
                                          <p:stCondLst>
                                            <p:cond delay="0"/>
                                          </p:stCondLst>
                                        </p:cTn>
                                        <p:tgtEl>
                                          <p:spTgt spid="83"/>
                                        </p:tgtEl>
                                        <p:attrNameLst>
                                          <p:attrName>style.visibility</p:attrName>
                                        </p:attrNameLst>
                                      </p:cBhvr>
                                      <p:to>
                                        <p:strVal val="visible"/>
                                      </p:to>
                                    </p:set>
                                    <p:anim calcmode="lin" valueType="num">
                                      <p:cBhvr additive="base">
                                        <p:cTn id="242" dur="200" fill="hold"/>
                                        <p:tgtEl>
                                          <p:spTgt spid="83"/>
                                        </p:tgtEl>
                                        <p:attrNameLst>
                                          <p:attrName>ppt_x</p:attrName>
                                        </p:attrNameLst>
                                      </p:cBhvr>
                                      <p:tavLst>
                                        <p:tav tm="0">
                                          <p:val>
                                            <p:strVal val="1+#ppt_w/2"/>
                                          </p:val>
                                        </p:tav>
                                        <p:tav tm="100000">
                                          <p:val>
                                            <p:strVal val="#ppt_x"/>
                                          </p:val>
                                        </p:tav>
                                      </p:tavLst>
                                    </p:anim>
                                    <p:anim calcmode="lin" valueType="num">
                                      <p:cBhvr additive="base">
                                        <p:cTn id="243" dur="200" fill="hold"/>
                                        <p:tgtEl>
                                          <p:spTgt spid="83"/>
                                        </p:tgtEl>
                                        <p:attrNameLst>
                                          <p:attrName>ppt_y</p:attrName>
                                        </p:attrNameLst>
                                      </p:cBhvr>
                                      <p:tavLst>
                                        <p:tav tm="0">
                                          <p:val>
                                            <p:strVal val="#ppt_y"/>
                                          </p:val>
                                        </p:tav>
                                        <p:tav tm="100000">
                                          <p:val>
                                            <p:strVal val="#ppt_y"/>
                                          </p:val>
                                        </p:tav>
                                      </p:tavLst>
                                    </p:anim>
                                  </p:childTnLst>
                                </p:cTn>
                              </p:par>
                            </p:childTnLst>
                          </p:cTn>
                        </p:par>
                        <p:par>
                          <p:cTn id="244" fill="hold" nodeType="afterGroup">
                            <p:stCondLst>
                              <p:cond delay="7100"/>
                            </p:stCondLst>
                            <p:childTnLst>
                              <p:par>
                                <p:cTn id="245" presetID="2" presetClass="entr" presetSubtype="2" fill="hold" nodeType="afterEffect">
                                  <p:stCondLst>
                                    <p:cond delay="0"/>
                                  </p:stCondLst>
                                  <p:childTnLst>
                                    <p:set>
                                      <p:cBhvr>
                                        <p:cTn id="246" dur="1" fill="hold">
                                          <p:stCondLst>
                                            <p:cond delay="0"/>
                                          </p:stCondLst>
                                        </p:cTn>
                                        <p:tgtEl>
                                          <p:spTgt spid="78"/>
                                        </p:tgtEl>
                                        <p:attrNameLst>
                                          <p:attrName>style.visibility</p:attrName>
                                        </p:attrNameLst>
                                      </p:cBhvr>
                                      <p:to>
                                        <p:strVal val="visible"/>
                                      </p:to>
                                    </p:set>
                                    <p:anim calcmode="lin" valueType="num">
                                      <p:cBhvr additive="base">
                                        <p:cTn id="247" dur="200" fill="hold"/>
                                        <p:tgtEl>
                                          <p:spTgt spid="78"/>
                                        </p:tgtEl>
                                        <p:attrNameLst>
                                          <p:attrName>ppt_x</p:attrName>
                                        </p:attrNameLst>
                                      </p:cBhvr>
                                      <p:tavLst>
                                        <p:tav tm="0">
                                          <p:val>
                                            <p:strVal val="1+#ppt_w/2"/>
                                          </p:val>
                                        </p:tav>
                                        <p:tav tm="100000">
                                          <p:val>
                                            <p:strVal val="#ppt_x"/>
                                          </p:val>
                                        </p:tav>
                                      </p:tavLst>
                                    </p:anim>
                                    <p:anim calcmode="lin" valueType="num">
                                      <p:cBhvr additive="base">
                                        <p:cTn id="248" dur="200" fill="hold"/>
                                        <p:tgtEl>
                                          <p:spTgt spid="78"/>
                                        </p:tgtEl>
                                        <p:attrNameLst>
                                          <p:attrName>ppt_y</p:attrName>
                                        </p:attrNameLst>
                                      </p:cBhvr>
                                      <p:tavLst>
                                        <p:tav tm="0">
                                          <p:val>
                                            <p:strVal val="#ppt_y"/>
                                          </p:val>
                                        </p:tav>
                                        <p:tav tm="100000">
                                          <p:val>
                                            <p:strVal val="#ppt_y"/>
                                          </p:val>
                                        </p:tav>
                                      </p:tavLst>
                                    </p:anim>
                                  </p:childTnLst>
                                </p:cTn>
                              </p:par>
                              <p:par>
                                <p:cTn id="249" presetID="47" presetClass="entr" presetSubtype="0" fill="hold" grpId="0" nodeType="withEffect">
                                  <p:stCondLst>
                                    <p:cond delay="0"/>
                                  </p:stCondLst>
                                  <p:childTnLst>
                                    <p:set>
                                      <p:cBhvr>
                                        <p:cTn id="250" dur="1" fill="hold">
                                          <p:stCondLst>
                                            <p:cond delay="0"/>
                                          </p:stCondLst>
                                        </p:cTn>
                                        <p:tgtEl>
                                          <p:spTgt spid="88"/>
                                        </p:tgtEl>
                                        <p:attrNameLst>
                                          <p:attrName>style.visibility</p:attrName>
                                        </p:attrNameLst>
                                      </p:cBhvr>
                                      <p:to>
                                        <p:strVal val="visible"/>
                                      </p:to>
                                    </p:set>
                                    <p:animEffect transition="in" filter="fade">
                                      <p:cBhvr>
                                        <p:cTn id="251" dur="300"/>
                                        <p:tgtEl>
                                          <p:spTgt spid="88"/>
                                        </p:tgtEl>
                                      </p:cBhvr>
                                    </p:animEffect>
                                    <p:anim calcmode="lin" valueType="num">
                                      <p:cBhvr>
                                        <p:cTn id="252" dur="300" fill="hold"/>
                                        <p:tgtEl>
                                          <p:spTgt spid="88"/>
                                        </p:tgtEl>
                                        <p:attrNameLst>
                                          <p:attrName>ppt_x</p:attrName>
                                        </p:attrNameLst>
                                      </p:cBhvr>
                                      <p:tavLst>
                                        <p:tav tm="0">
                                          <p:val>
                                            <p:strVal val="#ppt_x"/>
                                          </p:val>
                                        </p:tav>
                                        <p:tav tm="100000">
                                          <p:val>
                                            <p:strVal val="#ppt_x"/>
                                          </p:val>
                                        </p:tav>
                                      </p:tavLst>
                                    </p:anim>
                                    <p:anim calcmode="lin" valueType="num">
                                      <p:cBhvr>
                                        <p:cTn id="253" dur="3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8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185"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24</a:t>
            </a:r>
          </a:p>
        </p:txBody>
      </p:sp>
      <p:sp>
        <p:nvSpPr>
          <p:cNvPr id="11" name="Freeform 104"/>
          <p:cNvSpPr>
            <a:spLocks noEditPoints="1"/>
          </p:cNvSpPr>
          <p:nvPr/>
        </p:nvSpPr>
        <p:spPr bwMode="auto">
          <a:xfrm>
            <a:off x="1408113" y="1708150"/>
            <a:ext cx="2017125" cy="593725"/>
          </a:xfrm>
          <a:custGeom>
            <a:avLst/>
            <a:gdLst>
              <a:gd name="T0" fmla="*/ 273 w 302"/>
              <a:gd name="T1" fmla="*/ 7 h 89"/>
              <a:gd name="T2" fmla="*/ 281 w 302"/>
              <a:gd name="T3" fmla="*/ 15 h 89"/>
              <a:gd name="T4" fmla="*/ 281 w 302"/>
              <a:gd name="T5" fmla="*/ 22 h 89"/>
              <a:gd name="T6" fmla="*/ 288 w 302"/>
              <a:gd name="T7" fmla="*/ 31 h 89"/>
              <a:gd name="T8" fmla="*/ 296 w 302"/>
              <a:gd name="T9" fmla="*/ 39 h 89"/>
              <a:gd name="T10" fmla="*/ 296 w 302"/>
              <a:gd name="T11" fmla="*/ 51 h 89"/>
              <a:gd name="T12" fmla="*/ 288 w 302"/>
              <a:gd name="T13" fmla="*/ 60 h 89"/>
              <a:gd name="T14" fmla="*/ 281 w 302"/>
              <a:gd name="T15" fmla="*/ 68 h 89"/>
              <a:gd name="T16" fmla="*/ 281 w 302"/>
              <a:gd name="T17" fmla="*/ 74 h 89"/>
              <a:gd name="T18" fmla="*/ 273 w 302"/>
              <a:gd name="T19" fmla="*/ 82 h 89"/>
              <a:gd name="T20" fmla="*/ 15 w 302"/>
              <a:gd name="T21" fmla="*/ 82 h 89"/>
              <a:gd name="T22" fmla="*/ 7 w 302"/>
              <a:gd name="T23" fmla="*/ 74 h 89"/>
              <a:gd name="T24" fmla="*/ 7 w 302"/>
              <a:gd name="T25" fmla="*/ 15 h 89"/>
              <a:gd name="T26" fmla="*/ 15 w 302"/>
              <a:gd name="T27" fmla="*/ 7 h 89"/>
              <a:gd name="T28" fmla="*/ 273 w 302"/>
              <a:gd name="T29" fmla="*/ 7 h 89"/>
              <a:gd name="T30" fmla="*/ 273 w 302"/>
              <a:gd name="T31" fmla="*/ 0 h 89"/>
              <a:gd name="T32" fmla="*/ 15 w 302"/>
              <a:gd name="T33" fmla="*/ 0 h 89"/>
              <a:gd name="T34" fmla="*/ 0 w 302"/>
              <a:gd name="T35" fmla="*/ 15 h 89"/>
              <a:gd name="T36" fmla="*/ 0 w 302"/>
              <a:gd name="T37" fmla="*/ 74 h 89"/>
              <a:gd name="T38" fmla="*/ 15 w 302"/>
              <a:gd name="T39" fmla="*/ 89 h 89"/>
              <a:gd name="T40" fmla="*/ 273 w 302"/>
              <a:gd name="T41" fmla="*/ 89 h 89"/>
              <a:gd name="T42" fmla="*/ 287 w 302"/>
              <a:gd name="T43" fmla="*/ 74 h 89"/>
              <a:gd name="T44" fmla="*/ 287 w 302"/>
              <a:gd name="T45" fmla="*/ 68 h 89"/>
              <a:gd name="T46" fmla="*/ 288 w 302"/>
              <a:gd name="T47" fmla="*/ 66 h 89"/>
              <a:gd name="T48" fmla="*/ 302 w 302"/>
              <a:gd name="T49" fmla="*/ 51 h 89"/>
              <a:gd name="T50" fmla="*/ 302 w 302"/>
              <a:gd name="T51" fmla="*/ 39 h 89"/>
              <a:gd name="T52" fmla="*/ 288 w 302"/>
              <a:gd name="T53" fmla="*/ 25 h 89"/>
              <a:gd name="T54" fmla="*/ 287 w 302"/>
              <a:gd name="T55" fmla="*/ 22 h 89"/>
              <a:gd name="T56" fmla="*/ 287 w 302"/>
              <a:gd name="T57" fmla="*/ 15 h 89"/>
              <a:gd name="T58" fmla="*/ 273 w 302"/>
              <a:gd name="T5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2" h="89">
                <a:moveTo>
                  <a:pt x="273" y="7"/>
                </a:moveTo>
                <a:cubicBezTo>
                  <a:pt x="277" y="7"/>
                  <a:pt x="281" y="10"/>
                  <a:pt x="281" y="15"/>
                </a:cubicBezTo>
                <a:cubicBezTo>
                  <a:pt x="281" y="22"/>
                  <a:pt x="281" y="22"/>
                  <a:pt x="281" y="22"/>
                </a:cubicBezTo>
                <a:cubicBezTo>
                  <a:pt x="281" y="27"/>
                  <a:pt x="284" y="31"/>
                  <a:pt x="288" y="31"/>
                </a:cubicBezTo>
                <a:cubicBezTo>
                  <a:pt x="292" y="31"/>
                  <a:pt x="296" y="34"/>
                  <a:pt x="296" y="39"/>
                </a:cubicBezTo>
                <a:cubicBezTo>
                  <a:pt x="296" y="51"/>
                  <a:pt x="296" y="51"/>
                  <a:pt x="296" y="51"/>
                </a:cubicBezTo>
                <a:cubicBezTo>
                  <a:pt x="296" y="56"/>
                  <a:pt x="292" y="60"/>
                  <a:pt x="288" y="60"/>
                </a:cubicBezTo>
                <a:cubicBezTo>
                  <a:pt x="284" y="60"/>
                  <a:pt x="281" y="63"/>
                  <a:pt x="281" y="68"/>
                </a:cubicBezTo>
                <a:cubicBezTo>
                  <a:pt x="281" y="74"/>
                  <a:pt x="281" y="74"/>
                  <a:pt x="281" y="74"/>
                </a:cubicBezTo>
                <a:cubicBezTo>
                  <a:pt x="281" y="79"/>
                  <a:pt x="277" y="82"/>
                  <a:pt x="273" y="82"/>
                </a:cubicBezTo>
                <a:cubicBezTo>
                  <a:pt x="15" y="82"/>
                  <a:pt x="15" y="82"/>
                  <a:pt x="15" y="82"/>
                </a:cubicBezTo>
                <a:cubicBezTo>
                  <a:pt x="10" y="82"/>
                  <a:pt x="7" y="79"/>
                  <a:pt x="7" y="74"/>
                </a:cubicBezTo>
                <a:cubicBezTo>
                  <a:pt x="7" y="15"/>
                  <a:pt x="7" y="15"/>
                  <a:pt x="7" y="15"/>
                </a:cubicBezTo>
                <a:cubicBezTo>
                  <a:pt x="7" y="10"/>
                  <a:pt x="10" y="7"/>
                  <a:pt x="15" y="7"/>
                </a:cubicBezTo>
                <a:cubicBezTo>
                  <a:pt x="273" y="7"/>
                  <a:pt x="273" y="7"/>
                  <a:pt x="273" y="7"/>
                </a:cubicBezTo>
                <a:moveTo>
                  <a:pt x="273" y="0"/>
                </a:moveTo>
                <a:cubicBezTo>
                  <a:pt x="15" y="0"/>
                  <a:pt x="15" y="0"/>
                  <a:pt x="15" y="0"/>
                </a:cubicBezTo>
                <a:cubicBezTo>
                  <a:pt x="7" y="0"/>
                  <a:pt x="0" y="7"/>
                  <a:pt x="0" y="15"/>
                </a:cubicBezTo>
                <a:cubicBezTo>
                  <a:pt x="0" y="74"/>
                  <a:pt x="0" y="74"/>
                  <a:pt x="0" y="74"/>
                </a:cubicBezTo>
                <a:cubicBezTo>
                  <a:pt x="0" y="82"/>
                  <a:pt x="7" y="89"/>
                  <a:pt x="15" y="89"/>
                </a:cubicBezTo>
                <a:cubicBezTo>
                  <a:pt x="273" y="89"/>
                  <a:pt x="273" y="89"/>
                  <a:pt x="273" y="89"/>
                </a:cubicBezTo>
                <a:cubicBezTo>
                  <a:pt x="281" y="89"/>
                  <a:pt x="287" y="82"/>
                  <a:pt x="287" y="74"/>
                </a:cubicBezTo>
                <a:cubicBezTo>
                  <a:pt x="287" y="68"/>
                  <a:pt x="287" y="68"/>
                  <a:pt x="287" y="68"/>
                </a:cubicBezTo>
                <a:cubicBezTo>
                  <a:pt x="287" y="67"/>
                  <a:pt x="288" y="66"/>
                  <a:pt x="288" y="66"/>
                </a:cubicBezTo>
                <a:cubicBezTo>
                  <a:pt x="296" y="66"/>
                  <a:pt x="302" y="59"/>
                  <a:pt x="302" y="51"/>
                </a:cubicBezTo>
                <a:cubicBezTo>
                  <a:pt x="302" y="39"/>
                  <a:pt x="302" y="39"/>
                  <a:pt x="302" y="39"/>
                </a:cubicBezTo>
                <a:cubicBezTo>
                  <a:pt x="302" y="31"/>
                  <a:pt x="296" y="25"/>
                  <a:pt x="288" y="25"/>
                </a:cubicBezTo>
                <a:cubicBezTo>
                  <a:pt x="288" y="25"/>
                  <a:pt x="287" y="24"/>
                  <a:pt x="287" y="22"/>
                </a:cubicBezTo>
                <a:cubicBezTo>
                  <a:pt x="287" y="15"/>
                  <a:pt x="287" y="15"/>
                  <a:pt x="287" y="15"/>
                </a:cubicBezTo>
                <a:cubicBezTo>
                  <a:pt x="287" y="7"/>
                  <a:pt x="281" y="0"/>
                  <a:pt x="273" y="0"/>
                </a:cubicBezTo>
                <a:close/>
              </a:path>
            </a:pathLst>
          </a:custGeom>
          <a:solidFill>
            <a:srgbClr val="515151"/>
          </a:solidFill>
          <a:ln>
            <a:noFill/>
          </a:ln>
          <a:extLst>
            <a:ext uri="{91240B29-F687-4F45-9708-019B960494DF}">
              <a14:hiddenLine xmlns:a14="http://schemas.microsoft.com/office/drawing/2010/main" w="9525">
                <a:solidFill>
                  <a:srgbClr val="000000"/>
                </a:solidFill>
                <a:round/>
              </a14:hiddenLine>
            </a:ext>
          </a:extLst>
        </p:spPr>
        <p:txBody>
          <a:bodyPr/>
          <a:lstStyle/>
          <a:p>
            <a:pPr>
              <a:buFontTx/>
              <a:buNone/>
              <a:defRPr/>
            </a:pPr>
            <a:endParaRPr lang="zh-CN" altLang="en-US" kern="0">
              <a:solidFill>
                <a:prstClr val="black"/>
              </a:solidFill>
            </a:endParaRPr>
          </a:p>
        </p:txBody>
      </p:sp>
      <p:sp>
        <p:nvSpPr>
          <p:cNvPr id="12" name="Rectangle 105"/>
          <p:cNvSpPr>
            <a:spLocks noChangeArrowheads="1"/>
          </p:cNvSpPr>
          <p:nvPr/>
        </p:nvSpPr>
        <p:spPr bwMode="auto">
          <a:xfrm>
            <a:off x="1520825" y="1822450"/>
            <a:ext cx="395288" cy="373063"/>
          </a:xfrm>
          <a:prstGeom prst="rect">
            <a:avLst/>
          </a:prstGeom>
          <a:solidFill>
            <a:srgbClr val="41A3DF"/>
          </a:solidFill>
          <a:ln>
            <a:noFill/>
          </a:ln>
        </p:spPr>
        <p:txBody>
          <a:bodyPr/>
          <a:lstStyle/>
          <a:p>
            <a:pPr>
              <a:buFontTx/>
              <a:buNone/>
              <a:defRPr/>
            </a:pPr>
            <a:endParaRPr lang="zh-CN" altLang="en-US" kern="0">
              <a:solidFill>
                <a:prstClr val="black"/>
              </a:solidFill>
            </a:endParaRPr>
          </a:p>
        </p:txBody>
      </p:sp>
      <p:sp>
        <p:nvSpPr>
          <p:cNvPr id="13" name="Rectangle 106"/>
          <p:cNvSpPr>
            <a:spLocks noChangeArrowheads="1"/>
          </p:cNvSpPr>
          <p:nvPr/>
        </p:nvSpPr>
        <p:spPr bwMode="auto">
          <a:xfrm>
            <a:off x="1941513" y="1822450"/>
            <a:ext cx="401637" cy="373063"/>
          </a:xfrm>
          <a:prstGeom prst="rect">
            <a:avLst/>
          </a:prstGeom>
          <a:solidFill>
            <a:srgbClr val="41A3DF"/>
          </a:solidFill>
          <a:ln>
            <a:noFill/>
          </a:ln>
        </p:spPr>
        <p:txBody>
          <a:bodyPr/>
          <a:lstStyle/>
          <a:p>
            <a:pPr>
              <a:buFontTx/>
              <a:buNone/>
              <a:defRPr/>
            </a:pPr>
            <a:endParaRPr lang="zh-CN" altLang="en-US" kern="0">
              <a:solidFill>
                <a:prstClr val="black"/>
              </a:solidFill>
            </a:endParaRPr>
          </a:p>
        </p:txBody>
      </p:sp>
      <p:sp>
        <p:nvSpPr>
          <p:cNvPr id="14" name="Rectangle 107"/>
          <p:cNvSpPr>
            <a:spLocks noChangeArrowheads="1"/>
          </p:cNvSpPr>
          <p:nvPr/>
        </p:nvSpPr>
        <p:spPr bwMode="auto">
          <a:xfrm>
            <a:off x="2370138" y="1822450"/>
            <a:ext cx="393700" cy="373063"/>
          </a:xfrm>
          <a:prstGeom prst="rect">
            <a:avLst/>
          </a:prstGeom>
          <a:solidFill>
            <a:srgbClr val="41A3DF"/>
          </a:solidFill>
          <a:ln>
            <a:noFill/>
          </a:ln>
        </p:spPr>
        <p:txBody>
          <a:bodyPr/>
          <a:lstStyle/>
          <a:p>
            <a:pPr>
              <a:buFontTx/>
              <a:buNone/>
              <a:defRPr/>
            </a:pPr>
            <a:endParaRPr lang="zh-CN" altLang="en-US" kern="0">
              <a:solidFill>
                <a:prstClr val="black"/>
              </a:solidFill>
            </a:endParaRPr>
          </a:p>
        </p:txBody>
      </p:sp>
      <p:sp>
        <p:nvSpPr>
          <p:cNvPr id="15" name="Rectangle 108"/>
          <p:cNvSpPr>
            <a:spLocks noChangeArrowheads="1"/>
          </p:cNvSpPr>
          <p:nvPr/>
        </p:nvSpPr>
        <p:spPr bwMode="auto">
          <a:xfrm>
            <a:off x="2790825" y="1822450"/>
            <a:ext cx="400050" cy="373063"/>
          </a:xfrm>
          <a:prstGeom prst="rect">
            <a:avLst/>
          </a:prstGeom>
          <a:solidFill>
            <a:srgbClr val="41A3DF"/>
          </a:solidFill>
          <a:ln>
            <a:noFill/>
          </a:ln>
        </p:spPr>
        <p:txBody>
          <a:bodyPr/>
          <a:lstStyle/>
          <a:p>
            <a:pPr>
              <a:buFontTx/>
              <a:buNone/>
              <a:defRPr/>
            </a:pPr>
            <a:endParaRPr lang="zh-CN" altLang="en-US" kern="0">
              <a:solidFill>
                <a:prstClr val="black"/>
              </a:solidFill>
            </a:endParaRPr>
          </a:p>
        </p:txBody>
      </p:sp>
      <p:sp>
        <p:nvSpPr>
          <p:cNvPr id="16" name="Freeform 109"/>
          <p:cNvSpPr>
            <a:spLocks noEditPoints="1"/>
          </p:cNvSpPr>
          <p:nvPr/>
        </p:nvSpPr>
        <p:spPr bwMode="auto">
          <a:xfrm>
            <a:off x="1408113" y="2355850"/>
            <a:ext cx="2017125" cy="587375"/>
          </a:xfrm>
          <a:custGeom>
            <a:avLst/>
            <a:gdLst>
              <a:gd name="T0" fmla="*/ 273 w 302"/>
              <a:gd name="T1" fmla="*/ 6 h 88"/>
              <a:gd name="T2" fmla="*/ 281 w 302"/>
              <a:gd name="T3" fmla="*/ 14 h 88"/>
              <a:gd name="T4" fmla="*/ 281 w 302"/>
              <a:gd name="T5" fmla="*/ 22 h 88"/>
              <a:gd name="T6" fmla="*/ 288 w 302"/>
              <a:gd name="T7" fmla="*/ 30 h 88"/>
              <a:gd name="T8" fmla="*/ 296 w 302"/>
              <a:gd name="T9" fmla="*/ 38 h 88"/>
              <a:gd name="T10" fmla="*/ 296 w 302"/>
              <a:gd name="T11" fmla="*/ 51 h 88"/>
              <a:gd name="T12" fmla="*/ 288 w 302"/>
              <a:gd name="T13" fmla="*/ 59 h 88"/>
              <a:gd name="T14" fmla="*/ 281 w 302"/>
              <a:gd name="T15" fmla="*/ 67 h 88"/>
              <a:gd name="T16" fmla="*/ 281 w 302"/>
              <a:gd name="T17" fmla="*/ 73 h 88"/>
              <a:gd name="T18" fmla="*/ 273 w 302"/>
              <a:gd name="T19" fmla="*/ 82 h 88"/>
              <a:gd name="T20" fmla="*/ 15 w 302"/>
              <a:gd name="T21" fmla="*/ 82 h 88"/>
              <a:gd name="T22" fmla="*/ 7 w 302"/>
              <a:gd name="T23" fmla="*/ 73 h 88"/>
              <a:gd name="T24" fmla="*/ 7 w 302"/>
              <a:gd name="T25" fmla="*/ 14 h 88"/>
              <a:gd name="T26" fmla="*/ 15 w 302"/>
              <a:gd name="T27" fmla="*/ 6 h 88"/>
              <a:gd name="T28" fmla="*/ 273 w 302"/>
              <a:gd name="T29" fmla="*/ 6 h 88"/>
              <a:gd name="T30" fmla="*/ 273 w 302"/>
              <a:gd name="T31" fmla="*/ 0 h 88"/>
              <a:gd name="T32" fmla="*/ 15 w 302"/>
              <a:gd name="T33" fmla="*/ 0 h 88"/>
              <a:gd name="T34" fmla="*/ 0 w 302"/>
              <a:gd name="T35" fmla="*/ 14 h 88"/>
              <a:gd name="T36" fmla="*/ 0 w 302"/>
              <a:gd name="T37" fmla="*/ 73 h 88"/>
              <a:gd name="T38" fmla="*/ 15 w 302"/>
              <a:gd name="T39" fmla="*/ 88 h 88"/>
              <a:gd name="T40" fmla="*/ 273 w 302"/>
              <a:gd name="T41" fmla="*/ 88 h 88"/>
              <a:gd name="T42" fmla="*/ 287 w 302"/>
              <a:gd name="T43" fmla="*/ 73 h 88"/>
              <a:gd name="T44" fmla="*/ 287 w 302"/>
              <a:gd name="T45" fmla="*/ 67 h 88"/>
              <a:gd name="T46" fmla="*/ 288 w 302"/>
              <a:gd name="T47" fmla="*/ 65 h 88"/>
              <a:gd name="T48" fmla="*/ 302 w 302"/>
              <a:gd name="T49" fmla="*/ 51 h 88"/>
              <a:gd name="T50" fmla="*/ 302 w 302"/>
              <a:gd name="T51" fmla="*/ 38 h 88"/>
              <a:gd name="T52" fmla="*/ 288 w 302"/>
              <a:gd name="T53" fmla="*/ 24 h 88"/>
              <a:gd name="T54" fmla="*/ 287 w 302"/>
              <a:gd name="T55" fmla="*/ 22 h 88"/>
              <a:gd name="T56" fmla="*/ 287 w 302"/>
              <a:gd name="T57" fmla="*/ 14 h 88"/>
              <a:gd name="T58" fmla="*/ 273 w 302"/>
              <a:gd name="T59"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2" h="88">
                <a:moveTo>
                  <a:pt x="273" y="6"/>
                </a:moveTo>
                <a:cubicBezTo>
                  <a:pt x="277" y="6"/>
                  <a:pt x="281" y="10"/>
                  <a:pt x="281" y="14"/>
                </a:cubicBezTo>
                <a:cubicBezTo>
                  <a:pt x="281" y="22"/>
                  <a:pt x="281" y="22"/>
                  <a:pt x="281" y="22"/>
                </a:cubicBezTo>
                <a:cubicBezTo>
                  <a:pt x="281" y="26"/>
                  <a:pt x="284" y="30"/>
                  <a:pt x="288" y="30"/>
                </a:cubicBezTo>
                <a:cubicBezTo>
                  <a:pt x="292" y="30"/>
                  <a:pt x="296" y="34"/>
                  <a:pt x="296" y="38"/>
                </a:cubicBezTo>
                <a:cubicBezTo>
                  <a:pt x="296" y="51"/>
                  <a:pt x="296" y="51"/>
                  <a:pt x="296" y="51"/>
                </a:cubicBezTo>
                <a:cubicBezTo>
                  <a:pt x="296" y="55"/>
                  <a:pt x="292" y="59"/>
                  <a:pt x="288" y="59"/>
                </a:cubicBezTo>
                <a:cubicBezTo>
                  <a:pt x="284" y="59"/>
                  <a:pt x="281" y="63"/>
                  <a:pt x="281" y="67"/>
                </a:cubicBezTo>
                <a:cubicBezTo>
                  <a:pt x="281" y="73"/>
                  <a:pt x="281" y="73"/>
                  <a:pt x="281" y="73"/>
                </a:cubicBezTo>
                <a:cubicBezTo>
                  <a:pt x="281" y="78"/>
                  <a:pt x="277" y="82"/>
                  <a:pt x="273" y="82"/>
                </a:cubicBezTo>
                <a:cubicBezTo>
                  <a:pt x="15" y="82"/>
                  <a:pt x="15" y="82"/>
                  <a:pt x="15" y="82"/>
                </a:cubicBezTo>
                <a:cubicBezTo>
                  <a:pt x="10" y="82"/>
                  <a:pt x="7" y="78"/>
                  <a:pt x="7" y="73"/>
                </a:cubicBezTo>
                <a:cubicBezTo>
                  <a:pt x="7" y="14"/>
                  <a:pt x="7" y="14"/>
                  <a:pt x="7" y="14"/>
                </a:cubicBezTo>
                <a:cubicBezTo>
                  <a:pt x="7" y="10"/>
                  <a:pt x="10" y="6"/>
                  <a:pt x="15" y="6"/>
                </a:cubicBezTo>
                <a:cubicBezTo>
                  <a:pt x="273" y="6"/>
                  <a:pt x="273" y="6"/>
                  <a:pt x="273" y="6"/>
                </a:cubicBezTo>
                <a:moveTo>
                  <a:pt x="273" y="0"/>
                </a:moveTo>
                <a:cubicBezTo>
                  <a:pt x="15" y="0"/>
                  <a:pt x="15" y="0"/>
                  <a:pt x="15" y="0"/>
                </a:cubicBezTo>
                <a:cubicBezTo>
                  <a:pt x="7" y="0"/>
                  <a:pt x="0" y="6"/>
                  <a:pt x="0" y="14"/>
                </a:cubicBezTo>
                <a:cubicBezTo>
                  <a:pt x="0" y="73"/>
                  <a:pt x="0" y="73"/>
                  <a:pt x="0" y="73"/>
                </a:cubicBezTo>
                <a:cubicBezTo>
                  <a:pt x="0" y="81"/>
                  <a:pt x="7" y="88"/>
                  <a:pt x="15" y="88"/>
                </a:cubicBezTo>
                <a:cubicBezTo>
                  <a:pt x="273" y="88"/>
                  <a:pt x="273" y="88"/>
                  <a:pt x="273" y="88"/>
                </a:cubicBezTo>
                <a:cubicBezTo>
                  <a:pt x="281" y="88"/>
                  <a:pt x="287" y="81"/>
                  <a:pt x="287" y="73"/>
                </a:cubicBezTo>
                <a:cubicBezTo>
                  <a:pt x="287" y="67"/>
                  <a:pt x="287" y="67"/>
                  <a:pt x="287" y="67"/>
                </a:cubicBezTo>
                <a:cubicBezTo>
                  <a:pt x="287" y="66"/>
                  <a:pt x="288" y="65"/>
                  <a:pt x="288" y="65"/>
                </a:cubicBezTo>
                <a:cubicBezTo>
                  <a:pt x="296" y="65"/>
                  <a:pt x="302" y="59"/>
                  <a:pt x="302" y="51"/>
                </a:cubicBezTo>
                <a:cubicBezTo>
                  <a:pt x="302" y="38"/>
                  <a:pt x="302" y="38"/>
                  <a:pt x="302" y="38"/>
                </a:cubicBezTo>
                <a:cubicBezTo>
                  <a:pt x="302" y="30"/>
                  <a:pt x="296" y="24"/>
                  <a:pt x="288" y="24"/>
                </a:cubicBezTo>
                <a:cubicBezTo>
                  <a:pt x="288" y="24"/>
                  <a:pt x="287" y="23"/>
                  <a:pt x="287" y="22"/>
                </a:cubicBezTo>
                <a:cubicBezTo>
                  <a:pt x="287" y="14"/>
                  <a:pt x="287" y="14"/>
                  <a:pt x="287" y="14"/>
                </a:cubicBezTo>
                <a:cubicBezTo>
                  <a:pt x="287" y="6"/>
                  <a:pt x="281" y="0"/>
                  <a:pt x="273" y="0"/>
                </a:cubicBezTo>
                <a:close/>
              </a:path>
            </a:pathLst>
          </a:custGeom>
          <a:solidFill>
            <a:srgbClr val="515151"/>
          </a:solidFill>
          <a:ln>
            <a:noFill/>
          </a:ln>
          <a:extLst>
            <a:ext uri="{91240B29-F687-4F45-9708-019B960494DF}">
              <a14:hiddenLine xmlns:a14="http://schemas.microsoft.com/office/drawing/2010/main" w="9525">
                <a:solidFill>
                  <a:srgbClr val="000000"/>
                </a:solidFill>
                <a:round/>
              </a14:hiddenLine>
            </a:ext>
          </a:extLst>
        </p:spPr>
        <p:txBody>
          <a:bodyPr/>
          <a:lstStyle/>
          <a:p>
            <a:pPr>
              <a:buFontTx/>
              <a:buNone/>
              <a:defRPr/>
            </a:pPr>
            <a:endParaRPr lang="zh-CN" altLang="en-US" kern="0">
              <a:solidFill>
                <a:prstClr val="black"/>
              </a:solidFill>
            </a:endParaRPr>
          </a:p>
        </p:txBody>
      </p:sp>
      <p:sp>
        <p:nvSpPr>
          <p:cNvPr id="17" name="Rectangle 110"/>
          <p:cNvSpPr>
            <a:spLocks noChangeArrowheads="1"/>
          </p:cNvSpPr>
          <p:nvPr/>
        </p:nvSpPr>
        <p:spPr bwMode="auto">
          <a:xfrm>
            <a:off x="1520825" y="2462213"/>
            <a:ext cx="395288" cy="374650"/>
          </a:xfrm>
          <a:prstGeom prst="rect">
            <a:avLst/>
          </a:prstGeom>
          <a:solidFill>
            <a:schemeClr val="tx2"/>
          </a:solidFill>
          <a:ln>
            <a:noFill/>
          </a:ln>
        </p:spPr>
        <p:txBody>
          <a:bodyPr/>
          <a:lstStyle/>
          <a:p>
            <a:pPr>
              <a:buFontTx/>
              <a:buNone/>
              <a:defRPr/>
            </a:pPr>
            <a:endParaRPr lang="zh-CN" altLang="en-US" kern="0">
              <a:solidFill>
                <a:prstClr val="black"/>
              </a:solidFill>
            </a:endParaRPr>
          </a:p>
        </p:txBody>
      </p:sp>
      <p:sp>
        <p:nvSpPr>
          <p:cNvPr id="18" name="Rectangle 111"/>
          <p:cNvSpPr>
            <a:spLocks noChangeArrowheads="1"/>
          </p:cNvSpPr>
          <p:nvPr/>
        </p:nvSpPr>
        <p:spPr bwMode="auto">
          <a:xfrm>
            <a:off x="1941513" y="2462213"/>
            <a:ext cx="401637" cy="374650"/>
          </a:xfrm>
          <a:prstGeom prst="rect">
            <a:avLst/>
          </a:prstGeom>
          <a:solidFill>
            <a:schemeClr val="tx2"/>
          </a:solidFill>
          <a:ln>
            <a:noFill/>
          </a:ln>
        </p:spPr>
        <p:txBody>
          <a:bodyPr/>
          <a:lstStyle/>
          <a:p>
            <a:pPr>
              <a:buFontTx/>
              <a:buNone/>
              <a:defRPr/>
            </a:pPr>
            <a:endParaRPr lang="zh-CN" altLang="en-US" kern="0">
              <a:solidFill>
                <a:prstClr val="black"/>
              </a:solidFill>
            </a:endParaRPr>
          </a:p>
        </p:txBody>
      </p:sp>
      <p:sp>
        <p:nvSpPr>
          <p:cNvPr id="19" name="Rectangle 112"/>
          <p:cNvSpPr>
            <a:spLocks noChangeArrowheads="1"/>
          </p:cNvSpPr>
          <p:nvPr/>
        </p:nvSpPr>
        <p:spPr bwMode="auto">
          <a:xfrm>
            <a:off x="2370138" y="2462213"/>
            <a:ext cx="393700" cy="374650"/>
          </a:xfrm>
          <a:prstGeom prst="rect">
            <a:avLst/>
          </a:prstGeom>
          <a:solidFill>
            <a:schemeClr val="tx2"/>
          </a:solidFill>
          <a:ln>
            <a:noFill/>
          </a:ln>
        </p:spPr>
        <p:txBody>
          <a:bodyPr/>
          <a:lstStyle/>
          <a:p>
            <a:pPr>
              <a:buFontTx/>
              <a:buNone/>
              <a:defRPr/>
            </a:pPr>
            <a:endParaRPr lang="zh-CN" altLang="en-US" kern="0">
              <a:solidFill>
                <a:prstClr val="black"/>
              </a:solidFill>
            </a:endParaRPr>
          </a:p>
        </p:txBody>
      </p:sp>
      <p:sp>
        <p:nvSpPr>
          <p:cNvPr id="20" name="Rectangle 113"/>
          <p:cNvSpPr>
            <a:spLocks noChangeArrowheads="1"/>
          </p:cNvSpPr>
          <p:nvPr/>
        </p:nvSpPr>
        <p:spPr bwMode="auto">
          <a:xfrm>
            <a:off x="2790825" y="2462213"/>
            <a:ext cx="400050" cy="374650"/>
          </a:xfrm>
          <a:prstGeom prst="rect">
            <a:avLst/>
          </a:prstGeom>
          <a:solidFill>
            <a:schemeClr val="bg1">
              <a:lumMod val="85000"/>
            </a:schemeClr>
          </a:solidFill>
          <a:ln>
            <a:noFill/>
          </a:ln>
        </p:spPr>
        <p:txBody>
          <a:bodyPr/>
          <a:lstStyle/>
          <a:p>
            <a:pPr>
              <a:buFontTx/>
              <a:buNone/>
              <a:defRPr/>
            </a:pPr>
            <a:endParaRPr lang="zh-CN" altLang="en-US" kern="0">
              <a:solidFill>
                <a:prstClr val="black"/>
              </a:solidFill>
            </a:endParaRPr>
          </a:p>
        </p:txBody>
      </p:sp>
      <p:sp>
        <p:nvSpPr>
          <p:cNvPr id="21" name="Freeform 114"/>
          <p:cNvSpPr>
            <a:spLocks noEditPoints="1"/>
          </p:cNvSpPr>
          <p:nvPr/>
        </p:nvSpPr>
        <p:spPr bwMode="auto">
          <a:xfrm>
            <a:off x="1408113" y="2992438"/>
            <a:ext cx="2017125" cy="587375"/>
          </a:xfrm>
          <a:custGeom>
            <a:avLst/>
            <a:gdLst>
              <a:gd name="T0" fmla="*/ 273 w 302"/>
              <a:gd name="T1" fmla="*/ 6 h 88"/>
              <a:gd name="T2" fmla="*/ 281 w 302"/>
              <a:gd name="T3" fmla="*/ 14 h 88"/>
              <a:gd name="T4" fmla="*/ 281 w 302"/>
              <a:gd name="T5" fmla="*/ 22 h 88"/>
              <a:gd name="T6" fmla="*/ 288 w 302"/>
              <a:gd name="T7" fmla="*/ 30 h 88"/>
              <a:gd name="T8" fmla="*/ 296 w 302"/>
              <a:gd name="T9" fmla="*/ 38 h 88"/>
              <a:gd name="T10" fmla="*/ 296 w 302"/>
              <a:gd name="T11" fmla="*/ 50 h 88"/>
              <a:gd name="T12" fmla="*/ 288 w 302"/>
              <a:gd name="T13" fmla="*/ 59 h 88"/>
              <a:gd name="T14" fmla="*/ 281 w 302"/>
              <a:gd name="T15" fmla="*/ 67 h 88"/>
              <a:gd name="T16" fmla="*/ 281 w 302"/>
              <a:gd name="T17" fmla="*/ 73 h 88"/>
              <a:gd name="T18" fmla="*/ 273 w 302"/>
              <a:gd name="T19" fmla="*/ 81 h 88"/>
              <a:gd name="T20" fmla="*/ 15 w 302"/>
              <a:gd name="T21" fmla="*/ 81 h 88"/>
              <a:gd name="T22" fmla="*/ 7 w 302"/>
              <a:gd name="T23" fmla="*/ 73 h 88"/>
              <a:gd name="T24" fmla="*/ 7 w 302"/>
              <a:gd name="T25" fmla="*/ 14 h 88"/>
              <a:gd name="T26" fmla="*/ 15 w 302"/>
              <a:gd name="T27" fmla="*/ 6 h 88"/>
              <a:gd name="T28" fmla="*/ 273 w 302"/>
              <a:gd name="T29" fmla="*/ 6 h 88"/>
              <a:gd name="T30" fmla="*/ 273 w 302"/>
              <a:gd name="T31" fmla="*/ 0 h 88"/>
              <a:gd name="T32" fmla="*/ 15 w 302"/>
              <a:gd name="T33" fmla="*/ 0 h 88"/>
              <a:gd name="T34" fmla="*/ 0 w 302"/>
              <a:gd name="T35" fmla="*/ 14 h 88"/>
              <a:gd name="T36" fmla="*/ 0 w 302"/>
              <a:gd name="T37" fmla="*/ 73 h 88"/>
              <a:gd name="T38" fmla="*/ 15 w 302"/>
              <a:gd name="T39" fmla="*/ 88 h 88"/>
              <a:gd name="T40" fmla="*/ 273 w 302"/>
              <a:gd name="T41" fmla="*/ 88 h 88"/>
              <a:gd name="T42" fmla="*/ 287 w 302"/>
              <a:gd name="T43" fmla="*/ 73 h 88"/>
              <a:gd name="T44" fmla="*/ 287 w 302"/>
              <a:gd name="T45" fmla="*/ 67 h 88"/>
              <a:gd name="T46" fmla="*/ 288 w 302"/>
              <a:gd name="T47" fmla="*/ 65 h 88"/>
              <a:gd name="T48" fmla="*/ 302 w 302"/>
              <a:gd name="T49" fmla="*/ 50 h 88"/>
              <a:gd name="T50" fmla="*/ 302 w 302"/>
              <a:gd name="T51" fmla="*/ 38 h 88"/>
              <a:gd name="T52" fmla="*/ 288 w 302"/>
              <a:gd name="T53" fmla="*/ 24 h 88"/>
              <a:gd name="T54" fmla="*/ 287 w 302"/>
              <a:gd name="T55" fmla="*/ 22 h 88"/>
              <a:gd name="T56" fmla="*/ 287 w 302"/>
              <a:gd name="T57" fmla="*/ 14 h 88"/>
              <a:gd name="T58" fmla="*/ 273 w 302"/>
              <a:gd name="T59"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2" h="88">
                <a:moveTo>
                  <a:pt x="273" y="6"/>
                </a:moveTo>
                <a:cubicBezTo>
                  <a:pt x="277" y="6"/>
                  <a:pt x="281" y="9"/>
                  <a:pt x="281" y="14"/>
                </a:cubicBezTo>
                <a:cubicBezTo>
                  <a:pt x="281" y="22"/>
                  <a:pt x="281" y="22"/>
                  <a:pt x="281" y="22"/>
                </a:cubicBezTo>
                <a:cubicBezTo>
                  <a:pt x="281" y="26"/>
                  <a:pt x="284" y="30"/>
                  <a:pt x="288" y="30"/>
                </a:cubicBezTo>
                <a:cubicBezTo>
                  <a:pt x="292" y="30"/>
                  <a:pt x="296" y="34"/>
                  <a:pt x="296" y="38"/>
                </a:cubicBezTo>
                <a:cubicBezTo>
                  <a:pt x="296" y="50"/>
                  <a:pt x="296" y="50"/>
                  <a:pt x="296" y="50"/>
                </a:cubicBezTo>
                <a:cubicBezTo>
                  <a:pt x="296" y="55"/>
                  <a:pt x="292" y="59"/>
                  <a:pt x="288" y="59"/>
                </a:cubicBezTo>
                <a:cubicBezTo>
                  <a:pt x="284" y="59"/>
                  <a:pt x="281" y="62"/>
                  <a:pt x="281" y="67"/>
                </a:cubicBezTo>
                <a:cubicBezTo>
                  <a:pt x="281" y="73"/>
                  <a:pt x="281" y="73"/>
                  <a:pt x="281" y="73"/>
                </a:cubicBezTo>
                <a:cubicBezTo>
                  <a:pt x="281" y="78"/>
                  <a:pt x="277" y="81"/>
                  <a:pt x="273" y="81"/>
                </a:cubicBezTo>
                <a:cubicBezTo>
                  <a:pt x="15" y="81"/>
                  <a:pt x="15" y="81"/>
                  <a:pt x="15" y="81"/>
                </a:cubicBezTo>
                <a:cubicBezTo>
                  <a:pt x="10" y="81"/>
                  <a:pt x="7" y="78"/>
                  <a:pt x="7" y="73"/>
                </a:cubicBezTo>
                <a:cubicBezTo>
                  <a:pt x="7" y="14"/>
                  <a:pt x="7" y="14"/>
                  <a:pt x="7" y="14"/>
                </a:cubicBezTo>
                <a:cubicBezTo>
                  <a:pt x="7" y="9"/>
                  <a:pt x="10" y="6"/>
                  <a:pt x="15" y="6"/>
                </a:cubicBezTo>
                <a:cubicBezTo>
                  <a:pt x="273" y="6"/>
                  <a:pt x="273" y="6"/>
                  <a:pt x="273" y="6"/>
                </a:cubicBezTo>
                <a:moveTo>
                  <a:pt x="273" y="0"/>
                </a:moveTo>
                <a:cubicBezTo>
                  <a:pt x="15" y="0"/>
                  <a:pt x="15" y="0"/>
                  <a:pt x="15" y="0"/>
                </a:cubicBezTo>
                <a:cubicBezTo>
                  <a:pt x="7" y="0"/>
                  <a:pt x="0" y="6"/>
                  <a:pt x="0" y="14"/>
                </a:cubicBezTo>
                <a:cubicBezTo>
                  <a:pt x="0" y="73"/>
                  <a:pt x="0" y="73"/>
                  <a:pt x="0" y="73"/>
                </a:cubicBezTo>
                <a:cubicBezTo>
                  <a:pt x="0" y="81"/>
                  <a:pt x="7" y="88"/>
                  <a:pt x="15" y="88"/>
                </a:cubicBezTo>
                <a:cubicBezTo>
                  <a:pt x="273" y="88"/>
                  <a:pt x="273" y="88"/>
                  <a:pt x="273" y="88"/>
                </a:cubicBezTo>
                <a:cubicBezTo>
                  <a:pt x="281" y="88"/>
                  <a:pt x="287" y="81"/>
                  <a:pt x="287" y="73"/>
                </a:cubicBezTo>
                <a:cubicBezTo>
                  <a:pt x="287" y="67"/>
                  <a:pt x="287" y="67"/>
                  <a:pt x="287" y="67"/>
                </a:cubicBezTo>
                <a:cubicBezTo>
                  <a:pt x="287" y="66"/>
                  <a:pt x="288" y="65"/>
                  <a:pt x="288" y="65"/>
                </a:cubicBezTo>
                <a:cubicBezTo>
                  <a:pt x="296" y="65"/>
                  <a:pt x="302" y="58"/>
                  <a:pt x="302" y="50"/>
                </a:cubicBezTo>
                <a:cubicBezTo>
                  <a:pt x="302" y="38"/>
                  <a:pt x="302" y="38"/>
                  <a:pt x="302" y="38"/>
                </a:cubicBezTo>
                <a:cubicBezTo>
                  <a:pt x="302" y="30"/>
                  <a:pt x="296" y="24"/>
                  <a:pt x="288" y="24"/>
                </a:cubicBezTo>
                <a:cubicBezTo>
                  <a:pt x="288" y="24"/>
                  <a:pt x="287" y="23"/>
                  <a:pt x="287" y="22"/>
                </a:cubicBezTo>
                <a:cubicBezTo>
                  <a:pt x="287" y="14"/>
                  <a:pt x="287" y="14"/>
                  <a:pt x="287" y="14"/>
                </a:cubicBezTo>
                <a:cubicBezTo>
                  <a:pt x="287" y="6"/>
                  <a:pt x="281" y="0"/>
                  <a:pt x="273" y="0"/>
                </a:cubicBezTo>
                <a:close/>
              </a:path>
            </a:pathLst>
          </a:custGeom>
          <a:solidFill>
            <a:srgbClr val="515151"/>
          </a:solidFill>
          <a:ln>
            <a:noFill/>
          </a:ln>
          <a:extLst>
            <a:ext uri="{91240B29-F687-4F45-9708-019B960494DF}">
              <a14:hiddenLine xmlns:a14="http://schemas.microsoft.com/office/drawing/2010/main" w="9525">
                <a:solidFill>
                  <a:srgbClr val="000000"/>
                </a:solidFill>
                <a:round/>
              </a14:hiddenLine>
            </a:ext>
          </a:extLst>
        </p:spPr>
        <p:txBody>
          <a:bodyPr/>
          <a:lstStyle/>
          <a:p>
            <a:pPr>
              <a:buFontTx/>
              <a:buNone/>
              <a:defRPr/>
            </a:pPr>
            <a:endParaRPr lang="zh-CN" altLang="en-US" kern="0">
              <a:solidFill>
                <a:prstClr val="black"/>
              </a:solidFill>
            </a:endParaRPr>
          </a:p>
        </p:txBody>
      </p:sp>
      <p:sp>
        <p:nvSpPr>
          <p:cNvPr id="22" name="Rectangle 115"/>
          <p:cNvSpPr>
            <a:spLocks noChangeArrowheads="1"/>
          </p:cNvSpPr>
          <p:nvPr/>
        </p:nvSpPr>
        <p:spPr bwMode="auto">
          <a:xfrm>
            <a:off x="1520825" y="3100388"/>
            <a:ext cx="395288" cy="373062"/>
          </a:xfrm>
          <a:prstGeom prst="rect">
            <a:avLst/>
          </a:prstGeom>
          <a:solidFill>
            <a:schemeClr val="bg2"/>
          </a:solidFill>
          <a:ln>
            <a:noFill/>
          </a:ln>
        </p:spPr>
        <p:txBody>
          <a:bodyPr/>
          <a:lstStyle/>
          <a:p>
            <a:pPr>
              <a:buFontTx/>
              <a:buNone/>
              <a:defRPr/>
            </a:pPr>
            <a:endParaRPr lang="zh-CN" altLang="en-US" kern="0">
              <a:solidFill>
                <a:prstClr val="black"/>
              </a:solidFill>
            </a:endParaRPr>
          </a:p>
        </p:txBody>
      </p:sp>
      <p:sp>
        <p:nvSpPr>
          <p:cNvPr id="23" name="Rectangle 116"/>
          <p:cNvSpPr>
            <a:spLocks noChangeArrowheads="1"/>
          </p:cNvSpPr>
          <p:nvPr/>
        </p:nvSpPr>
        <p:spPr bwMode="auto">
          <a:xfrm>
            <a:off x="1941513" y="3100388"/>
            <a:ext cx="401637" cy="373062"/>
          </a:xfrm>
          <a:prstGeom prst="rect">
            <a:avLst/>
          </a:prstGeom>
          <a:solidFill>
            <a:schemeClr val="bg2"/>
          </a:solidFill>
          <a:ln>
            <a:noFill/>
          </a:ln>
        </p:spPr>
        <p:txBody>
          <a:bodyPr/>
          <a:lstStyle/>
          <a:p>
            <a:pPr>
              <a:buFontTx/>
              <a:buNone/>
              <a:defRPr/>
            </a:pPr>
            <a:endParaRPr lang="zh-CN" altLang="en-US" kern="0">
              <a:solidFill>
                <a:prstClr val="black"/>
              </a:solidFill>
            </a:endParaRPr>
          </a:p>
        </p:txBody>
      </p:sp>
      <p:sp>
        <p:nvSpPr>
          <p:cNvPr id="24" name="Rectangle 117"/>
          <p:cNvSpPr>
            <a:spLocks noChangeArrowheads="1"/>
          </p:cNvSpPr>
          <p:nvPr/>
        </p:nvSpPr>
        <p:spPr bwMode="auto">
          <a:xfrm>
            <a:off x="2370138" y="3100388"/>
            <a:ext cx="393700" cy="373062"/>
          </a:xfrm>
          <a:prstGeom prst="rect">
            <a:avLst/>
          </a:prstGeom>
          <a:solidFill>
            <a:schemeClr val="bg1">
              <a:lumMod val="85000"/>
            </a:schemeClr>
          </a:solidFill>
          <a:ln>
            <a:noFill/>
          </a:ln>
        </p:spPr>
        <p:txBody>
          <a:bodyPr/>
          <a:lstStyle/>
          <a:p>
            <a:pPr>
              <a:buFontTx/>
              <a:buNone/>
              <a:defRPr/>
            </a:pPr>
            <a:endParaRPr lang="zh-CN" altLang="en-US" kern="0">
              <a:solidFill>
                <a:prstClr val="black"/>
              </a:solidFill>
            </a:endParaRPr>
          </a:p>
        </p:txBody>
      </p:sp>
      <p:sp>
        <p:nvSpPr>
          <p:cNvPr id="25" name="Rectangle 118"/>
          <p:cNvSpPr>
            <a:spLocks noChangeArrowheads="1"/>
          </p:cNvSpPr>
          <p:nvPr/>
        </p:nvSpPr>
        <p:spPr bwMode="auto">
          <a:xfrm>
            <a:off x="2790825" y="3100388"/>
            <a:ext cx="400050" cy="373062"/>
          </a:xfrm>
          <a:prstGeom prst="rect">
            <a:avLst/>
          </a:prstGeom>
          <a:solidFill>
            <a:schemeClr val="bg1">
              <a:lumMod val="85000"/>
            </a:schemeClr>
          </a:solidFill>
          <a:ln>
            <a:noFill/>
          </a:ln>
        </p:spPr>
        <p:txBody>
          <a:bodyPr/>
          <a:lstStyle/>
          <a:p>
            <a:pPr>
              <a:buFontTx/>
              <a:buNone/>
              <a:defRPr/>
            </a:pPr>
            <a:endParaRPr lang="zh-CN" altLang="en-US" kern="0">
              <a:solidFill>
                <a:prstClr val="black"/>
              </a:solidFill>
            </a:endParaRPr>
          </a:p>
        </p:txBody>
      </p:sp>
      <p:sp>
        <p:nvSpPr>
          <p:cNvPr id="26" name="Freeform 119"/>
          <p:cNvSpPr>
            <a:spLocks noEditPoints="1"/>
          </p:cNvSpPr>
          <p:nvPr/>
        </p:nvSpPr>
        <p:spPr bwMode="auto">
          <a:xfrm>
            <a:off x="1408113" y="3640138"/>
            <a:ext cx="2017125" cy="587375"/>
          </a:xfrm>
          <a:custGeom>
            <a:avLst/>
            <a:gdLst>
              <a:gd name="T0" fmla="*/ 273 w 302"/>
              <a:gd name="T1" fmla="*/ 6 h 88"/>
              <a:gd name="T2" fmla="*/ 281 w 302"/>
              <a:gd name="T3" fmla="*/ 14 h 88"/>
              <a:gd name="T4" fmla="*/ 281 w 302"/>
              <a:gd name="T5" fmla="*/ 22 h 88"/>
              <a:gd name="T6" fmla="*/ 288 w 302"/>
              <a:gd name="T7" fmla="*/ 30 h 88"/>
              <a:gd name="T8" fmla="*/ 296 w 302"/>
              <a:gd name="T9" fmla="*/ 38 h 88"/>
              <a:gd name="T10" fmla="*/ 296 w 302"/>
              <a:gd name="T11" fmla="*/ 51 h 88"/>
              <a:gd name="T12" fmla="*/ 288 w 302"/>
              <a:gd name="T13" fmla="*/ 59 h 88"/>
              <a:gd name="T14" fmla="*/ 281 w 302"/>
              <a:gd name="T15" fmla="*/ 67 h 88"/>
              <a:gd name="T16" fmla="*/ 281 w 302"/>
              <a:gd name="T17" fmla="*/ 73 h 88"/>
              <a:gd name="T18" fmla="*/ 273 w 302"/>
              <a:gd name="T19" fmla="*/ 82 h 88"/>
              <a:gd name="T20" fmla="*/ 15 w 302"/>
              <a:gd name="T21" fmla="*/ 82 h 88"/>
              <a:gd name="T22" fmla="*/ 7 w 302"/>
              <a:gd name="T23" fmla="*/ 73 h 88"/>
              <a:gd name="T24" fmla="*/ 7 w 302"/>
              <a:gd name="T25" fmla="*/ 14 h 88"/>
              <a:gd name="T26" fmla="*/ 15 w 302"/>
              <a:gd name="T27" fmla="*/ 6 h 88"/>
              <a:gd name="T28" fmla="*/ 273 w 302"/>
              <a:gd name="T29" fmla="*/ 6 h 88"/>
              <a:gd name="T30" fmla="*/ 273 w 302"/>
              <a:gd name="T31" fmla="*/ 0 h 88"/>
              <a:gd name="T32" fmla="*/ 15 w 302"/>
              <a:gd name="T33" fmla="*/ 0 h 88"/>
              <a:gd name="T34" fmla="*/ 0 w 302"/>
              <a:gd name="T35" fmla="*/ 14 h 88"/>
              <a:gd name="T36" fmla="*/ 0 w 302"/>
              <a:gd name="T37" fmla="*/ 73 h 88"/>
              <a:gd name="T38" fmla="*/ 15 w 302"/>
              <a:gd name="T39" fmla="*/ 88 h 88"/>
              <a:gd name="T40" fmla="*/ 273 w 302"/>
              <a:gd name="T41" fmla="*/ 88 h 88"/>
              <a:gd name="T42" fmla="*/ 287 w 302"/>
              <a:gd name="T43" fmla="*/ 73 h 88"/>
              <a:gd name="T44" fmla="*/ 287 w 302"/>
              <a:gd name="T45" fmla="*/ 67 h 88"/>
              <a:gd name="T46" fmla="*/ 288 w 302"/>
              <a:gd name="T47" fmla="*/ 65 h 88"/>
              <a:gd name="T48" fmla="*/ 302 w 302"/>
              <a:gd name="T49" fmla="*/ 51 h 88"/>
              <a:gd name="T50" fmla="*/ 302 w 302"/>
              <a:gd name="T51" fmla="*/ 38 h 88"/>
              <a:gd name="T52" fmla="*/ 288 w 302"/>
              <a:gd name="T53" fmla="*/ 24 h 88"/>
              <a:gd name="T54" fmla="*/ 287 w 302"/>
              <a:gd name="T55" fmla="*/ 22 h 88"/>
              <a:gd name="T56" fmla="*/ 287 w 302"/>
              <a:gd name="T57" fmla="*/ 14 h 88"/>
              <a:gd name="T58" fmla="*/ 273 w 302"/>
              <a:gd name="T59"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2" h="88">
                <a:moveTo>
                  <a:pt x="273" y="6"/>
                </a:moveTo>
                <a:cubicBezTo>
                  <a:pt x="277" y="6"/>
                  <a:pt x="281" y="10"/>
                  <a:pt x="281" y="14"/>
                </a:cubicBezTo>
                <a:cubicBezTo>
                  <a:pt x="281" y="22"/>
                  <a:pt x="281" y="22"/>
                  <a:pt x="281" y="22"/>
                </a:cubicBezTo>
                <a:cubicBezTo>
                  <a:pt x="281" y="26"/>
                  <a:pt x="284" y="30"/>
                  <a:pt x="288" y="30"/>
                </a:cubicBezTo>
                <a:cubicBezTo>
                  <a:pt x="292" y="30"/>
                  <a:pt x="296" y="34"/>
                  <a:pt x="296" y="38"/>
                </a:cubicBezTo>
                <a:cubicBezTo>
                  <a:pt x="296" y="51"/>
                  <a:pt x="296" y="51"/>
                  <a:pt x="296" y="51"/>
                </a:cubicBezTo>
                <a:cubicBezTo>
                  <a:pt x="296" y="55"/>
                  <a:pt x="292" y="59"/>
                  <a:pt x="288" y="59"/>
                </a:cubicBezTo>
                <a:cubicBezTo>
                  <a:pt x="284" y="59"/>
                  <a:pt x="281" y="63"/>
                  <a:pt x="281" y="67"/>
                </a:cubicBezTo>
                <a:cubicBezTo>
                  <a:pt x="281" y="73"/>
                  <a:pt x="281" y="73"/>
                  <a:pt x="281" y="73"/>
                </a:cubicBezTo>
                <a:cubicBezTo>
                  <a:pt x="281" y="78"/>
                  <a:pt x="277" y="82"/>
                  <a:pt x="273" y="82"/>
                </a:cubicBezTo>
                <a:cubicBezTo>
                  <a:pt x="15" y="82"/>
                  <a:pt x="15" y="82"/>
                  <a:pt x="15" y="82"/>
                </a:cubicBezTo>
                <a:cubicBezTo>
                  <a:pt x="10" y="82"/>
                  <a:pt x="7" y="78"/>
                  <a:pt x="7" y="73"/>
                </a:cubicBezTo>
                <a:cubicBezTo>
                  <a:pt x="7" y="14"/>
                  <a:pt x="7" y="14"/>
                  <a:pt x="7" y="14"/>
                </a:cubicBezTo>
                <a:cubicBezTo>
                  <a:pt x="7" y="10"/>
                  <a:pt x="10" y="6"/>
                  <a:pt x="15" y="6"/>
                </a:cubicBezTo>
                <a:cubicBezTo>
                  <a:pt x="273" y="6"/>
                  <a:pt x="273" y="6"/>
                  <a:pt x="273" y="6"/>
                </a:cubicBezTo>
                <a:moveTo>
                  <a:pt x="273" y="0"/>
                </a:moveTo>
                <a:cubicBezTo>
                  <a:pt x="15" y="0"/>
                  <a:pt x="15" y="0"/>
                  <a:pt x="15" y="0"/>
                </a:cubicBezTo>
                <a:cubicBezTo>
                  <a:pt x="7" y="0"/>
                  <a:pt x="0" y="6"/>
                  <a:pt x="0" y="14"/>
                </a:cubicBezTo>
                <a:cubicBezTo>
                  <a:pt x="0" y="73"/>
                  <a:pt x="0" y="73"/>
                  <a:pt x="0" y="73"/>
                </a:cubicBezTo>
                <a:cubicBezTo>
                  <a:pt x="0" y="81"/>
                  <a:pt x="7" y="88"/>
                  <a:pt x="15" y="88"/>
                </a:cubicBezTo>
                <a:cubicBezTo>
                  <a:pt x="273" y="88"/>
                  <a:pt x="273" y="88"/>
                  <a:pt x="273" y="88"/>
                </a:cubicBezTo>
                <a:cubicBezTo>
                  <a:pt x="281" y="88"/>
                  <a:pt x="287" y="81"/>
                  <a:pt x="287" y="73"/>
                </a:cubicBezTo>
                <a:cubicBezTo>
                  <a:pt x="287" y="67"/>
                  <a:pt x="287" y="67"/>
                  <a:pt x="287" y="67"/>
                </a:cubicBezTo>
                <a:cubicBezTo>
                  <a:pt x="287" y="66"/>
                  <a:pt x="288" y="65"/>
                  <a:pt x="288" y="65"/>
                </a:cubicBezTo>
                <a:cubicBezTo>
                  <a:pt x="296" y="65"/>
                  <a:pt x="302" y="59"/>
                  <a:pt x="302" y="51"/>
                </a:cubicBezTo>
                <a:cubicBezTo>
                  <a:pt x="302" y="38"/>
                  <a:pt x="302" y="38"/>
                  <a:pt x="302" y="38"/>
                </a:cubicBezTo>
                <a:cubicBezTo>
                  <a:pt x="302" y="30"/>
                  <a:pt x="296" y="24"/>
                  <a:pt x="288" y="24"/>
                </a:cubicBezTo>
                <a:cubicBezTo>
                  <a:pt x="288" y="24"/>
                  <a:pt x="287" y="23"/>
                  <a:pt x="287" y="22"/>
                </a:cubicBezTo>
                <a:cubicBezTo>
                  <a:pt x="287" y="14"/>
                  <a:pt x="287" y="14"/>
                  <a:pt x="287" y="14"/>
                </a:cubicBezTo>
                <a:cubicBezTo>
                  <a:pt x="287" y="6"/>
                  <a:pt x="281" y="0"/>
                  <a:pt x="273" y="0"/>
                </a:cubicBezTo>
                <a:close/>
              </a:path>
            </a:pathLst>
          </a:custGeom>
          <a:solidFill>
            <a:srgbClr val="515151"/>
          </a:solidFill>
          <a:ln>
            <a:noFill/>
          </a:ln>
          <a:extLst>
            <a:ext uri="{91240B29-F687-4F45-9708-019B960494DF}">
              <a14:hiddenLine xmlns:a14="http://schemas.microsoft.com/office/drawing/2010/main" w="9525">
                <a:solidFill>
                  <a:srgbClr val="000000"/>
                </a:solidFill>
                <a:round/>
              </a14:hiddenLine>
            </a:ext>
          </a:extLst>
        </p:spPr>
        <p:txBody>
          <a:bodyPr/>
          <a:lstStyle/>
          <a:p>
            <a:pPr>
              <a:buFontTx/>
              <a:buNone/>
              <a:defRPr/>
            </a:pPr>
            <a:endParaRPr lang="zh-CN" altLang="en-US" kern="0">
              <a:solidFill>
                <a:prstClr val="black"/>
              </a:solidFill>
            </a:endParaRPr>
          </a:p>
        </p:txBody>
      </p:sp>
      <p:sp>
        <p:nvSpPr>
          <p:cNvPr id="27" name="Rectangle 120"/>
          <p:cNvSpPr>
            <a:spLocks noChangeArrowheads="1"/>
          </p:cNvSpPr>
          <p:nvPr/>
        </p:nvSpPr>
        <p:spPr bwMode="auto">
          <a:xfrm>
            <a:off x="1520825" y="3746500"/>
            <a:ext cx="395288" cy="374650"/>
          </a:xfrm>
          <a:prstGeom prst="rect">
            <a:avLst/>
          </a:prstGeom>
          <a:solidFill>
            <a:srgbClr val="0427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Tx/>
              <a:buNone/>
              <a:defRPr/>
            </a:pPr>
            <a:endParaRPr lang="zh-CN" altLang="en-US" kern="0">
              <a:solidFill>
                <a:prstClr val="black"/>
              </a:solidFill>
            </a:endParaRPr>
          </a:p>
        </p:txBody>
      </p:sp>
      <p:sp>
        <p:nvSpPr>
          <p:cNvPr id="28" name="Rectangle 121"/>
          <p:cNvSpPr>
            <a:spLocks noChangeArrowheads="1"/>
          </p:cNvSpPr>
          <p:nvPr/>
        </p:nvSpPr>
        <p:spPr bwMode="auto">
          <a:xfrm>
            <a:off x="1941513" y="3746500"/>
            <a:ext cx="401637" cy="374650"/>
          </a:xfrm>
          <a:prstGeom prst="rect">
            <a:avLst/>
          </a:prstGeom>
          <a:solidFill>
            <a:schemeClr val="bg1">
              <a:lumMod val="85000"/>
            </a:schemeClr>
          </a:solidFill>
          <a:ln>
            <a:noFill/>
          </a:ln>
        </p:spPr>
        <p:txBody>
          <a:bodyPr/>
          <a:lstStyle/>
          <a:p>
            <a:pPr>
              <a:buFontTx/>
              <a:buNone/>
              <a:defRPr/>
            </a:pPr>
            <a:endParaRPr lang="zh-CN" altLang="en-US" kern="0">
              <a:solidFill>
                <a:prstClr val="black"/>
              </a:solidFill>
            </a:endParaRPr>
          </a:p>
        </p:txBody>
      </p:sp>
      <p:sp>
        <p:nvSpPr>
          <p:cNvPr id="29" name="Rectangle 122"/>
          <p:cNvSpPr>
            <a:spLocks noChangeArrowheads="1"/>
          </p:cNvSpPr>
          <p:nvPr/>
        </p:nvSpPr>
        <p:spPr bwMode="auto">
          <a:xfrm>
            <a:off x="2370138" y="3746500"/>
            <a:ext cx="393700" cy="374650"/>
          </a:xfrm>
          <a:prstGeom prst="rect">
            <a:avLst/>
          </a:prstGeom>
          <a:solidFill>
            <a:schemeClr val="bg1">
              <a:lumMod val="85000"/>
            </a:schemeClr>
          </a:solidFill>
          <a:ln>
            <a:noFill/>
          </a:ln>
        </p:spPr>
        <p:txBody>
          <a:bodyPr/>
          <a:lstStyle/>
          <a:p>
            <a:pPr>
              <a:buFontTx/>
              <a:buNone/>
              <a:defRPr/>
            </a:pPr>
            <a:endParaRPr lang="zh-CN" altLang="en-US" kern="0">
              <a:solidFill>
                <a:prstClr val="black"/>
              </a:solidFill>
            </a:endParaRPr>
          </a:p>
        </p:txBody>
      </p:sp>
      <p:sp>
        <p:nvSpPr>
          <p:cNvPr id="30" name="Rectangle 123"/>
          <p:cNvSpPr>
            <a:spLocks noChangeArrowheads="1"/>
          </p:cNvSpPr>
          <p:nvPr/>
        </p:nvSpPr>
        <p:spPr bwMode="auto">
          <a:xfrm>
            <a:off x="2790825" y="3746500"/>
            <a:ext cx="400050" cy="374650"/>
          </a:xfrm>
          <a:prstGeom prst="rect">
            <a:avLst/>
          </a:prstGeom>
          <a:solidFill>
            <a:schemeClr val="bg1">
              <a:lumMod val="85000"/>
            </a:schemeClr>
          </a:solidFill>
          <a:ln>
            <a:noFill/>
          </a:ln>
        </p:spPr>
        <p:txBody>
          <a:bodyPr/>
          <a:lstStyle/>
          <a:p>
            <a:pPr>
              <a:buFontTx/>
              <a:buNone/>
              <a:defRPr/>
            </a:pPr>
            <a:endParaRPr lang="zh-CN" altLang="en-US" kern="0">
              <a:solidFill>
                <a:prstClr val="black"/>
              </a:solidFill>
            </a:endParaRPr>
          </a:p>
        </p:txBody>
      </p:sp>
      <p:cxnSp>
        <p:nvCxnSpPr>
          <p:cNvPr id="31" name="直接连接符 30"/>
          <p:cNvCxnSpPr>
            <a:cxnSpLocks noChangeShapeType="1"/>
          </p:cNvCxnSpPr>
          <p:nvPr/>
        </p:nvCxnSpPr>
        <p:spPr bwMode="auto">
          <a:xfrm>
            <a:off x="3522663" y="2019300"/>
            <a:ext cx="1625600" cy="0"/>
          </a:xfrm>
          <a:prstGeom prst="line">
            <a:avLst/>
          </a:prstGeom>
          <a:noFill/>
          <a:ln w="9525">
            <a:solidFill>
              <a:srgbClr val="7F7F7F"/>
            </a:solidFill>
            <a:prstDash val="sysDash"/>
            <a:round/>
            <a:headEnd type="stealth" w="med" len="med"/>
            <a:tailEnd type="stealth" w="med" len="med"/>
          </a:ln>
          <a:extLst>
            <a:ext uri="{909E8E84-426E-40DD-AFC4-6F175D3DCCD1}">
              <a14:hiddenFill xmlns:a14="http://schemas.microsoft.com/office/drawing/2010/main">
                <a:noFill/>
              </a14:hiddenFill>
            </a:ext>
          </a:extLst>
        </p:spPr>
      </p:cxnSp>
      <p:grpSp>
        <p:nvGrpSpPr>
          <p:cNvPr id="32" name="组合 31"/>
          <p:cNvGrpSpPr>
            <a:grpSpLocks/>
          </p:cNvGrpSpPr>
          <p:nvPr/>
        </p:nvGrpSpPr>
        <p:grpSpPr bwMode="auto">
          <a:xfrm>
            <a:off x="5291138" y="1881188"/>
            <a:ext cx="303212" cy="276225"/>
            <a:chOff x="3842185" y="3147814"/>
            <a:chExt cx="1016001" cy="958850"/>
          </a:xfrm>
        </p:grpSpPr>
        <p:sp>
          <p:nvSpPr>
            <p:cNvPr id="33" name="Freeform 46"/>
            <p:cNvSpPr/>
            <p:nvPr/>
          </p:nvSpPr>
          <p:spPr bwMode="auto">
            <a:xfrm>
              <a:off x="3842185" y="3147814"/>
              <a:ext cx="601089" cy="958850"/>
            </a:xfrm>
            <a:custGeom>
              <a:avLst/>
              <a:gdLst>
                <a:gd name="T0" fmla="*/ 130 w 160"/>
                <a:gd name="T1" fmla="*/ 232 h 256"/>
                <a:gd name="T2" fmla="*/ 129 w 160"/>
                <a:gd name="T3" fmla="*/ 231 h 256"/>
                <a:gd name="T4" fmla="*/ 128 w 160"/>
                <a:gd name="T5" fmla="*/ 229 h 256"/>
                <a:gd name="T6" fmla="*/ 127 w 160"/>
                <a:gd name="T7" fmla="*/ 212 h 256"/>
                <a:gd name="T8" fmla="*/ 160 w 160"/>
                <a:gd name="T9" fmla="*/ 139 h 256"/>
                <a:gd name="T10" fmla="*/ 117 w 160"/>
                <a:gd name="T11" fmla="*/ 100 h 256"/>
                <a:gd name="T12" fmla="*/ 104 w 160"/>
                <a:gd name="T13" fmla="*/ 95 h 256"/>
                <a:gd name="T14" fmla="*/ 116 w 160"/>
                <a:gd name="T15" fmla="*/ 88 h 256"/>
                <a:gd name="T16" fmla="*/ 140 w 160"/>
                <a:gd name="T17" fmla="*/ 48 h 256"/>
                <a:gd name="T18" fmla="*/ 87 w 160"/>
                <a:gd name="T19" fmla="*/ 0 h 256"/>
                <a:gd name="T20" fmla="*/ 35 w 160"/>
                <a:gd name="T21" fmla="*/ 48 h 256"/>
                <a:gd name="T22" fmla="*/ 59 w 160"/>
                <a:gd name="T23" fmla="*/ 88 h 256"/>
                <a:gd name="T24" fmla="*/ 71 w 160"/>
                <a:gd name="T25" fmla="*/ 95 h 256"/>
                <a:gd name="T26" fmla="*/ 58 w 160"/>
                <a:gd name="T27" fmla="*/ 100 h 256"/>
                <a:gd name="T28" fmla="*/ 0 w 160"/>
                <a:gd name="T29" fmla="*/ 196 h 256"/>
                <a:gd name="T30" fmla="*/ 1 w 160"/>
                <a:gd name="T31" fmla="*/ 214 h 256"/>
                <a:gd name="T32" fmla="*/ 87 w 160"/>
                <a:gd name="T33" fmla="*/ 256 h 256"/>
                <a:gd name="T34" fmla="*/ 139 w 160"/>
                <a:gd name="T35" fmla="*/ 243 h 256"/>
                <a:gd name="T36" fmla="*/ 130 w 160"/>
                <a:gd name="T37" fmla="*/ 23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56">
                  <a:moveTo>
                    <a:pt x="130" y="232"/>
                  </a:moveTo>
                  <a:cubicBezTo>
                    <a:pt x="129" y="231"/>
                    <a:pt x="129" y="231"/>
                    <a:pt x="129" y="231"/>
                  </a:cubicBezTo>
                  <a:cubicBezTo>
                    <a:pt x="128" y="229"/>
                    <a:pt x="128" y="229"/>
                    <a:pt x="128" y="229"/>
                  </a:cubicBezTo>
                  <a:cubicBezTo>
                    <a:pt x="127" y="224"/>
                    <a:pt x="127" y="218"/>
                    <a:pt x="127" y="212"/>
                  </a:cubicBezTo>
                  <a:cubicBezTo>
                    <a:pt x="127" y="182"/>
                    <a:pt x="140" y="156"/>
                    <a:pt x="160" y="139"/>
                  </a:cubicBezTo>
                  <a:cubicBezTo>
                    <a:pt x="150" y="121"/>
                    <a:pt x="135" y="107"/>
                    <a:pt x="117" y="100"/>
                  </a:cubicBezTo>
                  <a:cubicBezTo>
                    <a:pt x="104" y="95"/>
                    <a:pt x="104" y="95"/>
                    <a:pt x="104" y="95"/>
                  </a:cubicBezTo>
                  <a:cubicBezTo>
                    <a:pt x="116" y="88"/>
                    <a:pt x="116" y="88"/>
                    <a:pt x="116" y="88"/>
                  </a:cubicBezTo>
                  <a:cubicBezTo>
                    <a:pt x="130" y="79"/>
                    <a:pt x="140" y="64"/>
                    <a:pt x="140" y="48"/>
                  </a:cubicBezTo>
                  <a:cubicBezTo>
                    <a:pt x="139" y="22"/>
                    <a:pt x="117" y="0"/>
                    <a:pt x="87" y="0"/>
                  </a:cubicBezTo>
                  <a:cubicBezTo>
                    <a:pt x="58" y="0"/>
                    <a:pt x="35" y="22"/>
                    <a:pt x="35" y="48"/>
                  </a:cubicBezTo>
                  <a:cubicBezTo>
                    <a:pt x="35" y="64"/>
                    <a:pt x="45" y="79"/>
                    <a:pt x="59" y="88"/>
                  </a:cubicBezTo>
                  <a:cubicBezTo>
                    <a:pt x="71" y="95"/>
                    <a:pt x="71" y="95"/>
                    <a:pt x="71" y="95"/>
                  </a:cubicBezTo>
                  <a:cubicBezTo>
                    <a:pt x="58" y="100"/>
                    <a:pt x="58" y="100"/>
                    <a:pt x="58" y="100"/>
                  </a:cubicBezTo>
                  <a:cubicBezTo>
                    <a:pt x="24" y="114"/>
                    <a:pt x="0" y="151"/>
                    <a:pt x="0" y="196"/>
                  </a:cubicBezTo>
                  <a:cubicBezTo>
                    <a:pt x="0" y="202"/>
                    <a:pt x="0" y="208"/>
                    <a:pt x="1" y="214"/>
                  </a:cubicBezTo>
                  <a:cubicBezTo>
                    <a:pt x="22" y="240"/>
                    <a:pt x="53" y="256"/>
                    <a:pt x="87" y="256"/>
                  </a:cubicBezTo>
                  <a:cubicBezTo>
                    <a:pt x="106" y="256"/>
                    <a:pt x="124" y="251"/>
                    <a:pt x="139" y="243"/>
                  </a:cubicBezTo>
                  <a:cubicBezTo>
                    <a:pt x="136" y="239"/>
                    <a:pt x="133" y="236"/>
                    <a:pt x="130" y="232"/>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a:buFontTx/>
                <a:buNone/>
                <a:defRPr/>
              </a:pPr>
              <a:endParaRPr lang="zh-CN" altLang="en-US" kern="0">
                <a:solidFill>
                  <a:prstClr val="black"/>
                </a:solidFill>
              </a:endParaRPr>
            </a:p>
          </p:txBody>
        </p:sp>
        <p:sp>
          <p:nvSpPr>
            <p:cNvPr id="34" name="Freeform 47"/>
            <p:cNvSpPr/>
            <p:nvPr/>
          </p:nvSpPr>
          <p:spPr bwMode="auto">
            <a:xfrm>
              <a:off x="4368803" y="3395791"/>
              <a:ext cx="489383" cy="710873"/>
            </a:xfrm>
            <a:custGeom>
              <a:avLst/>
              <a:gdLst>
                <a:gd name="T0" fmla="*/ 86 w 130"/>
                <a:gd name="T1" fmla="*/ 75 h 190"/>
                <a:gd name="T2" fmla="*/ 73 w 130"/>
                <a:gd name="T3" fmla="*/ 70 h 190"/>
                <a:gd name="T4" fmla="*/ 85 w 130"/>
                <a:gd name="T5" fmla="*/ 63 h 190"/>
                <a:gd name="T6" fmla="*/ 102 w 130"/>
                <a:gd name="T7" fmla="*/ 34 h 190"/>
                <a:gd name="T8" fmla="*/ 65 w 130"/>
                <a:gd name="T9" fmla="*/ 0 h 190"/>
                <a:gd name="T10" fmla="*/ 27 w 130"/>
                <a:gd name="T11" fmla="*/ 34 h 190"/>
                <a:gd name="T12" fmla="*/ 44 w 130"/>
                <a:gd name="T13" fmla="*/ 63 h 190"/>
                <a:gd name="T14" fmla="*/ 56 w 130"/>
                <a:gd name="T15" fmla="*/ 70 h 190"/>
                <a:gd name="T16" fmla="*/ 43 w 130"/>
                <a:gd name="T17" fmla="*/ 75 h 190"/>
                <a:gd name="T18" fmla="*/ 38 w 130"/>
                <a:gd name="T19" fmla="*/ 78 h 190"/>
                <a:gd name="T20" fmla="*/ 32 w 130"/>
                <a:gd name="T21" fmla="*/ 82 h 190"/>
                <a:gd name="T22" fmla="*/ 26 w 130"/>
                <a:gd name="T23" fmla="*/ 86 h 190"/>
                <a:gd name="T24" fmla="*/ 0 w 130"/>
                <a:gd name="T25" fmla="*/ 146 h 190"/>
                <a:gd name="T26" fmla="*/ 1 w 130"/>
                <a:gd name="T27" fmla="*/ 159 h 190"/>
                <a:gd name="T28" fmla="*/ 11 w 130"/>
                <a:gd name="T29" fmla="*/ 169 h 190"/>
                <a:gd name="T30" fmla="*/ 16 w 130"/>
                <a:gd name="T31" fmla="*/ 174 h 190"/>
                <a:gd name="T32" fmla="*/ 22 w 130"/>
                <a:gd name="T33" fmla="*/ 178 h 190"/>
                <a:gd name="T34" fmla="*/ 65 w 130"/>
                <a:gd name="T35" fmla="*/ 190 h 190"/>
                <a:gd name="T36" fmla="*/ 129 w 130"/>
                <a:gd name="T37" fmla="*/ 159 h 190"/>
                <a:gd name="T38" fmla="*/ 130 w 130"/>
                <a:gd name="T39" fmla="*/ 146 h 190"/>
                <a:gd name="T40" fmla="*/ 86 w 130"/>
                <a:gd name="T41" fmla="*/ 7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190">
                  <a:moveTo>
                    <a:pt x="86" y="75"/>
                  </a:moveTo>
                  <a:cubicBezTo>
                    <a:pt x="73" y="70"/>
                    <a:pt x="73" y="70"/>
                    <a:pt x="73" y="70"/>
                  </a:cubicBezTo>
                  <a:cubicBezTo>
                    <a:pt x="85" y="63"/>
                    <a:pt x="85" y="63"/>
                    <a:pt x="85" y="63"/>
                  </a:cubicBezTo>
                  <a:cubicBezTo>
                    <a:pt x="96" y="57"/>
                    <a:pt x="102" y="46"/>
                    <a:pt x="102" y="34"/>
                  </a:cubicBezTo>
                  <a:cubicBezTo>
                    <a:pt x="102" y="16"/>
                    <a:pt x="86" y="0"/>
                    <a:pt x="65" y="0"/>
                  </a:cubicBezTo>
                  <a:cubicBezTo>
                    <a:pt x="44" y="0"/>
                    <a:pt x="27" y="16"/>
                    <a:pt x="27" y="34"/>
                  </a:cubicBezTo>
                  <a:cubicBezTo>
                    <a:pt x="27" y="46"/>
                    <a:pt x="34" y="57"/>
                    <a:pt x="44" y="63"/>
                  </a:cubicBezTo>
                  <a:cubicBezTo>
                    <a:pt x="56" y="70"/>
                    <a:pt x="56" y="70"/>
                    <a:pt x="56" y="70"/>
                  </a:cubicBezTo>
                  <a:cubicBezTo>
                    <a:pt x="43" y="75"/>
                    <a:pt x="43" y="75"/>
                    <a:pt x="43" y="75"/>
                  </a:cubicBezTo>
                  <a:cubicBezTo>
                    <a:pt x="41" y="76"/>
                    <a:pt x="39" y="77"/>
                    <a:pt x="38" y="78"/>
                  </a:cubicBezTo>
                  <a:cubicBezTo>
                    <a:pt x="36" y="79"/>
                    <a:pt x="34" y="80"/>
                    <a:pt x="32" y="82"/>
                  </a:cubicBezTo>
                  <a:cubicBezTo>
                    <a:pt x="30" y="83"/>
                    <a:pt x="28" y="85"/>
                    <a:pt x="26" y="86"/>
                  </a:cubicBezTo>
                  <a:cubicBezTo>
                    <a:pt x="10" y="100"/>
                    <a:pt x="0" y="122"/>
                    <a:pt x="0" y="146"/>
                  </a:cubicBezTo>
                  <a:cubicBezTo>
                    <a:pt x="0" y="150"/>
                    <a:pt x="0" y="155"/>
                    <a:pt x="1" y="159"/>
                  </a:cubicBezTo>
                  <a:cubicBezTo>
                    <a:pt x="4" y="163"/>
                    <a:pt x="7" y="166"/>
                    <a:pt x="11" y="169"/>
                  </a:cubicBezTo>
                  <a:cubicBezTo>
                    <a:pt x="12" y="171"/>
                    <a:pt x="14" y="172"/>
                    <a:pt x="16" y="174"/>
                  </a:cubicBezTo>
                  <a:cubicBezTo>
                    <a:pt x="18" y="175"/>
                    <a:pt x="20" y="176"/>
                    <a:pt x="22" y="178"/>
                  </a:cubicBezTo>
                  <a:cubicBezTo>
                    <a:pt x="35" y="186"/>
                    <a:pt x="49" y="190"/>
                    <a:pt x="65" y="190"/>
                  </a:cubicBezTo>
                  <a:cubicBezTo>
                    <a:pt x="90" y="190"/>
                    <a:pt x="113" y="178"/>
                    <a:pt x="129" y="159"/>
                  </a:cubicBezTo>
                  <a:cubicBezTo>
                    <a:pt x="129" y="155"/>
                    <a:pt x="130" y="150"/>
                    <a:pt x="130" y="146"/>
                  </a:cubicBezTo>
                  <a:cubicBezTo>
                    <a:pt x="130" y="113"/>
                    <a:pt x="111" y="86"/>
                    <a:pt x="86" y="7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pPr>
                <a:buFontTx/>
                <a:buNone/>
                <a:defRPr/>
              </a:pPr>
              <a:endParaRPr lang="zh-CN" altLang="en-US" kern="0">
                <a:solidFill>
                  <a:prstClr val="black"/>
                </a:solidFill>
              </a:endParaRPr>
            </a:p>
          </p:txBody>
        </p:sp>
      </p:grpSp>
      <p:sp>
        <p:nvSpPr>
          <p:cNvPr id="35" name="矩形 34"/>
          <p:cNvSpPr>
            <a:spLocks noChangeArrowheads="1"/>
          </p:cNvSpPr>
          <p:nvPr/>
        </p:nvSpPr>
        <p:spPr bwMode="auto">
          <a:xfrm>
            <a:off x="5724525" y="1819275"/>
            <a:ext cx="2017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solidFill>
                  <a:srgbClr val="000000"/>
                </a:solidFill>
                <a:latin typeface="微软雅黑" pitchFamily="34" charset="-122"/>
                <a:ea typeface="微软雅黑" pitchFamily="34" charset="-122"/>
              </a:rPr>
              <a:t>这里填写目录内容说明，设计发展存在着一个时代价值观的问题。</a:t>
            </a:r>
            <a:endParaRPr lang="en-US" altLang="zh-CN" sz="1000">
              <a:solidFill>
                <a:srgbClr val="000000"/>
              </a:solidFill>
              <a:latin typeface="微软雅黑" pitchFamily="34" charset="-122"/>
              <a:ea typeface="微软雅黑" pitchFamily="34" charset="-122"/>
            </a:endParaRPr>
          </a:p>
        </p:txBody>
      </p:sp>
      <p:cxnSp>
        <p:nvCxnSpPr>
          <p:cNvPr id="36" name="直接连接符 35"/>
          <p:cNvCxnSpPr>
            <a:cxnSpLocks noChangeShapeType="1"/>
          </p:cNvCxnSpPr>
          <p:nvPr/>
        </p:nvCxnSpPr>
        <p:spPr bwMode="auto">
          <a:xfrm>
            <a:off x="3522663" y="2657475"/>
            <a:ext cx="1625600" cy="0"/>
          </a:xfrm>
          <a:prstGeom prst="line">
            <a:avLst/>
          </a:prstGeom>
          <a:noFill/>
          <a:ln w="9525">
            <a:solidFill>
              <a:srgbClr val="7F7F7F"/>
            </a:solidFill>
            <a:prstDash val="sysDash"/>
            <a:round/>
            <a:headEnd type="stealth" w="med" len="med"/>
            <a:tailEnd type="stealth" w="med" len="med"/>
          </a:ln>
          <a:extLst>
            <a:ext uri="{909E8E84-426E-40DD-AFC4-6F175D3DCCD1}">
              <a14:hiddenFill xmlns:a14="http://schemas.microsoft.com/office/drawing/2010/main">
                <a:noFill/>
              </a14:hiddenFill>
            </a:ext>
          </a:extLst>
        </p:spPr>
      </p:cxnSp>
      <p:grpSp>
        <p:nvGrpSpPr>
          <p:cNvPr id="37" name="组合 36"/>
          <p:cNvGrpSpPr>
            <a:grpSpLocks/>
          </p:cNvGrpSpPr>
          <p:nvPr/>
        </p:nvGrpSpPr>
        <p:grpSpPr bwMode="auto">
          <a:xfrm>
            <a:off x="5291138" y="2519363"/>
            <a:ext cx="303212" cy="276225"/>
            <a:chOff x="3842185" y="3147814"/>
            <a:chExt cx="1016001" cy="958850"/>
          </a:xfrm>
        </p:grpSpPr>
        <p:sp>
          <p:nvSpPr>
            <p:cNvPr id="38" name="Freeform 46"/>
            <p:cNvSpPr/>
            <p:nvPr/>
          </p:nvSpPr>
          <p:spPr bwMode="auto">
            <a:xfrm>
              <a:off x="3842185" y="3147814"/>
              <a:ext cx="601089" cy="958850"/>
            </a:xfrm>
            <a:custGeom>
              <a:avLst/>
              <a:gdLst>
                <a:gd name="T0" fmla="*/ 130 w 160"/>
                <a:gd name="T1" fmla="*/ 232 h 256"/>
                <a:gd name="T2" fmla="*/ 129 w 160"/>
                <a:gd name="T3" fmla="*/ 231 h 256"/>
                <a:gd name="T4" fmla="*/ 128 w 160"/>
                <a:gd name="T5" fmla="*/ 229 h 256"/>
                <a:gd name="T6" fmla="*/ 127 w 160"/>
                <a:gd name="T7" fmla="*/ 212 h 256"/>
                <a:gd name="T8" fmla="*/ 160 w 160"/>
                <a:gd name="T9" fmla="*/ 139 h 256"/>
                <a:gd name="T10" fmla="*/ 117 w 160"/>
                <a:gd name="T11" fmla="*/ 100 h 256"/>
                <a:gd name="T12" fmla="*/ 104 w 160"/>
                <a:gd name="T13" fmla="*/ 95 h 256"/>
                <a:gd name="T14" fmla="*/ 116 w 160"/>
                <a:gd name="T15" fmla="*/ 88 h 256"/>
                <a:gd name="T16" fmla="*/ 140 w 160"/>
                <a:gd name="T17" fmla="*/ 48 h 256"/>
                <a:gd name="T18" fmla="*/ 87 w 160"/>
                <a:gd name="T19" fmla="*/ 0 h 256"/>
                <a:gd name="T20" fmla="*/ 35 w 160"/>
                <a:gd name="T21" fmla="*/ 48 h 256"/>
                <a:gd name="T22" fmla="*/ 59 w 160"/>
                <a:gd name="T23" fmla="*/ 88 h 256"/>
                <a:gd name="T24" fmla="*/ 71 w 160"/>
                <a:gd name="T25" fmla="*/ 95 h 256"/>
                <a:gd name="T26" fmla="*/ 58 w 160"/>
                <a:gd name="T27" fmla="*/ 100 h 256"/>
                <a:gd name="T28" fmla="*/ 0 w 160"/>
                <a:gd name="T29" fmla="*/ 196 h 256"/>
                <a:gd name="T30" fmla="*/ 1 w 160"/>
                <a:gd name="T31" fmla="*/ 214 h 256"/>
                <a:gd name="T32" fmla="*/ 87 w 160"/>
                <a:gd name="T33" fmla="*/ 256 h 256"/>
                <a:gd name="T34" fmla="*/ 139 w 160"/>
                <a:gd name="T35" fmla="*/ 243 h 256"/>
                <a:gd name="T36" fmla="*/ 130 w 160"/>
                <a:gd name="T37" fmla="*/ 23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56">
                  <a:moveTo>
                    <a:pt x="130" y="232"/>
                  </a:moveTo>
                  <a:cubicBezTo>
                    <a:pt x="129" y="231"/>
                    <a:pt x="129" y="231"/>
                    <a:pt x="129" y="231"/>
                  </a:cubicBezTo>
                  <a:cubicBezTo>
                    <a:pt x="128" y="229"/>
                    <a:pt x="128" y="229"/>
                    <a:pt x="128" y="229"/>
                  </a:cubicBezTo>
                  <a:cubicBezTo>
                    <a:pt x="127" y="224"/>
                    <a:pt x="127" y="218"/>
                    <a:pt x="127" y="212"/>
                  </a:cubicBezTo>
                  <a:cubicBezTo>
                    <a:pt x="127" y="182"/>
                    <a:pt x="140" y="156"/>
                    <a:pt x="160" y="139"/>
                  </a:cubicBezTo>
                  <a:cubicBezTo>
                    <a:pt x="150" y="121"/>
                    <a:pt x="135" y="107"/>
                    <a:pt x="117" y="100"/>
                  </a:cubicBezTo>
                  <a:cubicBezTo>
                    <a:pt x="104" y="95"/>
                    <a:pt x="104" y="95"/>
                    <a:pt x="104" y="95"/>
                  </a:cubicBezTo>
                  <a:cubicBezTo>
                    <a:pt x="116" y="88"/>
                    <a:pt x="116" y="88"/>
                    <a:pt x="116" y="88"/>
                  </a:cubicBezTo>
                  <a:cubicBezTo>
                    <a:pt x="130" y="79"/>
                    <a:pt x="140" y="64"/>
                    <a:pt x="140" y="48"/>
                  </a:cubicBezTo>
                  <a:cubicBezTo>
                    <a:pt x="139" y="22"/>
                    <a:pt x="117" y="0"/>
                    <a:pt x="87" y="0"/>
                  </a:cubicBezTo>
                  <a:cubicBezTo>
                    <a:pt x="58" y="0"/>
                    <a:pt x="35" y="22"/>
                    <a:pt x="35" y="48"/>
                  </a:cubicBezTo>
                  <a:cubicBezTo>
                    <a:pt x="35" y="64"/>
                    <a:pt x="45" y="79"/>
                    <a:pt x="59" y="88"/>
                  </a:cubicBezTo>
                  <a:cubicBezTo>
                    <a:pt x="71" y="95"/>
                    <a:pt x="71" y="95"/>
                    <a:pt x="71" y="95"/>
                  </a:cubicBezTo>
                  <a:cubicBezTo>
                    <a:pt x="58" y="100"/>
                    <a:pt x="58" y="100"/>
                    <a:pt x="58" y="100"/>
                  </a:cubicBezTo>
                  <a:cubicBezTo>
                    <a:pt x="24" y="114"/>
                    <a:pt x="0" y="151"/>
                    <a:pt x="0" y="196"/>
                  </a:cubicBezTo>
                  <a:cubicBezTo>
                    <a:pt x="0" y="202"/>
                    <a:pt x="0" y="208"/>
                    <a:pt x="1" y="214"/>
                  </a:cubicBezTo>
                  <a:cubicBezTo>
                    <a:pt x="22" y="240"/>
                    <a:pt x="53" y="256"/>
                    <a:pt x="87" y="256"/>
                  </a:cubicBezTo>
                  <a:cubicBezTo>
                    <a:pt x="106" y="256"/>
                    <a:pt x="124" y="251"/>
                    <a:pt x="139" y="243"/>
                  </a:cubicBezTo>
                  <a:cubicBezTo>
                    <a:pt x="136" y="239"/>
                    <a:pt x="133" y="236"/>
                    <a:pt x="130" y="232"/>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a:buFontTx/>
                <a:buNone/>
                <a:defRPr/>
              </a:pPr>
              <a:endParaRPr lang="zh-CN" altLang="en-US" kern="0">
                <a:solidFill>
                  <a:prstClr val="black"/>
                </a:solidFill>
              </a:endParaRPr>
            </a:p>
          </p:txBody>
        </p:sp>
        <p:sp>
          <p:nvSpPr>
            <p:cNvPr id="39" name="Freeform 47"/>
            <p:cNvSpPr/>
            <p:nvPr/>
          </p:nvSpPr>
          <p:spPr bwMode="auto">
            <a:xfrm>
              <a:off x="4368803" y="3395791"/>
              <a:ext cx="489383" cy="710873"/>
            </a:xfrm>
            <a:custGeom>
              <a:avLst/>
              <a:gdLst>
                <a:gd name="T0" fmla="*/ 86 w 130"/>
                <a:gd name="T1" fmla="*/ 75 h 190"/>
                <a:gd name="T2" fmla="*/ 73 w 130"/>
                <a:gd name="T3" fmla="*/ 70 h 190"/>
                <a:gd name="T4" fmla="*/ 85 w 130"/>
                <a:gd name="T5" fmla="*/ 63 h 190"/>
                <a:gd name="T6" fmla="*/ 102 w 130"/>
                <a:gd name="T7" fmla="*/ 34 h 190"/>
                <a:gd name="T8" fmla="*/ 65 w 130"/>
                <a:gd name="T9" fmla="*/ 0 h 190"/>
                <a:gd name="T10" fmla="*/ 27 w 130"/>
                <a:gd name="T11" fmla="*/ 34 h 190"/>
                <a:gd name="T12" fmla="*/ 44 w 130"/>
                <a:gd name="T13" fmla="*/ 63 h 190"/>
                <a:gd name="T14" fmla="*/ 56 w 130"/>
                <a:gd name="T15" fmla="*/ 70 h 190"/>
                <a:gd name="T16" fmla="*/ 43 w 130"/>
                <a:gd name="T17" fmla="*/ 75 h 190"/>
                <a:gd name="T18" fmla="*/ 38 w 130"/>
                <a:gd name="T19" fmla="*/ 78 h 190"/>
                <a:gd name="T20" fmla="*/ 32 w 130"/>
                <a:gd name="T21" fmla="*/ 82 h 190"/>
                <a:gd name="T22" fmla="*/ 26 w 130"/>
                <a:gd name="T23" fmla="*/ 86 h 190"/>
                <a:gd name="T24" fmla="*/ 0 w 130"/>
                <a:gd name="T25" fmla="*/ 146 h 190"/>
                <a:gd name="T26" fmla="*/ 1 w 130"/>
                <a:gd name="T27" fmla="*/ 159 h 190"/>
                <a:gd name="T28" fmla="*/ 11 w 130"/>
                <a:gd name="T29" fmla="*/ 169 h 190"/>
                <a:gd name="T30" fmla="*/ 16 w 130"/>
                <a:gd name="T31" fmla="*/ 174 h 190"/>
                <a:gd name="T32" fmla="*/ 22 w 130"/>
                <a:gd name="T33" fmla="*/ 178 h 190"/>
                <a:gd name="T34" fmla="*/ 65 w 130"/>
                <a:gd name="T35" fmla="*/ 190 h 190"/>
                <a:gd name="T36" fmla="*/ 129 w 130"/>
                <a:gd name="T37" fmla="*/ 159 h 190"/>
                <a:gd name="T38" fmla="*/ 130 w 130"/>
                <a:gd name="T39" fmla="*/ 146 h 190"/>
                <a:gd name="T40" fmla="*/ 86 w 130"/>
                <a:gd name="T41" fmla="*/ 7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190">
                  <a:moveTo>
                    <a:pt x="86" y="75"/>
                  </a:moveTo>
                  <a:cubicBezTo>
                    <a:pt x="73" y="70"/>
                    <a:pt x="73" y="70"/>
                    <a:pt x="73" y="70"/>
                  </a:cubicBezTo>
                  <a:cubicBezTo>
                    <a:pt x="85" y="63"/>
                    <a:pt x="85" y="63"/>
                    <a:pt x="85" y="63"/>
                  </a:cubicBezTo>
                  <a:cubicBezTo>
                    <a:pt x="96" y="57"/>
                    <a:pt x="102" y="46"/>
                    <a:pt x="102" y="34"/>
                  </a:cubicBezTo>
                  <a:cubicBezTo>
                    <a:pt x="102" y="16"/>
                    <a:pt x="86" y="0"/>
                    <a:pt x="65" y="0"/>
                  </a:cubicBezTo>
                  <a:cubicBezTo>
                    <a:pt x="44" y="0"/>
                    <a:pt x="27" y="16"/>
                    <a:pt x="27" y="34"/>
                  </a:cubicBezTo>
                  <a:cubicBezTo>
                    <a:pt x="27" y="46"/>
                    <a:pt x="34" y="57"/>
                    <a:pt x="44" y="63"/>
                  </a:cubicBezTo>
                  <a:cubicBezTo>
                    <a:pt x="56" y="70"/>
                    <a:pt x="56" y="70"/>
                    <a:pt x="56" y="70"/>
                  </a:cubicBezTo>
                  <a:cubicBezTo>
                    <a:pt x="43" y="75"/>
                    <a:pt x="43" y="75"/>
                    <a:pt x="43" y="75"/>
                  </a:cubicBezTo>
                  <a:cubicBezTo>
                    <a:pt x="41" y="76"/>
                    <a:pt x="39" y="77"/>
                    <a:pt x="38" y="78"/>
                  </a:cubicBezTo>
                  <a:cubicBezTo>
                    <a:pt x="36" y="79"/>
                    <a:pt x="34" y="80"/>
                    <a:pt x="32" y="82"/>
                  </a:cubicBezTo>
                  <a:cubicBezTo>
                    <a:pt x="30" y="83"/>
                    <a:pt x="28" y="85"/>
                    <a:pt x="26" y="86"/>
                  </a:cubicBezTo>
                  <a:cubicBezTo>
                    <a:pt x="10" y="100"/>
                    <a:pt x="0" y="122"/>
                    <a:pt x="0" y="146"/>
                  </a:cubicBezTo>
                  <a:cubicBezTo>
                    <a:pt x="0" y="150"/>
                    <a:pt x="0" y="155"/>
                    <a:pt x="1" y="159"/>
                  </a:cubicBezTo>
                  <a:cubicBezTo>
                    <a:pt x="4" y="163"/>
                    <a:pt x="7" y="166"/>
                    <a:pt x="11" y="169"/>
                  </a:cubicBezTo>
                  <a:cubicBezTo>
                    <a:pt x="12" y="171"/>
                    <a:pt x="14" y="172"/>
                    <a:pt x="16" y="174"/>
                  </a:cubicBezTo>
                  <a:cubicBezTo>
                    <a:pt x="18" y="175"/>
                    <a:pt x="20" y="176"/>
                    <a:pt x="22" y="178"/>
                  </a:cubicBezTo>
                  <a:cubicBezTo>
                    <a:pt x="35" y="186"/>
                    <a:pt x="49" y="190"/>
                    <a:pt x="65" y="190"/>
                  </a:cubicBezTo>
                  <a:cubicBezTo>
                    <a:pt x="90" y="190"/>
                    <a:pt x="113" y="178"/>
                    <a:pt x="129" y="159"/>
                  </a:cubicBezTo>
                  <a:cubicBezTo>
                    <a:pt x="129" y="155"/>
                    <a:pt x="130" y="150"/>
                    <a:pt x="130" y="146"/>
                  </a:cubicBezTo>
                  <a:cubicBezTo>
                    <a:pt x="130" y="113"/>
                    <a:pt x="111" y="86"/>
                    <a:pt x="86" y="7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pPr>
                <a:buFontTx/>
                <a:buNone/>
                <a:defRPr/>
              </a:pPr>
              <a:endParaRPr lang="zh-CN" altLang="en-US" kern="0">
                <a:solidFill>
                  <a:prstClr val="black"/>
                </a:solidFill>
              </a:endParaRPr>
            </a:p>
          </p:txBody>
        </p:sp>
      </p:grpSp>
      <p:sp>
        <p:nvSpPr>
          <p:cNvPr id="40" name="矩形 39"/>
          <p:cNvSpPr>
            <a:spLocks noChangeArrowheads="1"/>
          </p:cNvSpPr>
          <p:nvPr/>
        </p:nvSpPr>
        <p:spPr bwMode="auto">
          <a:xfrm>
            <a:off x="5724525" y="2468563"/>
            <a:ext cx="2017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solidFill>
                  <a:srgbClr val="000000"/>
                </a:solidFill>
                <a:latin typeface="微软雅黑" pitchFamily="34" charset="-122"/>
                <a:ea typeface="微软雅黑" pitchFamily="34" charset="-122"/>
              </a:rPr>
              <a:t>这里填写目录内容说明，设计发展存在着一个时代价值观的问题。</a:t>
            </a:r>
            <a:endParaRPr lang="en-US" altLang="zh-CN" sz="1000">
              <a:solidFill>
                <a:srgbClr val="000000"/>
              </a:solidFill>
              <a:latin typeface="微软雅黑" pitchFamily="34" charset="-122"/>
              <a:ea typeface="微软雅黑" pitchFamily="34" charset="-122"/>
            </a:endParaRPr>
          </a:p>
        </p:txBody>
      </p:sp>
      <p:cxnSp>
        <p:nvCxnSpPr>
          <p:cNvPr id="41" name="直接连接符 40"/>
          <p:cNvCxnSpPr>
            <a:cxnSpLocks noChangeShapeType="1"/>
          </p:cNvCxnSpPr>
          <p:nvPr/>
        </p:nvCxnSpPr>
        <p:spPr bwMode="auto">
          <a:xfrm>
            <a:off x="3522663" y="3295650"/>
            <a:ext cx="1625600" cy="0"/>
          </a:xfrm>
          <a:prstGeom prst="line">
            <a:avLst/>
          </a:prstGeom>
          <a:noFill/>
          <a:ln w="9525">
            <a:solidFill>
              <a:srgbClr val="7F7F7F"/>
            </a:solidFill>
            <a:prstDash val="sysDash"/>
            <a:round/>
            <a:headEnd type="stealth" w="med" len="med"/>
            <a:tailEnd type="stealth" w="med" len="med"/>
          </a:ln>
          <a:extLst>
            <a:ext uri="{909E8E84-426E-40DD-AFC4-6F175D3DCCD1}">
              <a14:hiddenFill xmlns:a14="http://schemas.microsoft.com/office/drawing/2010/main">
                <a:noFill/>
              </a14:hiddenFill>
            </a:ext>
          </a:extLst>
        </p:spPr>
      </p:cxnSp>
      <p:grpSp>
        <p:nvGrpSpPr>
          <p:cNvPr id="42" name="组合 41"/>
          <p:cNvGrpSpPr>
            <a:grpSpLocks/>
          </p:cNvGrpSpPr>
          <p:nvPr/>
        </p:nvGrpSpPr>
        <p:grpSpPr bwMode="auto">
          <a:xfrm>
            <a:off x="5291138" y="3157538"/>
            <a:ext cx="303212" cy="276225"/>
            <a:chOff x="3842185" y="3147814"/>
            <a:chExt cx="1016001" cy="958850"/>
          </a:xfrm>
        </p:grpSpPr>
        <p:sp>
          <p:nvSpPr>
            <p:cNvPr id="43" name="Freeform 46"/>
            <p:cNvSpPr/>
            <p:nvPr/>
          </p:nvSpPr>
          <p:spPr bwMode="auto">
            <a:xfrm>
              <a:off x="3842185" y="3147814"/>
              <a:ext cx="601089" cy="958850"/>
            </a:xfrm>
            <a:custGeom>
              <a:avLst/>
              <a:gdLst>
                <a:gd name="T0" fmla="*/ 130 w 160"/>
                <a:gd name="T1" fmla="*/ 232 h 256"/>
                <a:gd name="T2" fmla="*/ 129 w 160"/>
                <a:gd name="T3" fmla="*/ 231 h 256"/>
                <a:gd name="T4" fmla="*/ 128 w 160"/>
                <a:gd name="T5" fmla="*/ 229 h 256"/>
                <a:gd name="T6" fmla="*/ 127 w 160"/>
                <a:gd name="T7" fmla="*/ 212 h 256"/>
                <a:gd name="T8" fmla="*/ 160 w 160"/>
                <a:gd name="T9" fmla="*/ 139 h 256"/>
                <a:gd name="T10" fmla="*/ 117 w 160"/>
                <a:gd name="T11" fmla="*/ 100 h 256"/>
                <a:gd name="T12" fmla="*/ 104 w 160"/>
                <a:gd name="T13" fmla="*/ 95 h 256"/>
                <a:gd name="T14" fmla="*/ 116 w 160"/>
                <a:gd name="T15" fmla="*/ 88 h 256"/>
                <a:gd name="T16" fmla="*/ 140 w 160"/>
                <a:gd name="T17" fmla="*/ 48 h 256"/>
                <a:gd name="T18" fmla="*/ 87 w 160"/>
                <a:gd name="T19" fmla="*/ 0 h 256"/>
                <a:gd name="T20" fmla="*/ 35 w 160"/>
                <a:gd name="T21" fmla="*/ 48 h 256"/>
                <a:gd name="T22" fmla="*/ 59 w 160"/>
                <a:gd name="T23" fmla="*/ 88 h 256"/>
                <a:gd name="T24" fmla="*/ 71 w 160"/>
                <a:gd name="T25" fmla="*/ 95 h 256"/>
                <a:gd name="T26" fmla="*/ 58 w 160"/>
                <a:gd name="T27" fmla="*/ 100 h 256"/>
                <a:gd name="T28" fmla="*/ 0 w 160"/>
                <a:gd name="T29" fmla="*/ 196 h 256"/>
                <a:gd name="T30" fmla="*/ 1 w 160"/>
                <a:gd name="T31" fmla="*/ 214 h 256"/>
                <a:gd name="T32" fmla="*/ 87 w 160"/>
                <a:gd name="T33" fmla="*/ 256 h 256"/>
                <a:gd name="T34" fmla="*/ 139 w 160"/>
                <a:gd name="T35" fmla="*/ 243 h 256"/>
                <a:gd name="T36" fmla="*/ 130 w 160"/>
                <a:gd name="T37" fmla="*/ 23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56">
                  <a:moveTo>
                    <a:pt x="130" y="232"/>
                  </a:moveTo>
                  <a:cubicBezTo>
                    <a:pt x="129" y="231"/>
                    <a:pt x="129" y="231"/>
                    <a:pt x="129" y="231"/>
                  </a:cubicBezTo>
                  <a:cubicBezTo>
                    <a:pt x="128" y="229"/>
                    <a:pt x="128" y="229"/>
                    <a:pt x="128" y="229"/>
                  </a:cubicBezTo>
                  <a:cubicBezTo>
                    <a:pt x="127" y="224"/>
                    <a:pt x="127" y="218"/>
                    <a:pt x="127" y="212"/>
                  </a:cubicBezTo>
                  <a:cubicBezTo>
                    <a:pt x="127" y="182"/>
                    <a:pt x="140" y="156"/>
                    <a:pt x="160" y="139"/>
                  </a:cubicBezTo>
                  <a:cubicBezTo>
                    <a:pt x="150" y="121"/>
                    <a:pt x="135" y="107"/>
                    <a:pt x="117" y="100"/>
                  </a:cubicBezTo>
                  <a:cubicBezTo>
                    <a:pt x="104" y="95"/>
                    <a:pt x="104" y="95"/>
                    <a:pt x="104" y="95"/>
                  </a:cubicBezTo>
                  <a:cubicBezTo>
                    <a:pt x="116" y="88"/>
                    <a:pt x="116" y="88"/>
                    <a:pt x="116" y="88"/>
                  </a:cubicBezTo>
                  <a:cubicBezTo>
                    <a:pt x="130" y="79"/>
                    <a:pt x="140" y="64"/>
                    <a:pt x="140" y="48"/>
                  </a:cubicBezTo>
                  <a:cubicBezTo>
                    <a:pt x="139" y="22"/>
                    <a:pt x="117" y="0"/>
                    <a:pt x="87" y="0"/>
                  </a:cubicBezTo>
                  <a:cubicBezTo>
                    <a:pt x="58" y="0"/>
                    <a:pt x="35" y="22"/>
                    <a:pt x="35" y="48"/>
                  </a:cubicBezTo>
                  <a:cubicBezTo>
                    <a:pt x="35" y="64"/>
                    <a:pt x="45" y="79"/>
                    <a:pt x="59" y="88"/>
                  </a:cubicBezTo>
                  <a:cubicBezTo>
                    <a:pt x="71" y="95"/>
                    <a:pt x="71" y="95"/>
                    <a:pt x="71" y="95"/>
                  </a:cubicBezTo>
                  <a:cubicBezTo>
                    <a:pt x="58" y="100"/>
                    <a:pt x="58" y="100"/>
                    <a:pt x="58" y="100"/>
                  </a:cubicBezTo>
                  <a:cubicBezTo>
                    <a:pt x="24" y="114"/>
                    <a:pt x="0" y="151"/>
                    <a:pt x="0" y="196"/>
                  </a:cubicBezTo>
                  <a:cubicBezTo>
                    <a:pt x="0" y="202"/>
                    <a:pt x="0" y="208"/>
                    <a:pt x="1" y="214"/>
                  </a:cubicBezTo>
                  <a:cubicBezTo>
                    <a:pt x="22" y="240"/>
                    <a:pt x="53" y="256"/>
                    <a:pt x="87" y="256"/>
                  </a:cubicBezTo>
                  <a:cubicBezTo>
                    <a:pt x="106" y="256"/>
                    <a:pt x="124" y="251"/>
                    <a:pt x="139" y="243"/>
                  </a:cubicBezTo>
                  <a:cubicBezTo>
                    <a:pt x="136" y="239"/>
                    <a:pt x="133" y="236"/>
                    <a:pt x="130" y="232"/>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a:buFontTx/>
                <a:buNone/>
                <a:defRPr/>
              </a:pPr>
              <a:endParaRPr lang="zh-CN" altLang="en-US" kern="0">
                <a:solidFill>
                  <a:prstClr val="black"/>
                </a:solidFill>
              </a:endParaRPr>
            </a:p>
          </p:txBody>
        </p:sp>
        <p:sp>
          <p:nvSpPr>
            <p:cNvPr id="44" name="Freeform 47"/>
            <p:cNvSpPr/>
            <p:nvPr/>
          </p:nvSpPr>
          <p:spPr bwMode="auto">
            <a:xfrm>
              <a:off x="4368803" y="3395791"/>
              <a:ext cx="489383" cy="710873"/>
            </a:xfrm>
            <a:custGeom>
              <a:avLst/>
              <a:gdLst>
                <a:gd name="T0" fmla="*/ 86 w 130"/>
                <a:gd name="T1" fmla="*/ 75 h 190"/>
                <a:gd name="T2" fmla="*/ 73 w 130"/>
                <a:gd name="T3" fmla="*/ 70 h 190"/>
                <a:gd name="T4" fmla="*/ 85 w 130"/>
                <a:gd name="T5" fmla="*/ 63 h 190"/>
                <a:gd name="T6" fmla="*/ 102 w 130"/>
                <a:gd name="T7" fmla="*/ 34 h 190"/>
                <a:gd name="T8" fmla="*/ 65 w 130"/>
                <a:gd name="T9" fmla="*/ 0 h 190"/>
                <a:gd name="T10" fmla="*/ 27 w 130"/>
                <a:gd name="T11" fmla="*/ 34 h 190"/>
                <a:gd name="T12" fmla="*/ 44 w 130"/>
                <a:gd name="T13" fmla="*/ 63 h 190"/>
                <a:gd name="T14" fmla="*/ 56 w 130"/>
                <a:gd name="T15" fmla="*/ 70 h 190"/>
                <a:gd name="T16" fmla="*/ 43 w 130"/>
                <a:gd name="T17" fmla="*/ 75 h 190"/>
                <a:gd name="T18" fmla="*/ 38 w 130"/>
                <a:gd name="T19" fmla="*/ 78 h 190"/>
                <a:gd name="T20" fmla="*/ 32 w 130"/>
                <a:gd name="T21" fmla="*/ 82 h 190"/>
                <a:gd name="T22" fmla="*/ 26 w 130"/>
                <a:gd name="T23" fmla="*/ 86 h 190"/>
                <a:gd name="T24" fmla="*/ 0 w 130"/>
                <a:gd name="T25" fmla="*/ 146 h 190"/>
                <a:gd name="T26" fmla="*/ 1 w 130"/>
                <a:gd name="T27" fmla="*/ 159 h 190"/>
                <a:gd name="T28" fmla="*/ 11 w 130"/>
                <a:gd name="T29" fmla="*/ 169 h 190"/>
                <a:gd name="T30" fmla="*/ 16 w 130"/>
                <a:gd name="T31" fmla="*/ 174 h 190"/>
                <a:gd name="T32" fmla="*/ 22 w 130"/>
                <a:gd name="T33" fmla="*/ 178 h 190"/>
                <a:gd name="T34" fmla="*/ 65 w 130"/>
                <a:gd name="T35" fmla="*/ 190 h 190"/>
                <a:gd name="T36" fmla="*/ 129 w 130"/>
                <a:gd name="T37" fmla="*/ 159 h 190"/>
                <a:gd name="T38" fmla="*/ 130 w 130"/>
                <a:gd name="T39" fmla="*/ 146 h 190"/>
                <a:gd name="T40" fmla="*/ 86 w 130"/>
                <a:gd name="T41" fmla="*/ 7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190">
                  <a:moveTo>
                    <a:pt x="86" y="75"/>
                  </a:moveTo>
                  <a:cubicBezTo>
                    <a:pt x="73" y="70"/>
                    <a:pt x="73" y="70"/>
                    <a:pt x="73" y="70"/>
                  </a:cubicBezTo>
                  <a:cubicBezTo>
                    <a:pt x="85" y="63"/>
                    <a:pt x="85" y="63"/>
                    <a:pt x="85" y="63"/>
                  </a:cubicBezTo>
                  <a:cubicBezTo>
                    <a:pt x="96" y="57"/>
                    <a:pt x="102" y="46"/>
                    <a:pt x="102" y="34"/>
                  </a:cubicBezTo>
                  <a:cubicBezTo>
                    <a:pt x="102" y="16"/>
                    <a:pt x="86" y="0"/>
                    <a:pt x="65" y="0"/>
                  </a:cubicBezTo>
                  <a:cubicBezTo>
                    <a:pt x="44" y="0"/>
                    <a:pt x="27" y="16"/>
                    <a:pt x="27" y="34"/>
                  </a:cubicBezTo>
                  <a:cubicBezTo>
                    <a:pt x="27" y="46"/>
                    <a:pt x="34" y="57"/>
                    <a:pt x="44" y="63"/>
                  </a:cubicBezTo>
                  <a:cubicBezTo>
                    <a:pt x="56" y="70"/>
                    <a:pt x="56" y="70"/>
                    <a:pt x="56" y="70"/>
                  </a:cubicBezTo>
                  <a:cubicBezTo>
                    <a:pt x="43" y="75"/>
                    <a:pt x="43" y="75"/>
                    <a:pt x="43" y="75"/>
                  </a:cubicBezTo>
                  <a:cubicBezTo>
                    <a:pt x="41" y="76"/>
                    <a:pt x="39" y="77"/>
                    <a:pt x="38" y="78"/>
                  </a:cubicBezTo>
                  <a:cubicBezTo>
                    <a:pt x="36" y="79"/>
                    <a:pt x="34" y="80"/>
                    <a:pt x="32" y="82"/>
                  </a:cubicBezTo>
                  <a:cubicBezTo>
                    <a:pt x="30" y="83"/>
                    <a:pt x="28" y="85"/>
                    <a:pt x="26" y="86"/>
                  </a:cubicBezTo>
                  <a:cubicBezTo>
                    <a:pt x="10" y="100"/>
                    <a:pt x="0" y="122"/>
                    <a:pt x="0" y="146"/>
                  </a:cubicBezTo>
                  <a:cubicBezTo>
                    <a:pt x="0" y="150"/>
                    <a:pt x="0" y="155"/>
                    <a:pt x="1" y="159"/>
                  </a:cubicBezTo>
                  <a:cubicBezTo>
                    <a:pt x="4" y="163"/>
                    <a:pt x="7" y="166"/>
                    <a:pt x="11" y="169"/>
                  </a:cubicBezTo>
                  <a:cubicBezTo>
                    <a:pt x="12" y="171"/>
                    <a:pt x="14" y="172"/>
                    <a:pt x="16" y="174"/>
                  </a:cubicBezTo>
                  <a:cubicBezTo>
                    <a:pt x="18" y="175"/>
                    <a:pt x="20" y="176"/>
                    <a:pt x="22" y="178"/>
                  </a:cubicBezTo>
                  <a:cubicBezTo>
                    <a:pt x="35" y="186"/>
                    <a:pt x="49" y="190"/>
                    <a:pt x="65" y="190"/>
                  </a:cubicBezTo>
                  <a:cubicBezTo>
                    <a:pt x="90" y="190"/>
                    <a:pt x="113" y="178"/>
                    <a:pt x="129" y="159"/>
                  </a:cubicBezTo>
                  <a:cubicBezTo>
                    <a:pt x="129" y="155"/>
                    <a:pt x="130" y="150"/>
                    <a:pt x="130" y="146"/>
                  </a:cubicBezTo>
                  <a:cubicBezTo>
                    <a:pt x="130" y="113"/>
                    <a:pt x="111" y="86"/>
                    <a:pt x="86" y="7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pPr>
                <a:buFontTx/>
                <a:buNone/>
                <a:defRPr/>
              </a:pPr>
              <a:endParaRPr lang="zh-CN" altLang="en-US" kern="0">
                <a:solidFill>
                  <a:prstClr val="black"/>
                </a:solidFill>
              </a:endParaRPr>
            </a:p>
          </p:txBody>
        </p:sp>
      </p:grpSp>
      <p:sp>
        <p:nvSpPr>
          <p:cNvPr id="51" name="矩形 50"/>
          <p:cNvSpPr>
            <a:spLocks noChangeArrowheads="1"/>
          </p:cNvSpPr>
          <p:nvPr/>
        </p:nvSpPr>
        <p:spPr bwMode="auto">
          <a:xfrm>
            <a:off x="5724525" y="3119438"/>
            <a:ext cx="2017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solidFill>
                  <a:srgbClr val="000000"/>
                </a:solidFill>
                <a:latin typeface="微软雅黑" pitchFamily="34" charset="-122"/>
                <a:ea typeface="微软雅黑" pitchFamily="34" charset="-122"/>
              </a:rPr>
              <a:t>这里填写目录内容说明，设计发展存在着一个时代价值观的问题。</a:t>
            </a:r>
            <a:endParaRPr lang="en-US" altLang="zh-CN" sz="1000">
              <a:solidFill>
                <a:srgbClr val="000000"/>
              </a:solidFill>
              <a:latin typeface="微软雅黑" pitchFamily="34" charset="-122"/>
              <a:ea typeface="微软雅黑" pitchFamily="34" charset="-122"/>
            </a:endParaRPr>
          </a:p>
        </p:txBody>
      </p:sp>
      <p:cxnSp>
        <p:nvCxnSpPr>
          <p:cNvPr id="53" name="直接连接符 52"/>
          <p:cNvCxnSpPr>
            <a:cxnSpLocks noChangeShapeType="1"/>
          </p:cNvCxnSpPr>
          <p:nvPr/>
        </p:nvCxnSpPr>
        <p:spPr bwMode="auto">
          <a:xfrm>
            <a:off x="3522663" y="3933825"/>
            <a:ext cx="1625600" cy="0"/>
          </a:xfrm>
          <a:prstGeom prst="line">
            <a:avLst/>
          </a:prstGeom>
          <a:noFill/>
          <a:ln w="9525">
            <a:solidFill>
              <a:srgbClr val="7F7F7F"/>
            </a:solidFill>
            <a:prstDash val="sysDash"/>
            <a:round/>
            <a:headEnd type="stealth" w="med" len="med"/>
            <a:tailEnd type="stealth" w="med" len="med"/>
          </a:ln>
          <a:extLst>
            <a:ext uri="{909E8E84-426E-40DD-AFC4-6F175D3DCCD1}">
              <a14:hiddenFill xmlns:a14="http://schemas.microsoft.com/office/drawing/2010/main">
                <a:noFill/>
              </a14:hiddenFill>
            </a:ext>
          </a:extLst>
        </p:spPr>
      </p:cxnSp>
      <p:grpSp>
        <p:nvGrpSpPr>
          <p:cNvPr id="54" name="组合 53"/>
          <p:cNvGrpSpPr>
            <a:grpSpLocks/>
          </p:cNvGrpSpPr>
          <p:nvPr/>
        </p:nvGrpSpPr>
        <p:grpSpPr bwMode="auto">
          <a:xfrm>
            <a:off x="5291138" y="3797300"/>
            <a:ext cx="303212" cy="274638"/>
            <a:chOff x="3842185" y="3147814"/>
            <a:chExt cx="1016001" cy="958850"/>
          </a:xfrm>
        </p:grpSpPr>
        <p:sp>
          <p:nvSpPr>
            <p:cNvPr id="55" name="Freeform 46"/>
            <p:cNvSpPr/>
            <p:nvPr/>
          </p:nvSpPr>
          <p:spPr bwMode="auto">
            <a:xfrm>
              <a:off x="3842185" y="3147814"/>
              <a:ext cx="601089" cy="958850"/>
            </a:xfrm>
            <a:custGeom>
              <a:avLst/>
              <a:gdLst>
                <a:gd name="T0" fmla="*/ 130 w 160"/>
                <a:gd name="T1" fmla="*/ 232 h 256"/>
                <a:gd name="T2" fmla="*/ 129 w 160"/>
                <a:gd name="T3" fmla="*/ 231 h 256"/>
                <a:gd name="T4" fmla="*/ 128 w 160"/>
                <a:gd name="T5" fmla="*/ 229 h 256"/>
                <a:gd name="T6" fmla="*/ 127 w 160"/>
                <a:gd name="T7" fmla="*/ 212 h 256"/>
                <a:gd name="T8" fmla="*/ 160 w 160"/>
                <a:gd name="T9" fmla="*/ 139 h 256"/>
                <a:gd name="T10" fmla="*/ 117 w 160"/>
                <a:gd name="T11" fmla="*/ 100 h 256"/>
                <a:gd name="T12" fmla="*/ 104 w 160"/>
                <a:gd name="T13" fmla="*/ 95 h 256"/>
                <a:gd name="T14" fmla="*/ 116 w 160"/>
                <a:gd name="T15" fmla="*/ 88 h 256"/>
                <a:gd name="T16" fmla="*/ 140 w 160"/>
                <a:gd name="T17" fmla="*/ 48 h 256"/>
                <a:gd name="T18" fmla="*/ 87 w 160"/>
                <a:gd name="T19" fmla="*/ 0 h 256"/>
                <a:gd name="T20" fmla="*/ 35 w 160"/>
                <a:gd name="T21" fmla="*/ 48 h 256"/>
                <a:gd name="T22" fmla="*/ 59 w 160"/>
                <a:gd name="T23" fmla="*/ 88 h 256"/>
                <a:gd name="T24" fmla="*/ 71 w 160"/>
                <a:gd name="T25" fmla="*/ 95 h 256"/>
                <a:gd name="T26" fmla="*/ 58 w 160"/>
                <a:gd name="T27" fmla="*/ 100 h 256"/>
                <a:gd name="T28" fmla="*/ 0 w 160"/>
                <a:gd name="T29" fmla="*/ 196 h 256"/>
                <a:gd name="T30" fmla="*/ 1 w 160"/>
                <a:gd name="T31" fmla="*/ 214 h 256"/>
                <a:gd name="T32" fmla="*/ 87 w 160"/>
                <a:gd name="T33" fmla="*/ 256 h 256"/>
                <a:gd name="T34" fmla="*/ 139 w 160"/>
                <a:gd name="T35" fmla="*/ 243 h 256"/>
                <a:gd name="T36" fmla="*/ 130 w 160"/>
                <a:gd name="T37" fmla="*/ 23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56">
                  <a:moveTo>
                    <a:pt x="130" y="232"/>
                  </a:moveTo>
                  <a:cubicBezTo>
                    <a:pt x="129" y="231"/>
                    <a:pt x="129" y="231"/>
                    <a:pt x="129" y="231"/>
                  </a:cubicBezTo>
                  <a:cubicBezTo>
                    <a:pt x="128" y="229"/>
                    <a:pt x="128" y="229"/>
                    <a:pt x="128" y="229"/>
                  </a:cubicBezTo>
                  <a:cubicBezTo>
                    <a:pt x="127" y="224"/>
                    <a:pt x="127" y="218"/>
                    <a:pt x="127" y="212"/>
                  </a:cubicBezTo>
                  <a:cubicBezTo>
                    <a:pt x="127" y="182"/>
                    <a:pt x="140" y="156"/>
                    <a:pt x="160" y="139"/>
                  </a:cubicBezTo>
                  <a:cubicBezTo>
                    <a:pt x="150" y="121"/>
                    <a:pt x="135" y="107"/>
                    <a:pt x="117" y="100"/>
                  </a:cubicBezTo>
                  <a:cubicBezTo>
                    <a:pt x="104" y="95"/>
                    <a:pt x="104" y="95"/>
                    <a:pt x="104" y="95"/>
                  </a:cubicBezTo>
                  <a:cubicBezTo>
                    <a:pt x="116" y="88"/>
                    <a:pt x="116" y="88"/>
                    <a:pt x="116" y="88"/>
                  </a:cubicBezTo>
                  <a:cubicBezTo>
                    <a:pt x="130" y="79"/>
                    <a:pt x="140" y="64"/>
                    <a:pt x="140" y="48"/>
                  </a:cubicBezTo>
                  <a:cubicBezTo>
                    <a:pt x="139" y="22"/>
                    <a:pt x="117" y="0"/>
                    <a:pt x="87" y="0"/>
                  </a:cubicBezTo>
                  <a:cubicBezTo>
                    <a:pt x="58" y="0"/>
                    <a:pt x="35" y="22"/>
                    <a:pt x="35" y="48"/>
                  </a:cubicBezTo>
                  <a:cubicBezTo>
                    <a:pt x="35" y="64"/>
                    <a:pt x="45" y="79"/>
                    <a:pt x="59" y="88"/>
                  </a:cubicBezTo>
                  <a:cubicBezTo>
                    <a:pt x="71" y="95"/>
                    <a:pt x="71" y="95"/>
                    <a:pt x="71" y="95"/>
                  </a:cubicBezTo>
                  <a:cubicBezTo>
                    <a:pt x="58" y="100"/>
                    <a:pt x="58" y="100"/>
                    <a:pt x="58" y="100"/>
                  </a:cubicBezTo>
                  <a:cubicBezTo>
                    <a:pt x="24" y="114"/>
                    <a:pt x="0" y="151"/>
                    <a:pt x="0" y="196"/>
                  </a:cubicBezTo>
                  <a:cubicBezTo>
                    <a:pt x="0" y="202"/>
                    <a:pt x="0" y="208"/>
                    <a:pt x="1" y="214"/>
                  </a:cubicBezTo>
                  <a:cubicBezTo>
                    <a:pt x="22" y="240"/>
                    <a:pt x="53" y="256"/>
                    <a:pt x="87" y="256"/>
                  </a:cubicBezTo>
                  <a:cubicBezTo>
                    <a:pt x="106" y="256"/>
                    <a:pt x="124" y="251"/>
                    <a:pt x="139" y="243"/>
                  </a:cubicBezTo>
                  <a:cubicBezTo>
                    <a:pt x="136" y="239"/>
                    <a:pt x="133" y="236"/>
                    <a:pt x="130" y="232"/>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a:buFontTx/>
                <a:buNone/>
                <a:defRPr/>
              </a:pPr>
              <a:endParaRPr lang="zh-CN" altLang="en-US" kern="0">
                <a:solidFill>
                  <a:prstClr val="black"/>
                </a:solidFill>
              </a:endParaRPr>
            </a:p>
          </p:txBody>
        </p:sp>
        <p:sp>
          <p:nvSpPr>
            <p:cNvPr id="56" name="Freeform 47"/>
            <p:cNvSpPr/>
            <p:nvPr/>
          </p:nvSpPr>
          <p:spPr bwMode="auto">
            <a:xfrm>
              <a:off x="4368803" y="3397227"/>
              <a:ext cx="489383" cy="709437"/>
            </a:xfrm>
            <a:custGeom>
              <a:avLst/>
              <a:gdLst>
                <a:gd name="T0" fmla="*/ 86 w 130"/>
                <a:gd name="T1" fmla="*/ 75 h 190"/>
                <a:gd name="T2" fmla="*/ 73 w 130"/>
                <a:gd name="T3" fmla="*/ 70 h 190"/>
                <a:gd name="T4" fmla="*/ 85 w 130"/>
                <a:gd name="T5" fmla="*/ 63 h 190"/>
                <a:gd name="T6" fmla="*/ 102 w 130"/>
                <a:gd name="T7" fmla="*/ 34 h 190"/>
                <a:gd name="T8" fmla="*/ 65 w 130"/>
                <a:gd name="T9" fmla="*/ 0 h 190"/>
                <a:gd name="T10" fmla="*/ 27 w 130"/>
                <a:gd name="T11" fmla="*/ 34 h 190"/>
                <a:gd name="T12" fmla="*/ 44 w 130"/>
                <a:gd name="T13" fmla="*/ 63 h 190"/>
                <a:gd name="T14" fmla="*/ 56 w 130"/>
                <a:gd name="T15" fmla="*/ 70 h 190"/>
                <a:gd name="T16" fmla="*/ 43 w 130"/>
                <a:gd name="T17" fmla="*/ 75 h 190"/>
                <a:gd name="T18" fmla="*/ 38 w 130"/>
                <a:gd name="T19" fmla="*/ 78 h 190"/>
                <a:gd name="T20" fmla="*/ 32 w 130"/>
                <a:gd name="T21" fmla="*/ 82 h 190"/>
                <a:gd name="T22" fmla="*/ 26 w 130"/>
                <a:gd name="T23" fmla="*/ 86 h 190"/>
                <a:gd name="T24" fmla="*/ 0 w 130"/>
                <a:gd name="T25" fmla="*/ 146 h 190"/>
                <a:gd name="T26" fmla="*/ 1 w 130"/>
                <a:gd name="T27" fmla="*/ 159 h 190"/>
                <a:gd name="T28" fmla="*/ 11 w 130"/>
                <a:gd name="T29" fmla="*/ 169 h 190"/>
                <a:gd name="T30" fmla="*/ 16 w 130"/>
                <a:gd name="T31" fmla="*/ 174 h 190"/>
                <a:gd name="T32" fmla="*/ 22 w 130"/>
                <a:gd name="T33" fmla="*/ 178 h 190"/>
                <a:gd name="T34" fmla="*/ 65 w 130"/>
                <a:gd name="T35" fmla="*/ 190 h 190"/>
                <a:gd name="T36" fmla="*/ 129 w 130"/>
                <a:gd name="T37" fmla="*/ 159 h 190"/>
                <a:gd name="T38" fmla="*/ 130 w 130"/>
                <a:gd name="T39" fmla="*/ 146 h 190"/>
                <a:gd name="T40" fmla="*/ 86 w 130"/>
                <a:gd name="T41" fmla="*/ 7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190">
                  <a:moveTo>
                    <a:pt x="86" y="75"/>
                  </a:moveTo>
                  <a:cubicBezTo>
                    <a:pt x="73" y="70"/>
                    <a:pt x="73" y="70"/>
                    <a:pt x="73" y="70"/>
                  </a:cubicBezTo>
                  <a:cubicBezTo>
                    <a:pt x="85" y="63"/>
                    <a:pt x="85" y="63"/>
                    <a:pt x="85" y="63"/>
                  </a:cubicBezTo>
                  <a:cubicBezTo>
                    <a:pt x="96" y="57"/>
                    <a:pt x="102" y="46"/>
                    <a:pt x="102" y="34"/>
                  </a:cubicBezTo>
                  <a:cubicBezTo>
                    <a:pt x="102" y="16"/>
                    <a:pt x="86" y="0"/>
                    <a:pt x="65" y="0"/>
                  </a:cubicBezTo>
                  <a:cubicBezTo>
                    <a:pt x="44" y="0"/>
                    <a:pt x="27" y="16"/>
                    <a:pt x="27" y="34"/>
                  </a:cubicBezTo>
                  <a:cubicBezTo>
                    <a:pt x="27" y="46"/>
                    <a:pt x="34" y="57"/>
                    <a:pt x="44" y="63"/>
                  </a:cubicBezTo>
                  <a:cubicBezTo>
                    <a:pt x="56" y="70"/>
                    <a:pt x="56" y="70"/>
                    <a:pt x="56" y="70"/>
                  </a:cubicBezTo>
                  <a:cubicBezTo>
                    <a:pt x="43" y="75"/>
                    <a:pt x="43" y="75"/>
                    <a:pt x="43" y="75"/>
                  </a:cubicBezTo>
                  <a:cubicBezTo>
                    <a:pt x="41" y="76"/>
                    <a:pt x="39" y="77"/>
                    <a:pt x="38" y="78"/>
                  </a:cubicBezTo>
                  <a:cubicBezTo>
                    <a:pt x="36" y="79"/>
                    <a:pt x="34" y="80"/>
                    <a:pt x="32" y="82"/>
                  </a:cubicBezTo>
                  <a:cubicBezTo>
                    <a:pt x="30" y="83"/>
                    <a:pt x="28" y="85"/>
                    <a:pt x="26" y="86"/>
                  </a:cubicBezTo>
                  <a:cubicBezTo>
                    <a:pt x="10" y="100"/>
                    <a:pt x="0" y="122"/>
                    <a:pt x="0" y="146"/>
                  </a:cubicBezTo>
                  <a:cubicBezTo>
                    <a:pt x="0" y="150"/>
                    <a:pt x="0" y="155"/>
                    <a:pt x="1" y="159"/>
                  </a:cubicBezTo>
                  <a:cubicBezTo>
                    <a:pt x="4" y="163"/>
                    <a:pt x="7" y="166"/>
                    <a:pt x="11" y="169"/>
                  </a:cubicBezTo>
                  <a:cubicBezTo>
                    <a:pt x="12" y="171"/>
                    <a:pt x="14" y="172"/>
                    <a:pt x="16" y="174"/>
                  </a:cubicBezTo>
                  <a:cubicBezTo>
                    <a:pt x="18" y="175"/>
                    <a:pt x="20" y="176"/>
                    <a:pt x="22" y="178"/>
                  </a:cubicBezTo>
                  <a:cubicBezTo>
                    <a:pt x="35" y="186"/>
                    <a:pt x="49" y="190"/>
                    <a:pt x="65" y="190"/>
                  </a:cubicBezTo>
                  <a:cubicBezTo>
                    <a:pt x="90" y="190"/>
                    <a:pt x="113" y="178"/>
                    <a:pt x="129" y="159"/>
                  </a:cubicBezTo>
                  <a:cubicBezTo>
                    <a:pt x="129" y="155"/>
                    <a:pt x="130" y="150"/>
                    <a:pt x="130" y="146"/>
                  </a:cubicBezTo>
                  <a:cubicBezTo>
                    <a:pt x="130" y="113"/>
                    <a:pt x="111" y="86"/>
                    <a:pt x="86" y="7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pPr>
                <a:buFontTx/>
                <a:buNone/>
                <a:defRPr/>
              </a:pPr>
              <a:endParaRPr lang="zh-CN" altLang="en-US" kern="0">
                <a:solidFill>
                  <a:prstClr val="black"/>
                </a:solidFill>
              </a:endParaRPr>
            </a:p>
          </p:txBody>
        </p:sp>
      </p:grpSp>
      <p:sp>
        <p:nvSpPr>
          <p:cNvPr id="57" name="矩形 56"/>
          <p:cNvSpPr>
            <a:spLocks noChangeArrowheads="1"/>
          </p:cNvSpPr>
          <p:nvPr/>
        </p:nvSpPr>
        <p:spPr bwMode="auto">
          <a:xfrm>
            <a:off x="5724525" y="3770313"/>
            <a:ext cx="2017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solidFill>
                  <a:srgbClr val="000000"/>
                </a:solidFill>
                <a:latin typeface="微软雅黑" pitchFamily="34" charset="-122"/>
                <a:ea typeface="微软雅黑" pitchFamily="34" charset="-122"/>
              </a:rPr>
              <a:t>这里填写目录内容说明，设计发展存在着一个时代价值观的问题。</a:t>
            </a:r>
            <a:endParaRPr lang="en-US" altLang="zh-CN" sz="1000">
              <a:solidFill>
                <a:srgbClr val="000000"/>
              </a:solidFill>
              <a:latin typeface="微软雅黑" pitchFamily="34" charset="-122"/>
              <a:ea typeface="微软雅黑" pitchFamily="34" charset="-122"/>
            </a:endParaRPr>
          </a:p>
        </p:txBody>
      </p:sp>
      <p:sp>
        <p:nvSpPr>
          <p:cNvPr id="58" name="矩形 57"/>
          <p:cNvSpPr>
            <a:spLocks noChangeArrowheads="1"/>
          </p:cNvSpPr>
          <p:nvPr/>
        </p:nvSpPr>
        <p:spPr bwMode="auto">
          <a:xfrm>
            <a:off x="3740150" y="1768475"/>
            <a:ext cx="1285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3200">
                <a:solidFill>
                  <a:srgbClr val="000000"/>
                </a:solidFill>
                <a:latin typeface="微软雅黑" pitchFamily="34" charset="-122"/>
                <a:ea typeface="微软雅黑" pitchFamily="34" charset="-122"/>
              </a:rPr>
              <a:t>100%</a:t>
            </a:r>
          </a:p>
        </p:txBody>
      </p:sp>
      <p:sp>
        <p:nvSpPr>
          <p:cNvPr id="59" name="矩形 58"/>
          <p:cNvSpPr>
            <a:spLocks noChangeArrowheads="1"/>
          </p:cNvSpPr>
          <p:nvPr/>
        </p:nvSpPr>
        <p:spPr bwMode="auto">
          <a:xfrm>
            <a:off x="3938588" y="2409825"/>
            <a:ext cx="128587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3200">
                <a:solidFill>
                  <a:srgbClr val="000000"/>
                </a:solidFill>
                <a:latin typeface="微软雅黑" pitchFamily="34" charset="-122"/>
                <a:ea typeface="微软雅黑" pitchFamily="34" charset="-122"/>
              </a:rPr>
              <a:t>75%</a:t>
            </a:r>
          </a:p>
        </p:txBody>
      </p:sp>
      <p:sp>
        <p:nvSpPr>
          <p:cNvPr id="60" name="矩形 59"/>
          <p:cNvSpPr>
            <a:spLocks noChangeArrowheads="1"/>
          </p:cNvSpPr>
          <p:nvPr/>
        </p:nvSpPr>
        <p:spPr bwMode="auto">
          <a:xfrm>
            <a:off x="3938588" y="3059113"/>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3200">
                <a:solidFill>
                  <a:srgbClr val="000000"/>
                </a:solidFill>
                <a:latin typeface="微软雅黑" pitchFamily="34" charset="-122"/>
                <a:ea typeface="微软雅黑" pitchFamily="34" charset="-122"/>
              </a:rPr>
              <a:t>50%</a:t>
            </a:r>
          </a:p>
        </p:txBody>
      </p:sp>
      <p:sp>
        <p:nvSpPr>
          <p:cNvPr id="61" name="矩形 60"/>
          <p:cNvSpPr>
            <a:spLocks noChangeArrowheads="1"/>
          </p:cNvSpPr>
          <p:nvPr/>
        </p:nvSpPr>
        <p:spPr bwMode="auto">
          <a:xfrm>
            <a:off x="3938588" y="3706813"/>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3200">
                <a:solidFill>
                  <a:srgbClr val="000000"/>
                </a:solidFill>
                <a:latin typeface="微软雅黑" pitchFamily="34" charset="-122"/>
                <a:ea typeface="微软雅黑" pitchFamily="34" charset="-122"/>
              </a:rPr>
              <a:t>25%</a:t>
            </a:r>
          </a:p>
        </p:txBody>
      </p:sp>
    </p:spTree>
    <p:extLst>
      <p:ext uri="{BB962C8B-B14F-4D97-AF65-F5344CB8AC3E}">
        <p14:creationId xmlns:p14="http://schemas.microsoft.com/office/powerpoint/2010/main" val="15786400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300"/>
                                        <p:tgtEl>
                                          <p:spTgt spid="11"/>
                                        </p:tgtEl>
                                      </p:cBhvr>
                                    </p:animEffect>
                                  </p:childTnLst>
                                </p:cTn>
                              </p:par>
                              <p:par>
                                <p:cTn id="46" presetID="10" presetClass="entr" presetSubtype="0" fill="hold"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300"/>
                                        <p:tgtEl>
                                          <p:spTgt spid="16"/>
                                        </p:tgtEl>
                                      </p:cBhvr>
                                    </p:animEffect>
                                  </p:childTnLst>
                                </p:cTn>
                              </p:par>
                              <p:par>
                                <p:cTn id="49" presetID="10" presetClass="entr" presetSubtype="0" fill="hold"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300"/>
                                        <p:tgtEl>
                                          <p:spTgt spid="21"/>
                                        </p:tgtEl>
                                      </p:cBhvr>
                                    </p:animEffect>
                                  </p:childTnLst>
                                </p:cTn>
                              </p:par>
                              <p:par>
                                <p:cTn id="52" presetID="10" presetClass="entr" presetSubtype="0" fill="hold" nodeType="with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300"/>
                                        <p:tgtEl>
                                          <p:spTgt spid="26"/>
                                        </p:tgtEl>
                                      </p:cBhvr>
                                    </p:animEffect>
                                  </p:childTnLst>
                                </p:cTn>
                              </p:par>
                            </p:childTnLst>
                          </p:cTn>
                        </p:par>
                        <p:par>
                          <p:cTn id="55" fill="hold" nodeType="afterGroup">
                            <p:stCondLst>
                              <p:cond delay="1400"/>
                            </p:stCondLst>
                            <p:childTnLst>
                              <p:par>
                                <p:cTn id="56" presetID="10" presetClass="entr" presetSubtype="0"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200"/>
                                        <p:tgtEl>
                                          <p:spTgt spid="12"/>
                                        </p:tgtEl>
                                      </p:cBhvr>
                                    </p:animEffect>
                                  </p:childTnLst>
                                </p:cTn>
                              </p:par>
                            </p:childTnLst>
                          </p:cTn>
                        </p:par>
                        <p:par>
                          <p:cTn id="59" fill="hold" nodeType="afterGroup">
                            <p:stCondLst>
                              <p:cond delay="1600"/>
                            </p:stCondLst>
                            <p:childTnLst>
                              <p:par>
                                <p:cTn id="60" presetID="10" presetClass="entr" presetSubtype="0"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200"/>
                                        <p:tgtEl>
                                          <p:spTgt spid="13"/>
                                        </p:tgtEl>
                                      </p:cBhvr>
                                    </p:animEffect>
                                  </p:childTnLst>
                                </p:cTn>
                              </p:par>
                            </p:childTnLst>
                          </p:cTn>
                        </p:par>
                        <p:par>
                          <p:cTn id="63" fill="hold" nodeType="afterGroup">
                            <p:stCondLst>
                              <p:cond delay="1800"/>
                            </p:stCondLst>
                            <p:childTnLst>
                              <p:par>
                                <p:cTn id="64" presetID="10" presetClass="entr" presetSubtype="0"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200"/>
                                        <p:tgtEl>
                                          <p:spTgt spid="14"/>
                                        </p:tgtEl>
                                      </p:cBhvr>
                                    </p:animEffect>
                                  </p:childTnLst>
                                </p:cTn>
                              </p:par>
                            </p:childTnLst>
                          </p:cTn>
                        </p:par>
                        <p:par>
                          <p:cTn id="67" fill="hold" nodeType="afterGroup">
                            <p:stCondLst>
                              <p:cond delay="2000"/>
                            </p:stCondLst>
                            <p:childTnLst>
                              <p:par>
                                <p:cTn id="68" presetID="10" presetClass="entr" presetSubtype="0" fill="hold" grpId="0" nodeType="after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200"/>
                                        <p:tgtEl>
                                          <p:spTgt spid="15"/>
                                        </p:tgtEl>
                                      </p:cBhvr>
                                    </p:animEffect>
                                  </p:childTnLst>
                                </p:cTn>
                              </p:par>
                            </p:childTnLst>
                          </p:cTn>
                        </p:par>
                        <p:par>
                          <p:cTn id="71" fill="hold" nodeType="afterGroup">
                            <p:stCondLst>
                              <p:cond delay="2200"/>
                            </p:stCondLst>
                            <p:childTnLst>
                              <p:par>
                                <p:cTn id="72" presetID="10" presetClass="entr" presetSubtype="0" fill="hold" grpId="0"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200"/>
                                        <p:tgtEl>
                                          <p:spTgt spid="17"/>
                                        </p:tgtEl>
                                      </p:cBhvr>
                                    </p:animEffect>
                                  </p:childTnLst>
                                </p:cTn>
                              </p:par>
                            </p:childTnLst>
                          </p:cTn>
                        </p:par>
                        <p:par>
                          <p:cTn id="75" fill="hold" nodeType="afterGroup">
                            <p:stCondLst>
                              <p:cond delay="2400"/>
                            </p:stCondLst>
                            <p:childTnLst>
                              <p:par>
                                <p:cTn id="76" presetID="10" presetClass="entr" presetSubtype="0"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200"/>
                                        <p:tgtEl>
                                          <p:spTgt spid="18"/>
                                        </p:tgtEl>
                                      </p:cBhvr>
                                    </p:animEffect>
                                  </p:childTnLst>
                                </p:cTn>
                              </p:par>
                            </p:childTnLst>
                          </p:cTn>
                        </p:par>
                        <p:par>
                          <p:cTn id="79" fill="hold" nodeType="afterGroup">
                            <p:stCondLst>
                              <p:cond delay="2600"/>
                            </p:stCondLst>
                            <p:childTnLst>
                              <p:par>
                                <p:cTn id="80" presetID="10" presetClass="entr" presetSubtype="0" fill="hold" grpId="0"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200"/>
                                        <p:tgtEl>
                                          <p:spTgt spid="19"/>
                                        </p:tgtEl>
                                      </p:cBhvr>
                                    </p:animEffect>
                                  </p:childTnLst>
                                </p:cTn>
                              </p:par>
                            </p:childTnLst>
                          </p:cTn>
                        </p:par>
                        <p:par>
                          <p:cTn id="83" fill="hold" nodeType="afterGroup">
                            <p:stCondLst>
                              <p:cond delay="2800"/>
                            </p:stCondLst>
                            <p:childTnLst>
                              <p:par>
                                <p:cTn id="84" presetID="10" presetClass="entr" presetSubtype="0" fill="hold" grpId="0" nodeType="after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fade">
                                      <p:cBhvr>
                                        <p:cTn id="86" dur="200"/>
                                        <p:tgtEl>
                                          <p:spTgt spid="20"/>
                                        </p:tgtEl>
                                      </p:cBhvr>
                                    </p:animEffect>
                                  </p:childTnLst>
                                </p:cTn>
                              </p:par>
                            </p:childTnLst>
                          </p:cTn>
                        </p:par>
                        <p:par>
                          <p:cTn id="87" fill="hold" nodeType="afterGroup">
                            <p:stCondLst>
                              <p:cond delay="3000"/>
                            </p:stCondLst>
                            <p:childTnLst>
                              <p:par>
                                <p:cTn id="88" presetID="10" presetClass="entr" presetSubtype="0" fill="hold" grpId="0" nodeType="after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fade">
                                      <p:cBhvr>
                                        <p:cTn id="90" dur="200"/>
                                        <p:tgtEl>
                                          <p:spTgt spid="22"/>
                                        </p:tgtEl>
                                      </p:cBhvr>
                                    </p:animEffect>
                                  </p:childTnLst>
                                </p:cTn>
                              </p:par>
                            </p:childTnLst>
                          </p:cTn>
                        </p:par>
                        <p:par>
                          <p:cTn id="91" fill="hold" nodeType="afterGroup">
                            <p:stCondLst>
                              <p:cond delay="3200"/>
                            </p:stCondLst>
                            <p:childTnLst>
                              <p:par>
                                <p:cTn id="92" presetID="10" presetClass="entr" presetSubtype="0" fill="hold" grpId="0" nodeType="afterEffect">
                                  <p:stCondLst>
                                    <p:cond delay="0"/>
                                  </p:stCondLst>
                                  <p:childTnLst>
                                    <p:set>
                                      <p:cBhvr>
                                        <p:cTn id="93" dur="1" fill="hold">
                                          <p:stCondLst>
                                            <p:cond delay="0"/>
                                          </p:stCondLst>
                                        </p:cTn>
                                        <p:tgtEl>
                                          <p:spTgt spid="23"/>
                                        </p:tgtEl>
                                        <p:attrNameLst>
                                          <p:attrName>style.visibility</p:attrName>
                                        </p:attrNameLst>
                                      </p:cBhvr>
                                      <p:to>
                                        <p:strVal val="visible"/>
                                      </p:to>
                                    </p:set>
                                    <p:animEffect transition="in" filter="fade">
                                      <p:cBhvr>
                                        <p:cTn id="94" dur="200"/>
                                        <p:tgtEl>
                                          <p:spTgt spid="23"/>
                                        </p:tgtEl>
                                      </p:cBhvr>
                                    </p:animEffect>
                                  </p:childTnLst>
                                </p:cTn>
                              </p:par>
                            </p:childTnLst>
                          </p:cTn>
                        </p:par>
                        <p:par>
                          <p:cTn id="95" fill="hold" nodeType="afterGroup">
                            <p:stCondLst>
                              <p:cond delay="3400"/>
                            </p:stCondLst>
                            <p:childTnLst>
                              <p:par>
                                <p:cTn id="96" presetID="10" presetClass="entr" presetSubtype="0" fill="hold" grpId="0" nodeType="afterEffect">
                                  <p:stCondLst>
                                    <p:cond delay="0"/>
                                  </p:stCondLst>
                                  <p:childTnLst>
                                    <p:set>
                                      <p:cBhvr>
                                        <p:cTn id="97" dur="1" fill="hold">
                                          <p:stCondLst>
                                            <p:cond delay="0"/>
                                          </p:stCondLst>
                                        </p:cTn>
                                        <p:tgtEl>
                                          <p:spTgt spid="24"/>
                                        </p:tgtEl>
                                        <p:attrNameLst>
                                          <p:attrName>style.visibility</p:attrName>
                                        </p:attrNameLst>
                                      </p:cBhvr>
                                      <p:to>
                                        <p:strVal val="visible"/>
                                      </p:to>
                                    </p:set>
                                    <p:animEffect transition="in" filter="fade">
                                      <p:cBhvr>
                                        <p:cTn id="98" dur="200"/>
                                        <p:tgtEl>
                                          <p:spTgt spid="24"/>
                                        </p:tgtEl>
                                      </p:cBhvr>
                                    </p:animEffect>
                                  </p:childTnLst>
                                </p:cTn>
                              </p:par>
                            </p:childTnLst>
                          </p:cTn>
                        </p:par>
                        <p:par>
                          <p:cTn id="99" fill="hold" nodeType="afterGroup">
                            <p:stCondLst>
                              <p:cond delay="3600"/>
                            </p:stCondLst>
                            <p:childTnLst>
                              <p:par>
                                <p:cTn id="100" presetID="10" presetClass="entr" presetSubtype="0" fill="hold" grpId="0" nodeType="afterEffect">
                                  <p:stCondLst>
                                    <p:cond delay="0"/>
                                  </p:stCondLst>
                                  <p:childTnLst>
                                    <p:set>
                                      <p:cBhvr>
                                        <p:cTn id="101" dur="1" fill="hold">
                                          <p:stCondLst>
                                            <p:cond delay="0"/>
                                          </p:stCondLst>
                                        </p:cTn>
                                        <p:tgtEl>
                                          <p:spTgt spid="25"/>
                                        </p:tgtEl>
                                        <p:attrNameLst>
                                          <p:attrName>style.visibility</p:attrName>
                                        </p:attrNameLst>
                                      </p:cBhvr>
                                      <p:to>
                                        <p:strVal val="visible"/>
                                      </p:to>
                                    </p:set>
                                    <p:animEffect transition="in" filter="fade">
                                      <p:cBhvr>
                                        <p:cTn id="102" dur="200"/>
                                        <p:tgtEl>
                                          <p:spTgt spid="25"/>
                                        </p:tgtEl>
                                      </p:cBhvr>
                                    </p:animEffect>
                                  </p:childTnLst>
                                </p:cTn>
                              </p:par>
                            </p:childTnLst>
                          </p:cTn>
                        </p:par>
                        <p:par>
                          <p:cTn id="103" fill="hold" nodeType="afterGroup">
                            <p:stCondLst>
                              <p:cond delay="3800"/>
                            </p:stCondLst>
                            <p:childTnLst>
                              <p:par>
                                <p:cTn id="104" presetID="10" presetClass="entr" presetSubtype="0" fill="hold" grpId="0" nodeType="afterEffect">
                                  <p:stCondLst>
                                    <p:cond delay="0"/>
                                  </p:stCondLst>
                                  <p:childTnLst>
                                    <p:set>
                                      <p:cBhvr>
                                        <p:cTn id="105" dur="1" fill="hold">
                                          <p:stCondLst>
                                            <p:cond delay="0"/>
                                          </p:stCondLst>
                                        </p:cTn>
                                        <p:tgtEl>
                                          <p:spTgt spid="27"/>
                                        </p:tgtEl>
                                        <p:attrNameLst>
                                          <p:attrName>style.visibility</p:attrName>
                                        </p:attrNameLst>
                                      </p:cBhvr>
                                      <p:to>
                                        <p:strVal val="visible"/>
                                      </p:to>
                                    </p:set>
                                    <p:animEffect transition="in" filter="fade">
                                      <p:cBhvr>
                                        <p:cTn id="106" dur="200"/>
                                        <p:tgtEl>
                                          <p:spTgt spid="27"/>
                                        </p:tgtEl>
                                      </p:cBhvr>
                                    </p:animEffect>
                                  </p:childTnLst>
                                </p:cTn>
                              </p:par>
                            </p:childTnLst>
                          </p:cTn>
                        </p:par>
                        <p:par>
                          <p:cTn id="107" fill="hold" nodeType="afterGroup">
                            <p:stCondLst>
                              <p:cond delay="4000"/>
                            </p:stCondLst>
                            <p:childTnLst>
                              <p:par>
                                <p:cTn id="108" presetID="10" presetClass="entr" presetSubtype="0" fill="hold" grpId="0" nodeType="afterEffect">
                                  <p:stCondLst>
                                    <p:cond delay="0"/>
                                  </p:stCondLst>
                                  <p:childTnLst>
                                    <p:set>
                                      <p:cBhvr>
                                        <p:cTn id="109" dur="1" fill="hold">
                                          <p:stCondLst>
                                            <p:cond delay="0"/>
                                          </p:stCondLst>
                                        </p:cTn>
                                        <p:tgtEl>
                                          <p:spTgt spid="28"/>
                                        </p:tgtEl>
                                        <p:attrNameLst>
                                          <p:attrName>style.visibility</p:attrName>
                                        </p:attrNameLst>
                                      </p:cBhvr>
                                      <p:to>
                                        <p:strVal val="visible"/>
                                      </p:to>
                                    </p:set>
                                    <p:animEffect transition="in" filter="fade">
                                      <p:cBhvr>
                                        <p:cTn id="110" dur="200"/>
                                        <p:tgtEl>
                                          <p:spTgt spid="28"/>
                                        </p:tgtEl>
                                      </p:cBhvr>
                                    </p:animEffect>
                                  </p:childTnLst>
                                </p:cTn>
                              </p:par>
                            </p:childTnLst>
                          </p:cTn>
                        </p:par>
                        <p:par>
                          <p:cTn id="111" fill="hold" nodeType="afterGroup">
                            <p:stCondLst>
                              <p:cond delay="4200"/>
                            </p:stCondLst>
                            <p:childTnLst>
                              <p:par>
                                <p:cTn id="112" presetID="10" presetClass="entr" presetSubtype="0" fill="hold" grpId="0" nodeType="afterEffect">
                                  <p:stCondLst>
                                    <p:cond delay="0"/>
                                  </p:stCondLst>
                                  <p:childTnLst>
                                    <p:set>
                                      <p:cBhvr>
                                        <p:cTn id="113" dur="1" fill="hold">
                                          <p:stCondLst>
                                            <p:cond delay="0"/>
                                          </p:stCondLst>
                                        </p:cTn>
                                        <p:tgtEl>
                                          <p:spTgt spid="29"/>
                                        </p:tgtEl>
                                        <p:attrNameLst>
                                          <p:attrName>style.visibility</p:attrName>
                                        </p:attrNameLst>
                                      </p:cBhvr>
                                      <p:to>
                                        <p:strVal val="visible"/>
                                      </p:to>
                                    </p:set>
                                    <p:animEffect transition="in" filter="fade">
                                      <p:cBhvr>
                                        <p:cTn id="114" dur="200"/>
                                        <p:tgtEl>
                                          <p:spTgt spid="29"/>
                                        </p:tgtEl>
                                      </p:cBhvr>
                                    </p:animEffect>
                                  </p:childTnLst>
                                </p:cTn>
                              </p:par>
                            </p:childTnLst>
                          </p:cTn>
                        </p:par>
                        <p:par>
                          <p:cTn id="115" fill="hold" nodeType="afterGroup">
                            <p:stCondLst>
                              <p:cond delay="4400"/>
                            </p:stCondLst>
                            <p:childTnLst>
                              <p:par>
                                <p:cTn id="116" presetID="10" presetClass="entr" presetSubtype="0" fill="hold" grpId="0" nodeType="after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fade">
                                      <p:cBhvr>
                                        <p:cTn id="118" dur="200"/>
                                        <p:tgtEl>
                                          <p:spTgt spid="30"/>
                                        </p:tgtEl>
                                      </p:cBhvr>
                                    </p:animEffect>
                                  </p:childTnLst>
                                </p:cTn>
                              </p:par>
                            </p:childTnLst>
                          </p:cTn>
                        </p:par>
                        <p:par>
                          <p:cTn id="119" fill="hold" nodeType="afterGroup">
                            <p:stCondLst>
                              <p:cond delay="4600"/>
                            </p:stCondLst>
                            <p:childTnLst>
                              <p:par>
                                <p:cTn id="120" presetID="22" presetClass="entr" presetSubtype="4" fill="hold"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transition="in" filter="wipe(down)">
                                      <p:cBhvr>
                                        <p:cTn id="122" dur="300"/>
                                        <p:tgtEl>
                                          <p:spTgt spid="31"/>
                                        </p:tgtEl>
                                      </p:cBhvr>
                                    </p:animEffect>
                                  </p:childTnLst>
                                </p:cTn>
                              </p:par>
                              <p:par>
                                <p:cTn id="123" presetID="42" presetClass="entr" presetSubtype="0" fill="hold" grpId="0" nodeType="withEffect">
                                  <p:stCondLst>
                                    <p:cond delay="0"/>
                                  </p:stCondLst>
                                  <p:childTnLst>
                                    <p:set>
                                      <p:cBhvr>
                                        <p:cTn id="124" dur="1" fill="hold">
                                          <p:stCondLst>
                                            <p:cond delay="0"/>
                                          </p:stCondLst>
                                        </p:cTn>
                                        <p:tgtEl>
                                          <p:spTgt spid="58"/>
                                        </p:tgtEl>
                                        <p:attrNameLst>
                                          <p:attrName>style.visibility</p:attrName>
                                        </p:attrNameLst>
                                      </p:cBhvr>
                                      <p:to>
                                        <p:strVal val="visible"/>
                                      </p:to>
                                    </p:set>
                                    <p:animEffect transition="in" filter="fade">
                                      <p:cBhvr>
                                        <p:cTn id="125" dur="300"/>
                                        <p:tgtEl>
                                          <p:spTgt spid="58"/>
                                        </p:tgtEl>
                                      </p:cBhvr>
                                    </p:animEffect>
                                    <p:anim calcmode="lin" valueType="num">
                                      <p:cBhvr>
                                        <p:cTn id="126" dur="300" fill="hold"/>
                                        <p:tgtEl>
                                          <p:spTgt spid="58"/>
                                        </p:tgtEl>
                                        <p:attrNameLst>
                                          <p:attrName>ppt_x</p:attrName>
                                        </p:attrNameLst>
                                      </p:cBhvr>
                                      <p:tavLst>
                                        <p:tav tm="0">
                                          <p:val>
                                            <p:strVal val="#ppt_x"/>
                                          </p:val>
                                        </p:tav>
                                        <p:tav tm="100000">
                                          <p:val>
                                            <p:strVal val="#ppt_x"/>
                                          </p:val>
                                        </p:tav>
                                      </p:tavLst>
                                    </p:anim>
                                    <p:anim calcmode="lin" valueType="num">
                                      <p:cBhvr>
                                        <p:cTn id="127" dur="300" fill="hold"/>
                                        <p:tgtEl>
                                          <p:spTgt spid="58"/>
                                        </p:tgtEl>
                                        <p:attrNameLst>
                                          <p:attrName>ppt_y</p:attrName>
                                        </p:attrNameLst>
                                      </p:cBhvr>
                                      <p:tavLst>
                                        <p:tav tm="0">
                                          <p:val>
                                            <p:strVal val="#ppt_y+.1"/>
                                          </p:val>
                                        </p:tav>
                                        <p:tav tm="100000">
                                          <p:val>
                                            <p:strVal val="#ppt_y"/>
                                          </p:val>
                                        </p:tav>
                                      </p:tavLst>
                                    </p:anim>
                                  </p:childTnLst>
                                </p:cTn>
                              </p:par>
                            </p:childTnLst>
                          </p:cTn>
                        </p:par>
                        <p:par>
                          <p:cTn id="128" fill="hold" nodeType="afterGroup">
                            <p:stCondLst>
                              <p:cond delay="4900"/>
                            </p:stCondLst>
                            <p:childTnLst>
                              <p:par>
                                <p:cTn id="129" presetID="2" presetClass="entr" presetSubtype="2" fill="hold" nodeType="afterEffect">
                                  <p:stCondLst>
                                    <p:cond delay="0"/>
                                  </p:stCondLst>
                                  <p:childTnLst>
                                    <p:set>
                                      <p:cBhvr>
                                        <p:cTn id="130" dur="1" fill="hold">
                                          <p:stCondLst>
                                            <p:cond delay="0"/>
                                          </p:stCondLst>
                                        </p:cTn>
                                        <p:tgtEl>
                                          <p:spTgt spid="32"/>
                                        </p:tgtEl>
                                        <p:attrNameLst>
                                          <p:attrName>style.visibility</p:attrName>
                                        </p:attrNameLst>
                                      </p:cBhvr>
                                      <p:to>
                                        <p:strVal val="visible"/>
                                      </p:to>
                                    </p:set>
                                    <p:anim calcmode="lin" valueType="num">
                                      <p:cBhvr additive="base">
                                        <p:cTn id="131" dur="300" fill="hold"/>
                                        <p:tgtEl>
                                          <p:spTgt spid="32"/>
                                        </p:tgtEl>
                                        <p:attrNameLst>
                                          <p:attrName>ppt_x</p:attrName>
                                        </p:attrNameLst>
                                      </p:cBhvr>
                                      <p:tavLst>
                                        <p:tav tm="0">
                                          <p:val>
                                            <p:strVal val="1+#ppt_w/2"/>
                                          </p:val>
                                        </p:tav>
                                        <p:tav tm="100000">
                                          <p:val>
                                            <p:strVal val="#ppt_x"/>
                                          </p:val>
                                        </p:tav>
                                      </p:tavLst>
                                    </p:anim>
                                    <p:anim calcmode="lin" valueType="num">
                                      <p:cBhvr additive="base">
                                        <p:cTn id="132" dur="300" fill="hold"/>
                                        <p:tgtEl>
                                          <p:spTgt spid="32"/>
                                        </p:tgtEl>
                                        <p:attrNameLst>
                                          <p:attrName>ppt_y</p:attrName>
                                        </p:attrNameLst>
                                      </p:cBhvr>
                                      <p:tavLst>
                                        <p:tav tm="0">
                                          <p:val>
                                            <p:strVal val="#ppt_y"/>
                                          </p:val>
                                        </p:tav>
                                        <p:tav tm="100000">
                                          <p:val>
                                            <p:strVal val="#ppt_y"/>
                                          </p:val>
                                        </p:tav>
                                      </p:tavLst>
                                    </p:anim>
                                  </p:childTnLst>
                                </p:cTn>
                              </p:par>
                            </p:childTnLst>
                          </p:cTn>
                        </p:par>
                        <p:par>
                          <p:cTn id="133" fill="hold" nodeType="afterGroup">
                            <p:stCondLst>
                              <p:cond delay="5200"/>
                            </p:stCondLst>
                            <p:childTnLst>
                              <p:par>
                                <p:cTn id="134" presetID="6" presetClass="emph" presetSubtype="0" fill="hold" nodeType="afterEffect">
                                  <p:stCondLst>
                                    <p:cond delay="0"/>
                                  </p:stCondLst>
                                  <p:childTnLst>
                                    <p:animScale>
                                      <p:cBhvr>
                                        <p:cTn id="135" dur="100" fill="hold"/>
                                        <p:tgtEl>
                                          <p:spTgt spid="32"/>
                                        </p:tgtEl>
                                      </p:cBhvr>
                                      <p:by x="105000" y="105000"/>
                                    </p:animScale>
                                  </p:childTnLst>
                                </p:cTn>
                              </p:par>
                            </p:childTnLst>
                          </p:cTn>
                        </p:par>
                        <p:par>
                          <p:cTn id="136" fill="hold" nodeType="afterGroup">
                            <p:stCondLst>
                              <p:cond delay="5300"/>
                            </p:stCondLst>
                            <p:childTnLst>
                              <p:par>
                                <p:cTn id="137" presetID="6" presetClass="emph" presetSubtype="0" decel="100000" fill="hold" nodeType="afterEffect">
                                  <p:stCondLst>
                                    <p:cond delay="0"/>
                                  </p:stCondLst>
                                  <p:childTnLst>
                                    <p:animScale>
                                      <p:cBhvr>
                                        <p:cTn id="138" dur="100" fill="hold"/>
                                        <p:tgtEl>
                                          <p:spTgt spid="32"/>
                                        </p:tgtEl>
                                      </p:cBhvr>
                                      <p:by x="95000" y="95000"/>
                                    </p:animScale>
                                  </p:childTnLst>
                                </p:cTn>
                              </p:par>
                              <p:par>
                                <p:cTn id="139" presetID="47" presetClass="entr" presetSubtype="0" fill="hold" grpId="0" nodeType="withEffect">
                                  <p:stCondLst>
                                    <p:cond delay="0"/>
                                  </p:stCondLst>
                                  <p:childTnLst>
                                    <p:set>
                                      <p:cBhvr>
                                        <p:cTn id="140" dur="1" fill="hold">
                                          <p:stCondLst>
                                            <p:cond delay="0"/>
                                          </p:stCondLst>
                                        </p:cTn>
                                        <p:tgtEl>
                                          <p:spTgt spid="35"/>
                                        </p:tgtEl>
                                        <p:attrNameLst>
                                          <p:attrName>style.visibility</p:attrName>
                                        </p:attrNameLst>
                                      </p:cBhvr>
                                      <p:to>
                                        <p:strVal val="visible"/>
                                      </p:to>
                                    </p:set>
                                    <p:animEffect transition="in" filter="fade">
                                      <p:cBhvr>
                                        <p:cTn id="141" dur="300"/>
                                        <p:tgtEl>
                                          <p:spTgt spid="35"/>
                                        </p:tgtEl>
                                      </p:cBhvr>
                                    </p:animEffect>
                                    <p:anim calcmode="lin" valueType="num">
                                      <p:cBhvr>
                                        <p:cTn id="142" dur="300" fill="hold"/>
                                        <p:tgtEl>
                                          <p:spTgt spid="35"/>
                                        </p:tgtEl>
                                        <p:attrNameLst>
                                          <p:attrName>ppt_x</p:attrName>
                                        </p:attrNameLst>
                                      </p:cBhvr>
                                      <p:tavLst>
                                        <p:tav tm="0">
                                          <p:val>
                                            <p:strVal val="#ppt_x"/>
                                          </p:val>
                                        </p:tav>
                                        <p:tav tm="100000">
                                          <p:val>
                                            <p:strVal val="#ppt_x"/>
                                          </p:val>
                                        </p:tav>
                                      </p:tavLst>
                                    </p:anim>
                                    <p:anim calcmode="lin" valueType="num">
                                      <p:cBhvr>
                                        <p:cTn id="143" dur="300" fill="hold"/>
                                        <p:tgtEl>
                                          <p:spTgt spid="35"/>
                                        </p:tgtEl>
                                        <p:attrNameLst>
                                          <p:attrName>ppt_y</p:attrName>
                                        </p:attrNameLst>
                                      </p:cBhvr>
                                      <p:tavLst>
                                        <p:tav tm="0">
                                          <p:val>
                                            <p:strVal val="#ppt_y-.1"/>
                                          </p:val>
                                        </p:tav>
                                        <p:tav tm="100000">
                                          <p:val>
                                            <p:strVal val="#ppt_y"/>
                                          </p:val>
                                        </p:tav>
                                      </p:tavLst>
                                    </p:anim>
                                  </p:childTnLst>
                                </p:cTn>
                              </p:par>
                            </p:childTnLst>
                          </p:cTn>
                        </p:par>
                        <p:par>
                          <p:cTn id="144" fill="hold" nodeType="afterGroup">
                            <p:stCondLst>
                              <p:cond delay="5600"/>
                            </p:stCondLst>
                            <p:childTnLst>
                              <p:par>
                                <p:cTn id="145" presetID="22" presetClass="entr" presetSubtype="4" fill="hold" nodeType="afterEffect">
                                  <p:stCondLst>
                                    <p:cond delay="0"/>
                                  </p:stCondLst>
                                  <p:childTnLst>
                                    <p:set>
                                      <p:cBhvr>
                                        <p:cTn id="146" dur="1" fill="hold">
                                          <p:stCondLst>
                                            <p:cond delay="0"/>
                                          </p:stCondLst>
                                        </p:cTn>
                                        <p:tgtEl>
                                          <p:spTgt spid="36"/>
                                        </p:tgtEl>
                                        <p:attrNameLst>
                                          <p:attrName>style.visibility</p:attrName>
                                        </p:attrNameLst>
                                      </p:cBhvr>
                                      <p:to>
                                        <p:strVal val="visible"/>
                                      </p:to>
                                    </p:set>
                                    <p:animEffect transition="in" filter="wipe(down)">
                                      <p:cBhvr>
                                        <p:cTn id="147" dur="300"/>
                                        <p:tgtEl>
                                          <p:spTgt spid="36"/>
                                        </p:tgtEl>
                                      </p:cBhvr>
                                    </p:animEffect>
                                  </p:childTnLst>
                                </p:cTn>
                              </p:par>
                              <p:par>
                                <p:cTn id="148" presetID="42" presetClass="entr" presetSubtype="0" fill="hold" grpId="0" nodeType="withEffect">
                                  <p:stCondLst>
                                    <p:cond delay="0"/>
                                  </p:stCondLst>
                                  <p:childTnLst>
                                    <p:set>
                                      <p:cBhvr>
                                        <p:cTn id="149" dur="1" fill="hold">
                                          <p:stCondLst>
                                            <p:cond delay="0"/>
                                          </p:stCondLst>
                                        </p:cTn>
                                        <p:tgtEl>
                                          <p:spTgt spid="59"/>
                                        </p:tgtEl>
                                        <p:attrNameLst>
                                          <p:attrName>style.visibility</p:attrName>
                                        </p:attrNameLst>
                                      </p:cBhvr>
                                      <p:to>
                                        <p:strVal val="visible"/>
                                      </p:to>
                                    </p:set>
                                    <p:animEffect transition="in" filter="fade">
                                      <p:cBhvr>
                                        <p:cTn id="150" dur="300"/>
                                        <p:tgtEl>
                                          <p:spTgt spid="59"/>
                                        </p:tgtEl>
                                      </p:cBhvr>
                                    </p:animEffect>
                                    <p:anim calcmode="lin" valueType="num">
                                      <p:cBhvr>
                                        <p:cTn id="151" dur="300" fill="hold"/>
                                        <p:tgtEl>
                                          <p:spTgt spid="59"/>
                                        </p:tgtEl>
                                        <p:attrNameLst>
                                          <p:attrName>ppt_x</p:attrName>
                                        </p:attrNameLst>
                                      </p:cBhvr>
                                      <p:tavLst>
                                        <p:tav tm="0">
                                          <p:val>
                                            <p:strVal val="#ppt_x"/>
                                          </p:val>
                                        </p:tav>
                                        <p:tav tm="100000">
                                          <p:val>
                                            <p:strVal val="#ppt_x"/>
                                          </p:val>
                                        </p:tav>
                                      </p:tavLst>
                                    </p:anim>
                                    <p:anim calcmode="lin" valueType="num">
                                      <p:cBhvr>
                                        <p:cTn id="152" dur="300" fill="hold"/>
                                        <p:tgtEl>
                                          <p:spTgt spid="59"/>
                                        </p:tgtEl>
                                        <p:attrNameLst>
                                          <p:attrName>ppt_y</p:attrName>
                                        </p:attrNameLst>
                                      </p:cBhvr>
                                      <p:tavLst>
                                        <p:tav tm="0">
                                          <p:val>
                                            <p:strVal val="#ppt_y+.1"/>
                                          </p:val>
                                        </p:tav>
                                        <p:tav tm="100000">
                                          <p:val>
                                            <p:strVal val="#ppt_y"/>
                                          </p:val>
                                        </p:tav>
                                      </p:tavLst>
                                    </p:anim>
                                  </p:childTnLst>
                                </p:cTn>
                              </p:par>
                            </p:childTnLst>
                          </p:cTn>
                        </p:par>
                        <p:par>
                          <p:cTn id="153" fill="hold" nodeType="afterGroup">
                            <p:stCondLst>
                              <p:cond delay="5900"/>
                            </p:stCondLst>
                            <p:childTnLst>
                              <p:par>
                                <p:cTn id="154" presetID="2" presetClass="entr" presetSubtype="2" fill="hold" nodeType="afterEffect">
                                  <p:stCondLst>
                                    <p:cond delay="0"/>
                                  </p:stCondLst>
                                  <p:childTnLst>
                                    <p:set>
                                      <p:cBhvr>
                                        <p:cTn id="155" dur="1" fill="hold">
                                          <p:stCondLst>
                                            <p:cond delay="0"/>
                                          </p:stCondLst>
                                        </p:cTn>
                                        <p:tgtEl>
                                          <p:spTgt spid="37"/>
                                        </p:tgtEl>
                                        <p:attrNameLst>
                                          <p:attrName>style.visibility</p:attrName>
                                        </p:attrNameLst>
                                      </p:cBhvr>
                                      <p:to>
                                        <p:strVal val="visible"/>
                                      </p:to>
                                    </p:set>
                                    <p:anim calcmode="lin" valueType="num">
                                      <p:cBhvr additive="base">
                                        <p:cTn id="156" dur="300" fill="hold"/>
                                        <p:tgtEl>
                                          <p:spTgt spid="37"/>
                                        </p:tgtEl>
                                        <p:attrNameLst>
                                          <p:attrName>ppt_x</p:attrName>
                                        </p:attrNameLst>
                                      </p:cBhvr>
                                      <p:tavLst>
                                        <p:tav tm="0">
                                          <p:val>
                                            <p:strVal val="1+#ppt_w/2"/>
                                          </p:val>
                                        </p:tav>
                                        <p:tav tm="100000">
                                          <p:val>
                                            <p:strVal val="#ppt_x"/>
                                          </p:val>
                                        </p:tav>
                                      </p:tavLst>
                                    </p:anim>
                                    <p:anim calcmode="lin" valueType="num">
                                      <p:cBhvr additive="base">
                                        <p:cTn id="157" dur="300" fill="hold"/>
                                        <p:tgtEl>
                                          <p:spTgt spid="37"/>
                                        </p:tgtEl>
                                        <p:attrNameLst>
                                          <p:attrName>ppt_y</p:attrName>
                                        </p:attrNameLst>
                                      </p:cBhvr>
                                      <p:tavLst>
                                        <p:tav tm="0">
                                          <p:val>
                                            <p:strVal val="#ppt_y"/>
                                          </p:val>
                                        </p:tav>
                                        <p:tav tm="100000">
                                          <p:val>
                                            <p:strVal val="#ppt_y"/>
                                          </p:val>
                                        </p:tav>
                                      </p:tavLst>
                                    </p:anim>
                                  </p:childTnLst>
                                </p:cTn>
                              </p:par>
                            </p:childTnLst>
                          </p:cTn>
                        </p:par>
                        <p:par>
                          <p:cTn id="158" fill="hold" nodeType="afterGroup">
                            <p:stCondLst>
                              <p:cond delay="6200"/>
                            </p:stCondLst>
                            <p:childTnLst>
                              <p:par>
                                <p:cTn id="159" presetID="6" presetClass="emph" presetSubtype="0" fill="hold" nodeType="afterEffect">
                                  <p:stCondLst>
                                    <p:cond delay="0"/>
                                  </p:stCondLst>
                                  <p:childTnLst>
                                    <p:animScale>
                                      <p:cBhvr>
                                        <p:cTn id="160" dur="100" fill="hold"/>
                                        <p:tgtEl>
                                          <p:spTgt spid="37"/>
                                        </p:tgtEl>
                                      </p:cBhvr>
                                      <p:by x="105000" y="105000"/>
                                    </p:animScale>
                                  </p:childTnLst>
                                </p:cTn>
                              </p:par>
                            </p:childTnLst>
                          </p:cTn>
                        </p:par>
                        <p:par>
                          <p:cTn id="161" fill="hold" nodeType="afterGroup">
                            <p:stCondLst>
                              <p:cond delay="6300"/>
                            </p:stCondLst>
                            <p:childTnLst>
                              <p:par>
                                <p:cTn id="162" presetID="6" presetClass="emph" presetSubtype="0" decel="100000" fill="hold" nodeType="afterEffect">
                                  <p:stCondLst>
                                    <p:cond delay="0"/>
                                  </p:stCondLst>
                                  <p:childTnLst>
                                    <p:animScale>
                                      <p:cBhvr>
                                        <p:cTn id="163" dur="100" fill="hold"/>
                                        <p:tgtEl>
                                          <p:spTgt spid="37"/>
                                        </p:tgtEl>
                                      </p:cBhvr>
                                      <p:by x="95000" y="95000"/>
                                    </p:animScale>
                                  </p:childTnLst>
                                </p:cTn>
                              </p:par>
                              <p:par>
                                <p:cTn id="164" presetID="47" presetClass="entr" presetSubtype="0" fill="hold" grpId="0" nodeType="withEffect">
                                  <p:stCondLst>
                                    <p:cond delay="0"/>
                                  </p:stCondLst>
                                  <p:childTnLst>
                                    <p:set>
                                      <p:cBhvr>
                                        <p:cTn id="165" dur="1" fill="hold">
                                          <p:stCondLst>
                                            <p:cond delay="0"/>
                                          </p:stCondLst>
                                        </p:cTn>
                                        <p:tgtEl>
                                          <p:spTgt spid="40"/>
                                        </p:tgtEl>
                                        <p:attrNameLst>
                                          <p:attrName>style.visibility</p:attrName>
                                        </p:attrNameLst>
                                      </p:cBhvr>
                                      <p:to>
                                        <p:strVal val="visible"/>
                                      </p:to>
                                    </p:set>
                                    <p:animEffect transition="in" filter="fade">
                                      <p:cBhvr>
                                        <p:cTn id="166" dur="300"/>
                                        <p:tgtEl>
                                          <p:spTgt spid="40"/>
                                        </p:tgtEl>
                                      </p:cBhvr>
                                    </p:animEffect>
                                    <p:anim calcmode="lin" valueType="num">
                                      <p:cBhvr>
                                        <p:cTn id="167" dur="300" fill="hold"/>
                                        <p:tgtEl>
                                          <p:spTgt spid="40"/>
                                        </p:tgtEl>
                                        <p:attrNameLst>
                                          <p:attrName>ppt_x</p:attrName>
                                        </p:attrNameLst>
                                      </p:cBhvr>
                                      <p:tavLst>
                                        <p:tav tm="0">
                                          <p:val>
                                            <p:strVal val="#ppt_x"/>
                                          </p:val>
                                        </p:tav>
                                        <p:tav tm="100000">
                                          <p:val>
                                            <p:strVal val="#ppt_x"/>
                                          </p:val>
                                        </p:tav>
                                      </p:tavLst>
                                    </p:anim>
                                    <p:anim calcmode="lin" valueType="num">
                                      <p:cBhvr>
                                        <p:cTn id="168" dur="300" fill="hold"/>
                                        <p:tgtEl>
                                          <p:spTgt spid="40"/>
                                        </p:tgtEl>
                                        <p:attrNameLst>
                                          <p:attrName>ppt_y</p:attrName>
                                        </p:attrNameLst>
                                      </p:cBhvr>
                                      <p:tavLst>
                                        <p:tav tm="0">
                                          <p:val>
                                            <p:strVal val="#ppt_y-.1"/>
                                          </p:val>
                                        </p:tav>
                                        <p:tav tm="100000">
                                          <p:val>
                                            <p:strVal val="#ppt_y"/>
                                          </p:val>
                                        </p:tav>
                                      </p:tavLst>
                                    </p:anim>
                                  </p:childTnLst>
                                </p:cTn>
                              </p:par>
                            </p:childTnLst>
                          </p:cTn>
                        </p:par>
                        <p:par>
                          <p:cTn id="169" fill="hold" nodeType="afterGroup">
                            <p:stCondLst>
                              <p:cond delay="6600"/>
                            </p:stCondLst>
                            <p:childTnLst>
                              <p:par>
                                <p:cTn id="170" presetID="22" presetClass="entr" presetSubtype="4" fill="hold" nodeType="afterEffect">
                                  <p:stCondLst>
                                    <p:cond delay="0"/>
                                  </p:stCondLst>
                                  <p:childTnLst>
                                    <p:set>
                                      <p:cBhvr>
                                        <p:cTn id="171" dur="1" fill="hold">
                                          <p:stCondLst>
                                            <p:cond delay="0"/>
                                          </p:stCondLst>
                                        </p:cTn>
                                        <p:tgtEl>
                                          <p:spTgt spid="41"/>
                                        </p:tgtEl>
                                        <p:attrNameLst>
                                          <p:attrName>style.visibility</p:attrName>
                                        </p:attrNameLst>
                                      </p:cBhvr>
                                      <p:to>
                                        <p:strVal val="visible"/>
                                      </p:to>
                                    </p:set>
                                    <p:animEffect transition="in" filter="wipe(down)">
                                      <p:cBhvr>
                                        <p:cTn id="172" dur="300"/>
                                        <p:tgtEl>
                                          <p:spTgt spid="41"/>
                                        </p:tgtEl>
                                      </p:cBhvr>
                                    </p:animEffect>
                                  </p:childTnLst>
                                </p:cTn>
                              </p:par>
                              <p:par>
                                <p:cTn id="173" presetID="42" presetClass="entr" presetSubtype="0" fill="hold" grpId="0" nodeType="withEffect">
                                  <p:stCondLst>
                                    <p:cond delay="0"/>
                                  </p:stCondLst>
                                  <p:childTnLst>
                                    <p:set>
                                      <p:cBhvr>
                                        <p:cTn id="174" dur="1" fill="hold">
                                          <p:stCondLst>
                                            <p:cond delay="0"/>
                                          </p:stCondLst>
                                        </p:cTn>
                                        <p:tgtEl>
                                          <p:spTgt spid="60"/>
                                        </p:tgtEl>
                                        <p:attrNameLst>
                                          <p:attrName>style.visibility</p:attrName>
                                        </p:attrNameLst>
                                      </p:cBhvr>
                                      <p:to>
                                        <p:strVal val="visible"/>
                                      </p:to>
                                    </p:set>
                                    <p:animEffect transition="in" filter="fade">
                                      <p:cBhvr>
                                        <p:cTn id="175" dur="300"/>
                                        <p:tgtEl>
                                          <p:spTgt spid="60"/>
                                        </p:tgtEl>
                                      </p:cBhvr>
                                    </p:animEffect>
                                    <p:anim calcmode="lin" valueType="num">
                                      <p:cBhvr>
                                        <p:cTn id="176" dur="300" fill="hold"/>
                                        <p:tgtEl>
                                          <p:spTgt spid="60"/>
                                        </p:tgtEl>
                                        <p:attrNameLst>
                                          <p:attrName>ppt_x</p:attrName>
                                        </p:attrNameLst>
                                      </p:cBhvr>
                                      <p:tavLst>
                                        <p:tav tm="0">
                                          <p:val>
                                            <p:strVal val="#ppt_x"/>
                                          </p:val>
                                        </p:tav>
                                        <p:tav tm="100000">
                                          <p:val>
                                            <p:strVal val="#ppt_x"/>
                                          </p:val>
                                        </p:tav>
                                      </p:tavLst>
                                    </p:anim>
                                    <p:anim calcmode="lin" valueType="num">
                                      <p:cBhvr>
                                        <p:cTn id="177" dur="300" fill="hold"/>
                                        <p:tgtEl>
                                          <p:spTgt spid="60"/>
                                        </p:tgtEl>
                                        <p:attrNameLst>
                                          <p:attrName>ppt_y</p:attrName>
                                        </p:attrNameLst>
                                      </p:cBhvr>
                                      <p:tavLst>
                                        <p:tav tm="0">
                                          <p:val>
                                            <p:strVal val="#ppt_y+.1"/>
                                          </p:val>
                                        </p:tav>
                                        <p:tav tm="100000">
                                          <p:val>
                                            <p:strVal val="#ppt_y"/>
                                          </p:val>
                                        </p:tav>
                                      </p:tavLst>
                                    </p:anim>
                                  </p:childTnLst>
                                </p:cTn>
                              </p:par>
                            </p:childTnLst>
                          </p:cTn>
                        </p:par>
                        <p:par>
                          <p:cTn id="178" fill="hold" nodeType="afterGroup">
                            <p:stCondLst>
                              <p:cond delay="6900"/>
                            </p:stCondLst>
                            <p:childTnLst>
                              <p:par>
                                <p:cTn id="179" presetID="2" presetClass="entr" presetSubtype="2" fill="hold" nodeType="afterEffect">
                                  <p:stCondLst>
                                    <p:cond delay="0"/>
                                  </p:stCondLst>
                                  <p:childTnLst>
                                    <p:set>
                                      <p:cBhvr>
                                        <p:cTn id="180" dur="1" fill="hold">
                                          <p:stCondLst>
                                            <p:cond delay="0"/>
                                          </p:stCondLst>
                                        </p:cTn>
                                        <p:tgtEl>
                                          <p:spTgt spid="42"/>
                                        </p:tgtEl>
                                        <p:attrNameLst>
                                          <p:attrName>style.visibility</p:attrName>
                                        </p:attrNameLst>
                                      </p:cBhvr>
                                      <p:to>
                                        <p:strVal val="visible"/>
                                      </p:to>
                                    </p:set>
                                    <p:anim calcmode="lin" valueType="num">
                                      <p:cBhvr additive="base">
                                        <p:cTn id="181" dur="300" fill="hold"/>
                                        <p:tgtEl>
                                          <p:spTgt spid="42"/>
                                        </p:tgtEl>
                                        <p:attrNameLst>
                                          <p:attrName>ppt_x</p:attrName>
                                        </p:attrNameLst>
                                      </p:cBhvr>
                                      <p:tavLst>
                                        <p:tav tm="0">
                                          <p:val>
                                            <p:strVal val="1+#ppt_w/2"/>
                                          </p:val>
                                        </p:tav>
                                        <p:tav tm="100000">
                                          <p:val>
                                            <p:strVal val="#ppt_x"/>
                                          </p:val>
                                        </p:tav>
                                      </p:tavLst>
                                    </p:anim>
                                    <p:anim calcmode="lin" valueType="num">
                                      <p:cBhvr additive="base">
                                        <p:cTn id="182" dur="300" fill="hold"/>
                                        <p:tgtEl>
                                          <p:spTgt spid="42"/>
                                        </p:tgtEl>
                                        <p:attrNameLst>
                                          <p:attrName>ppt_y</p:attrName>
                                        </p:attrNameLst>
                                      </p:cBhvr>
                                      <p:tavLst>
                                        <p:tav tm="0">
                                          <p:val>
                                            <p:strVal val="#ppt_y"/>
                                          </p:val>
                                        </p:tav>
                                        <p:tav tm="100000">
                                          <p:val>
                                            <p:strVal val="#ppt_y"/>
                                          </p:val>
                                        </p:tav>
                                      </p:tavLst>
                                    </p:anim>
                                  </p:childTnLst>
                                </p:cTn>
                              </p:par>
                            </p:childTnLst>
                          </p:cTn>
                        </p:par>
                        <p:par>
                          <p:cTn id="183" fill="hold" nodeType="afterGroup">
                            <p:stCondLst>
                              <p:cond delay="7200"/>
                            </p:stCondLst>
                            <p:childTnLst>
                              <p:par>
                                <p:cTn id="184" presetID="6" presetClass="emph" presetSubtype="0" fill="hold" nodeType="afterEffect">
                                  <p:stCondLst>
                                    <p:cond delay="0"/>
                                  </p:stCondLst>
                                  <p:childTnLst>
                                    <p:animScale>
                                      <p:cBhvr>
                                        <p:cTn id="185" dur="100" fill="hold"/>
                                        <p:tgtEl>
                                          <p:spTgt spid="42"/>
                                        </p:tgtEl>
                                      </p:cBhvr>
                                      <p:by x="105000" y="105000"/>
                                    </p:animScale>
                                  </p:childTnLst>
                                </p:cTn>
                              </p:par>
                            </p:childTnLst>
                          </p:cTn>
                        </p:par>
                        <p:par>
                          <p:cTn id="186" fill="hold" nodeType="afterGroup">
                            <p:stCondLst>
                              <p:cond delay="7300"/>
                            </p:stCondLst>
                            <p:childTnLst>
                              <p:par>
                                <p:cTn id="187" presetID="6" presetClass="emph" presetSubtype="0" decel="100000" fill="hold" nodeType="afterEffect">
                                  <p:stCondLst>
                                    <p:cond delay="0"/>
                                  </p:stCondLst>
                                  <p:childTnLst>
                                    <p:animScale>
                                      <p:cBhvr>
                                        <p:cTn id="188" dur="100" fill="hold"/>
                                        <p:tgtEl>
                                          <p:spTgt spid="42"/>
                                        </p:tgtEl>
                                      </p:cBhvr>
                                      <p:by x="95000" y="95000"/>
                                    </p:animScale>
                                  </p:childTnLst>
                                </p:cTn>
                              </p:par>
                              <p:par>
                                <p:cTn id="189" presetID="47" presetClass="entr" presetSubtype="0" fill="hold" grpId="0" nodeType="withEffect">
                                  <p:stCondLst>
                                    <p:cond delay="0"/>
                                  </p:stCondLst>
                                  <p:childTnLst>
                                    <p:set>
                                      <p:cBhvr>
                                        <p:cTn id="190" dur="1" fill="hold">
                                          <p:stCondLst>
                                            <p:cond delay="0"/>
                                          </p:stCondLst>
                                        </p:cTn>
                                        <p:tgtEl>
                                          <p:spTgt spid="51"/>
                                        </p:tgtEl>
                                        <p:attrNameLst>
                                          <p:attrName>style.visibility</p:attrName>
                                        </p:attrNameLst>
                                      </p:cBhvr>
                                      <p:to>
                                        <p:strVal val="visible"/>
                                      </p:to>
                                    </p:set>
                                    <p:animEffect transition="in" filter="fade">
                                      <p:cBhvr>
                                        <p:cTn id="191" dur="300"/>
                                        <p:tgtEl>
                                          <p:spTgt spid="51"/>
                                        </p:tgtEl>
                                      </p:cBhvr>
                                    </p:animEffect>
                                    <p:anim calcmode="lin" valueType="num">
                                      <p:cBhvr>
                                        <p:cTn id="192" dur="300" fill="hold"/>
                                        <p:tgtEl>
                                          <p:spTgt spid="51"/>
                                        </p:tgtEl>
                                        <p:attrNameLst>
                                          <p:attrName>ppt_x</p:attrName>
                                        </p:attrNameLst>
                                      </p:cBhvr>
                                      <p:tavLst>
                                        <p:tav tm="0">
                                          <p:val>
                                            <p:strVal val="#ppt_x"/>
                                          </p:val>
                                        </p:tav>
                                        <p:tav tm="100000">
                                          <p:val>
                                            <p:strVal val="#ppt_x"/>
                                          </p:val>
                                        </p:tav>
                                      </p:tavLst>
                                    </p:anim>
                                    <p:anim calcmode="lin" valueType="num">
                                      <p:cBhvr>
                                        <p:cTn id="193" dur="300" fill="hold"/>
                                        <p:tgtEl>
                                          <p:spTgt spid="51"/>
                                        </p:tgtEl>
                                        <p:attrNameLst>
                                          <p:attrName>ppt_y</p:attrName>
                                        </p:attrNameLst>
                                      </p:cBhvr>
                                      <p:tavLst>
                                        <p:tav tm="0">
                                          <p:val>
                                            <p:strVal val="#ppt_y-.1"/>
                                          </p:val>
                                        </p:tav>
                                        <p:tav tm="100000">
                                          <p:val>
                                            <p:strVal val="#ppt_y"/>
                                          </p:val>
                                        </p:tav>
                                      </p:tavLst>
                                    </p:anim>
                                  </p:childTnLst>
                                </p:cTn>
                              </p:par>
                            </p:childTnLst>
                          </p:cTn>
                        </p:par>
                        <p:par>
                          <p:cTn id="194" fill="hold" nodeType="afterGroup">
                            <p:stCondLst>
                              <p:cond delay="7600"/>
                            </p:stCondLst>
                            <p:childTnLst>
                              <p:par>
                                <p:cTn id="195" presetID="22" presetClass="entr" presetSubtype="4" fill="hold" nodeType="afterEffect">
                                  <p:stCondLst>
                                    <p:cond delay="0"/>
                                  </p:stCondLst>
                                  <p:childTnLst>
                                    <p:set>
                                      <p:cBhvr>
                                        <p:cTn id="196" dur="1" fill="hold">
                                          <p:stCondLst>
                                            <p:cond delay="0"/>
                                          </p:stCondLst>
                                        </p:cTn>
                                        <p:tgtEl>
                                          <p:spTgt spid="53"/>
                                        </p:tgtEl>
                                        <p:attrNameLst>
                                          <p:attrName>style.visibility</p:attrName>
                                        </p:attrNameLst>
                                      </p:cBhvr>
                                      <p:to>
                                        <p:strVal val="visible"/>
                                      </p:to>
                                    </p:set>
                                    <p:animEffect transition="in" filter="wipe(down)">
                                      <p:cBhvr>
                                        <p:cTn id="197" dur="300"/>
                                        <p:tgtEl>
                                          <p:spTgt spid="53"/>
                                        </p:tgtEl>
                                      </p:cBhvr>
                                    </p:animEffect>
                                  </p:childTnLst>
                                </p:cTn>
                              </p:par>
                              <p:par>
                                <p:cTn id="198" presetID="42" presetClass="entr" presetSubtype="0" fill="hold" grpId="0" nodeType="withEffect">
                                  <p:stCondLst>
                                    <p:cond delay="0"/>
                                  </p:stCondLst>
                                  <p:childTnLst>
                                    <p:set>
                                      <p:cBhvr>
                                        <p:cTn id="199" dur="1" fill="hold">
                                          <p:stCondLst>
                                            <p:cond delay="0"/>
                                          </p:stCondLst>
                                        </p:cTn>
                                        <p:tgtEl>
                                          <p:spTgt spid="61"/>
                                        </p:tgtEl>
                                        <p:attrNameLst>
                                          <p:attrName>style.visibility</p:attrName>
                                        </p:attrNameLst>
                                      </p:cBhvr>
                                      <p:to>
                                        <p:strVal val="visible"/>
                                      </p:to>
                                    </p:set>
                                    <p:animEffect transition="in" filter="fade">
                                      <p:cBhvr>
                                        <p:cTn id="200" dur="300"/>
                                        <p:tgtEl>
                                          <p:spTgt spid="61"/>
                                        </p:tgtEl>
                                      </p:cBhvr>
                                    </p:animEffect>
                                    <p:anim calcmode="lin" valueType="num">
                                      <p:cBhvr>
                                        <p:cTn id="201" dur="300" fill="hold"/>
                                        <p:tgtEl>
                                          <p:spTgt spid="61"/>
                                        </p:tgtEl>
                                        <p:attrNameLst>
                                          <p:attrName>ppt_x</p:attrName>
                                        </p:attrNameLst>
                                      </p:cBhvr>
                                      <p:tavLst>
                                        <p:tav tm="0">
                                          <p:val>
                                            <p:strVal val="#ppt_x"/>
                                          </p:val>
                                        </p:tav>
                                        <p:tav tm="100000">
                                          <p:val>
                                            <p:strVal val="#ppt_x"/>
                                          </p:val>
                                        </p:tav>
                                      </p:tavLst>
                                    </p:anim>
                                    <p:anim calcmode="lin" valueType="num">
                                      <p:cBhvr>
                                        <p:cTn id="202" dur="300" fill="hold"/>
                                        <p:tgtEl>
                                          <p:spTgt spid="61"/>
                                        </p:tgtEl>
                                        <p:attrNameLst>
                                          <p:attrName>ppt_y</p:attrName>
                                        </p:attrNameLst>
                                      </p:cBhvr>
                                      <p:tavLst>
                                        <p:tav tm="0">
                                          <p:val>
                                            <p:strVal val="#ppt_y+.1"/>
                                          </p:val>
                                        </p:tav>
                                        <p:tav tm="100000">
                                          <p:val>
                                            <p:strVal val="#ppt_y"/>
                                          </p:val>
                                        </p:tav>
                                      </p:tavLst>
                                    </p:anim>
                                  </p:childTnLst>
                                </p:cTn>
                              </p:par>
                            </p:childTnLst>
                          </p:cTn>
                        </p:par>
                        <p:par>
                          <p:cTn id="203" fill="hold" nodeType="afterGroup">
                            <p:stCondLst>
                              <p:cond delay="7900"/>
                            </p:stCondLst>
                            <p:childTnLst>
                              <p:par>
                                <p:cTn id="204" presetID="2" presetClass="entr" presetSubtype="2" fill="hold" nodeType="afterEffect">
                                  <p:stCondLst>
                                    <p:cond delay="0"/>
                                  </p:stCondLst>
                                  <p:childTnLst>
                                    <p:set>
                                      <p:cBhvr>
                                        <p:cTn id="205" dur="1" fill="hold">
                                          <p:stCondLst>
                                            <p:cond delay="0"/>
                                          </p:stCondLst>
                                        </p:cTn>
                                        <p:tgtEl>
                                          <p:spTgt spid="54"/>
                                        </p:tgtEl>
                                        <p:attrNameLst>
                                          <p:attrName>style.visibility</p:attrName>
                                        </p:attrNameLst>
                                      </p:cBhvr>
                                      <p:to>
                                        <p:strVal val="visible"/>
                                      </p:to>
                                    </p:set>
                                    <p:anim calcmode="lin" valueType="num">
                                      <p:cBhvr additive="base">
                                        <p:cTn id="206" dur="300" fill="hold"/>
                                        <p:tgtEl>
                                          <p:spTgt spid="54"/>
                                        </p:tgtEl>
                                        <p:attrNameLst>
                                          <p:attrName>ppt_x</p:attrName>
                                        </p:attrNameLst>
                                      </p:cBhvr>
                                      <p:tavLst>
                                        <p:tav tm="0">
                                          <p:val>
                                            <p:strVal val="1+#ppt_w/2"/>
                                          </p:val>
                                        </p:tav>
                                        <p:tav tm="100000">
                                          <p:val>
                                            <p:strVal val="#ppt_x"/>
                                          </p:val>
                                        </p:tav>
                                      </p:tavLst>
                                    </p:anim>
                                    <p:anim calcmode="lin" valueType="num">
                                      <p:cBhvr additive="base">
                                        <p:cTn id="207" dur="300" fill="hold"/>
                                        <p:tgtEl>
                                          <p:spTgt spid="54"/>
                                        </p:tgtEl>
                                        <p:attrNameLst>
                                          <p:attrName>ppt_y</p:attrName>
                                        </p:attrNameLst>
                                      </p:cBhvr>
                                      <p:tavLst>
                                        <p:tav tm="0">
                                          <p:val>
                                            <p:strVal val="#ppt_y"/>
                                          </p:val>
                                        </p:tav>
                                        <p:tav tm="100000">
                                          <p:val>
                                            <p:strVal val="#ppt_y"/>
                                          </p:val>
                                        </p:tav>
                                      </p:tavLst>
                                    </p:anim>
                                  </p:childTnLst>
                                </p:cTn>
                              </p:par>
                            </p:childTnLst>
                          </p:cTn>
                        </p:par>
                        <p:par>
                          <p:cTn id="208" fill="hold" nodeType="afterGroup">
                            <p:stCondLst>
                              <p:cond delay="8200"/>
                            </p:stCondLst>
                            <p:childTnLst>
                              <p:par>
                                <p:cTn id="209" presetID="6" presetClass="emph" presetSubtype="0" fill="hold" nodeType="afterEffect">
                                  <p:stCondLst>
                                    <p:cond delay="0"/>
                                  </p:stCondLst>
                                  <p:childTnLst>
                                    <p:animScale>
                                      <p:cBhvr>
                                        <p:cTn id="210" dur="100" fill="hold"/>
                                        <p:tgtEl>
                                          <p:spTgt spid="54"/>
                                        </p:tgtEl>
                                      </p:cBhvr>
                                      <p:by x="105000" y="105000"/>
                                    </p:animScale>
                                  </p:childTnLst>
                                </p:cTn>
                              </p:par>
                            </p:childTnLst>
                          </p:cTn>
                        </p:par>
                        <p:par>
                          <p:cTn id="211" fill="hold" nodeType="afterGroup">
                            <p:stCondLst>
                              <p:cond delay="8300"/>
                            </p:stCondLst>
                            <p:childTnLst>
                              <p:par>
                                <p:cTn id="212" presetID="6" presetClass="emph" presetSubtype="0" decel="100000" fill="hold" nodeType="afterEffect">
                                  <p:stCondLst>
                                    <p:cond delay="0"/>
                                  </p:stCondLst>
                                  <p:childTnLst>
                                    <p:animScale>
                                      <p:cBhvr>
                                        <p:cTn id="213" dur="100" fill="hold"/>
                                        <p:tgtEl>
                                          <p:spTgt spid="54"/>
                                        </p:tgtEl>
                                      </p:cBhvr>
                                      <p:by x="95000" y="95000"/>
                                    </p:animScale>
                                  </p:childTnLst>
                                </p:cTn>
                              </p:par>
                              <p:par>
                                <p:cTn id="214" presetID="47" presetClass="entr" presetSubtype="0" fill="hold" grpId="0" nodeType="withEffect">
                                  <p:stCondLst>
                                    <p:cond delay="0"/>
                                  </p:stCondLst>
                                  <p:childTnLst>
                                    <p:set>
                                      <p:cBhvr>
                                        <p:cTn id="215" dur="1" fill="hold">
                                          <p:stCondLst>
                                            <p:cond delay="0"/>
                                          </p:stCondLst>
                                        </p:cTn>
                                        <p:tgtEl>
                                          <p:spTgt spid="57"/>
                                        </p:tgtEl>
                                        <p:attrNameLst>
                                          <p:attrName>style.visibility</p:attrName>
                                        </p:attrNameLst>
                                      </p:cBhvr>
                                      <p:to>
                                        <p:strVal val="visible"/>
                                      </p:to>
                                    </p:set>
                                    <p:animEffect transition="in" filter="fade">
                                      <p:cBhvr>
                                        <p:cTn id="216" dur="300"/>
                                        <p:tgtEl>
                                          <p:spTgt spid="57"/>
                                        </p:tgtEl>
                                      </p:cBhvr>
                                    </p:animEffect>
                                    <p:anim calcmode="lin" valueType="num">
                                      <p:cBhvr>
                                        <p:cTn id="217" dur="300" fill="hold"/>
                                        <p:tgtEl>
                                          <p:spTgt spid="57"/>
                                        </p:tgtEl>
                                        <p:attrNameLst>
                                          <p:attrName>ppt_x</p:attrName>
                                        </p:attrNameLst>
                                      </p:cBhvr>
                                      <p:tavLst>
                                        <p:tav tm="0">
                                          <p:val>
                                            <p:strVal val="#ppt_x"/>
                                          </p:val>
                                        </p:tav>
                                        <p:tav tm="100000">
                                          <p:val>
                                            <p:strVal val="#ppt_x"/>
                                          </p:val>
                                        </p:tav>
                                      </p:tavLst>
                                    </p:anim>
                                    <p:anim calcmode="lin" valueType="num">
                                      <p:cBhvr>
                                        <p:cTn id="218" dur="3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12" grpId="0" animBg="1"/>
      <p:bldP spid="13" grpId="0" animBg="1"/>
      <p:bldP spid="14" grpId="0" animBg="1"/>
      <p:bldP spid="15" grpId="0" animBg="1"/>
      <p:bldP spid="17" grpId="0" animBg="1"/>
      <p:bldP spid="18" grpId="0" animBg="1"/>
      <p:bldP spid="19" grpId="0" animBg="1"/>
      <p:bldP spid="20" grpId="0" animBg="1"/>
      <p:bldP spid="22" grpId="0" animBg="1"/>
      <p:bldP spid="23" grpId="0" animBg="1"/>
      <p:bldP spid="24" grpId="0" animBg="1"/>
      <p:bldP spid="25" grpId="0" animBg="1"/>
      <p:bldP spid="27" grpId="0" animBg="1"/>
      <p:bldP spid="28" grpId="0" animBg="1"/>
      <p:bldP spid="29" grpId="0" animBg="1"/>
      <p:bldP spid="30" grpId="0" animBg="1"/>
      <p:bldP spid="35" grpId="0"/>
      <p:bldP spid="40" grpId="0"/>
      <p:bldP spid="51" grpId="0"/>
      <p:bldP spid="57" grpId="0"/>
      <p:bldP spid="58" grpId="0"/>
      <p:bldP spid="59" grpId="0"/>
      <p:bldP spid="60" grpId="0"/>
      <p:bldP spid="6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1209"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25</a:t>
            </a:r>
          </a:p>
        </p:txBody>
      </p:sp>
      <p:grpSp>
        <p:nvGrpSpPr>
          <p:cNvPr id="54" name="组合 53"/>
          <p:cNvGrpSpPr/>
          <p:nvPr/>
        </p:nvGrpSpPr>
        <p:grpSpPr>
          <a:xfrm>
            <a:off x="1115616" y="1430465"/>
            <a:ext cx="2886075" cy="2887266"/>
            <a:chOff x="1146572" y="1430465"/>
            <a:chExt cx="2886075" cy="2887266"/>
          </a:xfrm>
        </p:grpSpPr>
        <p:pic>
          <p:nvPicPr>
            <p:cNvPr id="55" name="图片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0207" y="1905525"/>
              <a:ext cx="1902619" cy="190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56" name="Block Arc 38"/>
            <p:cNvSpPr>
              <a:spLocks/>
            </p:cNvSpPr>
            <p:nvPr/>
          </p:nvSpPr>
          <p:spPr bwMode="auto">
            <a:xfrm rot="2990966">
              <a:off x="1157883" y="1429870"/>
              <a:ext cx="2867025" cy="2868216"/>
            </a:xfrm>
            <a:custGeom>
              <a:avLst/>
              <a:gdLst>
                <a:gd name="T0" fmla="*/ 0 w 3823336"/>
                <a:gd name="T1" fmla="*/ 1911667 h 3823334"/>
                <a:gd name="T2" fmla="*/ 579354 w 3823336"/>
                <a:gd name="T3" fmla="*/ 540751 h 3823334"/>
                <a:gd name="T4" fmla="*/ 1966254 w 3823336"/>
                <a:gd name="T5" fmla="*/ 780 h 3823334"/>
                <a:gd name="T6" fmla="*/ 1948429 w 3823336"/>
                <a:gd name="T7" fmla="*/ 624761 h 3823334"/>
                <a:gd name="T8" fmla="*/ 1014407 w 3823336"/>
                <a:gd name="T9" fmla="*/ 988410 h 3823334"/>
                <a:gd name="T10" fmla="*/ 624235 w 3823336"/>
                <a:gd name="T11" fmla="*/ 1911667 h 3823334"/>
                <a:gd name="T12" fmla="*/ 0 w 3823336"/>
                <a:gd name="T13" fmla="*/ 1911667 h 3823334"/>
              </a:gdLst>
              <a:ahLst/>
              <a:cxnLst>
                <a:cxn ang="0">
                  <a:pos x="T0" y="T1"/>
                </a:cxn>
                <a:cxn ang="0">
                  <a:pos x="T2" y="T3"/>
                </a:cxn>
                <a:cxn ang="0">
                  <a:pos x="T4" y="T5"/>
                </a:cxn>
                <a:cxn ang="0">
                  <a:pos x="T6" y="T7"/>
                </a:cxn>
                <a:cxn ang="0">
                  <a:pos x="T8" y="T9"/>
                </a:cxn>
                <a:cxn ang="0">
                  <a:pos x="T10" y="T11"/>
                </a:cxn>
                <a:cxn ang="0">
                  <a:pos x="T12" y="T13"/>
                </a:cxn>
              </a:cxnLst>
              <a:rect l="0" t="0" r="r" b="b"/>
              <a:pathLst>
                <a:path w="3823336" h="3823334">
                  <a:moveTo>
                    <a:pt x="0" y="1911667"/>
                  </a:moveTo>
                  <a:cubicBezTo>
                    <a:pt x="0" y="1395195"/>
                    <a:pt x="208976" y="900699"/>
                    <a:pt x="579354" y="540751"/>
                  </a:cubicBezTo>
                  <a:cubicBezTo>
                    <a:pt x="949732" y="180803"/>
                    <a:pt x="1449994" y="-13968"/>
                    <a:pt x="1966254" y="780"/>
                  </a:cubicBezTo>
                  <a:lnTo>
                    <a:pt x="1948429" y="624761"/>
                  </a:lnTo>
                  <a:cubicBezTo>
                    <a:pt x="1600748" y="614829"/>
                    <a:pt x="1263842" y="745999"/>
                    <a:pt x="1014407" y="988410"/>
                  </a:cubicBezTo>
                  <a:cubicBezTo>
                    <a:pt x="764972" y="1230821"/>
                    <a:pt x="624235" y="1563844"/>
                    <a:pt x="624235" y="1911667"/>
                  </a:cubicBezTo>
                  <a:lnTo>
                    <a:pt x="0" y="1911667"/>
                  </a:lnTo>
                  <a:close/>
                </a:path>
              </a:pathLst>
            </a:custGeom>
            <a:solidFill>
              <a:srgbClr val="1C70A4"/>
            </a:solidFill>
            <a:ln>
              <a:noFill/>
            </a:ln>
          </p:spPr>
          <p:txBody>
            <a:bodyPr lIns="68580" tIns="34290" rIns="68580" bIns="34290" anchor="ctr"/>
            <a:lstStyle/>
            <a:p>
              <a:endParaRPr lang="zh-CN" altLang="en-US"/>
            </a:p>
          </p:txBody>
        </p:sp>
        <p:sp>
          <p:nvSpPr>
            <p:cNvPr id="57" name="Block Arc 37"/>
            <p:cNvSpPr>
              <a:spLocks/>
            </p:cNvSpPr>
            <p:nvPr/>
          </p:nvSpPr>
          <p:spPr bwMode="auto">
            <a:xfrm rot="19115698">
              <a:off x="1146572" y="1435229"/>
              <a:ext cx="2867025" cy="2868215"/>
            </a:xfrm>
            <a:custGeom>
              <a:avLst/>
              <a:gdLst>
                <a:gd name="T0" fmla="*/ 9943 w 3823334"/>
                <a:gd name="T1" fmla="*/ 1716950 h 3823336"/>
                <a:gd name="T2" fmla="*/ 1966253 w 3823334"/>
                <a:gd name="T3" fmla="*/ 779 h 3823336"/>
                <a:gd name="T4" fmla="*/ 1948428 w 3823334"/>
                <a:gd name="T5" fmla="*/ 624761 h 3823336"/>
                <a:gd name="T6" fmla="*/ 630932 w 3823334"/>
                <a:gd name="T7" fmla="*/ 1780533 h 3823336"/>
                <a:gd name="T8" fmla="*/ 9943 w 3823334"/>
                <a:gd name="T9" fmla="*/ 1716950 h 3823336"/>
              </a:gdLst>
              <a:ahLst/>
              <a:cxnLst>
                <a:cxn ang="0">
                  <a:pos x="T0" y="T1"/>
                </a:cxn>
                <a:cxn ang="0">
                  <a:pos x="T2" y="T3"/>
                </a:cxn>
                <a:cxn ang="0">
                  <a:pos x="T4" y="T5"/>
                </a:cxn>
                <a:cxn ang="0">
                  <a:pos x="T6" y="T7"/>
                </a:cxn>
                <a:cxn ang="0">
                  <a:pos x="T8" y="T9"/>
                </a:cxn>
              </a:cxnLst>
              <a:rect l="0" t="0" r="r" b="b"/>
              <a:pathLst>
                <a:path w="3823334" h="3823336">
                  <a:moveTo>
                    <a:pt x="9943" y="1716950"/>
                  </a:moveTo>
                  <a:cubicBezTo>
                    <a:pt x="111937" y="720819"/>
                    <a:pt x="965323" y="-27813"/>
                    <a:pt x="1966253" y="779"/>
                  </a:cubicBezTo>
                  <a:lnTo>
                    <a:pt x="1948428" y="624761"/>
                  </a:lnTo>
                  <a:cubicBezTo>
                    <a:pt x="1274342" y="605505"/>
                    <a:pt x="699620" y="1109679"/>
                    <a:pt x="630932" y="1780533"/>
                  </a:cubicBezTo>
                  <a:lnTo>
                    <a:pt x="9943" y="1716950"/>
                  </a:lnTo>
                  <a:close/>
                </a:path>
              </a:pathLst>
            </a:custGeom>
            <a:solidFill>
              <a:srgbClr val="41A3DF"/>
            </a:solidFill>
            <a:ln>
              <a:noFill/>
            </a:ln>
          </p:spPr>
          <p:txBody>
            <a:bodyPr lIns="68580" tIns="34290" rIns="68580" bIns="34290" anchor="ctr"/>
            <a:lstStyle/>
            <a:p>
              <a:endParaRPr lang="zh-CN" altLang="en-US"/>
            </a:p>
          </p:txBody>
        </p:sp>
        <p:sp>
          <p:nvSpPr>
            <p:cNvPr id="58" name="Block Arc 40@|1FFC:2381804|FBC:16777215|LFC:16777215|LBC:16777215"/>
            <p:cNvSpPr>
              <a:spLocks/>
            </p:cNvSpPr>
            <p:nvPr/>
          </p:nvSpPr>
          <p:spPr bwMode="auto">
            <a:xfrm rot="13947231">
              <a:off x="1153121" y="1450111"/>
              <a:ext cx="2868215" cy="2867025"/>
            </a:xfrm>
            <a:custGeom>
              <a:avLst/>
              <a:gdLst>
                <a:gd name="T0" fmla="*/ 0 w 3823336"/>
                <a:gd name="T1" fmla="*/ 1911668 h 3823336"/>
                <a:gd name="T2" fmla="*/ 579354 w 3823336"/>
                <a:gd name="T3" fmla="*/ 540751 h 3823336"/>
                <a:gd name="T4" fmla="*/ 1966255 w 3823336"/>
                <a:gd name="T5" fmla="*/ 779 h 3823336"/>
                <a:gd name="T6" fmla="*/ 1948429 w 3823336"/>
                <a:gd name="T7" fmla="*/ 624761 h 3823336"/>
                <a:gd name="T8" fmla="*/ 1014407 w 3823336"/>
                <a:gd name="T9" fmla="*/ 988411 h 3823336"/>
                <a:gd name="T10" fmla="*/ 624236 w 3823336"/>
                <a:gd name="T11" fmla="*/ 1911669 h 3823336"/>
                <a:gd name="T12" fmla="*/ 0 w 3823336"/>
                <a:gd name="T13" fmla="*/ 1911668 h 3823336"/>
              </a:gdLst>
              <a:ahLst/>
              <a:cxnLst>
                <a:cxn ang="0">
                  <a:pos x="T0" y="T1"/>
                </a:cxn>
                <a:cxn ang="0">
                  <a:pos x="T2" y="T3"/>
                </a:cxn>
                <a:cxn ang="0">
                  <a:pos x="T4" y="T5"/>
                </a:cxn>
                <a:cxn ang="0">
                  <a:pos x="T6" y="T7"/>
                </a:cxn>
                <a:cxn ang="0">
                  <a:pos x="T8" y="T9"/>
                </a:cxn>
                <a:cxn ang="0">
                  <a:pos x="T10" y="T11"/>
                </a:cxn>
                <a:cxn ang="0">
                  <a:pos x="T12" y="T13"/>
                </a:cxn>
              </a:cxnLst>
              <a:rect l="0" t="0" r="r" b="b"/>
              <a:pathLst>
                <a:path w="3823336" h="3823336">
                  <a:moveTo>
                    <a:pt x="0" y="1911668"/>
                  </a:moveTo>
                  <a:cubicBezTo>
                    <a:pt x="0" y="1395196"/>
                    <a:pt x="208976" y="900700"/>
                    <a:pt x="579354" y="540751"/>
                  </a:cubicBezTo>
                  <a:cubicBezTo>
                    <a:pt x="949732" y="180802"/>
                    <a:pt x="1449994" y="-13968"/>
                    <a:pt x="1966255" y="779"/>
                  </a:cubicBezTo>
                  <a:lnTo>
                    <a:pt x="1948429" y="624761"/>
                  </a:lnTo>
                  <a:cubicBezTo>
                    <a:pt x="1600748" y="614829"/>
                    <a:pt x="1263841" y="745999"/>
                    <a:pt x="1014407" y="988411"/>
                  </a:cubicBezTo>
                  <a:cubicBezTo>
                    <a:pt x="764972" y="1230822"/>
                    <a:pt x="624236" y="1563846"/>
                    <a:pt x="624236" y="1911669"/>
                  </a:cubicBezTo>
                  <a:lnTo>
                    <a:pt x="0" y="1911668"/>
                  </a:lnTo>
                  <a:close/>
                </a:path>
              </a:pathLst>
            </a:custGeom>
            <a:solidFill>
              <a:srgbClr val="1C70A4"/>
            </a:solidFill>
            <a:ln>
              <a:noFill/>
            </a:ln>
          </p:spPr>
          <p:txBody>
            <a:bodyPr lIns="68580" tIns="34290" rIns="68580" bIns="34290" anchor="ctr"/>
            <a:lstStyle/>
            <a:p>
              <a:endParaRPr lang="zh-CN" altLang="en-US"/>
            </a:p>
          </p:txBody>
        </p:sp>
        <p:sp>
          <p:nvSpPr>
            <p:cNvPr id="59" name="Block Arc 39@|1FFC:14657585|FBC:16777215|LFC:16777215|LBC:16777215"/>
            <p:cNvSpPr>
              <a:spLocks/>
            </p:cNvSpPr>
            <p:nvPr/>
          </p:nvSpPr>
          <p:spPr bwMode="auto">
            <a:xfrm rot="8470872">
              <a:off x="1164431" y="1439991"/>
              <a:ext cx="2868216" cy="2867025"/>
            </a:xfrm>
            <a:custGeom>
              <a:avLst/>
              <a:gdLst>
                <a:gd name="T0" fmla="*/ 0 w 3823336"/>
                <a:gd name="T1" fmla="*/ 1911667 h 3823334"/>
                <a:gd name="T2" fmla="*/ 579354 w 3823336"/>
                <a:gd name="T3" fmla="*/ 540751 h 3823334"/>
                <a:gd name="T4" fmla="*/ 1966254 w 3823336"/>
                <a:gd name="T5" fmla="*/ 780 h 3823334"/>
                <a:gd name="T6" fmla="*/ 1948429 w 3823336"/>
                <a:gd name="T7" fmla="*/ 624761 h 3823334"/>
                <a:gd name="T8" fmla="*/ 1014407 w 3823336"/>
                <a:gd name="T9" fmla="*/ 988410 h 3823334"/>
                <a:gd name="T10" fmla="*/ 624235 w 3823336"/>
                <a:gd name="T11" fmla="*/ 1911667 h 3823334"/>
                <a:gd name="T12" fmla="*/ 0 w 3823336"/>
                <a:gd name="T13" fmla="*/ 1911667 h 3823334"/>
              </a:gdLst>
              <a:ahLst/>
              <a:cxnLst>
                <a:cxn ang="0">
                  <a:pos x="T0" y="T1"/>
                </a:cxn>
                <a:cxn ang="0">
                  <a:pos x="T2" y="T3"/>
                </a:cxn>
                <a:cxn ang="0">
                  <a:pos x="T4" y="T5"/>
                </a:cxn>
                <a:cxn ang="0">
                  <a:pos x="T6" y="T7"/>
                </a:cxn>
                <a:cxn ang="0">
                  <a:pos x="T8" y="T9"/>
                </a:cxn>
                <a:cxn ang="0">
                  <a:pos x="T10" y="T11"/>
                </a:cxn>
                <a:cxn ang="0">
                  <a:pos x="T12" y="T13"/>
                </a:cxn>
              </a:cxnLst>
              <a:rect l="0" t="0" r="r" b="b"/>
              <a:pathLst>
                <a:path w="3823336" h="3823334">
                  <a:moveTo>
                    <a:pt x="0" y="1911667"/>
                  </a:moveTo>
                  <a:cubicBezTo>
                    <a:pt x="0" y="1395195"/>
                    <a:pt x="208976" y="900699"/>
                    <a:pt x="579354" y="540751"/>
                  </a:cubicBezTo>
                  <a:cubicBezTo>
                    <a:pt x="949732" y="180803"/>
                    <a:pt x="1449994" y="-13968"/>
                    <a:pt x="1966254" y="780"/>
                  </a:cubicBezTo>
                  <a:lnTo>
                    <a:pt x="1948429" y="624761"/>
                  </a:lnTo>
                  <a:cubicBezTo>
                    <a:pt x="1600748" y="614829"/>
                    <a:pt x="1263842" y="745999"/>
                    <a:pt x="1014407" y="988410"/>
                  </a:cubicBezTo>
                  <a:cubicBezTo>
                    <a:pt x="764972" y="1230821"/>
                    <a:pt x="624235" y="1563844"/>
                    <a:pt x="624235" y="1911667"/>
                  </a:cubicBezTo>
                  <a:lnTo>
                    <a:pt x="0" y="1911667"/>
                  </a:lnTo>
                  <a:close/>
                </a:path>
              </a:pathLst>
            </a:custGeom>
            <a:solidFill>
              <a:srgbClr val="41A3DF"/>
            </a:solidFill>
            <a:ln>
              <a:noFill/>
            </a:ln>
          </p:spPr>
          <p:txBody>
            <a:bodyPr lIns="68580" tIns="34290" rIns="68580" bIns="34290" anchor="ctr"/>
            <a:lstStyle/>
            <a:p>
              <a:endParaRPr lang="zh-CN" altLang="en-US"/>
            </a:p>
          </p:txBody>
        </p:sp>
        <p:sp>
          <p:nvSpPr>
            <p:cNvPr id="60" name="Isosceles Triangle 41@|1FFC:1554685|FBC:16777215|LFC:16777215|LBC:16777215"/>
            <p:cNvSpPr>
              <a:spLocks noChangeArrowheads="1"/>
            </p:cNvSpPr>
            <p:nvPr/>
          </p:nvSpPr>
          <p:spPr bwMode="auto">
            <a:xfrm rot="2938533">
              <a:off x="1557338" y="1729312"/>
              <a:ext cx="686991" cy="267891"/>
            </a:xfrm>
            <a:prstGeom prst="triangle">
              <a:avLst>
                <a:gd name="adj" fmla="val 50000"/>
              </a:avLst>
            </a:prstGeom>
            <a:solidFill>
              <a:srgbClr val="41A3DF"/>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latin typeface="Arial" pitchFamily="34" charset="0"/>
                <a:ea typeface="微软雅黑" pitchFamily="34" charset="-122"/>
                <a:sym typeface="Arial" pitchFamily="34" charset="0"/>
              </a:endParaRPr>
            </a:p>
          </p:txBody>
        </p:sp>
        <p:sp>
          <p:nvSpPr>
            <p:cNvPr id="61" name="Isosceles Triangle 42@|1FFC:4308095|FBC:16777215|LFC:16777215|LBC:16777215"/>
            <p:cNvSpPr>
              <a:spLocks noChangeArrowheads="1"/>
            </p:cNvSpPr>
            <p:nvPr/>
          </p:nvSpPr>
          <p:spPr bwMode="auto">
            <a:xfrm rot="8461846">
              <a:off x="3249217" y="2085310"/>
              <a:ext cx="686990" cy="269081"/>
            </a:xfrm>
            <a:prstGeom prst="triangle">
              <a:avLst>
                <a:gd name="adj" fmla="val 50000"/>
              </a:avLst>
            </a:prstGeom>
            <a:solidFill>
              <a:srgbClr val="1C70A4"/>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latin typeface="Arial" pitchFamily="34" charset="0"/>
                <a:ea typeface="微软雅黑" pitchFamily="34" charset="-122"/>
                <a:sym typeface="Arial" pitchFamily="34" charset="0"/>
              </a:endParaRPr>
            </a:p>
          </p:txBody>
        </p:sp>
        <p:sp>
          <p:nvSpPr>
            <p:cNvPr id="62" name="Isosceles Triangle 43@|1FFC:14657585|FBC:16777215|LFC:16777215|LBC:16777215"/>
            <p:cNvSpPr>
              <a:spLocks noChangeArrowheads="1"/>
            </p:cNvSpPr>
            <p:nvPr/>
          </p:nvSpPr>
          <p:spPr bwMode="auto">
            <a:xfrm rot="14072155">
              <a:off x="2883099" y="3740873"/>
              <a:ext cx="686991" cy="269081"/>
            </a:xfrm>
            <a:prstGeom prst="triangle">
              <a:avLst>
                <a:gd name="adj" fmla="val 50000"/>
              </a:avLst>
            </a:prstGeom>
            <a:solidFill>
              <a:srgbClr val="41A3DF"/>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latin typeface="Arial" pitchFamily="34" charset="0"/>
                <a:ea typeface="微软雅黑" pitchFamily="34" charset="-122"/>
                <a:sym typeface="Arial" pitchFamily="34" charset="0"/>
              </a:endParaRPr>
            </a:p>
          </p:txBody>
        </p:sp>
        <p:sp>
          <p:nvSpPr>
            <p:cNvPr id="63" name="Isosceles Triangle 44@|1FFC:2381804|FBC:16777215|LFC:16777215|LBC:16777215"/>
            <p:cNvSpPr>
              <a:spLocks noChangeArrowheads="1"/>
            </p:cNvSpPr>
            <p:nvPr/>
          </p:nvSpPr>
          <p:spPr bwMode="auto">
            <a:xfrm rot="19459204">
              <a:off x="1197769" y="3366423"/>
              <a:ext cx="686991" cy="269081"/>
            </a:xfrm>
            <a:prstGeom prst="triangle">
              <a:avLst>
                <a:gd name="adj" fmla="val 50000"/>
              </a:avLst>
            </a:prstGeom>
            <a:solidFill>
              <a:srgbClr val="1C70A4"/>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latin typeface="Arial" pitchFamily="34" charset="0"/>
                <a:ea typeface="微软雅黑" pitchFamily="34" charset="-122"/>
                <a:sym typeface="Arial" pitchFamily="34" charset="0"/>
              </a:endParaRPr>
            </a:p>
          </p:txBody>
        </p:sp>
        <p:sp>
          <p:nvSpPr>
            <p:cNvPr id="64" name="TextBox 61@|17FFC:16777215|FBC:16777215|LFC:16777215|LBC:16777215"/>
            <p:cNvSpPr txBox="1">
              <a:spLocks noChangeArrowheads="1"/>
            </p:cNvSpPr>
            <p:nvPr/>
          </p:nvSpPr>
          <p:spPr bwMode="auto">
            <a:xfrm>
              <a:off x="2593182" y="1562625"/>
              <a:ext cx="268343"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en-US" altLang="zh-CN" sz="1400" b="1">
                  <a:solidFill>
                    <a:schemeClr val="bg1"/>
                  </a:solidFill>
                  <a:latin typeface="Arial" pitchFamily="34" charset="0"/>
                  <a:ea typeface="微软雅黑" pitchFamily="34" charset="-122"/>
                  <a:sym typeface="Arial" pitchFamily="34" charset="0"/>
                </a:rPr>
                <a:t>A</a:t>
              </a:r>
            </a:p>
          </p:txBody>
        </p:sp>
        <p:sp>
          <p:nvSpPr>
            <p:cNvPr id="65" name="TextBox 62@|17FFC:16777215|FBC:16777215|LFC:16777215|LBC:16777215"/>
            <p:cNvSpPr txBox="1">
              <a:spLocks noChangeArrowheads="1"/>
            </p:cNvSpPr>
            <p:nvPr/>
          </p:nvSpPr>
          <p:spPr bwMode="auto">
            <a:xfrm>
              <a:off x="2255043" y="3937922"/>
              <a:ext cx="268343"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en-US" altLang="zh-CN" sz="1400" b="1">
                  <a:solidFill>
                    <a:schemeClr val="bg1"/>
                  </a:solidFill>
                  <a:latin typeface="Arial" pitchFamily="34" charset="0"/>
                  <a:ea typeface="微软雅黑" pitchFamily="34" charset="-122"/>
                  <a:sym typeface="Arial" pitchFamily="34" charset="0"/>
                </a:rPr>
                <a:t>C</a:t>
              </a:r>
            </a:p>
          </p:txBody>
        </p:sp>
        <p:sp>
          <p:nvSpPr>
            <p:cNvPr id="66" name="TextBox 63@|17FFC:16777215|FBC:16777215|LFC:16777215|LBC:16777215"/>
            <p:cNvSpPr txBox="1">
              <a:spLocks noChangeArrowheads="1"/>
            </p:cNvSpPr>
            <p:nvPr/>
          </p:nvSpPr>
          <p:spPr bwMode="auto">
            <a:xfrm>
              <a:off x="1265635" y="2571085"/>
              <a:ext cx="268343"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en-US" altLang="zh-CN" sz="1400" b="1">
                  <a:solidFill>
                    <a:schemeClr val="bg1"/>
                  </a:solidFill>
                  <a:latin typeface="Arial" pitchFamily="34" charset="0"/>
                  <a:ea typeface="微软雅黑" pitchFamily="34" charset="-122"/>
                  <a:sym typeface="Arial" pitchFamily="34" charset="0"/>
                </a:rPr>
                <a:t>D</a:t>
              </a:r>
            </a:p>
          </p:txBody>
        </p:sp>
        <p:sp>
          <p:nvSpPr>
            <p:cNvPr id="67" name="TextBox 64@|17FFC:16777215|FBC:16777215|LFC:16777215|LBC:16777215"/>
            <p:cNvSpPr txBox="1">
              <a:spLocks noChangeArrowheads="1"/>
            </p:cNvSpPr>
            <p:nvPr/>
          </p:nvSpPr>
          <p:spPr bwMode="auto">
            <a:xfrm>
              <a:off x="3621882" y="2971135"/>
              <a:ext cx="268343"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en-US" altLang="zh-CN" sz="1400" b="1">
                  <a:solidFill>
                    <a:schemeClr val="bg1"/>
                  </a:solidFill>
                  <a:latin typeface="Arial" pitchFamily="34" charset="0"/>
                  <a:ea typeface="微软雅黑" pitchFamily="34" charset="-122"/>
                  <a:sym typeface="Arial" pitchFamily="34" charset="0"/>
                </a:rPr>
                <a:t>B</a:t>
              </a:r>
            </a:p>
          </p:txBody>
        </p:sp>
      </p:grpSp>
      <p:grpSp>
        <p:nvGrpSpPr>
          <p:cNvPr id="68" name="组合 67"/>
          <p:cNvGrpSpPr/>
          <p:nvPr/>
        </p:nvGrpSpPr>
        <p:grpSpPr>
          <a:xfrm>
            <a:off x="4713685" y="1373316"/>
            <a:ext cx="50006" cy="2950369"/>
            <a:chOff x="4744641" y="1373316"/>
            <a:chExt cx="50006" cy="2950369"/>
          </a:xfrm>
        </p:grpSpPr>
        <p:sp>
          <p:nvSpPr>
            <p:cNvPr id="69" name="矩形 39"/>
            <p:cNvSpPr>
              <a:spLocks noChangeArrowheads="1"/>
            </p:cNvSpPr>
            <p:nvPr/>
          </p:nvSpPr>
          <p:spPr bwMode="auto">
            <a:xfrm>
              <a:off x="4744641" y="1373316"/>
              <a:ext cx="50006" cy="741759"/>
            </a:xfrm>
            <a:prstGeom prst="rect">
              <a:avLst/>
            </a:prstGeom>
            <a:solidFill>
              <a:srgbClr val="1C70A4"/>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latin typeface="Arial" pitchFamily="34" charset="0"/>
                <a:ea typeface="微软雅黑" pitchFamily="34" charset="-122"/>
                <a:sym typeface="Arial" pitchFamily="34" charset="0"/>
              </a:endParaRPr>
            </a:p>
          </p:txBody>
        </p:sp>
        <p:sp>
          <p:nvSpPr>
            <p:cNvPr id="70" name="矩形 40"/>
            <p:cNvSpPr>
              <a:spLocks noChangeArrowheads="1"/>
            </p:cNvSpPr>
            <p:nvPr/>
          </p:nvSpPr>
          <p:spPr bwMode="auto">
            <a:xfrm>
              <a:off x="4744641" y="2107931"/>
              <a:ext cx="50006" cy="740569"/>
            </a:xfrm>
            <a:prstGeom prst="rect">
              <a:avLst/>
            </a:prstGeom>
            <a:solidFill>
              <a:srgbClr val="41A3DF"/>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latin typeface="Arial" pitchFamily="34" charset="0"/>
                <a:ea typeface="微软雅黑" pitchFamily="34" charset="-122"/>
                <a:sym typeface="Arial" pitchFamily="34" charset="0"/>
              </a:endParaRPr>
            </a:p>
          </p:txBody>
        </p:sp>
        <p:sp>
          <p:nvSpPr>
            <p:cNvPr id="71" name="矩形 41"/>
            <p:cNvSpPr>
              <a:spLocks noChangeArrowheads="1"/>
            </p:cNvSpPr>
            <p:nvPr/>
          </p:nvSpPr>
          <p:spPr bwMode="auto">
            <a:xfrm>
              <a:off x="4744641" y="2848500"/>
              <a:ext cx="50006" cy="740569"/>
            </a:xfrm>
            <a:prstGeom prst="rect">
              <a:avLst/>
            </a:prstGeom>
            <a:solidFill>
              <a:srgbClr val="1C70A4"/>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latin typeface="Arial" pitchFamily="34" charset="0"/>
                <a:ea typeface="微软雅黑" pitchFamily="34" charset="-122"/>
                <a:sym typeface="Arial" pitchFamily="34" charset="0"/>
              </a:endParaRPr>
            </a:p>
          </p:txBody>
        </p:sp>
        <p:sp>
          <p:nvSpPr>
            <p:cNvPr id="72" name="矩形 42"/>
            <p:cNvSpPr>
              <a:spLocks noChangeArrowheads="1"/>
            </p:cNvSpPr>
            <p:nvPr/>
          </p:nvSpPr>
          <p:spPr bwMode="auto">
            <a:xfrm>
              <a:off x="4744641" y="3583116"/>
              <a:ext cx="50006" cy="740569"/>
            </a:xfrm>
            <a:prstGeom prst="rect">
              <a:avLst/>
            </a:prstGeom>
            <a:solidFill>
              <a:srgbClr val="41A3DF"/>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latin typeface="Arial" pitchFamily="34" charset="0"/>
                <a:ea typeface="微软雅黑" pitchFamily="34" charset="-122"/>
                <a:sym typeface="Arial" pitchFamily="34" charset="0"/>
              </a:endParaRPr>
            </a:p>
          </p:txBody>
        </p:sp>
      </p:grpSp>
      <p:grpSp>
        <p:nvGrpSpPr>
          <p:cNvPr id="73" name="组合 72"/>
          <p:cNvGrpSpPr/>
          <p:nvPr/>
        </p:nvGrpSpPr>
        <p:grpSpPr>
          <a:xfrm>
            <a:off x="5166123" y="1524525"/>
            <a:ext cx="3299221" cy="379810"/>
            <a:chOff x="5197079" y="1524525"/>
            <a:chExt cx="3299221" cy="379810"/>
          </a:xfrm>
        </p:grpSpPr>
        <p:sp>
          <p:nvSpPr>
            <p:cNvPr id="74" name="TextBox 13@|17FFC:16777215|FBC:16777215|LFC:16777215|LBC:16777215"/>
            <p:cNvSpPr txBox="1">
              <a:spLocks noChangeArrowheads="1"/>
            </p:cNvSpPr>
            <p:nvPr/>
          </p:nvSpPr>
          <p:spPr bwMode="auto">
            <a:xfrm>
              <a:off x="5197079" y="1524525"/>
              <a:ext cx="97155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75" name="TextBox 13@|17FFC:16777215|FBC:16777215|LFC:16777215|LBC:16777215"/>
            <p:cNvSpPr txBox="1">
              <a:spLocks noChangeArrowheads="1"/>
            </p:cNvSpPr>
            <p:nvPr/>
          </p:nvSpPr>
          <p:spPr bwMode="auto">
            <a:xfrm>
              <a:off x="5200650" y="1766222"/>
              <a:ext cx="329565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90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dirty="0">
                <a:solidFill>
                  <a:srgbClr val="445469"/>
                </a:solidFill>
                <a:latin typeface="Arial" pitchFamily="34" charset="0"/>
                <a:ea typeface="微软雅黑" pitchFamily="34" charset="-122"/>
                <a:sym typeface="Arial" pitchFamily="34" charset="0"/>
              </a:endParaRPr>
            </a:p>
          </p:txBody>
        </p:sp>
      </p:grpSp>
      <p:grpSp>
        <p:nvGrpSpPr>
          <p:cNvPr id="76" name="组合 75"/>
          <p:cNvGrpSpPr/>
          <p:nvPr/>
        </p:nvGrpSpPr>
        <p:grpSpPr>
          <a:xfrm>
            <a:off x="5166123" y="2244853"/>
            <a:ext cx="3299221" cy="381001"/>
            <a:chOff x="5197079" y="2244853"/>
            <a:chExt cx="3299221" cy="381001"/>
          </a:xfrm>
        </p:grpSpPr>
        <p:sp>
          <p:nvSpPr>
            <p:cNvPr id="77" name="TextBox 13@|17FFC:16777215|FBC:16777215|LFC:16777215|LBC:16777215"/>
            <p:cNvSpPr txBox="1">
              <a:spLocks noChangeArrowheads="1"/>
            </p:cNvSpPr>
            <p:nvPr/>
          </p:nvSpPr>
          <p:spPr bwMode="auto">
            <a:xfrm>
              <a:off x="5197079" y="2244853"/>
              <a:ext cx="97155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78" name="TextBox 13@|17FFC:16777215|FBC:16777215|LFC:16777215|LBC:16777215"/>
            <p:cNvSpPr txBox="1">
              <a:spLocks noChangeArrowheads="1"/>
            </p:cNvSpPr>
            <p:nvPr/>
          </p:nvSpPr>
          <p:spPr bwMode="auto">
            <a:xfrm>
              <a:off x="5200650" y="2486550"/>
              <a:ext cx="3295650" cy="139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90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dirty="0">
                <a:solidFill>
                  <a:srgbClr val="445469"/>
                </a:solidFill>
                <a:latin typeface="Arial" pitchFamily="34" charset="0"/>
                <a:ea typeface="微软雅黑" pitchFamily="34" charset="-122"/>
                <a:sym typeface="Arial" pitchFamily="34" charset="0"/>
              </a:endParaRPr>
            </a:p>
          </p:txBody>
        </p:sp>
      </p:grpSp>
      <p:grpSp>
        <p:nvGrpSpPr>
          <p:cNvPr id="79" name="组合 78"/>
          <p:cNvGrpSpPr/>
          <p:nvPr/>
        </p:nvGrpSpPr>
        <p:grpSpPr>
          <a:xfrm>
            <a:off x="5166123" y="2966372"/>
            <a:ext cx="3032521" cy="379809"/>
            <a:chOff x="5197079" y="2966372"/>
            <a:chExt cx="3032521" cy="379809"/>
          </a:xfrm>
        </p:grpSpPr>
        <p:sp>
          <p:nvSpPr>
            <p:cNvPr id="80" name="TextBox 13@|17FFC:16777215|FBC:16777215|LFC:16777215|LBC:16777215"/>
            <p:cNvSpPr txBox="1">
              <a:spLocks noChangeArrowheads="1"/>
            </p:cNvSpPr>
            <p:nvPr/>
          </p:nvSpPr>
          <p:spPr bwMode="auto">
            <a:xfrm>
              <a:off x="5197079" y="2966372"/>
              <a:ext cx="97155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81" name="TextBox 13@|17FFC:16777215|FBC:16777215|LFC:16777215|LBC:16777215"/>
            <p:cNvSpPr txBox="1">
              <a:spLocks noChangeArrowheads="1"/>
            </p:cNvSpPr>
            <p:nvPr/>
          </p:nvSpPr>
          <p:spPr bwMode="auto">
            <a:xfrm>
              <a:off x="5200650" y="3208068"/>
              <a:ext cx="302895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grpSp>
        <p:nvGrpSpPr>
          <p:cNvPr id="82" name="组合 81"/>
          <p:cNvGrpSpPr/>
          <p:nvPr/>
        </p:nvGrpSpPr>
        <p:grpSpPr>
          <a:xfrm>
            <a:off x="5166123" y="3733134"/>
            <a:ext cx="3223021" cy="379810"/>
            <a:chOff x="5197079" y="3733134"/>
            <a:chExt cx="3223021" cy="379810"/>
          </a:xfrm>
        </p:grpSpPr>
        <p:sp>
          <p:nvSpPr>
            <p:cNvPr id="83" name="TextBox 13@|17FFC:16777215|FBC:16777215|LFC:16777215|LBC:16777215"/>
            <p:cNvSpPr txBox="1">
              <a:spLocks noChangeArrowheads="1"/>
            </p:cNvSpPr>
            <p:nvPr/>
          </p:nvSpPr>
          <p:spPr bwMode="auto">
            <a:xfrm>
              <a:off x="5197079" y="3733134"/>
              <a:ext cx="97155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84" name="TextBox 13@|17FFC:16777215|FBC:16777215|LFC:16777215|LBC:16777215"/>
            <p:cNvSpPr txBox="1">
              <a:spLocks noChangeArrowheads="1"/>
            </p:cNvSpPr>
            <p:nvPr/>
          </p:nvSpPr>
          <p:spPr bwMode="auto">
            <a:xfrm>
              <a:off x="5200650" y="3974831"/>
              <a:ext cx="321945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spTree>
    <p:extLst>
      <p:ext uri="{BB962C8B-B14F-4D97-AF65-F5344CB8AC3E}">
        <p14:creationId xmlns:p14="http://schemas.microsoft.com/office/powerpoint/2010/main" val="221324163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5" presetClass="entr" presetSubtype="0" fill="hold" nodeType="clickEffect">
                                  <p:stCondLst>
                                    <p:cond delay="0"/>
                                  </p:stCondLst>
                                  <p:childTnLst>
                                    <p:set>
                                      <p:cBhvr>
                                        <p:cTn id="46" dur="1" fill="hold">
                                          <p:stCondLst>
                                            <p:cond delay="0"/>
                                          </p:stCondLst>
                                        </p:cTn>
                                        <p:tgtEl>
                                          <p:spTgt spid="54"/>
                                        </p:tgtEl>
                                        <p:attrNameLst>
                                          <p:attrName>style.visibility</p:attrName>
                                        </p:attrNameLst>
                                      </p:cBhvr>
                                      <p:to>
                                        <p:strVal val="visible"/>
                                      </p:to>
                                    </p:set>
                                    <p:anim calcmode="lin" valueType="num">
                                      <p:cBhvr>
                                        <p:cTn id="47" dur="1000" fill="hold"/>
                                        <p:tgtEl>
                                          <p:spTgt spid="54"/>
                                        </p:tgtEl>
                                        <p:attrNameLst>
                                          <p:attrName>ppt_w</p:attrName>
                                        </p:attrNameLst>
                                      </p:cBhvr>
                                      <p:tavLst>
                                        <p:tav tm="0">
                                          <p:val>
                                            <p:fltVal val="0"/>
                                          </p:val>
                                        </p:tav>
                                        <p:tav tm="100000">
                                          <p:val>
                                            <p:strVal val="#ppt_w"/>
                                          </p:val>
                                        </p:tav>
                                      </p:tavLst>
                                    </p:anim>
                                    <p:anim calcmode="lin" valueType="num">
                                      <p:cBhvr>
                                        <p:cTn id="48" dur="1000" fill="hold"/>
                                        <p:tgtEl>
                                          <p:spTgt spid="54"/>
                                        </p:tgtEl>
                                        <p:attrNameLst>
                                          <p:attrName>ppt_h</p:attrName>
                                        </p:attrNameLst>
                                      </p:cBhvr>
                                      <p:tavLst>
                                        <p:tav tm="0">
                                          <p:val>
                                            <p:fltVal val="0"/>
                                          </p:val>
                                        </p:tav>
                                        <p:tav tm="100000">
                                          <p:val>
                                            <p:strVal val="#ppt_h"/>
                                          </p:val>
                                        </p:tav>
                                      </p:tavLst>
                                    </p:anim>
                                    <p:anim calcmode="lin" valueType="num">
                                      <p:cBhvr>
                                        <p:cTn id="49" dur="1000" fill="hold"/>
                                        <p:tgtEl>
                                          <p:spTgt spid="54"/>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5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wipe(down)">
                                      <p:cBhvr>
                                        <p:cTn id="55" dur="500"/>
                                        <p:tgtEl>
                                          <p:spTgt spid="68"/>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cBhvr additive="base">
                                        <p:cTn id="60" dur="500" fill="hold"/>
                                        <p:tgtEl>
                                          <p:spTgt spid="73"/>
                                        </p:tgtEl>
                                        <p:attrNameLst>
                                          <p:attrName>ppt_x</p:attrName>
                                        </p:attrNameLst>
                                      </p:cBhvr>
                                      <p:tavLst>
                                        <p:tav tm="0">
                                          <p:val>
                                            <p:strVal val="#ppt_x"/>
                                          </p:val>
                                        </p:tav>
                                        <p:tav tm="100000">
                                          <p:val>
                                            <p:strVal val="#ppt_x"/>
                                          </p:val>
                                        </p:tav>
                                      </p:tavLst>
                                    </p:anim>
                                    <p:anim calcmode="lin" valueType="num">
                                      <p:cBhvr additive="base">
                                        <p:cTn id="61" dur="500" fill="hold"/>
                                        <p:tgtEl>
                                          <p:spTgt spid="73"/>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200"/>
                                  </p:stCondLst>
                                  <p:childTnLst>
                                    <p:set>
                                      <p:cBhvr>
                                        <p:cTn id="63" dur="1" fill="hold">
                                          <p:stCondLst>
                                            <p:cond delay="0"/>
                                          </p:stCondLst>
                                        </p:cTn>
                                        <p:tgtEl>
                                          <p:spTgt spid="76"/>
                                        </p:tgtEl>
                                        <p:attrNameLst>
                                          <p:attrName>style.visibility</p:attrName>
                                        </p:attrNameLst>
                                      </p:cBhvr>
                                      <p:to>
                                        <p:strVal val="visible"/>
                                      </p:to>
                                    </p:set>
                                    <p:anim calcmode="lin" valueType="num">
                                      <p:cBhvr additive="base">
                                        <p:cTn id="64" dur="500" fill="hold"/>
                                        <p:tgtEl>
                                          <p:spTgt spid="76"/>
                                        </p:tgtEl>
                                        <p:attrNameLst>
                                          <p:attrName>ppt_x</p:attrName>
                                        </p:attrNameLst>
                                      </p:cBhvr>
                                      <p:tavLst>
                                        <p:tav tm="0">
                                          <p:val>
                                            <p:strVal val="#ppt_x"/>
                                          </p:val>
                                        </p:tav>
                                        <p:tav tm="100000">
                                          <p:val>
                                            <p:strVal val="#ppt_x"/>
                                          </p:val>
                                        </p:tav>
                                      </p:tavLst>
                                    </p:anim>
                                    <p:anim calcmode="lin" valueType="num">
                                      <p:cBhvr additive="base">
                                        <p:cTn id="65" dur="500" fill="hold"/>
                                        <p:tgtEl>
                                          <p:spTgt spid="76"/>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400"/>
                                  </p:stCondLst>
                                  <p:childTnLst>
                                    <p:set>
                                      <p:cBhvr>
                                        <p:cTn id="67" dur="1" fill="hold">
                                          <p:stCondLst>
                                            <p:cond delay="0"/>
                                          </p:stCondLst>
                                        </p:cTn>
                                        <p:tgtEl>
                                          <p:spTgt spid="79"/>
                                        </p:tgtEl>
                                        <p:attrNameLst>
                                          <p:attrName>style.visibility</p:attrName>
                                        </p:attrNameLst>
                                      </p:cBhvr>
                                      <p:to>
                                        <p:strVal val="visible"/>
                                      </p:to>
                                    </p:set>
                                    <p:anim calcmode="lin" valueType="num">
                                      <p:cBhvr additive="base">
                                        <p:cTn id="68" dur="500" fill="hold"/>
                                        <p:tgtEl>
                                          <p:spTgt spid="79"/>
                                        </p:tgtEl>
                                        <p:attrNameLst>
                                          <p:attrName>ppt_x</p:attrName>
                                        </p:attrNameLst>
                                      </p:cBhvr>
                                      <p:tavLst>
                                        <p:tav tm="0">
                                          <p:val>
                                            <p:strVal val="#ppt_x"/>
                                          </p:val>
                                        </p:tav>
                                        <p:tav tm="100000">
                                          <p:val>
                                            <p:strVal val="#ppt_x"/>
                                          </p:val>
                                        </p:tav>
                                      </p:tavLst>
                                    </p:anim>
                                    <p:anim calcmode="lin" valueType="num">
                                      <p:cBhvr additive="base">
                                        <p:cTn id="69" dur="500" fill="hold"/>
                                        <p:tgtEl>
                                          <p:spTgt spid="79"/>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600"/>
                                  </p:stCondLst>
                                  <p:childTnLst>
                                    <p:set>
                                      <p:cBhvr>
                                        <p:cTn id="71" dur="1" fill="hold">
                                          <p:stCondLst>
                                            <p:cond delay="0"/>
                                          </p:stCondLst>
                                        </p:cTn>
                                        <p:tgtEl>
                                          <p:spTgt spid="82"/>
                                        </p:tgtEl>
                                        <p:attrNameLst>
                                          <p:attrName>style.visibility</p:attrName>
                                        </p:attrNameLst>
                                      </p:cBhvr>
                                      <p:to>
                                        <p:strVal val="visible"/>
                                      </p:to>
                                    </p:set>
                                    <p:anim calcmode="lin" valueType="num">
                                      <p:cBhvr additive="base">
                                        <p:cTn id="72" dur="500" fill="hold"/>
                                        <p:tgtEl>
                                          <p:spTgt spid="82"/>
                                        </p:tgtEl>
                                        <p:attrNameLst>
                                          <p:attrName>ppt_x</p:attrName>
                                        </p:attrNameLst>
                                      </p:cBhvr>
                                      <p:tavLst>
                                        <p:tav tm="0">
                                          <p:val>
                                            <p:strVal val="#ppt_x"/>
                                          </p:val>
                                        </p:tav>
                                        <p:tav tm="100000">
                                          <p:val>
                                            <p:strVal val="#ppt_x"/>
                                          </p:val>
                                        </p:tav>
                                      </p:tavLst>
                                    </p:anim>
                                    <p:anim calcmode="lin" valueType="num">
                                      <p:cBhvr additive="base">
                                        <p:cTn id="73"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1209"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26</a:t>
            </a:r>
          </a:p>
        </p:txBody>
      </p:sp>
      <p:pic>
        <p:nvPicPr>
          <p:cNvPr id="54" name="图片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23528" y="2033590"/>
            <a:ext cx="2307431" cy="1364153"/>
          </a:xfrm>
          <a:prstGeom prst="rect">
            <a:avLst/>
          </a:prstGeom>
          <a:noFill/>
          <a:ln>
            <a:noFill/>
          </a:ln>
          <a:effectLst>
            <a:outerShdw sx="102000" sy="102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矩形 5"/>
          <p:cNvSpPr>
            <a:spLocks noChangeArrowheads="1"/>
          </p:cNvSpPr>
          <p:nvPr/>
        </p:nvSpPr>
        <p:spPr bwMode="auto">
          <a:xfrm>
            <a:off x="2769071" y="1305372"/>
            <a:ext cx="6076950" cy="709613"/>
          </a:xfrm>
          <a:prstGeom prst="rect">
            <a:avLst/>
          </a:prstGeom>
          <a:solidFill>
            <a:srgbClr val="1C70A4"/>
          </a:solidFill>
          <a:ln>
            <a:noFill/>
          </a:ln>
          <a:extLst/>
        </p:spPr>
        <p:txBody>
          <a:bodyPr lIns="68580" tIns="34290" rIns="68580" bIns="34290" anchor="ct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2300">
              <a:solidFill>
                <a:srgbClr val="000000"/>
              </a:solidFill>
            </a:endParaRPr>
          </a:p>
        </p:txBody>
      </p:sp>
      <p:sp>
        <p:nvSpPr>
          <p:cNvPr id="56" name="矩形 6"/>
          <p:cNvSpPr>
            <a:spLocks noChangeArrowheads="1"/>
          </p:cNvSpPr>
          <p:nvPr/>
        </p:nvSpPr>
        <p:spPr bwMode="auto">
          <a:xfrm>
            <a:off x="2769071" y="2097137"/>
            <a:ext cx="6076950" cy="2037160"/>
          </a:xfrm>
          <a:prstGeom prst="rect">
            <a:avLst/>
          </a:prstGeom>
          <a:solidFill>
            <a:srgbClr val="FFFFFF"/>
          </a:solidFill>
          <a:ln w="12700" cmpd="sng">
            <a:solidFill>
              <a:srgbClr val="ADBACA"/>
            </a:solidFill>
            <a:miter lim="800000"/>
            <a:headEnd/>
            <a:tailEnd/>
          </a:ln>
        </p:spPr>
        <p:txBody>
          <a:bodyPr lIns="68580" tIns="34290" rIns="68580" bIns="34290" anchor="ct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2300">
              <a:solidFill>
                <a:srgbClr val="000000"/>
              </a:solidFill>
            </a:endParaRPr>
          </a:p>
        </p:txBody>
      </p:sp>
      <p:sp>
        <p:nvSpPr>
          <p:cNvPr id="57" name="矩形 7"/>
          <p:cNvSpPr>
            <a:spLocks noChangeArrowheads="1"/>
          </p:cNvSpPr>
          <p:nvPr/>
        </p:nvSpPr>
        <p:spPr bwMode="auto">
          <a:xfrm>
            <a:off x="2965525" y="1491109"/>
            <a:ext cx="5570164" cy="40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100" dirty="0">
                <a:solidFill>
                  <a:schemeClr val="bg1"/>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100" dirty="0">
              <a:solidFill>
                <a:schemeClr val="bg1"/>
              </a:solidFill>
              <a:latin typeface="微软雅黑" pitchFamily="34" charset="-122"/>
              <a:ea typeface="微软雅黑" pitchFamily="34" charset="-122"/>
              <a:sym typeface="Arial" pitchFamily="34" charset="0"/>
            </a:endParaRPr>
          </a:p>
        </p:txBody>
      </p:sp>
      <p:sp>
        <p:nvSpPr>
          <p:cNvPr id="58" name="矩形 8"/>
          <p:cNvSpPr>
            <a:spLocks noChangeArrowheads="1"/>
          </p:cNvSpPr>
          <p:nvPr/>
        </p:nvSpPr>
        <p:spPr bwMode="auto">
          <a:xfrm>
            <a:off x="2996946" y="2771031"/>
            <a:ext cx="5754767"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100" dirty="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100" dirty="0">
              <a:solidFill>
                <a:srgbClr val="445469"/>
              </a:solidFill>
              <a:latin typeface="微软雅黑" pitchFamily="34" charset="-122"/>
              <a:ea typeface="微软雅黑" pitchFamily="34" charset="-122"/>
              <a:sym typeface="Arial" pitchFamily="34" charset="0"/>
            </a:endParaRPr>
          </a:p>
        </p:txBody>
      </p:sp>
      <p:sp>
        <p:nvSpPr>
          <p:cNvPr id="59" name="矩形 9"/>
          <p:cNvSpPr>
            <a:spLocks noChangeArrowheads="1"/>
          </p:cNvSpPr>
          <p:nvPr/>
        </p:nvSpPr>
        <p:spPr bwMode="auto">
          <a:xfrm>
            <a:off x="2996946" y="3271093"/>
            <a:ext cx="5754767"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100" dirty="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100" dirty="0">
              <a:solidFill>
                <a:srgbClr val="445469"/>
              </a:solidFill>
              <a:latin typeface="微软雅黑" pitchFamily="34" charset="-122"/>
              <a:ea typeface="微软雅黑" pitchFamily="34" charset="-122"/>
              <a:sym typeface="Arial" pitchFamily="34" charset="0"/>
            </a:endParaRPr>
          </a:p>
        </p:txBody>
      </p:sp>
      <p:sp>
        <p:nvSpPr>
          <p:cNvPr id="60" name="TextBox 13"/>
          <p:cNvSpPr txBox="1">
            <a:spLocks noChangeArrowheads="1"/>
          </p:cNvSpPr>
          <p:nvPr/>
        </p:nvSpPr>
        <p:spPr bwMode="auto">
          <a:xfrm>
            <a:off x="2904802" y="2466231"/>
            <a:ext cx="1032272"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spTree>
    <p:extLst>
      <p:ext uri="{BB962C8B-B14F-4D97-AF65-F5344CB8AC3E}">
        <p14:creationId xmlns:p14="http://schemas.microsoft.com/office/powerpoint/2010/main" val="317037293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9" fill="hold" nodeType="clickEffect">
                                  <p:stCondLst>
                                    <p:cond delay="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0-#ppt_w/2"/>
                                          </p:val>
                                        </p:tav>
                                        <p:tav tm="100000">
                                          <p:val>
                                            <p:strVal val="#ppt_x"/>
                                          </p:val>
                                        </p:tav>
                                      </p:tavLst>
                                    </p:anim>
                                    <p:anim calcmode="lin" valueType="num">
                                      <p:cBhvr additive="base">
                                        <p:cTn id="48" dur="500" fill="hold"/>
                                        <p:tgtEl>
                                          <p:spTgt spid="54"/>
                                        </p:tgtEl>
                                        <p:attrNameLst>
                                          <p:attrName>ppt_y</p:attrName>
                                        </p:attrNameLst>
                                      </p:cBhvr>
                                      <p:tavLst>
                                        <p:tav tm="0">
                                          <p:val>
                                            <p:strVal val="0-#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1" fill="hold" grpId="0" nodeType="clickEffect">
                                  <p:stCondLst>
                                    <p:cond delay="0"/>
                                  </p:stCondLst>
                                  <p:childTnLst>
                                    <p:set>
                                      <p:cBhvr>
                                        <p:cTn id="52" dur="1" fill="hold">
                                          <p:stCondLst>
                                            <p:cond delay="0"/>
                                          </p:stCondLst>
                                        </p:cTn>
                                        <p:tgtEl>
                                          <p:spTgt spid="55"/>
                                        </p:tgtEl>
                                        <p:attrNameLst>
                                          <p:attrName>style.visibility</p:attrName>
                                        </p:attrNameLst>
                                      </p:cBhvr>
                                      <p:to>
                                        <p:strVal val="visible"/>
                                      </p:to>
                                    </p:set>
                                    <p:anim calcmode="lin" valueType="num">
                                      <p:cBhvr additive="base">
                                        <p:cTn id="53" dur="500" fill="hold"/>
                                        <p:tgtEl>
                                          <p:spTgt spid="55"/>
                                        </p:tgtEl>
                                        <p:attrNameLst>
                                          <p:attrName>ppt_x</p:attrName>
                                        </p:attrNameLst>
                                      </p:cBhvr>
                                      <p:tavLst>
                                        <p:tav tm="0">
                                          <p:val>
                                            <p:strVal val="#ppt_x"/>
                                          </p:val>
                                        </p:tav>
                                        <p:tav tm="100000">
                                          <p:val>
                                            <p:strVal val="#ppt_x"/>
                                          </p:val>
                                        </p:tav>
                                      </p:tavLst>
                                    </p:anim>
                                    <p:anim calcmode="lin" valueType="num">
                                      <p:cBhvr additive="base">
                                        <p:cTn id="54" dur="500" fill="hold"/>
                                        <p:tgtEl>
                                          <p:spTgt spid="55"/>
                                        </p:tgtEl>
                                        <p:attrNameLst>
                                          <p:attrName>ppt_y</p:attrName>
                                        </p:attrNameLst>
                                      </p:cBhvr>
                                      <p:tavLst>
                                        <p:tav tm="0">
                                          <p:val>
                                            <p:strVal val="0-#ppt_h/2"/>
                                          </p:val>
                                        </p:tav>
                                        <p:tav tm="100000">
                                          <p:val>
                                            <p:strVal val="#ppt_y"/>
                                          </p:val>
                                        </p:tav>
                                      </p:tavLst>
                                    </p:anim>
                                  </p:childTnLst>
                                </p:cTn>
                              </p:par>
                              <p:par>
                                <p:cTn id="55" presetID="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 calcmode="lin" valueType="num">
                                      <p:cBhvr additive="base">
                                        <p:cTn id="57" dur="500" fill="hold"/>
                                        <p:tgtEl>
                                          <p:spTgt spid="57"/>
                                        </p:tgtEl>
                                        <p:attrNameLst>
                                          <p:attrName>ppt_x</p:attrName>
                                        </p:attrNameLst>
                                      </p:cBhvr>
                                      <p:tavLst>
                                        <p:tav tm="0">
                                          <p:val>
                                            <p:strVal val="#ppt_x"/>
                                          </p:val>
                                        </p:tav>
                                        <p:tav tm="100000">
                                          <p:val>
                                            <p:strVal val="#ppt_x"/>
                                          </p:val>
                                        </p:tav>
                                      </p:tavLst>
                                    </p:anim>
                                    <p:anim calcmode="lin" valueType="num">
                                      <p:cBhvr additive="base">
                                        <p:cTn id="58" dur="500" fill="hold"/>
                                        <p:tgtEl>
                                          <p:spTgt spid="57"/>
                                        </p:tgtEl>
                                        <p:attrNameLst>
                                          <p:attrName>ppt_y</p:attrName>
                                        </p:attrNameLst>
                                      </p:cBhvr>
                                      <p:tavLst>
                                        <p:tav tm="0">
                                          <p:val>
                                            <p:strVal val="0-#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1" presetClass="entr" presetSubtype="1" fill="hold" grpId="0" nodeType="click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wheel(1)">
                                      <p:cBhvr>
                                        <p:cTn id="63" dur="2000"/>
                                        <p:tgtEl>
                                          <p:spTgt spid="56"/>
                                        </p:tgtEl>
                                      </p:cBhvr>
                                    </p:animEffect>
                                  </p:childTnLst>
                                </p:cTn>
                              </p:par>
                            </p:childTnLst>
                          </p:cTn>
                        </p:par>
                      </p:childTnLst>
                    </p:cTn>
                  </p:par>
                  <p:par>
                    <p:cTn id="64" fill="hold">
                      <p:stCondLst>
                        <p:cond delay="indefinite"/>
                      </p:stCondLst>
                      <p:childTnLst>
                        <p:par>
                          <p:cTn id="65" fill="hold">
                            <p:stCondLst>
                              <p:cond delay="0"/>
                            </p:stCondLst>
                            <p:childTnLst>
                              <p:par>
                                <p:cTn id="66" presetID="23" presetClass="entr" presetSubtype="16" fill="hold" grpId="0" nodeType="clickEffect">
                                  <p:stCondLst>
                                    <p:cond delay="0"/>
                                  </p:stCondLst>
                                  <p:childTnLst>
                                    <p:set>
                                      <p:cBhvr>
                                        <p:cTn id="67" dur="1" fill="hold">
                                          <p:stCondLst>
                                            <p:cond delay="0"/>
                                          </p:stCondLst>
                                        </p:cTn>
                                        <p:tgtEl>
                                          <p:spTgt spid="59"/>
                                        </p:tgtEl>
                                        <p:attrNameLst>
                                          <p:attrName>style.visibility</p:attrName>
                                        </p:attrNameLst>
                                      </p:cBhvr>
                                      <p:to>
                                        <p:strVal val="visible"/>
                                      </p:to>
                                    </p:set>
                                    <p:anim calcmode="lin" valueType="num">
                                      <p:cBhvr>
                                        <p:cTn id="68" dur="500" fill="hold"/>
                                        <p:tgtEl>
                                          <p:spTgt spid="59"/>
                                        </p:tgtEl>
                                        <p:attrNameLst>
                                          <p:attrName>ppt_w</p:attrName>
                                        </p:attrNameLst>
                                      </p:cBhvr>
                                      <p:tavLst>
                                        <p:tav tm="0">
                                          <p:val>
                                            <p:fltVal val="0"/>
                                          </p:val>
                                        </p:tav>
                                        <p:tav tm="100000">
                                          <p:val>
                                            <p:strVal val="#ppt_w"/>
                                          </p:val>
                                        </p:tav>
                                      </p:tavLst>
                                    </p:anim>
                                    <p:anim calcmode="lin" valueType="num">
                                      <p:cBhvr>
                                        <p:cTn id="69" dur="500" fill="hold"/>
                                        <p:tgtEl>
                                          <p:spTgt spid="59"/>
                                        </p:tgtEl>
                                        <p:attrNameLst>
                                          <p:attrName>ppt_h</p:attrName>
                                        </p:attrNameLst>
                                      </p:cBhvr>
                                      <p:tavLst>
                                        <p:tav tm="0">
                                          <p:val>
                                            <p:fltVal val="0"/>
                                          </p:val>
                                        </p:tav>
                                        <p:tav tm="100000">
                                          <p:val>
                                            <p:strVal val="#ppt_h"/>
                                          </p:val>
                                        </p:tav>
                                      </p:tavLst>
                                    </p:anim>
                                  </p:childTnLst>
                                </p:cTn>
                              </p:par>
                              <p:par>
                                <p:cTn id="70" presetID="23" presetClass="entr" presetSubtype="16" fill="hold" grpId="0" nodeType="withEffect">
                                  <p:stCondLst>
                                    <p:cond delay="0"/>
                                  </p:stCondLst>
                                  <p:childTnLst>
                                    <p:set>
                                      <p:cBhvr>
                                        <p:cTn id="71" dur="1" fill="hold">
                                          <p:stCondLst>
                                            <p:cond delay="0"/>
                                          </p:stCondLst>
                                        </p:cTn>
                                        <p:tgtEl>
                                          <p:spTgt spid="58"/>
                                        </p:tgtEl>
                                        <p:attrNameLst>
                                          <p:attrName>style.visibility</p:attrName>
                                        </p:attrNameLst>
                                      </p:cBhvr>
                                      <p:to>
                                        <p:strVal val="visible"/>
                                      </p:to>
                                    </p:set>
                                    <p:anim calcmode="lin" valueType="num">
                                      <p:cBhvr>
                                        <p:cTn id="72" dur="500" fill="hold"/>
                                        <p:tgtEl>
                                          <p:spTgt spid="58"/>
                                        </p:tgtEl>
                                        <p:attrNameLst>
                                          <p:attrName>ppt_w</p:attrName>
                                        </p:attrNameLst>
                                      </p:cBhvr>
                                      <p:tavLst>
                                        <p:tav tm="0">
                                          <p:val>
                                            <p:fltVal val="0"/>
                                          </p:val>
                                        </p:tav>
                                        <p:tav tm="100000">
                                          <p:val>
                                            <p:strVal val="#ppt_w"/>
                                          </p:val>
                                        </p:tav>
                                      </p:tavLst>
                                    </p:anim>
                                    <p:anim calcmode="lin" valueType="num">
                                      <p:cBhvr>
                                        <p:cTn id="73" dur="500" fill="hold"/>
                                        <p:tgtEl>
                                          <p:spTgt spid="58"/>
                                        </p:tgtEl>
                                        <p:attrNameLst>
                                          <p:attrName>ppt_h</p:attrName>
                                        </p:attrNameLst>
                                      </p:cBhvr>
                                      <p:tavLst>
                                        <p:tav tm="0">
                                          <p:val>
                                            <p:fltVal val="0"/>
                                          </p:val>
                                        </p:tav>
                                        <p:tav tm="100000">
                                          <p:val>
                                            <p:strVal val="#ppt_h"/>
                                          </p:val>
                                        </p:tav>
                                      </p:tavLst>
                                    </p:anim>
                                  </p:childTnLst>
                                </p:cTn>
                              </p:par>
                              <p:par>
                                <p:cTn id="74" presetID="23" presetClass="entr" presetSubtype="16" fill="hold" grpId="0" nodeType="withEffect">
                                  <p:stCondLst>
                                    <p:cond delay="0"/>
                                  </p:stCondLst>
                                  <p:childTnLst>
                                    <p:set>
                                      <p:cBhvr>
                                        <p:cTn id="75" dur="1" fill="hold">
                                          <p:stCondLst>
                                            <p:cond delay="0"/>
                                          </p:stCondLst>
                                        </p:cTn>
                                        <p:tgtEl>
                                          <p:spTgt spid="60"/>
                                        </p:tgtEl>
                                        <p:attrNameLst>
                                          <p:attrName>style.visibility</p:attrName>
                                        </p:attrNameLst>
                                      </p:cBhvr>
                                      <p:to>
                                        <p:strVal val="visible"/>
                                      </p:to>
                                    </p:set>
                                    <p:anim calcmode="lin" valueType="num">
                                      <p:cBhvr>
                                        <p:cTn id="76" dur="500" fill="hold"/>
                                        <p:tgtEl>
                                          <p:spTgt spid="60"/>
                                        </p:tgtEl>
                                        <p:attrNameLst>
                                          <p:attrName>ppt_w</p:attrName>
                                        </p:attrNameLst>
                                      </p:cBhvr>
                                      <p:tavLst>
                                        <p:tav tm="0">
                                          <p:val>
                                            <p:fltVal val="0"/>
                                          </p:val>
                                        </p:tav>
                                        <p:tav tm="100000">
                                          <p:val>
                                            <p:strVal val="#ppt_w"/>
                                          </p:val>
                                        </p:tav>
                                      </p:tavLst>
                                    </p:anim>
                                    <p:anim calcmode="lin" valueType="num">
                                      <p:cBhvr>
                                        <p:cTn id="77" dur="500" fill="hold"/>
                                        <p:tgtEl>
                                          <p:spTgt spid="6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55" grpId="0" animBg="1"/>
      <p:bldP spid="56" grpId="0" animBg="1"/>
      <p:bldP spid="57" grpId="0"/>
      <p:bldP spid="58" grpId="0"/>
      <p:bldP spid="59" grpId="0"/>
      <p:bldP spid="60" grpId="0"/>
    </p:bldLst>
  </p:timing>
</p:sld>
</file>

<file path=ppt/slides/slide2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lum/>
          </a:blip>
          <a:srcRect/>
          <a:stretch>
            <a:fillRect l="-10000" r="-10000"/>
          </a:stretch>
        </a:blipFill>
        <a:effectLst/>
      </p:bgPr>
    </p:bg>
    <p:spTree>
      <p:nvGrpSpPr>
        <p:cNvPr id="1" name=""/>
        <p:cNvGrpSpPr/>
        <p:nvPr/>
      </p:nvGrpSpPr>
      <p:grpSpPr>
        <a:xfrm>
          <a:off x="0" y="0"/>
          <a:ext cx="0" cy="0"/>
          <a:chOff x="0" y="0"/>
          <a:chExt cx="0" cy="0"/>
        </a:xfrm>
      </p:grpSpPr>
      <p:pic>
        <p:nvPicPr>
          <p:cNvPr id="11" name="图片 3"/>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 y="798711"/>
            <a:ext cx="5317331" cy="354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平行四边形 8"/>
          <p:cNvSpPr>
            <a:spLocks noChangeArrowheads="1"/>
          </p:cNvSpPr>
          <p:nvPr/>
        </p:nvSpPr>
        <p:spPr bwMode="auto">
          <a:xfrm>
            <a:off x="3556398" y="1831181"/>
            <a:ext cx="5587603" cy="1481138"/>
          </a:xfrm>
          <a:prstGeom prst="parallelogram">
            <a:avLst>
              <a:gd name="adj" fmla="val 47034"/>
            </a:avLst>
          </a:prstGeom>
          <a:solidFill>
            <a:srgbClr val="1C70A4">
              <a:alpha val="86000"/>
            </a:srgbClr>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14" name="TextBox 13"/>
          <p:cNvSpPr txBox="1"/>
          <p:nvPr/>
        </p:nvSpPr>
        <p:spPr>
          <a:xfrm>
            <a:off x="4583334" y="1904595"/>
            <a:ext cx="4083597" cy="566572"/>
          </a:xfrm>
          <a:prstGeom prst="rect">
            <a:avLst/>
          </a:prstGeom>
          <a:noFill/>
        </p:spPr>
        <p:txBody>
          <a:bodyPr wrap="square" lIns="68562" tIns="34281" rIns="68562" bIns="34281" rtlCol="0">
            <a:spAutoFit/>
          </a:bodyPr>
          <a:lstStyle/>
          <a:p>
            <a:pPr algn="dist"/>
            <a:r>
              <a:rPr lang="en-US" altLang="zh-CN" sz="3200" b="0" dirty="0">
                <a:solidFill>
                  <a:schemeClr val="bg1"/>
                </a:solidFill>
                <a:latin typeface="微软雅黑" panose="020B0503020204020204" pitchFamily="34" charset="-122"/>
                <a:ea typeface="微软雅黑" panose="020B0503020204020204" pitchFamily="34" charset="-122"/>
              </a:rPr>
              <a:t>4.</a:t>
            </a:r>
            <a:r>
              <a:rPr lang="zh-CN" altLang="en-US" sz="3200" b="0" dirty="0">
                <a:solidFill>
                  <a:schemeClr val="bg1"/>
                </a:solidFill>
                <a:latin typeface="微软雅黑" panose="020B0503020204020204" pitchFamily="34" charset="-122"/>
                <a:ea typeface="微软雅黑" panose="020B0503020204020204" pitchFamily="34" charset="-122"/>
              </a:rPr>
              <a:t>输入第四部分标题</a:t>
            </a:r>
          </a:p>
        </p:txBody>
      </p:sp>
      <p:sp>
        <p:nvSpPr>
          <p:cNvPr id="15" name="TextBox 14"/>
          <p:cNvSpPr txBox="1"/>
          <p:nvPr/>
        </p:nvSpPr>
        <p:spPr>
          <a:xfrm>
            <a:off x="4606379" y="2432299"/>
            <a:ext cx="3998069" cy="787523"/>
          </a:xfrm>
          <a:prstGeom prst="rect">
            <a:avLst/>
          </a:prstGeom>
          <a:noFill/>
        </p:spPr>
        <p:txBody>
          <a:bodyPr wrap="square" rtlCol="0">
            <a:spAutoFit/>
          </a:bodyPr>
          <a:lstStyle/>
          <a:p>
            <a:pPr>
              <a:lnSpc>
                <a:spcPct val="150000"/>
              </a:lnSpc>
            </a:pPr>
            <a:r>
              <a:rPr lang="zh-CN" altLang="en-US" sz="1600" b="0" dirty="0">
                <a:solidFill>
                  <a:schemeClr val="bg1"/>
                </a:solidFill>
                <a:latin typeface="微软雅黑" panose="020B0503020204020204" pitchFamily="34" charset="-122"/>
                <a:ea typeface="微软雅黑" panose="020B0503020204020204" pitchFamily="34" charset="-122"/>
              </a:rPr>
              <a:t>点击添加文字内容点击添加文字内容点击添加文字内容点击</a:t>
            </a:r>
          </a:p>
        </p:txBody>
      </p:sp>
    </p:spTree>
  </p:cSld>
  <p:clrMapOvr>
    <a:masterClrMapping/>
  </p:clrMapOvr>
  <mc:AlternateContent xmlns:mc="http://schemas.openxmlformats.org/markup-compatibility/2006" xmlns:p14="http://schemas.microsoft.com/office/powerpoint/2010/main">
    <mc:Choice Requires="p14">
      <p:transition spd="slow" p14:dur="1200" advTm="0">
        <p14:prism dir="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trips(down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4"/>
                                        </p:tgtEl>
                                        <p:attrNameLst>
                                          <p:attrName>ppt_y</p:attrName>
                                        </p:attrNameLst>
                                      </p:cBhvr>
                                      <p:tavLst>
                                        <p:tav tm="0">
                                          <p:val>
                                            <p:strVal val="#ppt_y"/>
                                          </p:val>
                                        </p:tav>
                                        <p:tav tm="100000">
                                          <p:val>
                                            <p:strVal val="#ppt_y"/>
                                          </p:val>
                                        </p:tav>
                                      </p:tavLst>
                                    </p:anim>
                                    <p:anim calcmode="lin" valueType="num">
                                      <p:cBhvr>
                                        <p:cTn id="1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4"/>
                                        </p:tgtEl>
                                      </p:cBhvr>
                                    </p:animEffect>
                                  </p:childTnLst>
                                </p:cTn>
                              </p:par>
                            </p:childTnLst>
                          </p:cTn>
                        </p:par>
                        <p:par>
                          <p:cTn id="20" fill="hold">
                            <p:stCondLst>
                              <p:cond delay="1950"/>
                            </p:stCondLst>
                            <p:childTnLst>
                              <p:par>
                                <p:cTn id="21" presetID="18" presetClass="entr" presetSubtype="6"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strips(downRight)">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4281"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28</a:t>
            </a:r>
          </a:p>
        </p:txBody>
      </p:sp>
      <p:sp>
        <p:nvSpPr>
          <p:cNvPr id="11" name="椭圆 10"/>
          <p:cNvSpPr/>
          <p:nvPr/>
        </p:nvSpPr>
        <p:spPr>
          <a:xfrm>
            <a:off x="1492250" y="3446463"/>
            <a:ext cx="3117850" cy="1103312"/>
          </a:xfrm>
          <a:prstGeom prst="ellipse">
            <a:avLst/>
          </a:prstGeom>
          <a:gradFill flip="none" rotWithShape="1">
            <a:gsLst>
              <a:gs pos="0">
                <a:sysClr val="windowText" lastClr="000000">
                  <a:alpha val="56000"/>
                </a:sysClr>
              </a:gs>
              <a:gs pos="100000">
                <a:srgbClr val="FFFFFF">
                  <a:alpha val="0"/>
                </a:srgbClr>
              </a:gs>
            </a:gsLst>
            <a:path path="shape">
              <a:fillToRect l="50000" t="50000" r="50000" b="50000"/>
            </a:path>
            <a:tileRect/>
          </a:gra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endParaRPr>
          </a:p>
        </p:txBody>
      </p:sp>
      <p:grpSp>
        <p:nvGrpSpPr>
          <p:cNvPr id="12" name="组合 11"/>
          <p:cNvGrpSpPr>
            <a:grpSpLocks/>
          </p:cNvGrpSpPr>
          <p:nvPr/>
        </p:nvGrpSpPr>
        <p:grpSpPr bwMode="auto">
          <a:xfrm>
            <a:off x="1525588" y="3270250"/>
            <a:ext cx="2778125" cy="925513"/>
            <a:chOff x="3342354" y="1238968"/>
            <a:chExt cx="3296012" cy="1097933"/>
          </a:xfrm>
        </p:grpSpPr>
        <p:sp>
          <p:nvSpPr>
            <p:cNvPr id="13" name="矩形 1"/>
            <p:cNvSpPr/>
            <p:nvPr/>
          </p:nvSpPr>
          <p:spPr>
            <a:xfrm>
              <a:off x="3349888" y="1625034"/>
              <a:ext cx="934184" cy="676085"/>
            </a:xfrm>
            <a:custGeom>
              <a:avLst/>
              <a:gdLst>
                <a:gd name="connsiteX0" fmla="*/ 0 w 1080120"/>
                <a:gd name="connsiteY0" fmla="*/ 0 h 432048"/>
                <a:gd name="connsiteX1" fmla="*/ 1080120 w 1080120"/>
                <a:gd name="connsiteY1" fmla="*/ 0 h 432048"/>
                <a:gd name="connsiteX2" fmla="*/ 1080120 w 1080120"/>
                <a:gd name="connsiteY2" fmla="*/ 432048 h 432048"/>
                <a:gd name="connsiteX3" fmla="*/ 0 w 1080120"/>
                <a:gd name="connsiteY3" fmla="*/ 432048 h 432048"/>
                <a:gd name="connsiteX4" fmla="*/ 0 w 1080120"/>
                <a:gd name="connsiteY4" fmla="*/ 0 h 432048"/>
                <a:gd name="connsiteX0-1" fmla="*/ 0 w 1147626"/>
                <a:gd name="connsiteY0-2" fmla="*/ 0 h 886179"/>
                <a:gd name="connsiteX1-3" fmla="*/ 1147626 w 1147626"/>
                <a:gd name="connsiteY1-4" fmla="*/ 454131 h 886179"/>
                <a:gd name="connsiteX2-5" fmla="*/ 1147626 w 1147626"/>
                <a:gd name="connsiteY2-6" fmla="*/ 886179 h 886179"/>
                <a:gd name="connsiteX3-7" fmla="*/ 67506 w 1147626"/>
                <a:gd name="connsiteY3-8" fmla="*/ 886179 h 886179"/>
                <a:gd name="connsiteX4-9" fmla="*/ 0 w 1147626"/>
                <a:gd name="connsiteY4-10" fmla="*/ 0 h 886179"/>
                <a:gd name="connsiteX0-11" fmla="*/ 0 w 1147626"/>
                <a:gd name="connsiteY0-12" fmla="*/ 0 h 886179"/>
                <a:gd name="connsiteX1-13" fmla="*/ 929765 w 1147626"/>
                <a:gd name="connsiteY1-14" fmla="*/ 506295 h 886179"/>
                <a:gd name="connsiteX2-15" fmla="*/ 1147626 w 1147626"/>
                <a:gd name="connsiteY2-16" fmla="*/ 886179 h 886179"/>
                <a:gd name="connsiteX3-17" fmla="*/ 67506 w 1147626"/>
                <a:gd name="connsiteY3-18" fmla="*/ 886179 h 886179"/>
                <a:gd name="connsiteX4-19" fmla="*/ 0 w 1147626"/>
                <a:gd name="connsiteY4-20" fmla="*/ 0 h 886179"/>
                <a:gd name="connsiteX0-21" fmla="*/ 0 w 929765"/>
                <a:gd name="connsiteY0-22" fmla="*/ 0 h 886179"/>
                <a:gd name="connsiteX1-23" fmla="*/ 929765 w 929765"/>
                <a:gd name="connsiteY1-24" fmla="*/ 506295 h 886179"/>
                <a:gd name="connsiteX2-25" fmla="*/ 926697 w 929765"/>
                <a:gd name="connsiteY2-26" fmla="*/ 686729 h 886179"/>
                <a:gd name="connsiteX3-27" fmla="*/ 67506 w 929765"/>
                <a:gd name="connsiteY3-28" fmla="*/ 886179 h 886179"/>
                <a:gd name="connsiteX4-29" fmla="*/ 0 w 929765"/>
                <a:gd name="connsiteY4-30" fmla="*/ 0 h 886179"/>
                <a:gd name="connsiteX0-31" fmla="*/ 3068 w 932833"/>
                <a:gd name="connsiteY0-32" fmla="*/ 0 h 686729"/>
                <a:gd name="connsiteX1-33" fmla="*/ 932833 w 932833"/>
                <a:gd name="connsiteY1-34" fmla="*/ 506295 h 686729"/>
                <a:gd name="connsiteX2-35" fmla="*/ 929765 w 932833"/>
                <a:gd name="connsiteY2-36" fmla="*/ 686729 h 686729"/>
                <a:gd name="connsiteX3-37" fmla="*/ 0 w 932833"/>
                <a:gd name="connsiteY3-38" fmla="*/ 168160 h 686729"/>
                <a:gd name="connsiteX4-39" fmla="*/ 3068 w 932833"/>
                <a:gd name="connsiteY4-40" fmla="*/ 0 h 686729"/>
                <a:gd name="connsiteX0-41" fmla="*/ 6136 w 932833"/>
                <a:gd name="connsiteY0-42" fmla="*/ 0 h 674455"/>
                <a:gd name="connsiteX1-43" fmla="*/ 932833 w 932833"/>
                <a:gd name="connsiteY1-44" fmla="*/ 494021 h 674455"/>
                <a:gd name="connsiteX2-45" fmla="*/ 929765 w 932833"/>
                <a:gd name="connsiteY2-46" fmla="*/ 674455 h 674455"/>
                <a:gd name="connsiteX3-47" fmla="*/ 0 w 932833"/>
                <a:gd name="connsiteY3-48" fmla="*/ 155886 h 674455"/>
                <a:gd name="connsiteX4-49" fmla="*/ 6136 w 932833"/>
                <a:gd name="connsiteY4-50" fmla="*/ 0 h 674455"/>
                <a:gd name="connsiteX0-51" fmla="*/ 295 w 933129"/>
                <a:gd name="connsiteY0-52" fmla="*/ 0 h 674455"/>
                <a:gd name="connsiteX1-53" fmla="*/ 933129 w 933129"/>
                <a:gd name="connsiteY1-54" fmla="*/ 494021 h 674455"/>
                <a:gd name="connsiteX2-55" fmla="*/ 930061 w 933129"/>
                <a:gd name="connsiteY2-56" fmla="*/ 674455 h 674455"/>
                <a:gd name="connsiteX3-57" fmla="*/ 296 w 933129"/>
                <a:gd name="connsiteY3-58" fmla="*/ 155886 h 674455"/>
                <a:gd name="connsiteX4-59" fmla="*/ 295 w 933129"/>
                <a:gd name="connsiteY4-60" fmla="*/ 0 h 674455"/>
                <a:gd name="connsiteX0-61" fmla="*/ 295 w 935588"/>
                <a:gd name="connsiteY0-62" fmla="*/ 0 h 674455"/>
                <a:gd name="connsiteX1-63" fmla="*/ 935588 w 935588"/>
                <a:gd name="connsiteY1-64" fmla="*/ 486646 h 674455"/>
                <a:gd name="connsiteX2-65" fmla="*/ 930061 w 935588"/>
                <a:gd name="connsiteY2-66" fmla="*/ 674455 h 674455"/>
                <a:gd name="connsiteX3-67" fmla="*/ 296 w 935588"/>
                <a:gd name="connsiteY3-68" fmla="*/ 155886 h 674455"/>
                <a:gd name="connsiteX4-69" fmla="*/ 295 w 935588"/>
                <a:gd name="connsiteY4-70" fmla="*/ 0 h 674455"/>
              </a:gdLst>
              <a:ahLst/>
              <a:cxnLst>
                <a:cxn ang="0">
                  <a:pos x="connsiteX0-61" y="connsiteY0-62"/>
                </a:cxn>
                <a:cxn ang="0">
                  <a:pos x="connsiteX1-63" y="connsiteY1-64"/>
                </a:cxn>
                <a:cxn ang="0">
                  <a:pos x="connsiteX2-65" y="connsiteY2-66"/>
                </a:cxn>
                <a:cxn ang="0">
                  <a:pos x="connsiteX3-67" y="connsiteY3-68"/>
                </a:cxn>
                <a:cxn ang="0">
                  <a:pos x="connsiteX4-69" y="connsiteY4-70"/>
                </a:cxn>
              </a:cxnLst>
              <a:rect l="l" t="t" r="r" b="b"/>
              <a:pathLst>
                <a:path w="935588" h="674455">
                  <a:moveTo>
                    <a:pt x="295" y="0"/>
                  </a:moveTo>
                  <a:lnTo>
                    <a:pt x="935588" y="486646"/>
                  </a:lnTo>
                  <a:cubicBezTo>
                    <a:pt x="934565" y="546791"/>
                    <a:pt x="931084" y="614310"/>
                    <a:pt x="930061" y="674455"/>
                  </a:cubicBezTo>
                  <a:lnTo>
                    <a:pt x="296" y="155886"/>
                  </a:lnTo>
                  <a:cubicBezTo>
                    <a:pt x="1319" y="99833"/>
                    <a:pt x="-728" y="56053"/>
                    <a:pt x="295" y="0"/>
                  </a:cubicBezTo>
                  <a:close/>
                </a:path>
              </a:pathLst>
            </a:custGeom>
            <a:gradFill flip="none" rotWithShape="1">
              <a:gsLst>
                <a:gs pos="0">
                  <a:srgbClr val="1C70A4">
                    <a:shade val="30000"/>
                    <a:satMod val="115000"/>
                  </a:srgbClr>
                </a:gs>
                <a:gs pos="50000">
                  <a:srgbClr val="1C70A4">
                    <a:shade val="67500"/>
                    <a:satMod val="115000"/>
                  </a:srgbClr>
                </a:gs>
                <a:gs pos="100000">
                  <a:srgbClr val="1C70A4">
                    <a:shade val="100000"/>
                    <a:satMod val="115000"/>
                  </a:srgbClr>
                </a:gs>
              </a:gsLst>
              <a:lin ang="2700000" scaled="1"/>
              <a:tileRect/>
            </a:gradFill>
            <a:ln w="6350" cap="flat" cmpd="sng" algn="ctr">
              <a:noFill/>
              <a:prstDash val="solid"/>
            </a:ln>
            <a:effectLst/>
          </p:spPr>
          <p:txBody>
            <a:bodyPr anchor="ctr"/>
            <a:lstStyle/>
            <a:p>
              <a:pPr algn="ctr" fontAlgn="auto">
                <a:spcBef>
                  <a:spcPts val="0"/>
                </a:spcBef>
                <a:spcAft>
                  <a:spcPts val="0"/>
                </a:spcAft>
                <a:buFontTx/>
                <a:buNone/>
                <a:defRPr/>
              </a:pPr>
              <a:endParaRPr lang="zh-CN" altLang="en-US" kern="0">
                <a:solidFill>
                  <a:prstClr val="white"/>
                </a:solidFill>
              </a:endParaRPr>
            </a:p>
          </p:txBody>
        </p:sp>
        <p:sp>
          <p:nvSpPr>
            <p:cNvPr id="14" name="矩形 1"/>
            <p:cNvSpPr/>
            <p:nvPr/>
          </p:nvSpPr>
          <p:spPr>
            <a:xfrm>
              <a:off x="4278421" y="1749328"/>
              <a:ext cx="2359945" cy="587573"/>
            </a:xfrm>
            <a:custGeom>
              <a:avLst/>
              <a:gdLst>
                <a:gd name="connsiteX0" fmla="*/ 0 w 1080120"/>
                <a:gd name="connsiteY0" fmla="*/ 0 h 432048"/>
                <a:gd name="connsiteX1" fmla="*/ 1080120 w 1080120"/>
                <a:gd name="connsiteY1" fmla="*/ 0 h 432048"/>
                <a:gd name="connsiteX2" fmla="*/ 1080120 w 1080120"/>
                <a:gd name="connsiteY2" fmla="*/ 432048 h 432048"/>
                <a:gd name="connsiteX3" fmla="*/ 0 w 1080120"/>
                <a:gd name="connsiteY3" fmla="*/ 432048 h 432048"/>
                <a:gd name="connsiteX4" fmla="*/ 0 w 1080120"/>
                <a:gd name="connsiteY4" fmla="*/ 0 h 432048"/>
                <a:gd name="connsiteX0-1" fmla="*/ 0 w 1147626"/>
                <a:gd name="connsiteY0-2" fmla="*/ 0 h 886179"/>
                <a:gd name="connsiteX1-3" fmla="*/ 1147626 w 1147626"/>
                <a:gd name="connsiteY1-4" fmla="*/ 454131 h 886179"/>
                <a:gd name="connsiteX2-5" fmla="*/ 1147626 w 1147626"/>
                <a:gd name="connsiteY2-6" fmla="*/ 886179 h 886179"/>
                <a:gd name="connsiteX3-7" fmla="*/ 67506 w 1147626"/>
                <a:gd name="connsiteY3-8" fmla="*/ 886179 h 886179"/>
                <a:gd name="connsiteX4-9" fmla="*/ 0 w 1147626"/>
                <a:gd name="connsiteY4-10" fmla="*/ 0 h 886179"/>
                <a:gd name="connsiteX0-11" fmla="*/ 0 w 1147626"/>
                <a:gd name="connsiteY0-12" fmla="*/ 0 h 886179"/>
                <a:gd name="connsiteX1-13" fmla="*/ 929765 w 1147626"/>
                <a:gd name="connsiteY1-14" fmla="*/ 506295 h 886179"/>
                <a:gd name="connsiteX2-15" fmla="*/ 1147626 w 1147626"/>
                <a:gd name="connsiteY2-16" fmla="*/ 886179 h 886179"/>
                <a:gd name="connsiteX3-17" fmla="*/ 67506 w 1147626"/>
                <a:gd name="connsiteY3-18" fmla="*/ 886179 h 886179"/>
                <a:gd name="connsiteX4-19" fmla="*/ 0 w 1147626"/>
                <a:gd name="connsiteY4-20" fmla="*/ 0 h 886179"/>
                <a:gd name="connsiteX0-21" fmla="*/ 0 w 929765"/>
                <a:gd name="connsiteY0-22" fmla="*/ 0 h 886179"/>
                <a:gd name="connsiteX1-23" fmla="*/ 929765 w 929765"/>
                <a:gd name="connsiteY1-24" fmla="*/ 506295 h 886179"/>
                <a:gd name="connsiteX2-25" fmla="*/ 926697 w 929765"/>
                <a:gd name="connsiteY2-26" fmla="*/ 686729 h 886179"/>
                <a:gd name="connsiteX3-27" fmla="*/ 67506 w 929765"/>
                <a:gd name="connsiteY3-28" fmla="*/ 886179 h 886179"/>
                <a:gd name="connsiteX4-29" fmla="*/ 0 w 929765"/>
                <a:gd name="connsiteY4-30" fmla="*/ 0 h 886179"/>
                <a:gd name="connsiteX0-31" fmla="*/ 3068 w 932833"/>
                <a:gd name="connsiteY0-32" fmla="*/ 0 h 686729"/>
                <a:gd name="connsiteX1-33" fmla="*/ 932833 w 932833"/>
                <a:gd name="connsiteY1-34" fmla="*/ 506295 h 686729"/>
                <a:gd name="connsiteX2-35" fmla="*/ 929765 w 932833"/>
                <a:gd name="connsiteY2-36" fmla="*/ 686729 h 686729"/>
                <a:gd name="connsiteX3-37" fmla="*/ 0 w 932833"/>
                <a:gd name="connsiteY3-38" fmla="*/ 168160 h 686729"/>
                <a:gd name="connsiteX4-39" fmla="*/ 3068 w 932833"/>
                <a:gd name="connsiteY4-40" fmla="*/ 0 h 686729"/>
                <a:gd name="connsiteX0-41" fmla="*/ 718019 w 932833"/>
                <a:gd name="connsiteY0-42" fmla="*/ 0 h 1002780"/>
                <a:gd name="connsiteX1-43" fmla="*/ 932833 w 932833"/>
                <a:gd name="connsiteY1-44" fmla="*/ 822346 h 1002780"/>
                <a:gd name="connsiteX2-45" fmla="*/ 929765 w 932833"/>
                <a:gd name="connsiteY2-46" fmla="*/ 1002780 h 1002780"/>
                <a:gd name="connsiteX3-47" fmla="*/ 0 w 932833"/>
                <a:gd name="connsiteY3-48" fmla="*/ 484211 h 1002780"/>
                <a:gd name="connsiteX4-49" fmla="*/ 718019 w 932833"/>
                <a:gd name="connsiteY4-50" fmla="*/ 0 h 1002780"/>
                <a:gd name="connsiteX0-51" fmla="*/ 6137 w 220951"/>
                <a:gd name="connsiteY0-52" fmla="*/ 0 h 1002780"/>
                <a:gd name="connsiteX1-53" fmla="*/ 220951 w 220951"/>
                <a:gd name="connsiteY1-54" fmla="*/ 822346 h 1002780"/>
                <a:gd name="connsiteX2-55" fmla="*/ 217883 w 220951"/>
                <a:gd name="connsiteY2-56" fmla="*/ 1002780 h 1002780"/>
                <a:gd name="connsiteX3-57" fmla="*/ 0 w 220951"/>
                <a:gd name="connsiteY3-58" fmla="*/ 180434 h 1002780"/>
                <a:gd name="connsiteX4-59" fmla="*/ 6137 w 220951"/>
                <a:gd name="connsiteY4-60" fmla="*/ 0 h 1002780"/>
                <a:gd name="connsiteX0-61" fmla="*/ 6137 w 2350459"/>
                <a:gd name="connsiteY0-62" fmla="*/ 325257 h 1328037"/>
                <a:gd name="connsiteX1-63" fmla="*/ 2350459 w 2350459"/>
                <a:gd name="connsiteY1-64" fmla="*/ 0 h 1328037"/>
                <a:gd name="connsiteX2-65" fmla="*/ 217883 w 2350459"/>
                <a:gd name="connsiteY2-66" fmla="*/ 1328037 h 1328037"/>
                <a:gd name="connsiteX3-67" fmla="*/ 0 w 2350459"/>
                <a:gd name="connsiteY3-68" fmla="*/ 505691 h 1328037"/>
                <a:gd name="connsiteX4-69" fmla="*/ 6137 w 2350459"/>
                <a:gd name="connsiteY4-70" fmla="*/ 325257 h 1328037"/>
                <a:gd name="connsiteX0-71" fmla="*/ 6137 w 2359731"/>
                <a:gd name="connsiteY0-72" fmla="*/ 325257 h 505691"/>
                <a:gd name="connsiteX1-73" fmla="*/ 2350459 w 2359731"/>
                <a:gd name="connsiteY1-74" fmla="*/ 0 h 505691"/>
                <a:gd name="connsiteX2-75" fmla="*/ 2359666 w 2359731"/>
                <a:gd name="connsiteY2-76" fmla="*/ 162024 h 505691"/>
                <a:gd name="connsiteX3-77" fmla="*/ 0 w 2359731"/>
                <a:gd name="connsiteY3-78" fmla="*/ 505691 h 505691"/>
                <a:gd name="connsiteX4-79" fmla="*/ 6137 w 2359731"/>
                <a:gd name="connsiteY4-80" fmla="*/ 325257 h 505691"/>
                <a:gd name="connsiteX0-81" fmla="*/ 6137 w 2359731"/>
                <a:gd name="connsiteY0-82" fmla="*/ 325257 h 505691"/>
                <a:gd name="connsiteX1-83" fmla="*/ 2350459 w 2359731"/>
                <a:gd name="connsiteY1-84" fmla="*/ 0 h 505691"/>
                <a:gd name="connsiteX2-85" fmla="*/ 2359666 w 2359731"/>
                <a:gd name="connsiteY2-86" fmla="*/ 162024 h 505691"/>
                <a:gd name="connsiteX3-87" fmla="*/ 0 w 2359731"/>
                <a:gd name="connsiteY3-88" fmla="*/ 505691 h 505691"/>
                <a:gd name="connsiteX4-89" fmla="*/ 6137 w 2359731"/>
                <a:gd name="connsiteY4-90" fmla="*/ 325257 h 505691"/>
                <a:gd name="connsiteX0-91" fmla="*/ 6137 w 2359731"/>
                <a:gd name="connsiteY0-92" fmla="*/ 342218 h 522652"/>
                <a:gd name="connsiteX1-93" fmla="*/ 2350459 w 2359731"/>
                <a:gd name="connsiteY1-94" fmla="*/ 16961 h 522652"/>
                <a:gd name="connsiteX2-95" fmla="*/ 2359666 w 2359731"/>
                <a:gd name="connsiteY2-96" fmla="*/ 178985 h 522652"/>
                <a:gd name="connsiteX3-97" fmla="*/ 0 w 2359731"/>
                <a:gd name="connsiteY3-98" fmla="*/ 522652 h 522652"/>
                <a:gd name="connsiteX4-99" fmla="*/ 6137 w 2359731"/>
                <a:gd name="connsiteY4-100" fmla="*/ 342218 h 522652"/>
                <a:gd name="connsiteX0-101" fmla="*/ 6137 w 2359731"/>
                <a:gd name="connsiteY0-102" fmla="*/ 339118 h 519552"/>
                <a:gd name="connsiteX1-103" fmla="*/ 2350459 w 2359731"/>
                <a:gd name="connsiteY1-104" fmla="*/ 13861 h 519552"/>
                <a:gd name="connsiteX2-105" fmla="*/ 2359666 w 2359731"/>
                <a:gd name="connsiteY2-106" fmla="*/ 175885 h 519552"/>
                <a:gd name="connsiteX3-107" fmla="*/ 0 w 2359731"/>
                <a:gd name="connsiteY3-108" fmla="*/ 519552 h 519552"/>
                <a:gd name="connsiteX4-109" fmla="*/ 6137 w 2359731"/>
                <a:gd name="connsiteY4-110" fmla="*/ 339118 h 519552"/>
                <a:gd name="connsiteX0-111" fmla="*/ 6137 w 2359731"/>
                <a:gd name="connsiteY0-112" fmla="*/ 364589 h 545023"/>
                <a:gd name="connsiteX1-113" fmla="*/ 2350459 w 2359731"/>
                <a:gd name="connsiteY1-114" fmla="*/ 39332 h 545023"/>
                <a:gd name="connsiteX2-115" fmla="*/ 2359666 w 2359731"/>
                <a:gd name="connsiteY2-116" fmla="*/ 201356 h 545023"/>
                <a:gd name="connsiteX3-117" fmla="*/ 0 w 2359731"/>
                <a:gd name="connsiteY3-118" fmla="*/ 545023 h 545023"/>
                <a:gd name="connsiteX4-119" fmla="*/ 6137 w 2359731"/>
                <a:gd name="connsiteY4-120" fmla="*/ 364589 h 545023"/>
                <a:gd name="connsiteX0-121" fmla="*/ 6137 w 2359731"/>
                <a:gd name="connsiteY0-122" fmla="*/ 362263 h 542697"/>
                <a:gd name="connsiteX1-123" fmla="*/ 2350459 w 2359731"/>
                <a:gd name="connsiteY1-124" fmla="*/ 37006 h 542697"/>
                <a:gd name="connsiteX2-125" fmla="*/ 2359666 w 2359731"/>
                <a:gd name="connsiteY2-126" fmla="*/ 199030 h 542697"/>
                <a:gd name="connsiteX3-127" fmla="*/ 0 w 2359731"/>
                <a:gd name="connsiteY3-128" fmla="*/ 542697 h 542697"/>
                <a:gd name="connsiteX4-129" fmla="*/ 6137 w 2359731"/>
                <a:gd name="connsiteY4-130" fmla="*/ 362263 h 542697"/>
                <a:gd name="connsiteX0-131" fmla="*/ 6137 w 2359731"/>
                <a:gd name="connsiteY0-132" fmla="*/ 362263 h 572970"/>
                <a:gd name="connsiteX1-133" fmla="*/ 2350459 w 2359731"/>
                <a:gd name="connsiteY1-134" fmla="*/ 37006 h 572970"/>
                <a:gd name="connsiteX2-135" fmla="*/ 2359666 w 2359731"/>
                <a:gd name="connsiteY2-136" fmla="*/ 199030 h 572970"/>
                <a:gd name="connsiteX3-137" fmla="*/ 0 w 2359731"/>
                <a:gd name="connsiteY3-138" fmla="*/ 542697 h 572970"/>
                <a:gd name="connsiteX4-139" fmla="*/ 6137 w 2359731"/>
                <a:gd name="connsiteY4-140" fmla="*/ 362263 h 572970"/>
                <a:gd name="connsiteX0-141" fmla="*/ 6137 w 2359731"/>
                <a:gd name="connsiteY0-142" fmla="*/ 362263 h 561869"/>
                <a:gd name="connsiteX1-143" fmla="*/ 2350459 w 2359731"/>
                <a:gd name="connsiteY1-144" fmla="*/ 37006 h 561869"/>
                <a:gd name="connsiteX2-145" fmla="*/ 2359666 w 2359731"/>
                <a:gd name="connsiteY2-146" fmla="*/ 199030 h 561869"/>
                <a:gd name="connsiteX3-147" fmla="*/ 0 w 2359731"/>
                <a:gd name="connsiteY3-148" fmla="*/ 542697 h 561869"/>
                <a:gd name="connsiteX4-149" fmla="*/ 6137 w 2359731"/>
                <a:gd name="connsiteY4-150" fmla="*/ 362263 h 561869"/>
                <a:gd name="connsiteX0-151" fmla="*/ 6137 w 2359731"/>
                <a:gd name="connsiteY0-152" fmla="*/ 362263 h 578020"/>
                <a:gd name="connsiteX1-153" fmla="*/ 2350459 w 2359731"/>
                <a:gd name="connsiteY1-154" fmla="*/ 37006 h 578020"/>
                <a:gd name="connsiteX2-155" fmla="*/ 2359666 w 2359731"/>
                <a:gd name="connsiteY2-156" fmla="*/ 199030 h 578020"/>
                <a:gd name="connsiteX3-157" fmla="*/ 0 w 2359731"/>
                <a:gd name="connsiteY3-158" fmla="*/ 542697 h 578020"/>
                <a:gd name="connsiteX4-159" fmla="*/ 6137 w 2359731"/>
                <a:gd name="connsiteY4-160" fmla="*/ 362263 h 578020"/>
                <a:gd name="connsiteX0-161" fmla="*/ 6137 w 2359731"/>
                <a:gd name="connsiteY0-162" fmla="*/ 362263 h 576930"/>
                <a:gd name="connsiteX1-163" fmla="*/ 2350459 w 2359731"/>
                <a:gd name="connsiteY1-164" fmla="*/ 37006 h 576930"/>
                <a:gd name="connsiteX2-165" fmla="*/ 2359666 w 2359731"/>
                <a:gd name="connsiteY2-166" fmla="*/ 199030 h 576930"/>
                <a:gd name="connsiteX3-167" fmla="*/ 0 w 2359731"/>
                <a:gd name="connsiteY3-168" fmla="*/ 542697 h 576930"/>
                <a:gd name="connsiteX4-169" fmla="*/ 6137 w 2359731"/>
                <a:gd name="connsiteY4-170" fmla="*/ 362263 h 576930"/>
                <a:gd name="connsiteX0-171" fmla="*/ 6137 w 2359731"/>
                <a:gd name="connsiteY0-172" fmla="*/ 362263 h 577791"/>
                <a:gd name="connsiteX1-173" fmla="*/ 2350459 w 2359731"/>
                <a:gd name="connsiteY1-174" fmla="*/ 37006 h 577791"/>
                <a:gd name="connsiteX2-175" fmla="*/ 2359666 w 2359731"/>
                <a:gd name="connsiteY2-176" fmla="*/ 199030 h 577791"/>
                <a:gd name="connsiteX3-177" fmla="*/ 0 w 2359731"/>
                <a:gd name="connsiteY3-178" fmla="*/ 542697 h 577791"/>
                <a:gd name="connsiteX4-179" fmla="*/ 6137 w 2359731"/>
                <a:gd name="connsiteY4-180" fmla="*/ 362263 h 577791"/>
                <a:gd name="connsiteX0-181" fmla="*/ 6137 w 2359731"/>
                <a:gd name="connsiteY0-182" fmla="*/ 362263 h 577917"/>
                <a:gd name="connsiteX1-183" fmla="*/ 2350459 w 2359731"/>
                <a:gd name="connsiteY1-184" fmla="*/ 37006 h 577917"/>
                <a:gd name="connsiteX2-185" fmla="*/ 2359666 w 2359731"/>
                <a:gd name="connsiteY2-186" fmla="*/ 202099 h 577917"/>
                <a:gd name="connsiteX3-187" fmla="*/ 0 w 2359731"/>
                <a:gd name="connsiteY3-188" fmla="*/ 542697 h 577917"/>
                <a:gd name="connsiteX4-189" fmla="*/ 6137 w 2359731"/>
                <a:gd name="connsiteY4-190" fmla="*/ 362263 h 577917"/>
                <a:gd name="connsiteX0-191" fmla="*/ 6137 w 2359731"/>
                <a:gd name="connsiteY0-192" fmla="*/ 362263 h 577677"/>
                <a:gd name="connsiteX1-193" fmla="*/ 2350459 w 2359731"/>
                <a:gd name="connsiteY1-194" fmla="*/ 37006 h 577677"/>
                <a:gd name="connsiteX2-195" fmla="*/ 2359666 w 2359731"/>
                <a:gd name="connsiteY2-196" fmla="*/ 202099 h 577677"/>
                <a:gd name="connsiteX3-197" fmla="*/ 0 w 2359731"/>
                <a:gd name="connsiteY3-198" fmla="*/ 542697 h 577677"/>
                <a:gd name="connsiteX4-199" fmla="*/ 6137 w 2359731"/>
                <a:gd name="connsiteY4-200" fmla="*/ 362263 h 577677"/>
                <a:gd name="connsiteX0-201" fmla="*/ 6137 w 2359731"/>
                <a:gd name="connsiteY0-202" fmla="*/ 362263 h 580621"/>
                <a:gd name="connsiteX1-203" fmla="*/ 2350459 w 2359731"/>
                <a:gd name="connsiteY1-204" fmla="*/ 37006 h 580621"/>
                <a:gd name="connsiteX2-205" fmla="*/ 2359666 w 2359731"/>
                <a:gd name="connsiteY2-206" fmla="*/ 202099 h 580621"/>
                <a:gd name="connsiteX3-207" fmla="*/ 0 w 2359731"/>
                <a:gd name="connsiteY3-208" fmla="*/ 545765 h 580621"/>
                <a:gd name="connsiteX4-209" fmla="*/ 6137 w 2359731"/>
                <a:gd name="connsiteY4-210" fmla="*/ 362263 h 580621"/>
                <a:gd name="connsiteX0-211" fmla="*/ 15343 w 2368937"/>
                <a:gd name="connsiteY0-212" fmla="*/ 362263 h 580621"/>
                <a:gd name="connsiteX1-213" fmla="*/ 2359665 w 2368937"/>
                <a:gd name="connsiteY1-214" fmla="*/ 37006 h 580621"/>
                <a:gd name="connsiteX2-215" fmla="*/ 2368872 w 2368937"/>
                <a:gd name="connsiteY2-216" fmla="*/ 202099 h 580621"/>
                <a:gd name="connsiteX3-217" fmla="*/ 0 w 2368937"/>
                <a:gd name="connsiteY3-218" fmla="*/ 545765 h 580621"/>
                <a:gd name="connsiteX4-219" fmla="*/ 15343 w 2368937"/>
                <a:gd name="connsiteY4-220" fmla="*/ 362263 h 580621"/>
                <a:gd name="connsiteX0-221" fmla="*/ 12962 w 2368937"/>
                <a:gd name="connsiteY0-222" fmla="*/ 369112 h 580326"/>
                <a:gd name="connsiteX1-223" fmla="*/ 2359665 w 2368937"/>
                <a:gd name="connsiteY1-224" fmla="*/ 36711 h 580326"/>
                <a:gd name="connsiteX2-225" fmla="*/ 2368872 w 2368937"/>
                <a:gd name="connsiteY2-226" fmla="*/ 201804 h 580326"/>
                <a:gd name="connsiteX3-227" fmla="*/ 0 w 2368937"/>
                <a:gd name="connsiteY3-228" fmla="*/ 545470 h 580326"/>
                <a:gd name="connsiteX4-229" fmla="*/ 12962 w 2368937"/>
                <a:gd name="connsiteY4-230" fmla="*/ 369112 h 580326"/>
                <a:gd name="connsiteX0-231" fmla="*/ 8200 w 2364175"/>
                <a:gd name="connsiteY0-232" fmla="*/ 369112 h 578041"/>
                <a:gd name="connsiteX1-233" fmla="*/ 2354903 w 2364175"/>
                <a:gd name="connsiteY1-234" fmla="*/ 36711 h 578041"/>
                <a:gd name="connsiteX2-235" fmla="*/ 2364110 w 2364175"/>
                <a:gd name="connsiteY2-236" fmla="*/ 201804 h 578041"/>
                <a:gd name="connsiteX3-237" fmla="*/ 0 w 2364175"/>
                <a:gd name="connsiteY3-238" fmla="*/ 543089 h 578041"/>
                <a:gd name="connsiteX4-239" fmla="*/ 8200 w 2364175"/>
                <a:gd name="connsiteY4-240" fmla="*/ 369112 h 578041"/>
                <a:gd name="connsiteX0-241" fmla="*/ 3438 w 2359413"/>
                <a:gd name="connsiteY0-242" fmla="*/ 369112 h 584898"/>
                <a:gd name="connsiteX1-243" fmla="*/ 2350141 w 2359413"/>
                <a:gd name="connsiteY1-244" fmla="*/ 36711 h 584898"/>
                <a:gd name="connsiteX2-245" fmla="*/ 2359348 w 2359413"/>
                <a:gd name="connsiteY2-246" fmla="*/ 201804 h 584898"/>
                <a:gd name="connsiteX3-247" fmla="*/ 0 w 2359413"/>
                <a:gd name="connsiteY3-248" fmla="*/ 550233 h 584898"/>
                <a:gd name="connsiteX4-249" fmla="*/ 3438 w 2359413"/>
                <a:gd name="connsiteY4-250" fmla="*/ 369112 h 584898"/>
                <a:gd name="connsiteX0-251" fmla="*/ 1057 w 2357032"/>
                <a:gd name="connsiteY0-252" fmla="*/ 369112 h 584898"/>
                <a:gd name="connsiteX1-253" fmla="*/ 2347760 w 2357032"/>
                <a:gd name="connsiteY1-254" fmla="*/ 36711 h 584898"/>
                <a:gd name="connsiteX2-255" fmla="*/ 2356967 w 2357032"/>
                <a:gd name="connsiteY2-256" fmla="*/ 201804 h 584898"/>
                <a:gd name="connsiteX3-257" fmla="*/ 0 w 2357032"/>
                <a:gd name="connsiteY3-258" fmla="*/ 550233 h 584898"/>
                <a:gd name="connsiteX4-259" fmla="*/ 1057 w 2357032"/>
                <a:gd name="connsiteY4-260" fmla="*/ 369112 h 584898"/>
                <a:gd name="connsiteX0-261" fmla="*/ 3438 w 2359413"/>
                <a:gd name="connsiteY0-262" fmla="*/ 369112 h 587186"/>
                <a:gd name="connsiteX1-263" fmla="*/ 2350141 w 2359413"/>
                <a:gd name="connsiteY1-264" fmla="*/ 36711 h 587186"/>
                <a:gd name="connsiteX2-265" fmla="*/ 2359348 w 2359413"/>
                <a:gd name="connsiteY2-266" fmla="*/ 201804 h 587186"/>
                <a:gd name="connsiteX3-267" fmla="*/ 0 w 2359413"/>
                <a:gd name="connsiteY3-268" fmla="*/ 552615 h 587186"/>
                <a:gd name="connsiteX4-269" fmla="*/ 3438 w 2359413"/>
                <a:gd name="connsiteY4-270" fmla="*/ 369112 h 587186"/>
              </a:gdLst>
              <a:ahLst/>
              <a:cxnLst>
                <a:cxn ang="0">
                  <a:pos x="connsiteX0-261" y="connsiteY0-262"/>
                </a:cxn>
                <a:cxn ang="0">
                  <a:pos x="connsiteX1-263" y="connsiteY1-264"/>
                </a:cxn>
                <a:cxn ang="0">
                  <a:pos x="connsiteX2-265" y="connsiteY2-266"/>
                </a:cxn>
                <a:cxn ang="0">
                  <a:pos x="connsiteX3-267" y="connsiteY3-268"/>
                </a:cxn>
                <a:cxn ang="0">
                  <a:pos x="connsiteX4-269" y="connsiteY4-270"/>
                </a:cxn>
              </a:cxnLst>
              <a:rect l="l" t="t" r="r" b="b"/>
              <a:pathLst>
                <a:path w="2359413" h="587186">
                  <a:moveTo>
                    <a:pt x="3438" y="369112"/>
                  </a:moveTo>
                  <a:cubicBezTo>
                    <a:pt x="846249" y="601292"/>
                    <a:pt x="1577906" y="-173990"/>
                    <a:pt x="2350141" y="36711"/>
                  </a:cubicBezTo>
                  <a:cubicBezTo>
                    <a:pt x="2349118" y="96856"/>
                    <a:pt x="2360371" y="141659"/>
                    <a:pt x="2359348" y="201804"/>
                  </a:cubicBezTo>
                  <a:cubicBezTo>
                    <a:pt x="1575861" y="309"/>
                    <a:pt x="804967" y="754111"/>
                    <a:pt x="0" y="552615"/>
                  </a:cubicBezTo>
                  <a:cubicBezTo>
                    <a:pt x="1023" y="496562"/>
                    <a:pt x="2415" y="425165"/>
                    <a:pt x="3438" y="369112"/>
                  </a:cubicBezTo>
                  <a:close/>
                </a:path>
              </a:pathLst>
            </a:custGeom>
            <a:gradFill flip="none" rotWithShape="1">
              <a:gsLst>
                <a:gs pos="0">
                  <a:srgbClr val="1C70A4">
                    <a:shade val="30000"/>
                    <a:satMod val="115000"/>
                  </a:srgbClr>
                </a:gs>
                <a:gs pos="50000">
                  <a:srgbClr val="1C70A4">
                    <a:shade val="67500"/>
                    <a:satMod val="115000"/>
                  </a:srgbClr>
                </a:gs>
                <a:gs pos="100000">
                  <a:srgbClr val="1C70A4">
                    <a:shade val="100000"/>
                    <a:satMod val="115000"/>
                  </a:srgbClr>
                </a:gs>
              </a:gsLst>
              <a:lin ang="2700000" scaled="1"/>
              <a:tileRect/>
            </a:gradFill>
            <a:ln w="6350" cap="flat" cmpd="sng" algn="ctr">
              <a:noFill/>
              <a:prstDash val="solid"/>
            </a:ln>
            <a:effectLst/>
          </p:spPr>
          <p:txBody>
            <a:bodyPr anchor="ctr"/>
            <a:lstStyle/>
            <a:p>
              <a:pPr algn="ctr" fontAlgn="auto">
                <a:spcBef>
                  <a:spcPts val="0"/>
                </a:spcBef>
                <a:spcAft>
                  <a:spcPts val="0"/>
                </a:spcAft>
                <a:buFontTx/>
                <a:buNone/>
                <a:defRPr/>
              </a:pPr>
              <a:endParaRPr lang="zh-CN" altLang="en-US" kern="0">
                <a:solidFill>
                  <a:prstClr val="white"/>
                </a:solidFill>
              </a:endParaRPr>
            </a:p>
          </p:txBody>
        </p:sp>
        <p:sp>
          <p:nvSpPr>
            <p:cNvPr id="15" name="矩形 1"/>
            <p:cNvSpPr/>
            <p:nvPr/>
          </p:nvSpPr>
          <p:spPr>
            <a:xfrm>
              <a:off x="3342354" y="1238968"/>
              <a:ext cx="3286594" cy="924674"/>
            </a:xfrm>
            <a:custGeom>
              <a:avLst/>
              <a:gdLst>
                <a:gd name="connsiteX0" fmla="*/ 0 w 1080120"/>
                <a:gd name="connsiteY0" fmla="*/ 0 h 432048"/>
                <a:gd name="connsiteX1" fmla="*/ 1080120 w 1080120"/>
                <a:gd name="connsiteY1" fmla="*/ 0 h 432048"/>
                <a:gd name="connsiteX2" fmla="*/ 1080120 w 1080120"/>
                <a:gd name="connsiteY2" fmla="*/ 432048 h 432048"/>
                <a:gd name="connsiteX3" fmla="*/ 0 w 1080120"/>
                <a:gd name="connsiteY3" fmla="*/ 432048 h 432048"/>
                <a:gd name="connsiteX4" fmla="*/ 0 w 1080120"/>
                <a:gd name="connsiteY4" fmla="*/ 0 h 432048"/>
                <a:gd name="connsiteX0-1" fmla="*/ 0 w 1147626"/>
                <a:gd name="connsiteY0-2" fmla="*/ 0 h 886179"/>
                <a:gd name="connsiteX1-3" fmla="*/ 1147626 w 1147626"/>
                <a:gd name="connsiteY1-4" fmla="*/ 454131 h 886179"/>
                <a:gd name="connsiteX2-5" fmla="*/ 1147626 w 1147626"/>
                <a:gd name="connsiteY2-6" fmla="*/ 886179 h 886179"/>
                <a:gd name="connsiteX3-7" fmla="*/ 67506 w 1147626"/>
                <a:gd name="connsiteY3-8" fmla="*/ 886179 h 886179"/>
                <a:gd name="connsiteX4-9" fmla="*/ 0 w 1147626"/>
                <a:gd name="connsiteY4-10" fmla="*/ 0 h 886179"/>
                <a:gd name="connsiteX0-11" fmla="*/ 0 w 1147626"/>
                <a:gd name="connsiteY0-12" fmla="*/ 0 h 886179"/>
                <a:gd name="connsiteX1-13" fmla="*/ 929765 w 1147626"/>
                <a:gd name="connsiteY1-14" fmla="*/ 506295 h 886179"/>
                <a:gd name="connsiteX2-15" fmla="*/ 1147626 w 1147626"/>
                <a:gd name="connsiteY2-16" fmla="*/ 886179 h 886179"/>
                <a:gd name="connsiteX3-17" fmla="*/ 67506 w 1147626"/>
                <a:gd name="connsiteY3-18" fmla="*/ 886179 h 886179"/>
                <a:gd name="connsiteX4-19" fmla="*/ 0 w 1147626"/>
                <a:gd name="connsiteY4-20" fmla="*/ 0 h 886179"/>
                <a:gd name="connsiteX0-21" fmla="*/ 0 w 929765"/>
                <a:gd name="connsiteY0-22" fmla="*/ 0 h 886179"/>
                <a:gd name="connsiteX1-23" fmla="*/ 929765 w 929765"/>
                <a:gd name="connsiteY1-24" fmla="*/ 506295 h 886179"/>
                <a:gd name="connsiteX2-25" fmla="*/ 926697 w 929765"/>
                <a:gd name="connsiteY2-26" fmla="*/ 686729 h 886179"/>
                <a:gd name="connsiteX3-27" fmla="*/ 67506 w 929765"/>
                <a:gd name="connsiteY3-28" fmla="*/ 886179 h 886179"/>
                <a:gd name="connsiteX4-29" fmla="*/ 0 w 929765"/>
                <a:gd name="connsiteY4-30" fmla="*/ 0 h 886179"/>
                <a:gd name="connsiteX0-31" fmla="*/ 3068 w 932833"/>
                <a:gd name="connsiteY0-32" fmla="*/ 0 h 686729"/>
                <a:gd name="connsiteX1-33" fmla="*/ 932833 w 932833"/>
                <a:gd name="connsiteY1-34" fmla="*/ 506295 h 686729"/>
                <a:gd name="connsiteX2-35" fmla="*/ 929765 w 932833"/>
                <a:gd name="connsiteY2-36" fmla="*/ 686729 h 686729"/>
                <a:gd name="connsiteX3-37" fmla="*/ 0 w 932833"/>
                <a:gd name="connsiteY3-38" fmla="*/ 168160 h 686729"/>
                <a:gd name="connsiteX4-39" fmla="*/ 3068 w 932833"/>
                <a:gd name="connsiteY4-40" fmla="*/ 0 h 686729"/>
                <a:gd name="connsiteX0-41" fmla="*/ 656649 w 1586414"/>
                <a:gd name="connsiteY0-42" fmla="*/ 0 h 686729"/>
                <a:gd name="connsiteX1-43" fmla="*/ 1586414 w 1586414"/>
                <a:gd name="connsiteY1-44" fmla="*/ 506295 h 686729"/>
                <a:gd name="connsiteX2-45" fmla="*/ 1583346 w 1586414"/>
                <a:gd name="connsiteY2-46" fmla="*/ 686729 h 686729"/>
                <a:gd name="connsiteX3-47" fmla="*/ 0 w 1586414"/>
                <a:gd name="connsiteY3-48" fmla="*/ 275556 h 686729"/>
                <a:gd name="connsiteX4-49" fmla="*/ 656649 w 1586414"/>
                <a:gd name="connsiteY4-50" fmla="*/ 0 h 686729"/>
                <a:gd name="connsiteX0-51" fmla="*/ 656649 w 1586414"/>
                <a:gd name="connsiteY0-52" fmla="*/ 0 h 775714"/>
                <a:gd name="connsiteX1-53" fmla="*/ 1586414 w 1586414"/>
                <a:gd name="connsiteY1-54" fmla="*/ 506295 h 775714"/>
                <a:gd name="connsiteX2-55" fmla="*/ 945108 w 1586414"/>
                <a:gd name="connsiteY2-56" fmla="*/ 775714 h 775714"/>
                <a:gd name="connsiteX3-57" fmla="*/ 0 w 1586414"/>
                <a:gd name="connsiteY3-58" fmla="*/ 275556 h 775714"/>
                <a:gd name="connsiteX4-59" fmla="*/ 656649 w 1586414"/>
                <a:gd name="connsiteY4-60" fmla="*/ 0 h 775714"/>
                <a:gd name="connsiteX0-61" fmla="*/ 656649 w 3295544"/>
                <a:gd name="connsiteY0-62" fmla="*/ 0 h 775714"/>
                <a:gd name="connsiteX1-63" fmla="*/ 3295544 w 3295544"/>
                <a:gd name="connsiteY1-64" fmla="*/ 435720 h 775714"/>
                <a:gd name="connsiteX2-65" fmla="*/ 945108 w 3295544"/>
                <a:gd name="connsiteY2-66" fmla="*/ 775714 h 775714"/>
                <a:gd name="connsiteX3-67" fmla="*/ 0 w 3295544"/>
                <a:gd name="connsiteY3-68" fmla="*/ 275556 h 775714"/>
                <a:gd name="connsiteX4-69" fmla="*/ 656649 w 3295544"/>
                <a:gd name="connsiteY4-70" fmla="*/ 0 h 775714"/>
                <a:gd name="connsiteX0-71" fmla="*/ 2350437 w 3295544"/>
                <a:gd name="connsiteY0-72" fmla="*/ 0 h 843220"/>
                <a:gd name="connsiteX1-73" fmla="*/ 3295544 w 3295544"/>
                <a:gd name="connsiteY1-74" fmla="*/ 503226 h 843220"/>
                <a:gd name="connsiteX2-75" fmla="*/ 945108 w 3295544"/>
                <a:gd name="connsiteY2-76" fmla="*/ 843220 h 843220"/>
                <a:gd name="connsiteX3-77" fmla="*/ 0 w 3295544"/>
                <a:gd name="connsiteY3-78" fmla="*/ 343062 h 843220"/>
                <a:gd name="connsiteX4-79" fmla="*/ 2350437 w 3295544"/>
                <a:gd name="connsiteY4-80" fmla="*/ 0 h 843220"/>
                <a:gd name="connsiteX0-81" fmla="*/ 2350437 w 3289407"/>
                <a:gd name="connsiteY0-82" fmla="*/ 0 h 843220"/>
                <a:gd name="connsiteX1-83" fmla="*/ 3289407 w 3289407"/>
                <a:gd name="connsiteY1-84" fmla="*/ 500157 h 843220"/>
                <a:gd name="connsiteX2-85" fmla="*/ 945108 w 3289407"/>
                <a:gd name="connsiteY2-86" fmla="*/ 843220 h 843220"/>
                <a:gd name="connsiteX3-87" fmla="*/ 0 w 3289407"/>
                <a:gd name="connsiteY3-88" fmla="*/ 343062 h 843220"/>
                <a:gd name="connsiteX4-89" fmla="*/ 2350437 w 3289407"/>
                <a:gd name="connsiteY4-90" fmla="*/ 0 h 843220"/>
                <a:gd name="connsiteX0-91" fmla="*/ 2350437 w 3289407"/>
                <a:gd name="connsiteY0-92" fmla="*/ 0 h 843220"/>
                <a:gd name="connsiteX1-93" fmla="*/ 3289407 w 3289407"/>
                <a:gd name="connsiteY1-94" fmla="*/ 500157 h 843220"/>
                <a:gd name="connsiteX2-95" fmla="*/ 945108 w 3289407"/>
                <a:gd name="connsiteY2-96" fmla="*/ 843220 h 843220"/>
                <a:gd name="connsiteX3-97" fmla="*/ 0 w 3289407"/>
                <a:gd name="connsiteY3-98" fmla="*/ 343062 h 843220"/>
                <a:gd name="connsiteX4-99" fmla="*/ 2350437 w 3289407"/>
                <a:gd name="connsiteY4-100" fmla="*/ 0 h 843220"/>
                <a:gd name="connsiteX0-101" fmla="*/ 2350437 w 3289407"/>
                <a:gd name="connsiteY0-102" fmla="*/ 0 h 862958"/>
                <a:gd name="connsiteX1-103" fmla="*/ 3289407 w 3289407"/>
                <a:gd name="connsiteY1-104" fmla="*/ 500157 h 862958"/>
                <a:gd name="connsiteX2-105" fmla="*/ 945108 w 3289407"/>
                <a:gd name="connsiteY2-106" fmla="*/ 843220 h 862958"/>
                <a:gd name="connsiteX3-107" fmla="*/ 0 w 3289407"/>
                <a:gd name="connsiteY3-108" fmla="*/ 343062 h 862958"/>
                <a:gd name="connsiteX4-109" fmla="*/ 2350437 w 3289407"/>
                <a:gd name="connsiteY4-110" fmla="*/ 0 h 862958"/>
                <a:gd name="connsiteX0-111" fmla="*/ 2350437 w 3289407"/>
                <a:gd name="connsiteY0-112" fmla="*/ 0 h 880426"/>
                <a:gd name="connsiteX1-113" fmla="*/ 3289407 w 3289407"/>
                <a:gd name="connsiteY1-114" fmla="*/ 500157 h 880426"/>
                <a:gd name="connsiteX2-115" fmla="*/ 945108 w 3289407"/>
                <a:gd name="connsiteY2-116" fmla="*/ 843220 h 880426"/>
                <a:gd name="connsiteX3-117" fmla="*/ 0 w 3289407"/>
                <a:gd name="connsiteY3-118" fmla="*/ 343062 h 880426"/>
                <a:gd name="connsiteX4-119" fmla="*/ 2350437 w 3289407"/>
                <a:gd name="connsiteY4-120" fmla="*/ 0 h 880426"/>
                <a:gd name="connsiteX0-121" fmla="*/ 2350437 w 3289407"/>
                <a:gd name="connsiteY0-122" fmla="*/ 0 h 879633"/>
                <a:gd name="connsiteX1-123" fmla="*/ 3289407 w 3289407"/>
                <a:gd name="connsiteY1-124" fmla="*/ 500157 h 879633"/>
                <a:gd name="connsiteX2-125" fmla="*/ 945108 w 3289407"/>
                <a:gd name="connsiteY2-126" fmla="*/ 843220 h 879633"/>
                <a:gd name="connsiteX3-127" fmla="*/ 0 w 3289407"/>
                <a:gd name="connsiteY3-128" fmla="*/ 343062 h 879633"/>
                <a:gd name="connsiteX4-129" fmla="*/ 2350437 w 3289407"/>
                <a:gd name="connsiteY4-130" fmla="*/ 0 h 879633"/>
                <a:gd name="connsiteX0-131" fmla="*/ 2350437 w 3289407"/>
                <a:gd name="connsiteY0-132" fmla="*/ 0 h 881426"/>
                <a:gd name="connsiteX1-133" fmla="*/ 3289407 w 3289407"/>
                <a:gd name="connsiteY1-134" fmla="*/ 500157 h 881426"/>
                <a:gd name="connsiteX2-135" fmla="*/ 945108 w 3289407"/>
                <a:gd name="connsiteY2-136" fmla="*/ 843220 h 881426"/>
                <a:gd name="connsiteX3-137" fmla="*/ 0 w 3289407"/>
                <a:gd name="connsiteY3-138" fmla="*/ 343062 h 881426"/>
                <a:gd name="connsiteX4-139" fmla="*/ 2350437 w 3289407"/>
                <a:gd name="connsiteY4-140" fmla="*/ 0 h 881426"/>
                <a:gd name="connsiteX0-141" fmla="*/ 2350437 w 3289407"/>
                <a:gd name="connsiteY0-142" fmla="*/ 0 h 881426"/>
                <a:gd name="connsiteX1-143" fmla="*/ 3289407 w 3289407"/>
                <a:gd name="connsiteY1-144" fmla="*/ 500157 h 881426"/>
                <a:gd name="connsiteX2-145" fmla="*/ 945108 w 3289407"/>
                <a:gd name="connsiteY2-146" fmla="*/ 843220 h 881426"/>
                <a:gd name="connsiteX3-147" fmla="*/ 0 w 3289407"/>
                <a:gd name="connsiteY3-148" fmla="*/ 343062 h 881426"/>
                <a:gd name="connsiteX4-149" fmla="*/ 2350437 w 3289407"/>
                <a:gd name="connsiteY4-150" fmla="*/ 0 h 881426"/>
                <a:gd name="connsiteX0-151" fmla="*/ 2350437 w 3289407"/>
                <a:gd name="connsiteY0-152" fmla="*/ 37515 h 918941"/>
                <a:gd name="connsiteX1-153" fmla="*/ 3289407 w 3289407"/>
                <a:gd name="connsiteY1-154" fmla="*/ 537672 h 918941"/>
                <a:gd name="connsiteX2-155" fmla="*/ 945108 w 3289407"/>
                <a:gd name="connsiteY2-156" fmla="*/ 880735 h 918941"/>
                <a:gd name="connsiteX3-157" fmla="*/ 0 w 3289407"/>
                <a:gd name="connsiteY3-158" fmla="*/ 380577 h 918941"/>
                <a:gd name="connsiteX4-159" fmla="*/ 2350437 w 3289407"/>
                <a:gd name="connsiteY4-160" fmla="*/ 37515 h 918941"/>
                <a:gd name="connsiteX0-161" fmla="*/ 2350437 w 3289407"/>
                <a:gd name="connsiteY0-162" fmla="*/ 35028 h 916454"/>
                <a:gd name="connsiteX1-163" fmla="*/ 3289407 w 3289407"/>
                <a:gd name="connsiteY1-164" fmla="*/ 535185 h 916454"/>
                <a:gd name="connsiteX2-165" fmla="*/ 945108 w 3289407"/>
                <a:gd name="connsiteY2-166" fmla="*/ 878248 h 916454"/>
                <a:gd name="connsiteX3-167" fmla="*/ 0 w 3289407"/>
                <a:gd name="connsiteY3-168" fmla="*/ 378090 h 916454"/>
                <a:gd name="connsiteX4-169" fmla="*/ 2350437 w 3289407"/>
                <a:gd name="connsiteY4-170" fmla="*/ 35028 h 916454"/>
                <a:gd name="connsiteX0-171" fmla="*/ 2350437 w 3289407"/>
                <a:gd name="connsiteY0-172" fmla="*/ 41278 h 922704"/>
                <a:gd name="connsiteX1-173" fmla="*/ 3289407 w 3289407"/>
                <a:gd name="connsiteY1-174" fmla="*/ 541435 h 922704"/>
                <a:gd name="connsiteX2-175" fmla="*/ 945108 w 3289407"/>
                <a:gd name="connsiteY2-176" fmla="*/ 884498 h 922704"/>
                <a:gd name="connsiteX3-177" fmla="*/ 0 w 3289407"/>
                <a:gd name="connsiteY3-178" fmla="*/ 384340 h 922704"/>
                <a:gd name="connsiteX4-179" fmla="*/ 2350437 w 3289407"/>
                <a:gd name="connsiteY4-180" fmla="*/ 41278 h 922704"/>
                <a:gd name="connsiteX0-181" fmla="*/ 2350437 w 3289407"/>
                <a:gd name="connsiteY0-182" fmla="*/ 41142 h 922568"/>
                <a:gd name="connsiteX1-183" fmla="*/ 3289407 w 3289407"/>
                <a:gd name="connsiteY1-184" fmla="*/ 541299 h 922568"/>
                <a:gd name="connsiteX2-185" fmla="*/ 945108 w 3289407"/>
                <a:gd name="connsiteY2-186" fmla="*/ 884362 h 922568"/>
                <a:gd name="connsiteX3-187" fmla="*/ 0 w 3289407"/>
                <a:gd name="connsiteY3-188" fmla="*/ 384204 h 922568"/>
                <a:gd name="connsiteX4-189" fmla="*/ 2350437 w 3289407"/>
                <a:gd name="connsiteY4-190" fmla="*/ 41142 h 922568"/>
                <a:gd name="connsiteX0-191" fmla="*/ 2350437 w 3289407"/>
                <a:gd name="connsiteY0-192" fmla="*/ 41142 h 924386"/>
                <a:gd name="connsiteX1-193" fmla="*/ 3289407 w 3289407"/>
                <a:gd name="connsiteY1-194" fmla="*/ 541299 h 924386"/>
                <a:gd name="connsiteX2-195" fmla="*/ 945108 w 3289407"/>
                <a:gd name="connsiteY2-196" fmla="*/ 884362 h 924386"/>
                <a:gd name="connsiteX3-197" fmla="*/ 0 w 3289407"/>
                <a:gd name="connsiteY3-198" fmla="*/ 384204 h 924386"/>
                <a:gd name="connsiteX4-199" fmla="*/ 2350437 w 3289407"/>
                <a:gd name="connsiteY4-200" fmla="*/ 41142 h 924386"/>
                <a:gd name="connsiteX0-201" fmla="*/ 2350437 w 3289407"/>
                <a:gd name="connsiteY0-202" fmla="*/ 41142 h 925097"/>
                <a:gd name="connsiteX1-203" fmla="*/ 3289407 w 3289407"/>
                <a:gd name="connsiteY1-204" fmla="*/ 541299 h 925097"/>
                <a:gd name="connsiteX2-205" fmla="*/ 945108 w 3289407"/>
                <a:gd name="connsiteY2-206" fmla="*/ 884362 h 925097"/>
                <a:gd name="connsiteX3-207" fmla="*/ 0 w 3289407"/>
                <a:gd name="connsiteY3-208" fmla="*/ 384204 h 925097"/>
                <a:gd name="connsiteX4-209" fmla="*/ 2350437 w 3289407"/>
                <a:gd name="connsiteY4-210" fmla="*/ 41142 h 925097"/>
                <a:gd name="connsiteX0-211" fmla="*/ 2350437 w 3289407"/>
                <a:gd name="connsiteY0-212" fmla="*/ 41142 h 925097"/>
                <a:gd name="connsiteX1-213" fmla="*/ 3289407 w 3289407"/>
                <a:gd name="connsiteY1-214" fmla="*/ 541299 h 925097"/>
                <a:gd name="connsiteX2-215" fmla="*/ 945108 w 3289407"/>
                <a:gd name="connsiteY2-216" fmla="*/ 884362 h 925097"/>
                <a:gd name="connsiteX3-217" fmla="*/ 0 w 3289407"/>
                <a:gd name="connsiteY3-218" fmla="*/ 384204 h 925097"/>
                <a:gd name="connsiteX4-219" fmla="*/ 2350437 w 3289407"/>
                <a:gd name="connsiteY4-220" fmla="*/ 41142 h 925097"/>
                <a:gd name="connsiteX0-221" fmla="*/ 2350437 w 3289407"/>
                <a:gd name="connsiteY0-222" fmla="*/ 41142 h 925212"/>
                <a:gd name="connsiteX1-223" fmla="*/ 3289407 w 3289407"/>
                <a:gd name="connsiteY1-224" fmla="*/ 543680 h 925212"/>
                <a:gd name="connsiteX2-225" fmla="*/ 945108 w 3289407"/>
                <a:gd name="connsiteY2-226" fmla="*/ 884362 h 925212"/>
                <a:gd name="connsiteX3-227" fmla="*/ 0 w 3289407"/>
                <a:gd name="connsiteY3-228" fmla="*/ 384204 h 925212"/>
                <a:gd name="connsiteX4-229" fmla="*/ 2350437 w 3289407"/>
                <a:gd name="connsiteY4-230" fmla="*/ 41142 h 925212"/>
                <a:gd name="connsiteX0-231" fmla="*/ 2350437 w 3287026"/>
                <a:gd name="connsiteY0-232" fmla="*/ 41142 h 925327"/>
                <a:gd name="connsiteX1-233" fmla="*/ 3287026 w 3287026"/>
                <a:gd name="connsiteY1-234" fmla="*/ 546061 h 925327"/>
                <a:gd name="connsiteX2-235" fmla="*/ 945108 w 3287026"/>
                <a:gd name="connsiteY2-236" fmla="*/ 884362 h 925327"/>
                <a:gd name="connsiteX3-237" fmla="*/ 0 w 3287026"/>
                <a:gd name="connsiteY3-238" fmla="*/ 384204 h 925327"/>
                <a:gd name="connsiteX4-239" fmla="*/ 2350437 w 3287026"/>
                <a:gd name="connsiteY4-240" fmla="*/ 41142 h 925327"/>
              </a:gdLst>
              <a:ahLst/>
              <a:cxnLst>
                <a:cxn ang="0">
                  <a:pos x="connsiteX0-231" y="connsiteY0-232"/>
                </a:cxn>
                <a:cxn ang="0">
                  <a:pos x="connsiteX1-233" y="connsiteY1-234"/>
                </a:cxn>
                <a:cxn ang="0">
                  <a:pos x="connsiteX2-235" y="connsiteY2-236"/>
                </a:cxn>
                <a:cxn ang="0">
                  <a:pos x="connsiteX3-237" y="connsiteY3-238"/>
                </a:cxn>
                <a:cxn ang="0">
                  <a:pos x="connsiteX4-239" y="connsiteY4-240"/>
                </a:cxn>
              </a:cxnLst>
              <a:rect l="l" t="t" r="r" b="b"/>
              <a:pathLst>
                <a:path w="3287026" h="925327">
                  <a:moveTo>
                    <a:pt x="2350437" y="41142"/>
                  </a:moveTo>
                  <a:lnTo>
                    <a:pt x="3287026" y="546061"/>
                  </a:lnTo>
                  <a:cubicBezTo>
                    <a:pt x="2390014" y="388345"/>
                    <a:pt x="1800122" y="1099692"/>
                    <a:pt x="945108" y="884362"/>
                  </a:cubicBezTo>
                  <a:lnTo>
                    <a:pt x="0" y="384204"/>
                  </a:lnTo>
                  <a:cubicBezTo>
                    <a:pt x="832574" y="564423"/>
                    <a:pt x="1625258" y="-178966"/>
                    <a:pt x="2350437" y="41142"/>
                  </a:cubicBezTo>
                  <a:close/>
                </a:path>
              </a:pathLst>
            </a:custGeom>
            <a:gradFill flip="none" rotWithShape="1">
              <a:gsLst>
                <a:gs pos="0">
                  <a:srgbClr val="1C70A4">
                    <a:shade val="30000"/>
                    <a:satMod val="115000"/>
                  </a:srgbClr>
                </a:gs>
                <a:gs pos="50000">
                  <a:srgbClr val="1C70A4">
                    <a:shade val="67500"/>
                    <a:satMod val="115000"/>
                  </a:srgbClr>
                </a:gs>
                <a:gs pos="100000">
                  <a:srgbClr val="1C70A4">
                    <a:shade val="100000"/>
                    <a:satMod val="115000"/>
                  </a:srgbClr>
                </a:gs>
              </a:gsLst>
              <a:lin ang="2700000" scaled="1"/>
              <a:tileRect/>
            </a:gradFill>
            <a:ln w="6350" cap="flat" cmpd="sng" algn="ctr">
              <a:noFill/>
              <a:prstDash val="solid"/>
            </a:ln>
            <a:effectLst/>
          </p:spPr>
          <p:txBody>
            <a:bodyPr anchor="ctr"/>
            <a:lstStyle/>
            <a:p>
              <a:pPr algn="ctr" fontAlgn="auto">
                <a:spcBef>
                  <a:spcPts val="0"/>
                </a:spcBef>
                <a:spcAft>
                  <a:spcPts val="0"/>
                </a:spcAft>
                <a:buFontTx/>
                <a:buNone/>
                <a:defRPr/>
              </a:pPr>
              <a:endParaRPr lang="zh-CN" altLang="en-US" kern="0">
                <a:solidFill>
                  <a:prstClr val="white"/>
                </a:solidFill>
              </a:endParaRPr>
            </a:p>
          </p:txBody>
        </p:sp>
      </p:grpSp>
      <p:grpSp>
        <p:nvGrpSpPr>
          <p:cNvPr id="16" name="组合 15"/>
          <p:cNvGrpSpPr>
            <a:grpSpLocks/>
          </p:cNvGrpSpPr>
          <p:nvPr/>
        </p:nvGrpSpPr>
        <p:grpSpPr bwMode="auto">
          <a:xfrm>
            <a:off x="1525588" y="2773363"/>
            <a:ext cx="2778125" cy="925512"/>
            <a:chOff x="3342354" y="1238968"/>
            <a:chExt cx="3296012" cy="1097933"/>
          </a:xfrm>
        </p:grpSpPr>
        <p:sp>
          <p:nvSpPr>
            <p:cNvPr id="17" name="矩形 1"/>
            <p:cNvSpPr/>
            <p:nvPr/>
          </p:nvSpPr>
          <p:spPr>
            <a:xfrm>
              <a:off x="3349888" y="1625033"/>
              <a:ext cx="934184" cy="676087"/>
            </a:xfrm>
            <a:custGeom>
              <a:avLst/>
              <a:gdLst>
                <a:gd name="connsiteX0" fmla="*/ 0 w 1080120"/>
                <a:gd name="connsiteY0" fmla="*/ 0 h 432048"/>
                <a:gd name="connsiteX1" fmla="*/ 1080120 w 1080120"/>
                <a:gd name="connsiteY1" fmla="*/ 0 h 432048"/>
                <a:gd name="connsiteX2" fmla="*/ 1080120 w 1080120"/>
                <a:gd name="connsiteY2" fmla="*/ 432048 h 432048"/>
                <a:gd name="connsiteX3" fmla="*/ 0 w 1080120"/>
                <a:gd name="connsiteY3" fmla="*/ 432048 h 432048"/>
                <a:gd name="connsiteX4" fmla="*/ 0 w 1080120"/>
                <a:gd name="connsiteY4" fmla="*/ 0 h 432048"/>
                <a:gd name="connsiteX0-1" fmla="*/ 0 w 1147626"/>
                <a:gd name="connsiteY0-2" fmla="*/ 0 h 886179"/>
                <a:gd name="connsiteX1-3" fmla="*/ 1147626 w 1147626"/>
                <a:gd name="connsiteY1-4" fmla="*/ 454131 h 886179"/>
                <a:gd name="connsiteX2-5" fmla="*/ 1147626 w 1147626"/>
                <a:gd name="connsiteY2-6" fmla="*/ 886179 h 886179"/>
                <a:gd name="connsiteX3-7" fmla="*/ 67506 w 1147626"/>
                <a:gd name="connsiteY3-8" fmla="*/ 886179 h 886179"/>
                <a:gd name="connsiteX4-9" fmla="*/ 0 w 1147626"/>
                <a:gd name="connsiteY4-10" fmla="*/ 0 h 886179"/>
                <a:gd name="connsiteX0-11" fmla="*/ 0 w 1147626"/>
                <a:gd name="connsiteY0-12" fmla="*/ 0 h 886179"/>
                <a:gd name="connsiteX1-13" fmla="*/ 929765 w 1147626"/>
                <a:gd name="connsiteY1-14" fmla="*/ 506295 h 886179"/>
                <a:gd name="connsiteX2-15" fmla="*/ 1147626 w 1147626"/>
                <a:gd name="connsiteY2-16" fmla="*/ 886179 h 886179"/>
                <a:gd name="connsiteX3-17" fmla="*/ 67506 w 1147626"/>
                <a:gd name="connsiteY3-18" fmla="*/ 886179 h 886179"/>
                <a:gd name="connsiteX4-19" fmla="*/ 0 w 1147626"/>
                <a:gd name="connsiteY4-20" fmla="*/ 0 h 886179"/>
                <a:gd name="connsiteX0-21" fmla="*/ 0 w 929765"/>
                <a:gd name="connsiteY0-22" fmla="*/ 0 h 886179"/>
                <a:gd name="connsiteX1-23" fmla="*/ 929765 w 929765"/>
                <a:gd name="connsiteY1-24" fmla="*/ 506295 h 886179"/>
                <a:gd name="connsiteX2-25" fmla="*/ 926697 w 929765"/>
                <a:gd name="connsiteY2-26" fmla="*/ 686729 h 886179"/>
                <a:gd name="connsiteX3-27" fmla="*/ 67506 w 929765"/>
                <a:gd name="connsiteY3-28" fmla="*/ 886179 h 886179"/>
                <a:gd name="connsiteX4-29" fmla="*/ 0 w 929765"/>
                <a:gd name="connsiteY4-30" fmla="*/ 0 h 886179"/>
                <a:gd name="connsiteX0-31" fmla="*/ 3068 w 932833"/>
                <a:gd name="connsiteY0-32" fmla="*/ 0 h 686729"/>
                <a:gd name="connsiteX1-33" fmla="*/ 932833 w 932833"/>
                <a:gd name="connsiteY1-34" fmla="*/ 506295 h 686729"/>
                <a:gd name="connsiteX2-35" fmla="*/ 929765 w 932833"/>
                <a:gd name="connsiteY2-36" fmla="*/ 686729 h 686729"/>
                <a:gd name="connsiteX3-37" fmla="*/ 0 w 932833"/>
                <a:gd name="connsiteY3-38" fmla="*/ 168160 h 686729"/>
                <a:gd name="connsiteX4-39" fmla="*/ 3068 w 932833"/>
                <a:gd name="connsiteY4-40" fmla="*/ 0 h 686729"/>
                <a:gd name="connsiteX0-41" fmla="*/ 6136 w 932833"/>
                <a:gd name="connsiteY0-42" fmla="*/ 0 h 674455"/>
                <a:gd name="connsiteX1-43" fmla="*/ 932833 w 932833"/>
                <a:gd name="connsiteY1-44" fmla="*/ 494021 h 674455"/>
                <a:gd name="connsiteX2-45" fmla="*/ 929765 w 932833"/>
                <a:gd name="connsiteY2-46" fmla="*/ 674455 h 674455"/>
                <a:gd name="connsiteX3-47" fmla="*/ 0 w 932833"/>
                <a:gd name="connsiteY3-48" fmla="*/ 155886 h 674455"/>
                <a:gd name="connsiteX4-49" fmla="*/ 6136 w 932833"/>
                <a:gd name="connsiteY4-50" fmla="*/ 0 h 674455"/>
                <a:gd name="connsiteX0-51" fmla="*/ 295 w 933129"/>
                <a:gd name="connsiteY0-52" fmla="*/ 0 h 674455"/>
                <a:gd name="connsiteX1-53" fmla="*/ 933129 w 933129"/>
                <a:gd name="connsiteY1-54" fmla="*/ 494021 h 674455"/>
                <a:gd name="connsiteX2-55" fmla="*/ 930061 w 933129"/>
                <a:gd name="connsiteY2-56" fmla="*/ 674455 h 674455"/>
                <a:gd name="connsiteX3-57" fmla="*/ 296 w 933129"/>
                <a:gd name="connsiteY3-58" fmla="*/ 155886 h 674455"/>
                <a:gd name="connsiteX4-59" fmla="*/ 295 w 933129"/>
                <a:gd name="connsiteY4-60" fmla="*/ 0 h 674455"/>
                <a:gd name="connsiteX0-61" fmla="*/ 295 w 935588"/>
                <a:gd name="connsiteY0-62" fmla="*/ 0 h 674455"/>
                <a:gd name="connsiteX1-63" fmla="*/ 935588 w 935588"/>
                <a:gd name="connsiteY1-64" fmla="*/ 486646 h 674455"/>
                <a:gd name="connsiteX2-65" fmla="*/ 930061 w 935588"/>
                <a:gd name="connsiteY2-66" fmla="*/ 674455 h 674455"/>
                <a:gd name="connsiteX3-67" fmla="*/ 296 w 935588"/>
                <a:gd name="connsiteY3-68" fmla="*/ 155886 h 674455"/>
                <a:gd name="connsiteX4-69" fmla="*/ 295 w 935588"/>
                <a:gd name="connsiteY4-70" fmla="*/ 0 h 674455"/>
              </a:gdLst>
              <a:ahLst/>
              <a:cxnLst>
                <a:cxn ang="0">
                  <a:pos x="connsiteX0-61" y="connsiteY0-62"/>
                </a:cxn>
                <a:cxn ang="0">
                  <a:pos x="connsiteX1-63" y="connsiteY1-64"/>
                </a:cxn>
                <a:cxn ang="0">
                  <a:pos x="connsiteX2-65" y="connsiteY2-66"/>
                </a:cxn>
                <a:cxn ang="0">
                  <a:pos x="connsiteX3-67" y="connsiteY3-68"/>
                </a:cxn>
                <a:cxn ang="0">
                  <a:pos x="connsiteX4-69" y="connsiteY4-70"/>
                </a:cxn>
              </a:cxnLst>
              <a:rect l="l" t="t" r="r" b="b"/>
              <a:pathLst>
                <a:path w="935588" h="674455">
                  <a:moveTo>
                    <a:pt x="295" y="0"/>
                  </a:moveTo>
                  <a:lnTo>
                    <a:pt x="935588" y="486646"/>
                  </a:lnTo>
                  <a:cubicBezTo>
                    <a:pt x="934565" y="546791"/>
                    <a:pt x="931084" y="614310"/>
                    <a:pt x="930061" y="674455"/>
                  </a:cubicBezTo>
                  <a:lnTo>
                    <a:pt x="296" y="155886"/>
                  </a:lnTo>
                  <a:cubicBezTo>
                    <a:pt x="1319" y="99833"/>
                    <a:pt x="-728" y="56053"/>
                    <a:pt x="295" y="0"/>
                  </a:cubicBezTo>
                  <a:close/>
                </a:path>
              </a:pathLst>
            </a:custGeom>
            <a:gradFill flip="none" rotWithShape="1">
              <a:gsLst>
                <a:gs pos="0">
                  <a:srgbClr val="41A3DF">
                    <a:shade val="30000"/>
                    <a:satMod val="115000"/>
                  </a:srgbClr>
                </a:gs>
                <a:gs pos="50000">
                  <a:srgbClr val="41A3DF">
                    <a:shade val="67500"/>
                    <a:satMod val="115000"/>
                  </a:srgbClr>
                </a:gs>
                <a:gs pos="100000">
                  <a:srgbClr val="41A3DF">
                    <a:shade val="100000"/>
                    <a:satMod val="115000"/>
                  </a:srgbClr>
                </a:gs>
              </a:gsLst>
              <a:lin ang="2700000" scaled="1"/>
              <a:tileRect/>
            </a:gradFill>
            <a:ln w="1270" cap="flat" cmpd="sng" algn="ctr">
              <a:noFill/>
              <a:prstDash val="sysDot"/>
            </a:ln>
            <a:effectLst/>
          </p:spPr>
          <p:txBody>
            <a:bodyPr anchor="ctr"/>
            <a:lstStyle/>
            <a:p>
              <a:pPr algn="ctr" fontAlgn="auto">
                <a:spcBef>
                  <a:spcPts val="0"/>
                </a:spcBef>
                <a:spcAft>
                  <a:spcPts val="0"/>
                </a:spcAft>
                <a:buFontTx/>
                <a:buNone/>
                <a:defRPr/>
              </a:pPr>
              <a:endParaRPr lang="zh-CN" altLang="en-US" sz="1400" kern="0">
                <a:solidFill>
                  <a:prstClr val="white"/>
                </a:solidFill>
              </a:endParaRPr>
            </a:p>
          </p:txBody>
        </p:sp>
        <p:sp>
          <p:nvSpPr>
            <p:cNvPr id="18" name="矩形 1"/>
            <p:cNvSpPr/>
            <p:nvPr/>
          </p:nvSpPr>
          <p:spPr>
            <a:xfrm>
              <a:off x="4278421" y="1749328"/>
              <a:ext cx="2359945" cy="587573"/>
            </a:xfrm>
            <a:custGeom>
              <a:avLst/>
              <a:gdLst>
                <a:gd name="connsiteX0" fmla="*/ 0 w 1080120"/>
                <a:gd name="connsiteY0" fmla="*/ 0 h 432048"/>
                <a:gd name="connsiteX1" fmla="*/ 1080120 w 1080120"/>
                <a:gd name="connsiteY1" fmla="*/ 0 h 432048"/>
                <a:gd name="connsiteX2" fmla="*/ 1080120 w 1080120"/>
                <a:gd name="connsiteY2" fmla="*/ 432048 h 432048"/>
                <a:gd name="connsiteX3" fmla="*/ 0 w 1080120"/>
                <a:gd name="connsiteY3" fmla="*/ 432048 h 432048"/>
                <a:gd name="connsiteX4" fmla="*/ 0 w 1080120"/>
                <a:gd name="connsiteY4" fmla="*/ 0 h 432048"/>
                <a:gd name="connsiteX0-1" fmla="*/ 0 w 1147626"/>
                <a:gd name="connsiteY0-2" fmla="*/ 0 h 886179"/>
                <a:gd name="connsiteX1-3" fmla="*/ 1147626 w 1147626"/>
                <a:gd name="connsiteY1-4" fmla="*/ 454131 h 886179"/>
                <a:gd name="connsiteX2-5" fmla="*/ 1147626 w 1147626"/>
                <a:gd name="connsiteY2-6" fmla="*/ 886179 h 886179"/>
                <a:gd name="connsiteX3-7" fmla="*/ 67506 w 1147626"/>
                <a:gd name="connsiteY3-8" fmla="*/ 886179 h 886179"/>
                <a:gd name="connsiteX4-9" fmla="*/ 0 w 1147626"/>
                <a:gd name="connsiteY4-10" fmla="*/ 0 h 886179"/>
                <a:gd name="connsiteX0-11" fmla="*/ 0 w 1147626"/>
                <a:gd name="connsiteY0-12" fmla="*/ 0 h 886179"/>
                <a:gd name="connsiteX1-13" fmla="*/ 929765 w 1147626"/>
                <a:gd name="connsiteY1-14" fmla="*/ 506295 h 886179"/>
                <a:gd name="connsiteX2-15" fmla="*/ 1147626 w 1147626"/>
                <a:gd name="connsiteY2-16" fmla="*/ 886179 h 886179"/>
                <a:gd name="connsiteX3-17" fmla="*/ 67506 w 1147626"/>
                <a:gd name="connsiteY3-18" fmla="*/ 886179 h 886179"/>
                <a:gd name="connsiteX4-19" fmla="*/ 0 w 1147626"/>
                <a:gd name="connsiteY4-20" fmla="*/ 0 h 886179"/>
                <a:gd name="connsiteX0-21" fmla="*/ 0 w 929765"/>
                <a:gd name="connsiteY0-22" fmla="*/ 0 h 886179"/>
                <a:gd name="connsiteX1-23" fmla="*/ 929765 w 929765"/>
                <a:gd name="connsiteY1-24" fmla="*/ 506295 h 886179"/>
                <a:gd name="connsiteX2-25" fmla="*/ 926697 w 929765"/>
                <a:gd name="connsiteY2-26" fmla="*/ 686729 h 886179"/>
                <a:gd name="connsiteX3-27" fmla="*/ 67506 w 929765"/>
                <a:gd name="connsiteY3-28" fmla="*/ 886179 h 886179"/>
                <a:gd name="connsiteX4-29" fmla="*/ 0 w 929765"/>
                <a:gd name="connsiteY4-30" fmla="*/ 0 h 886179"/>
                <a:gd name="connsiteX0-31" fmla="*/ 3068 w 932833"/>
                <a:gd name="connsiteY0-32" fmla="*/ 0 h 686729"/>
                <a:gd name="connsiteX1-33" fmla="*/ 932833 w 932833"/>
                <a:gd name="connsiteY1-34" fmla="*/ 506295 h 686729"/>
                <a:gd name="connsiteX2-35" fmla="*/ 929765 w 932833"/>
                <a:gd name="connsiteY2-36" fmla="*/ 686729 h 686729"/>
                <a:gd name="connsiteX3-37" fmla="*/ 0 w 932833"/>
                <a:gd name="connsiteY3-38" fmla="*/ 168160 h 686729"/>
                <a:gd name="connsiteX4-39" fmla="*/ 3068 w 932833"/>
                <a:gd name="connsiteY4-40" fmla="*/ 0 h 686729"/>
                <a:gd name="connsiteX0-41" fmla="*/ 718019 w 932833"/>
                <a:gd name="connsiteY0-42" fmla="*/ 0 h 1002780"/>
                <a:gd name="connsiteX1-43" fmla="*/ 932833 w 932833"/>
                <a:gd name="connsiteY1-44" fmla="*/ 822346 h 1002780"/>
                <a:gd name="connsiteX2-45" fmla="*/ 929765 w 932833"/>
                <a:gd name="connsiteY2-46" fmla="*/ 1002780 h 1002780"/>
                <a:gd name="connsiteX3-47" fmla="*/ 0 w 932833"/>
                <a:gd name="connsiteY3-48" fmla="*/ 484211 h 1002780"/>
                <a:gd name="connsiteX4-49" fmla="*/ 718019 w 932833"/>
                <a:gd name="connsiteY4-50" fmla="*/ 0 h 1002780"/>
                <a:gd name="connsiteX0-51" fmla="*/ 6137 w 220951"/>
                <a:gd name="connsiteY0-52" fmla="*/ 0 h 1002780"/>
                <a:gd name="connsiteX1-53" fmla="*/ 220951 w 220951"/>
                <a:gd name="connsiteY1-54" fmla="*/ 822346 h 1002780"/>
                <a:gd name="connsiteX2-55" fmla="*/ 217883 w 220951"/>
                <a:gd name="connsiteY2-56" fmla="*/ 1002780 h 1002780"/>
                <a:gd name="connsiteX3-57" fmla="*/ 0 w 220951"/>
                <a:gd name="connsiteY3-58" fmla="*/ 180434 h 1002780"/>
                <a:gd name="connsiteX4-59" fmla="*/ 6137 w 220951"/>
                <a:gd name="connsiteY4-60" fmla="*/ 0 h 1002780"/>
                <a:gd name="connsiteX0-61" fmla="*/ 6137 w 2350459"/>
                <a:gd name="connsiteY0-62" fmla="*/ 325257 h 1328037"/>
                <a:gd name="connsiteX1-63" fmla="*/ 2350459 w 2350459"/>
                <a:gd name="connsiteY1-64" fmla="*/ 0 h 1328037"/>
                <a:gd name="connsiteX2-65" fmla="*/ 217883 w 2350459"/>
                <a:gd name="connsiteY2-66" fmla="*/ 1328037 h 1328037"/>
                <a:gd name="connsiteX3-67" fmla="*/ 0 w 2350459"/>
                <a:gd name="connsiteY3-68" fmla="*/ 505691 h 1328037"/>
                <a:gd name="connsiteX4-69" fmla="*/ 6137 w 2350459"/>
                <a:gd name="connsiteY4-70" fmla="*/ 325257 h 1328037"/>
                <a:gd name="connsiteX0-71" fmla="*/ 6137 w 2359731"/>
                <a:gd name="connsiteY0-72" fmla="*/ 325257 h 505691"/>
                <a:gd name="connsiteX1-73" fmla="*/ 2350459 w 2359731"/>
                <a:gd name="connsiteY1-74" fmla="*/ 0 h 505691"/>
                <a:gd name="connsiteX2-75" fmla="*/ 2359666 w 2359731"/>
                <a:gd name="connsiteY2-76" fmla="*/ 162024 h 505691"/>
                <a:gd name="connsiteX3-77" fmla="*/ 0 w 2359731"/>
                <a:gd name="connsiteY3-78" fmla="*/ 505691 h 505691"/>
                <a:gd name="connsiteX4-79" fmla="*/ 6137 w 2359731"/>
                <a:gd name="connsiteY4-80" fmla="*/ 325257 h 505691"/>
                <a:gd name="connsiteX0-81" fmla="*/ 6137 w 2359731"/>
                <a:gd name="connsiteY0-82" fmla="*/ 325257 h 505691"/>
                <a:gd name="connsiteX1-83" fmla="*/ 2350459 w 2359731"/>
                <a:gd name="connsiteY1-84" fmla="*/ 0 h 505691"/>
                <a:gd name="connsiteX2-85" fmla="*/ 2359666 w 2359731"/>
                <a:gd name="connsiteY2-86" fmla="*/ 162024 h 505691"/>
                <a:gd name="connsiteX3-87" fmla="*/ 0 w 2359731"/>
                <a:gd name="connsiteY3-88" fmla="*/ 505691 h 505691"/>
                <a:gd name="connsiteX4-89" fmla="*/ 6137 w 2359731"/>
                <a:gd name="connsiteY4-90" fmla="*/ 325257 h 505691"/>
                <a:gd name="connsiteX0-91" fmla="*/ 6137 w 2359731"/>
                <a:gd name="connsiteY0-92" fmla="*/ 342218 h 522652"/>
                <a:gd name="connsiteX1-93" fmla="*/ 2350459 w 2359731"/>
                <a:gd name="connsiteY1-94" fmla="*/ 16961 h 522652"/>
                <a:gd name="connsiteX2-95" fmla="*/ 2359666 w 2359731"/>
                <a:gd name="connsiteY2-96" fmla="*/ 178985 h 522652"/>
                <a:gd name="connsiteX3-97" fmla="*/ 0 w 2359731"/>
                <a:gd name="connsiteY3-98" fmla="*/ 522652 h 522652"/>
                <a:gd name="connsiteX4-99" fmla="*/ 6137 w 2359731"/>
                <a:gd name="connsiteY4-100" fmla="*/ 342218 h 522652"/>
                <a:gd name="connsiteX0-101" fmla="*/ 6137 w 2359731"/>
                <a:gd name="connsiteY0-102" fmla="*/ 339118 h 519552"/>
                <a:gd name="connsiteX1-103" fmla="*/ 2350459 w 2359731"/>
                <a:gd name="connsiteY1-104" fmla="*/ 13861 h 519552"/>
                <a:gd name="connsiteX2-105" fmla="*/ 2359666 w 2359731"/>
                <a:gd name="connsiteY2-106" fmla="*/ 175885 h 519552"/>
                <a:gd name="connsiteX3-107" fmla="*/ 0 w 2359731"/>
                <a:gd name="connsiteY3-108" fmla="*/ 519552 h 519552"/>
                <a:gd name="connsiteX4-109" fmla="*/ 6137 w 2359731"/>
                <a:gd name="connsiteY4-110" fmla="*/ 339118 h 519552"/>
                <a:gd name="connsiteX0-111" fmla="*/ 6137 w 2359731"/>
                <a:gd name="connsiteY0-112" fmla="*/ 364589 h 545023"/>
                <a:gd name="connsiteX1-113" fmla="*/ 2350459 w 2359731"/>
                <a:gd name="connsiteY1-114" fmla="*/ 39332 h 545023"/>
                <a:gd name="connsiteX2-115" fmla="*/ 2359666 w 2359731"/>
                <a:gd name="connsiteY2-116" fmla="*/ 201356 h 545023"/>
                <a:gd name="connsiteX3-117" fmla="*/ 0 w 2359731"/>
                <a:gd name="connsiteY3-118" fmla="*/ 545023 h 545023"/>
                <a:gd name="connsiteX4-119" fmla="*/ 6137 w 2359731"/>
                <a:gd name="connsiteY4-120" fmla="*/ 364589 h 545023"/>
                <a:gd name="connsiteX0-121" fmla="*/ 6137 w 2359731"/>
                <a:gd name="connsiteY0-122" fmla="*/ 362263 h 542697"/>
                <a:gd name="connsiteX1-123" fmla="*/ 2350459 w 2359731"/>
                <a:gd name="connsiteY1-124" fmla="*/ 37006 h 542697"/>
                <a:gd name="connsiteX2-125" fmla="*/ 2359666 w 2359731"/>
                <a:gd name="connsiteY2-126" fmla="*/ 199030 h 542697"/>
                <a:gd name="connsiteX3-127" fmla="*/ 0 w 2359731"/>
                <a:gd name="connsiteY3-128" fmla="*/ 542697 h 542697"/>
                <a:gd name="connsiteX4-129" fmla="*/ 6137 w 2359731"/>
                <a:gd name="connsiteY4-130" fmla="*/ 362263 h 542697"/>
                <a:gd name="connsiteX0-131" fmla="*/ 6137 w 2359731"/>
                <a:gd name="connsiteY0-132" fmla="*/ 362263 h 572970"/>
                <a:gd name="connsiteX1-133" fmla="*/ 2350459 w 2359731"/>
                <a:gd name="connsiteY1-134" fmla="*/ 37006 h 572970"/>
                <a:gd name="connsiteX2-135" fmla="*/ 2359666 w 2359731"/>
                <a:gd name="connsiteY2-136" fmla="*/ 199030 h 572970"/>
                <a:gd name="connsiteX3-137" fmla="*/ 0 w 2359731"/>
                <a:gd name="connsiteY3-138" fmla="*/ 542697 h 572970"/>
                <a:gd name="connsiteX4-139" fmla="*/ 6137 w 2359731"/>
                <a:gd name="connsiteY4-140" fmla="*/ 362263 h 572970"/>
                <a:gd name="connsiteX0-141" fmla="*/ 6137 w 2359731"/>
                <a:gd name="connsiteY0-142" fmla="*/ 362263 h 561869"/>
                <a:gd name="connsiteX1-143" fmla="*/ 2350459 w 2359731"/>
                <a:gd name="connsiteY1-144" fmla="*/ 37006 h 561869"/>
                <a:gd name="connsiteX2-145" fmla="*/ 2359666 w 2359731"/>
                <a:gd name="connsiteY2-146" fmla="*/ 199030 h 561869"/>
                <a:gd name="connsiteX3-147" fmla="*/ 0 w 2359731"/>
                <a:gd name="connsiteY3-148" fmla="*/ 542697 h 561869"/>
                <a:gd name="connsiteX4-149" fmla="*/ 6137 w 2359731"/>
                <a:gd name="connsiteY4-150" fmla="*/ 362263 h 561869"/>
                <a:gd name="connsiteX0-151" fmla="*/ 6137 w 2359731"/>
                <a:gd name="connsiteY0-152" fmla="*/ 362263 h 578020"/>
                <a:gd name="connsiteX1-153" fmla="*/ 2350459 w 2359731"/>
                <a:gd name="connsiteY1-154" fmla="*/ 37006 h 578020"/>
                <a:gd name="connsiteX2-155" fmla="*/ 2359666 w 2359731"/>
                <a:gd name="connsiteY2-156" fmla="*/ 199030 h 578020"/>
                <a:gd name="connsiteX3-157" fmla="*/ 0 w 2359731"/>
                <a:gd name="connsiteY3-158" fmla="*/ 542697 h 578020"/>
                <a:gd name="connsiteX4-159" fmla="*/ 6137 w 2359731"/>
                <a:gd name="connsiteY4-160" fmla="*/ 362263 h 578020"/>
                <a:gd name="connsiteX0-161" fmla="*/ 6137 w 2359731"/>
                <a:gd name="connsiteY0-162" fmla="*/ 362263 h 576930"/>
                <a:gd name="connsiteX1-163" fmla="*/ 2350459 w 2359731"/>
                <a:gd name="connsiteY1-164" fmla="*/ 37006 h 576930"/>
                <a:gd name="connsiteX2-165" fmla="*/ 2359666 w 2359731"/>
                <a:gd name="connsiteY2-166" fmla="*/ 199030 h 576930"/>
                <a:gd name="connsiteX3-167" fmla="*/ 0 w 2359731"/>
                <a:gd name="connsiteY3-168" fmla="*/ 542697 h 576930"/>
                <a:gd name="connsiteX4-169" fmla="*/ 6137 w 2359731"/>
                <a:gd name="connsiteY4-170" fmla="*/ 362263 h 576930"/>
                <a:gd name="connsiteX0-171" fmla="*/ 6137 w 2359731"/>
                <a:gd name="connsiteY0-172" fmla="*/ 362263 h 577791"/>
                <a:gd name="connsiteX1-173" fmla="*/ 2350459 w 2359731"/>
                <a:gd name="connsiteY1-174" fmla="*/ 37006 h 577791"/>
                <a:gd name="connsiteX2-175" fmla="*/ 2359666 w 2359731"/>
                <a:gd name="connsiteY2-176" fmla="*/ 199030 h 577791"/>
                <a:gd name="connsiteX3-177" fmla="*/ 0 w 2359731"/>
                <a:gd name="connsiteY3-178" fmla="*/ 542697 h 577791"/>
                <a:gd name="connsiteX4-179" fmla="*/ 6137 w 2359731"/>
                <a:gd name="connsiteY4-180" fmla="*/ 362263 h 577791"/>
                <a:gd name="connsiteX0-181" fmla="*/ 6137 w 2359731"/>
                <a:gd name="connsiteY0-182" fmla="*/ 362263 h 577917"/>
                <a:gd name="connsiteX1-183" fmla="*/ 2350459 w 2359731"/>
                <a:gd name="connsiteY1-184" fmla="*/ 37006 h 577917"/>
                <a:gd name="connsiteX2-185" fmla="*/ 2359666 w 2359731"/>
                <a:gd name="connsiteY2-186" fmla="*/ 202099 h 577917"/>
                <a:gd name="connsiteX3-187" fmla="*/ 0 w 2359731"/>
                <a:gd name="connsiteY3-188" fmla="*/ 542697 h 577917"/>
                <a:gd name="connsiteX4-189" fmla="*/ 6137 w 2359731"/>
                <a:gd name="connsiteY4-190" fmla="*/ 362263 h 577917"/>
                <a:gd name="connsiteX0-191" fmla="*/ 6137 w 2359731"/>
                <a:gd name="connsiteY0-192" fmla="*/ 362263 h 577677"/>
                <a:gd name="connsiteX1-193" fmla="*/ 2350459 w 2359731"/>
                <a:gd name="connsiteY1-194" fmla="*/ 37006 h 577677"/>
                <a:gd name="connsiteX2-195" fmla="*/ 2359666 w 2359731"/>
                <a:gd name="connsiteY2-196" fmla="*/ 202099 h 577677"/>
                <a:gd name="connsiteX3-197" fmla="*/ 0 w 2359731"/>
                <a:gd name="connsiteY3-198" fmla="*/ 542697 h 577677"/>
                <a:gd name="connsiteX4-199" fmla="*/ 6137 w 2359731"/>
                <a:gd name="connsiteY4-200" fmla="*/ 362263 h 577677"/>
                <a:gd name="connsiteX0-201" fmla="*/ 6137 w 2359731"/>
                <a:gd name="connsiteY0-202" fmla="*/ 362263 h 580621"/>
                <a:gd name="connsiteX1-203" fmla="*/ 2350459 w 2359731"/>
                <a:gd name="connsiteY1-204" fmla="*/ 37006 h 580621"/>
                <a:gd name="connsiteX2-205" fmla="*/ 2359666 w 2359731"/>
                <a:gd name="connsiteY2-206" fmla="*/ 202099 h 580621"/>
                <a:gd name="connsiteX3-207" fmla="*/ 0 w 2359731"/>
                <a:gd name="connsiteY3-208" fmla="*/ 545765 h 580621"/>
                <a:gd name="connsiteX4-209" fmla="*/ 6137 w 2359731"/>
                <a:gd name="connsiteY4-210" fmla="*/ 362263 h 580621"/>
                <a:gd name="connsiteX0-211" fmla="*/ 15343 w 2368937"/>
                <a:gd name="connsiteY0-212" fmla="*/ 362263 h 580621"/>
                <a:gd name="connsiteX1-213" fmla="*/ 2359665 w 2368937"/>
                <a:gd name="connsiteY1-214" fmla="*/ 37006 h 580621"/>
                <a:gd name="connsiteX2-215" fmla="*/ 2368872 w 2368937"/>
                <a:gd name="connsiteY2-216" fmla="*/ 202099 h 580621"/>
                <a:gd name="connsiteX3-217" fmla="*/ 0 w 2368937"/>
                <a:gd name="connsiteY3-218" fmla="*/ 545765 h 580621"/>
                <a:gd name="connsiteX4-219" fmla="*/ 15343 w 2368937"/>
                <a:gd name="connsiteY4-220" fmla="*/ 362263 h 580621"/>
                <a:gd name="connsiteX0-221" fmla="*/ 12962 w 2368937"/>
                <a:gd name="connsiteY0-222" fmla="*/ 369112 h 580326"/>
                <a:gd name="connsiteX1-223" fmla="*/ 2359665 w 2368937"/>
                <a:gd name="connsiteY1-224" fmla="*/ 36711 h 580326"/>
                <a:gd name="connsiteX2-225" fmla="*/ 2368872 w 2368937"/>
                <a:gd name="connsiteY2-226" fmla="*/ 201804 h 580326"/>
                <a:gd name="connsiteX3-227" fmla="*/ 0 w 2368937"/>
                <a:gd name="connsiteY3-228" fmla="*/ 545470 h 580326"/>
                <a:gd name="connsiteX4-229" fmla="*/ 12962 w 2368937"/>
                <a:gd name="connsiteY4-230" fmla="*/ 369112 h 580326"/>
                <a:gd name="connsiteX0-231" fmla="*/ 8200 w 2364175"/>
                <a:gd name="connsiteY0-232" fmla="*/ 369112 h 578041"/>
                <a:gd name="connsiteX1-233" fmla="*/ 2354903 w 2364175"/>
                <a:gd name="connsiteY1-234" fmla="*/ 36711 h 578041"/>
                <a:gd name="connsiteX2-235" fmla="*/ 2364110 w 2364175"/>
                <a:gd name="connsiteY2-236" fmla="*/ 201804 h 578041"/>
                <a:gd name="connsiteX3-237" fmla="*/ 0 w 2364175"/>
                <a:gd name="connsiteY3-238" fmla="*/ 543089 h 578041"/>
                <a:gd name="connsiteX4-239" fmla="*/ 8200 w 2364175"/>
                <a:gd name="connsiteY4-240" fmla="*/ 369112 h 578041"/>
                <a:gd name="connsiteX0-241" fmla="*/ 3438 w 2359413"/>
                <a:gd name="connsiteY0-242" fmla="*/ 369112 h 584898"/>
                <a:gd name="connsiteX1-243" fmla="*/ 2350141 w 2359413"/>
                <a:gd name="connsiteY1-244" fmla="*/ 36711 h 584898"/>
                <a:gd name="connsiteX2-245" fmla="*/ 2359348 w 2359413"/>
                <a:gd name="connsiteY2-246" fmla="*/ 201804 h 584898"/>
                <a:gd name="connsiteX3-247" fmla="*/ 0 w 2359413"/>
                <a:gd name="connsiteY3-248" fmla="*/ 550233 h 584898"/>
                <a:gd name="connsiteX4-249" fmla="*/ 3438 w 2359413"/>
                <a:gd name="connsiteY4-250" fmla="*/ 369112 h 584898"/>
                <a:gd name="connsiteX0-251" fmla="*/ 1057 w 2357032"/>
                <a:gd name="connsiteY0-252" fmla="*/ 369112 h 584898"/>
                <a:gd name="connsiteX1-253" fmla="*/ 2347760 w 2357032"/>
                <a:gd name="connsiteY1-254" fmla="*/ 36711 h 584898"/>
                <a:gd name="connsiteX2-255" fmla="*/ 2356967 w 2357032"/>
                <a:gd name="connsiteY2-256" fmla="*/ 201804 h 584898"/>
                <a:gd name="connsiteX3-257" fmla="*/ 0 w 2357032"/>
                <a:gd name="connsiteY3-258" fmla="*/ 550233 h 584898"/>
                <a:gd name="connsiteX4-259" fmla="*/ 1057 w 2357032"/>
                <a:gd name="connsiteY4-260" fmla="*/ 369112 h 584898"/>
                <a:gd name="connsiteX0-261" fmla="*/ 3438 w 2359413"/>
                <a:gd name="connsiteY0-262" fmla="*/ 369112 h 587186"/>
                <a:gd name="connsiteX1-263" fmla="*/ 2350141 w 2359413"/>
                <a:gd name="connsiteY1-264" fmla="*/ 36711 h 587186"/>
                <a:gd name="connsiteX2-265" fmla="*/ 2359348 w 2359413"/>
                <a:gd name="connsiteY2-266" fmla="*/ 201804 h 587186"/>
                <a:gd name="connsiteX3-267" fmla="*/ 0 w 2359413"/>
                <a:gd name="connsiteY3-268" fmla="*/ 552615 h 587186"/>
                <a:gd name="connsiteX4-269" fmla="*/ 3438 w 2359413"/>
                <a:gd name="connsiteY4-270" fmla="*/ 369112 h 587186"/>
              </a:gdLst>
              <a:ahLst/>
              <a:cxnLst>
                <a:cxn ang="0">
                  <a:pos x="connsiteX0-261" y="connsiteY0-262"/>
                </a:cxn>
                <a:cxn ang="0">
                  <a:pos x="connsiteX1-263" y="connsiteY1-264"/>
                </a:cxn>
                <a:cxn ang="0">
                  <a:pos x="connsiteX2-265" y="connsiteY2-266"/>
                </a:cxn>
                <a:cxn ang="0">
                  <a:pos x="connsiteX3-267" y="connsiteY3-268"/>
                </a:cxn>
                <a:cxn ang="0">
                  <a:pos x="connsiteX4-269" y="connsiteY4-270"/>
                </a:cxn>
              </a:cxnLst>
              <a:rect l="l" t="t" r="r" b="b"/>
              <a:pathLst>
                <a:path w="2359413" h="587186">
                  <a:moveTo>
                    <a:pt x="3438" y="369112"/>
                  </a:moveTo>
                  <a:cubicBezTo>
                    <a:pt x="846249" y="601292"/>
                    <a:pt x="1577906" y="-173990"/>
                    <a:pt x="2350141" y="36711"/>
                  </a:cubicBezTo>
                  <a:cubicBezTo>
                    <a:pt x="2349118" y="96856"/>
                    <a:pt x="2360371" y="141659"/>
                    <a:pt x="2359348" y="201804"/>
                  </a:cubicBezTo>
                  <a:cubicBezTo>
                    <a:pt x="1575861" y="309"/>
                    <a:pt x="804967" y="754111"/>
                    <a:pt x="0" y="552615"/>
                  </a:cubicBezTo>
                  <a:cubicBezTo>
                    <a:pt x="1023" y="496562"/>
                    <a:pt x="2415" y="425165"/>
                    <a:pt x="3438" y="369112"/>
                  </a:cubicBezTo>
                  <a:close/>
                </a:path>
              </a:pathLst>
            </a:custGeom>
            <a:gradFill flip="none" rotWithShape="1">
              <a:gsLst>
                <a:gs pos="0">
                  <a:srgbClr val="41A3DF">
                    <a:shade val="30000"/>
                    <a:satMod val="115000"/>
                  </a:srgbClr>
                </a:gs>
                <a:gs pos="50000">
                  <a:srgbClr val="41A3DF">
                    <a:shade val="67500"/>
                    <a:satMod val="115000"/>
                  </a:srgbClr>
                </a:gs>
                <a:gs pos="100000">
                  <a:srgbClr val="41A3DF">
                    <a:shade val="100000"/>
                    <a:satMod val="115000"/>
                  </a:srgbClr>
                </a:gs>
              </a:gsLst>
              <a:lin ang="2700000" scaled="1"/>
              <a:tileRect/>
            </a:gradFill>
            <a:ln w="1270" cap="flat" cmpd="sng" algn="ctr">
              <a:noFill/>
              <a:prstDash val="sysDot"/>
            </a:ln>
            <a:effectLst/>
          </p:spPr>
          <p:txBody>
            <a:bodyPr anchor="ctr"/>
            <a:lstStyle/>
            <a:p>
              <a:pPr algn="ctr" fontAlgn="auto">
                <a:spcBef>
                  <a:spcPts val="0"/>
                </a:spcBef>
                <a:spcAft>
                  <a:spcPts val="0"/>
                </a:spcAft>
                <a:buFontTx/>
                <a:buNone/>
                <a:defRPr/>
              </a:pPr>
              <a:endParaRPr lang="zh-CN" altLang="en-US" sz="1400" kern="0">
                <a:solidFill>
                  <a:prstClr val="white"/>
                </a:solidFill>
              </a:endParaRPr>
            </a:p>
          </p:txBody>
        </p:sp>
        <p:sp>
          <p:nvSpPr>
            <p:cNvPr id="19" name="矩形 1"/>
            <p:cNvSpPr/>
            <p:nvPr/>
          </p:nvSpPr>
          <p:spPr>
            <a:xfrm>
              <a:off x="3342354" y="1238968"/>
              <a:ext cx="3286594" cy="924674"/>
            </a:xfrm>
            <a:custGeom>
              <a:avLst/>
              <a:gdLst>
                <a:gd name="connsiteX0" fmla="*/ 0 w 1080120"/>
                <a:gd name="connsiteY0" fmla="*/ 0 h 432048"/>
                <a:gd name="connsiteX1" fmla="*/ 1080120 w 1080120"/>
                <a:gd name="connsiteY1" fmla="*/ 0 h 432048"/>
                <a:gd name="connsiteX2" fmla="*/ 1080120 w 1080120"/>
                <a:gd name="connsiteY2" fmla="*/ 432048 h 432048"/>
                <a:gd name="connsiteX3" fmla="*/ 0 w 1080120"/>
                <a:gd name="connsiteY3" fmla="*/ 432048 h 432048"/>
                <a:gd name="connsiteX4" fmla="*/ 0 w 1080120"/>
                <a:gd name="connsiteY4" fmla="*/ 0 h 432048"/>
                <a:gd name="connsiteX0-1" fmla="*/ 0 w 1147626"/>
                <a:gd name="connsiteY0-2" fmla="*/ 0 h 886179"/>
                <a:gd name="connsiteX1-3" fmla="*/ 1147626 w 1147626"/>
                <a:gd name="connsiteY1-4" fmla="*/ 454131 h 886179"/>
                <a:gd name="connsiteX2-5" fmla="*/ 1147626 w 1147626"/>
                <a:gd name="connsiteY2-6" fmla="*/ 886179 h 886179"/>
                <a:gd name="connsiteX3-7" fmla="*/ 67506 w 1147626"/>
                <a:gd name="connsiteY3-8" fmla="*/ 886179 h 886179"/>
                <a:gd name="connsiteX4-9" fmla="*/ 0 w 1147626"/>
                <a:gd name="connsiteY4-10" fmla="*/ 0 h 886179"/>
                <a:gd name="connsiteX0-11" fmla="*/ 0 w 1147626"/>
                <a:gd name="connsiteY0-12" fmla="*/ 0 h 886179"/>
                <a:gd name="connsiteX1-13" fmla="*/ 929765 w 1147626"/>
                <a:gd name="connsiteY1-14" fmla="*/ 506295 h 886179"/>
                <a:gd name="connsiteX2-15" fmla="*/ 1147626 w 1147626"/>
                <a:gd name="connsiteY2-16" fmla="*/ 886179 h 886179"/>
                <a:gd name="connsiteX3-17" fmla="*/ 67506 w 1147626"/>
                <a:gd name="connsiteY3-18" fmla="*/ 886179 h 886179"/>
                <a:gd name="connsiteX4-19" fmla="*/ 0 w 1147626"/>
                <a:gd name="connsiteY4-20" fmla="*/ 0 h 886179"/>
                <a:gd name="connsiteX0-21" fmla="*/ 0 w 929765"/>
                <a:gd name="connsiteY0-22" fmla="*/ 0 h 886179"/>
                <a:gd name="connsiteX1-23" fmla="*/ 929765 w 929765"/>
                <a:gd name="connsiteY1-24" fmla="*/ 506295 h 886179"/>
                <a:gd name="connsiteX2-25" fmla="*/ 926697 w 929765"/>
                <a:gd name="connsiteY2-26" fmla="*/ 686729 h 886179"/>
                <a:gd name="connsiteX3-27" fmla="*/ 67506 w 929765"/>
                <a:gd name="connsiteY3-28" fmla="*/ 886179 h 886179"/>
                <a:gd name="connsiteX4-29" fmla="*/ 0 w 929765"/>
                <a:gd name="connsiteY4-30" fmla="*/ 0 h 886179"/>
                <a:gd name="connsiteX0-31" fmla="*/ 3068 w 932833"/>
                <a:gd name="connsiteY0-32" fmla="*/ 0 h 686729"/>
                <a:gd name="connsiteX1-33" fmla="*/ 932833 w 932833"/>
                <a:gd name="connsiteY1-34" fmla="*/ 506295 h 686729"/>
                <a:gd name="connsiteX2-35" fmla="*/ 929765 w 932833"/>
                <a:gd name="connsiteY2-36" fmla="*/ 686729 h 686729"/>
                <a:gd name="connsiteX3-37" fmla="*/ 0 w 932833"/>
                <a:gd name="connsiteY3-38" fmla="*/ 168160 h 686729"/>
                <a:gd name="connsiteX4-39" fmla="*/ 3068 w 932833"/>
                <a:gd name="connsiteY4-40" fmla="*/ 0 h 686729"/>
                <a:gd name="connsiteX0-41" fmla="*/ 656649 w 1586414"/>
                <a:gd name="connsiteY0-42" fmla="*/ 0 h 686729"/>
                <a:gd name="connsiteX1-43" fmla="*/ 1586414 w 1586414"/>
                <a:gd name="connsiteY1-44" fmla="*/ 506295 h 686729"/>
                <a:gd name="connsiteX2-45" fmla="*/ 1583346 w 1586414"/>
                <a:gd name="connsiteY2-46" fmla="*/ 686729 h 686729"/>
                <a:gd name="connsiteX3-47" fmla="*/ 0 w 1586414"/>
                <a:gd name="connsiteY3-48" fmla="*/ 275556 h 686729"/>
                <a:gd name="connsiteX4-49" fmla="*/ 656649 w 1586414"/>
                <a:gd name="connsiteY4-50" fmla="*/ 0 h 686729"/>
                <a:gd name="connsiteX0-51" fmla="*/ 656649 w 1586414"/>
                <a:gd name="connsiteY0-52" fmla="*/ 0 h 775714"/>
                <a:gd name="connsiteX1-53" fmla="*/ 1586414 w 1586414"/>
                <a:gd name="connsiteY1-54" fmla="*/ 506295 h 775714"/>
                <a:gd name="connsiteX2-55" fmla="*/ 945108 w 1586414"/>
                <a:gd name="connsiteY2-56" fmla="*/ 775714 h 775714"/>
                <a:gd name="connsiteX3-57" fmla="*/ 0 w 1586414"/>
                <a:gd name="connsiteY3-58" fmla="*/ 275556 h 775714"/>
                <a:gd name="connsiteX4-59" fmla="*/ 656649 w 1586414"/>
                <a:gd name="connsiteY4-60" fmla="*/ 0 h 775714"/>
                <a:gd name="connsiteX0-61" fmla="*/ 656649 w 3295544"/>
                <a:gd name="connsiteY0-62" fmla="*/ 0 h 775714"/>
                <a:gd name="connsiteX1-63" fmla="*/ 3295544 w 3295544"/>
                <a:gd name="connsiteY1-64" fmla="*/ 435720 h 775714"/>
                <a:gd name="connsiteX2-65" fmla="*/ 945108 w 3295544"/>
                <a:gd name="connsiteY2-66" fmla="*/ 775714 h 775714"/>
                <a:gd name="connsiteX3-67" fmla="*/ 0 w 3295544"/>
                <a:gd name="connsiteY3-68" fmla="*/ 275556 h 775714"/>
                <a:gd name="connsiteX4-69" fmla="*/ 656649 w 3295544"/>
                <a:gd name="connsiteY4-70" fmla="*/ 0 h 775714"/>
                <a:gd name="connsiteX0-71" fmla="*/ 2350437 w 3295544"/>
                <a:gd name="connsiteY0-72" fmla="*/ 0 h 843220"/>
                <a:gd name="connsiteX1-73" fmla="*/ 3295544 w 3295544"/>
                <a:gd name="connsiteY1-74" fmla="*/ 503226 h 843220"/>
                <a:gd name="connsiteX2-75" fmla="*/ 945108 w 3295544"/>
                <a:gd name="connsiteY2-76" fmla="*/ 843220 h 843220"/>
                <a:gd name="connsiteX3-77" fmla="*/ 0 w 3295544"/>
                <a:gd name="connsiteY3-78" fmla="*/ 343062 h 843220"/>
                <a:gd name="connsiteX4-79" fmla="*/ 2350437 w 3295544"/>
                <a:gd name="connsiteY4-80" fmla="*/ 0 h 843220"/>
                <a:gd name="connsiteX0-81" fmla="*/ 2350437 w 3289407"/>
                <a:gd name="connsiteY0-82" fmla="*/ 0 h 843220"/>
                <a:gd name="connsiteX1-83" fmla="*/ 3289407 w 3289407"/>
                <a:gd name="connsiteY1-84" fmla="*/ 500157 h 843220"/>
                <a:gd name="connsiteX2-85" fmla="*/ 945108 w 3289407"/>
                <a:gd name="connsiteY2-86" fmla="*/ 843220 h 843220"/>
                <a:gd name="connsiteX3-87" fmla="*/ 0 w 3289407"/>
                <a:gd name="connsiteY3-88" fmla="*/ 343062 h 843220"/>
                <a:gd name="connsiteX4-89" fmla="*/ 2350437 w 3289407"/>
                <a:gd name="connsiteY4-90" fmla="*/ 0 h 843220"/>
                <a:gd name="connsiteX0-91" fmla="*/ 2350437 w 3289407"/>
                <a:gd name="connsiteY0-92" fmla="*/ 0 h 843220"/>
                <a:gd name="connsiteX1-93" fmla="*/ 3289407 w 3289407"/>
                <a:gd name="connsiteY1-94" fmla="*/ 500157 h 843220"/>
                <a:gd name="connsiteX2-95" fmla="*/ 945108 w 3289407"/>
                <a:gd name="connsiteY2-96" fmla="*/ 843220 h 843220"/>
                <a:gd name="connsiteX3-97" fmla="*/ 0 w 3289407"/>
                <a:gd name="connsiteY3-98" fmla="*/ 343062 h 843220"/>
                <a:gd name="connsiteX4-99" fmla="*/ 2350437 w 3289407"/>
                <a:gd name="connsiteY4-100" fmla="*/ 0 h 843220"/>
                <a:gd name="connsiteX0-101" fmla="*/ 2350437 w 3289407"/>
                <a:gd name="connsiteY0-102" fmla="*/ 0 h 862958"/>
                <a:gd name="connsiteX1-103" fmla="*/ 3289407 w 3289407"/>
                <a:gd name="connsiteY1-104" fmla="*/ 500157 h 862958"/>
                <a:gd name="connsiteX2-105" fmla="*/ 945108 w 3289407"/>
                <a:gd name="connsiteY2-106" fmla="*/ 843220 h 862958"/>
                <a:gd name="connsiteX3-107" fmla="*/ 0 w 3289407"/>
                <a:gd name="connsiteY3-108" fmla="*/ 343062 h 862958"/>
                <a:gd name="connsiteX4-109" fmla="*/ 2350437 w 3289407"/>
                <a:gd name="connsiteY4-110" fmla="*/ 0 h 862958"/>
                <a:gd name="connsiteX0-111" fmla="*/ 2350437 w 3289407"/>
                <a:gd name="connsiteY0-112" fmla="*/ 0 h 880426"/>
                <a:gd name="connsiteX1-113" fmla="*/ 3289407 w 3289407"/>
                <a:gd name="connsiteY1-114" fmla="*/ 500157 h 880426"/>
                <a:gd name="connsiteX2-115" fmla="*/ 945108 w 3289407"/>
                <a:gd name="connsiteY2-116" fmla="*/ 843220 h 880426"/>
                <a:gd name="connsiteX3-117" fmla="*/ 0 w 3289407"/>
                <a:gd name="connsiteY3-118" fmla="*/ 343062 h 880426"/>
                <a:gd name="connsiteX4-119" fmla="*/ 2350437 w 3289407"/>
                <a:gd name="connsiteY4-120" fmla="*/ 0 h 880426"/>
                <a:gd name="connsiteX0-121" fmla="*/ 2350437 w 3289407"/>
                <a:gd name="connsiteY0-122" fmla="*/ 0 h 879633"/>
                <a:gd name="connsiteX1-123" fmla="*/ 3289407 w 3289407"/>
                <a:gd name="connsiteY1-124" fmla="*/ 500157 h 879633"/>
                <a:gd name="connsiteX2-125" fmla="*/ 945108 w 3289407"/>
                <a:gd name="connsiteY2-126" fmla="*/ 843220 h 879633"/>
                <a:gd name="connsiteX3-127" fmla="*/ 0 w 3289407"/>
                <a:gd name="connsiteY3-128" fmla="*/ 343062 h 879633"/>
                <a:gd name="connsiteX4-129" fmla="*/ 2350437 w 3289407"/>
                <a:gd name="connsiteY4-130" fmla="*/ 0 h 879633"/>
                <a:gd name="connsiteX0-131" fmla="*/ 2350437 w 3289407"/>
                <a:gd name="connsiteY0-132" fmla="*/ 0 h 881426"/>
                <a:gd name="connsiteX1-133" fmla="*/ 3289407 w 3289407"/>
                <a:gd name="connsiteY1-134" fmla="*/ 500157 h 881426"/>
                <a:gd name="connsiteX2-135" fmla="*/ 945108 w 3289407"/>
                <a:gd name="connsiteY2-136" fmla="*/ 843220 h 881426"/>
                <a:gd name="connsiteX3-137" fmla="*/ 0 w 3289407"/>
                <a:gd name="connsiteY3-138" fmla="*/ 343062 h 881426"/>
                <a:gd name="connsiteX4-139" fmla="*/ 2350437 w 3289407"/>
                <a:gd name="connsiteY4-140" fmla="*/ 0 h 881426"/>
                <a:gd name="connsiteX0-141" fmla="*/ 2350437 w 3289407"/>
                <a:gd name="connsiteY0-142" fmla="*/ 0 h 881426"/>
                <a:gd name="connsiteX1-143" fmla="*/ 3289407 w 3289407"/>
                <a:gd name="connsiteY1-144" fmla="*/ 500157 h 881426"/>
                <a:gd name="connsiteX2-145" fmla="*/ 945108 w 3289407"/>
                <a:gd name="connsiteY2-146" fmla="*/ 843220 h 881426"/>
                <a:gd name="connsiteX3-147" fmla="*/ 0 w 3289407"/>
                <a:gd name="connsiteY3-148" fmla="*/ 343062 h 881426"/>
                <a:gd name="connsiteX4-149" fmla="*/ 2350437 w 3289407"/>
                <a:gd name="connsiteY4-150" fmla="*/ 0 h 881426"/>
                <a:gd name="connsiteX0-151" fmla="*/ 2350437 w 3289407"/>
                <a:gd name="connsiteY0-152" fmla="*/ 37515 h 918941"/>
                <a:gd name="connsiteX1-153" fmla="*/ 3289407 w 3289407"/>
                <a:gd name="connsiteY1-154" fmla="*/ 537672 h 918941"/>
                <a:gd name="connsiteX2-155" fmla="*/ 945108 w 3289407"/>
                <a:gd name="connsiteY2-156" fmla="*/ 880735 h 918941"/>
                <a:gd name="connsiteX3-157" fmla="*/ 0 w 3289407"/>
                <a:gd name="connsiteY3-158" fmla="*/ 380577 h 918941"/>
                <a:gd name="connsiteX4-159" fmla="*/ 2350437 w 3289407"/>
                <a:gd name="connsiteY4-160" fmla="*/ 37515 h 918941"/>
                <a:gd name="connsiteX0-161" fmla="*/ 2350437 w 3289407"/>
                <a:gd name="connsiteY0-162" fmla="*/ 35028 h 916454"/>
                <a:gd name="connsiteX1-163" fmla="*/ 3289407 w 3289407"/>
                <a:gd name="connsiteY1-164" fmla="*/ 535185 h 916454"/>
                <a:gd name="connsiteX2-165" fmla="*/ 945108 w 3289407"/>
                <a:gd name="connsiteY2-166" fmla="*/ 878248 h 916454"/>
                <a:gd name="connsiteX3-167" fmla="*/ 0 w 3289407"/>
                <a:gd name="connsiteY3-168" fmla="*/ 378090 h 916454"/>
                <a:gd name="connsiteX4-169" fmla="*/ 2350437 w 3289407"/>
                <a:gd name="connsiteY4-170" fmla="*/ 35028 h 916454"/>
                <a:gd name="connsiteX0-171" fmla="*/ 2350437 w 3289407"/>
                <a:gd name="connsiteY0-172" fmla="*/ 41278 h 922704"/>
                <a:gd name="connsiteX1-173" fmla="*/ 3289407 w 3289407"/>
                <a:gd name="connsiteY1-174" fmla="*/ 541435 h 922704"/>
                <a:gd name="connsiteX2-175" fmla="*/ 945108 w 3289407"/>
                <a:gd name="connsiteY2-176" fmla="*/ 884498 h 922704"/>
                <a:gd name="connsiteX3-177" fmla="*/ 0 w 3289407"/>
                <a:gd name="connsiteY3-178" fmla="*/ 384340 h 922704"/>
                <a:gd name="connsiteX4-179" fmla="*/ 2350437 w 3289407"/>
                <a:gd name="connsiteY4-180" fmla="*/ 41278 h 922704"/>
                <a:gd name="connsiteX0-181" fmla="*/ 2350437 w 3289407"/>
                <a:gd name="connsiteY0-182" fmla="*/ 41142 h 922568"/>
                <a:gd name="connsiteX1-183" fmla="*/ 3289407 w 3289407"/>
                <a:gd name="connsiteY1-184" fmla="*/ 541299 h 922568"/>
                <a:gd name="connsiteX2-185" fmla="*/ 945108 w 3289407"/>
                <a:gd name="connsiteY2-186" fmla="*/ 884362 h 922568"/>
                <a:gd name="connsiteX3-187" fmla="*/ 0 w 3289407"/>
                <a:gd name="connsiteY3-188" fmla="*/ 384204 h 922568"/>
                <a:gd name="connsiteX4-189" fmla="*/ 2350437 w 3289407"/>
                <a:gd name="connsiteY4-190" fmla="*/ 41142 h 922568"/>
                <a:gd name="connsiteX0-191" fmla="*/ 2350437 w 3289407"/>
                <a:gd name="connsiteY0-192" fmla="*/ 41142 h 924386"/>
                <a:gd name="connsiteX1-193" fmla="*/ 3289407 w 3289407"/>
                <a:gd name="connsiteY1-194" fmla="*/ 541299 h 924386"/>
                <a:gd name="connsiteX2-195" fmla="*/ 945108 w 3289407"/>
                <a:gd name="connsiteY2-196" fmla="*/ 884362 h 924386"/>
                <a:gd name="connsiteX3-197" fmla="*/ 0 w 3289407"/>
                <a:gd name="connsiteY3-198" fmla="*/ 384204 h 924386"/>
                <a:gd name="connsiteX4-199" fmla="*/ 2350437 w 3289407"/>
                <a:gd name="connsiteY4-200" fmla="*/ 41142 h 924386"/>
                <a:gd name="connsiteX0-201" fmla="*/ 2350437 w 3289407"/>
                <a:gd name="connsiteY0-202" fmla="*/ 41142 h 925097"/>
                <a:gd name="connsiteX1-203" fmla="*/ 3289407 w 3289407"/>
                <a:gd name="connsiteY1-204" fmla="*/ 541299 h 925097"/>
                <a:gd name="connsiteX2-205" fmla="*/ 945108 w 3289407"/>
                <a:gd name="connsiteY2-206" fmla="*/ 884362 h 925097"/>
                <a:gd name="connsiteX3-207" fmla="*/ 0 w 3289407"/>
                <a:gd name="connsiteY3-208" fmla="*/ 384204 h 925097"/>
                <a:gd name="connsiteX4-209" fmla="*/ 2350437 w 3289407"/>
                <a:gd name="connsiteY4-210" fmla="*/ 41142 h 925097"/>
                <a:gd name="connsiteX0-211" fmla="*/ 2350437 w 3289407"/>
                <a:gd name="connsiteY0-212" fmla="*/ 41142 h 925097"/>
                <a:gd name="connsiteX1-213" fmla="*/ 3289407 w 3289407"/>
                <a:gd name="connsiteY1-214" fmla="*/ 541299 h 925097"/>
                <a:gd name="connsiteX2-215" fmla="*/ 945108 w 3289407"/>
                <a:gd name="connsiteY2-216" fmla="*/ 884362 h 925097"/>
                <a:gd name="connsiteX3-217" fmla="*/ 0 w 3289407"/>
                <a:gd name="connsiteY3-218" fmla="*/ 384204 h 925097"/>
                <a:gd name="connsiteX4-219" fmla="*/ 2350437 w 3289407"/>
                <a:gd name="connsiteY4-220" fmla="*/ 41142 h 925097"/>
                <a:gd name="connsiteX0-221" fmla="*/ 2350437 w 3289407"/>
                <a:gd name="connsiteY0-222" fmla="*/ 41142 h 925212"/>
                <a:gd name="connsiteX1-223" fmla="*/ 3289407 w 3289407"/>
                <a:gd name="connsiteY1-224" fmla="*/ 543680 h 925212"/>
                <a:gd name="connsiteX2-225" fmla="*/ 945108 w 3289407"/>
                <a:gd name="connsiteY2-226" fmla="*/ 884362 h 925212"/>
                <a:gd name="connsiteX3-227" fmla="*/ 0 w 3289407"/>
                <a:gd name="connsiteY3-228" fmla="*/ 384204 h 925212"/>
                <a:gd name="connsiteX4-229" fmla="*/ 2350437 w 3289407"/>
                <a:gd name="connsiteY4-230" fmla="*/ 41142 h 925212"/>
                <a:gd name="connsiteX0-231" fmla="*/ 2350437 w 3287026"/>
                <a:gd name="connsiteY0-232" fmla="*/ 41142 h 925327"/>
                <a:gd name="connsiteX1-233" fmla="*/ 3287026 w 3287026"/>
                <a:gd name="connsiteY1-234" fmla="*/ 546061 h 925327"/>
                <a:gd name="connsiteX2-235" fmla="*/ 945108 w 3287026"/>
                <a:gd name="connsiteY2-236" fmla="*/ 884362 h 925327"/>
                <a:gd name="connsiteX3-237" fmla="*/ 0 w 3287026"/>
                <a:gd name="connsiteY3-238" fmla="*/ 384204 h 925327"/>
                <a:gd name="connsiteX4-239" fmla="*/ 2350437 w 3287026"/>
                <a:gd name="connsiteY4-240" fmla="*/ 41142 h 925327"/>
              </a:gdLst>
              <a:ahLst/>
              <a:cxnLst>
                <a:cxn ang="0">
                  <a:pos x="connsiteX0-231" y="connsiteY0-232"/>
                </a:cxn>
                <a:cxn ang="0">
                  <a:pos x="connsiteX1-233" y="connsiteY1-234"/>
                </a:cxn>
                <a:cxn ang="0">
                  <a:pos x="connsiteX2-235" y="connsiteY2-236"/>
                </a:cxn>
                <a:cxn ang="0">
                  <a:pos x="connsiteX3-237" y="connsiteY3-238"/>
                </a:cxn>
                <a:cxn ang="0">
                  <a:pos x="connsiteX4-239" y="connsiteY4-240"/>
                </a:cxn>
              </a:cxnLst>
              <a:rect l="l" t="t" r="r" b="b"/>
              <a:pathLst>
                <a:path w="3287026" h="925327">
                  <a:moveTo>
                    <a:pt x="2350437" y="41142"/>
                  </a:moveTo>
                  <a:lnTo>
                    <a:pt x="3287026" y="546061"/>
                  </a:lnTo>
                  <a:cubicBezTo>
                    <a:pt x="2390014" y="388345"/>
                    <a:pt x="1800122" y="1099692"/>
                    <a:pt x="945108" y="884362"/>
                  </a:cubicBezTo>
                  <a:lnTo>
                    <a:pt x="0" y="384204"/>
                  </a:lnTo>
                  <a:cubicBezTo>
                    <a:pt x="832574" y="564423"/>
                    <a:pt x="1625258" y="-178966"/>
                    <a:pt x="2350437" y="41142"/>
                  </a:cubicBezTo>
                  <a:close/>
                </a:path>
              </a:pathLst>
            </a:custGeom>
            <a:gradFill flip="none" rotWithShape="1">
              <a:gsLst>
                <a:gs pos="0">
                  <a:srgbClr val="41A3DF">
                    <a:shade val="30000"/>
                    <a:satMod val="115000"/>
                  </a:srgbClr>
                </a:gs>
                <a:gs pos="50000">
                  <a:srgbClr val="41A3DF">
                    <a:shade val="67500"/>
                    <a:satMod val="115000"/>
                  </a:srgbClr>
                </a:gs>
                <a:gs pos="100000">
                  <a:srgbClr val="41A3DF">
                    <a:shade val="100000"/>
                    <a:satMod val="115000"/>
                  </a:srgbClr>
                </a:gs>
              </a:gsLst>
              <a:lin ang="2700000" scaled="1"/>
              <a:tileRect/>
            </a:gradFill>
            <a:ln w="1270" cap="flat" cmpd="sng" algn="ctr">
              <a:noFill/>
              <a:prstDash val="sysDot"/>
            </a:ln>
            <a:effectLst/>
          </p:spPr>
          <p:txBody>
            <a:bodyPr anchor="ctr"/>
            <a:lstStyle/>
            <a:p>
              <a:pPr algn="ctr" fontAlgn="auto">
                <a:spcBef>
                  <a:spcPts val="0"/>
                </a:spcBef>
                <a:spcAft>
                  <a:spcPts val="0"/>
                </a:spcAft>
                <a:buFontTx/>
                <a:buNone/>
                <a:defRPr/>
              </a:pPr>
              <a:endParaRPr lang="zh-CN" altLang="en-US" sz="1400" kern="0">
                <a:solidFill>
                  <a:prstClr val="white"/>
                </a:solidFill>
              </a:endParaRPr>
            </a:p>
          </p:txBody>
        </p:sp>
      </p:grpSp>
      <p:grpSp>
        <p:nvGrpSpPr>
          <p:cNvPr id="20" name="组合 19"/>
          <p:cNvGrpSpPr>
            <a:grpSpLocks/>
          </p:cNvGrpSpPr>
          <p:nvPr/>
        </p:nvGrpSpPr>
        <p:grpSpPr bwMode="auto">
          <a:xfrm>
            <a:off x="1525588" y="2276475"/>
            <a:ext cx="2778125" cy="925513"/>
            <a:chOff x="3342354" y="1238968"/>
            <a:chExt cx="3296012" cy="1097933"/>
          </a:xfrm>
        </p:grpSpPr>
        <p:sp>
          <p:nvSpPr>
            <p:cNvPr id="21" name="矩形 1"/>
            <p:cNvSpPr/>
            <p:nvPr/>
          </p:nvSpPr>
          <p:spPr>
            <a:xfrm>
              <a:off x="3346121" y="1617501"/>
              <a:ext cx="937951" cy="683618"/>
            </a:xfrm>
            <a:custGeom>
              <a:avLst/>
              <a:gdLst>
                <a:gd name="connsiteX0" fmla="*/ 0 w 1080120"/>
                <a:gd name="connsiteY0" fmla="*/ 0 h 432048"/>
                <a:gd name="connsiteX1" fmla="*/ 1080120 w 1080120"/>
                <a:gd name="connsiteY1" fmla="*/ 0 h 432048"/>
                <a:gd name="connsiteX2" fmla="*/ 1080120 w 1080120"/>
                <a:gd name="connsiteY2" fmla="*/ 432048 h 432048"/>
                <a:gd name="connsiteX3" fmla="*/ 0 w 1080120"/>
                <a:gd name="connsiteY3" fmla="*/ 432048 h 432048"/>
                <a:gd name="connsiteX4" fmla="*/ 0 w 1080120"/>
                <a:gd name="connsiteY4" fmla="*/ 0 h 432048"/>
                <a:gd name="connsiteX0-1" fmla="*/ 0 w 1147626"/>
                <a:gd name="connsiteY0-2" fmla="*/ 0 h 886179"/>
                <a:gd name="connsiteX1-3" fmla="*/ 1147626 w 1147626"/>
                <a:gd name="connsiteY1-4" fmla="*/ 454131 h 886179"/>
                <a:gd name="connsiteX2-5" fmla="*/ 1147626 w 1147626"/>
                <a:gd name="connsiteY2-6" fmla="*/ 886179 h 886179"/>
                <a:gd name="connsiteX3-7" fmla="*/ 67506 w 1147626"/>
                <a:gd name="connsiteY3-8" fmla="*/ 886179 h 886179"/>
                <a:gd name="connsiteX4-9" fmla="*/ 0 w 1147626"/>
                <a:gd name="connsiteY4-10" fmla="*/ 0 h 886179"/>
                <a:gd name="connsiteX0-11" fmla="*/ 0 w 1147626"/>
                <a:gd name="connsiteY0-12" fmla="*/ 0 h 886179"/>
                <a:gd name="connsiteX1-13" fmla="*/ 929765 w 1147626"/>
                <a:gd name="connsiteY1-14" fmla="*/ 506295 h 886179"/>
                <a:gd name="connsiteX2-15" fmla="*/ 1147626 w 1147626"/>
                <a:gd name="connsiteY2-16" fmla="*/ 886179 h 886179"/>
                <a:gd name="connsiteX3-17" fmla="*/ 67506 w 1147626"/>
                <a:gd name="connsiteY3-18" fmla="*/ 886179 h 886179"/>
                <a:gd name="connsiteX4-19" fmla="*/ 0 w 1147626"/>
                <a:gd name="connsiteY4-20" fmla="*/ 0 h 886179"/>
                <a:gd name="connsiteX0-21" fmla="*/ 0 w 929765"/>
                <a:gd name="connsiteY0-22" fmla="*/ 0 h 886179"/>
                <a:gd name="connsiteX1-23" fmla="*/ 929765 w 929765"/>
                <a:gd name="connsiteY1-24" fmla="*/ 506295 h 886179"/>
                <a:gd name="connsiteX2-25" fmla="*/ 926697 w 929765"/>
                <a:gd name="connsiteY2-26" fmla="*/ 686729 h 886179"/>
                <a:gd name="connsiteX3-27" fmla="*/ 67506 w 929765"/>
                <a:gd name="connsiteY3-28" fmla="*/ 886179 h 886179"/>
                <a:gd name="connsiteX4-29" fmla="*/ 0 w 929765"/>
                <a:gd name="connsiteY4-30" fmla="*/ 0 h 886179"/>
                <a:gd name="connsiteX0-31" fmla="*/ 3068 w 932833"/>
                <a:gd name="connsiteY0-32" fmla="*/ 0 h 686729"/>
                <a:gd name="connsiteX1-33" fmla="*/ 932833 w 932833"/>
                <a:gd name="connsiteY1-34" fmla="*/ 506295 h 686729"/>
                <a:gd name="connsiteX2-35" fmla="*/ 929765 w 932833"/>
                <a:gd name="connsiteY2-36" fmla="*/ 686729 h 686729"/>
                <a:gd name="connsiteX3-37" fmla="*/ 0 w 932833"/>
                <a:gd name="connsiteY3-38" fmla="*/ 168160 h 686729"/>
                <a:gd name="connsiteX4-39" fmla="*/ 3068 w 932833"/>
                <a:gd name="connsiteY4-40" fmla="*/ 0 h 686729"/>
                <a:gd name="connsiteX0-41" fmla="*/ 6136 w 932833"/>
                <a:gd name="connsiteY0-42" fmla="*/ 0 h 674455"/>
                <a:gd name="connsiteX1-43" fmla="*/ 932833 w 932833"/>
                <a:gd name="connsiteY1-44" fmla="*/ 494021 h 674455"/>
                <a:gd name="connsiteX2-45" fmla="*/ 929765 w 932833"/>
                <a:gd name="connsiteY2-46" fmla="*/ 674455 h 674455"/>
                <a:gd name="connsiteX3-47" fmla="*/ 0 w 932833"/>
                <a:gd name="connsiteY3-48" fmla="*/ 155886 h 674455"/>
                <a:gd name="connsiteX4-49" fmla="*/ 6136 w 932833"/>
                <a:gd name="connsiteY4-50" fmla="*/ 0 h 674455"/>
                <a:gd name="connsiteX0-51" fmla="*/ 295 w 933129"/>
                <a:gd name="connsiteY0-52" fmla="*/ 0 h 674455"/>
                <a:gd name="connsiteX1-53" fmla="*/ 933129 w 933129"/>
                <a:gd name="connsiteY1-54" fmla="*/ 494021 h 674455"/>
                <a:gd name="connsiteX2-55" fmla="*/ 930061 w 933129"/>
                <a:gd name="connsiteY2-56" fmla="*/ 674455 h 674455"/>
                <a:gd name="connsiteX3-57" fmla="*/ 296 w 933129"/>
                <a:gd name="connsiteY3-58" fmla="*/ 155886 h 674455"/>
                <a:gd name="connsiteX4-59" fmla="*/ 295 w 933129"/>
                <a:gd name="connsiteY4-60" fmla="*/ 0 h 674455"/>
                <a:gd name="connsiteX0-61" fmla="*/ 295 w 935588"/>
                <a:gd name="connsiteY0-62" fmla="*/ 0 h 674455"/>
                <a:gd name="connsiteX1-63" fmla="*/ 935588 w 935588"/>
                <a:gd name="connsiteY1-64" fmla="*/ 486646 h 674455"/>
                <a:gd name="connsiteX2-65" fmla="*/ 930061 w 935588"/>
                <a:gd name="connsiteY2-66" fmla="*/ 674455 h 674455"/>
                <a:gd name="connsiteX3-67" fmla="*/ 296 w 935588"/>
                <a:gd name="connsiteY3-68" fmla="*/ 155886 h 674455"/>
                <a:gd name="connsiteX4-69" fmla="*/ 295 w 935588"/>
                <a:gd name="connsiteY4-70" fmla="*/ 0 h 674455"/>
                <a:gd name="connsiteX0-71" fmla="*/ 118 w 939356"/>
                <a:gd name="connsiteY0-72" fmla="*/ 0 h 682345"/>
                <a:gd name="connsiteX1-73" fmla="*/ 939356 w 939356"/>
                <a:gd name="connsiteY1-74" fmla="*/ 494536 h 682345"/>
                <a:gd name="connsiteX2-75" fmla="*/ 933829 w 939356"/>
                <a:gd name="connsiteY2-76" fmla="*/ 682345 h 682345"/>
                <a:gd name="connsiteX3-77" fmla="*/ 4064 w 939356"/>
                <a:gd name="connsiteY3-78" fmla="*/ 163776 h 682345"/>
                <a:gd name="connsiteX4-79" fmla="*/ 118 w 939356"/>
                <a:gd name="connsiteY4-80" fmla="*/ 0 h 682345"/>
              </a:gdLst>
              <a:ahLst/>
              <a:cxnLst>
                <a:cxn ang="0">
                  <a:pos x="connsiteX0-71" y="connsiteY0-72"/>
                </a:cxn>
                <a:cxn ang="0">
                  <a:pos x="connsiteX1-73" y="connsiteY1-74"/>
                </a:cxn>
                <a:cxn ang="0">
                  <a:pos x="connsiteX2-75" y="connsiteY2-76"/>
                </a:cxn>
                <a:cxn ang="0">
                  <a:pos x="connsiteX3-77" y="connsiteY3-78"/>
                </a:cxn>
                <a:cxn ang="0">
                  <a:pos x="connsiteX4-79" y="connsiteY4-80"/>
                </a:cxn>
              </a:cxnLst>
              <a:rect l="l" t="t" r="r" b="b"/>
              <a:pathLst>
                <a:path w="939356" h="682345">
                  <a:moveTo>
                    <a:pt x="118" y="0"/>
                  </a:moveTo>
                  <a:lnTo>
                    <a:pt x="939356" y="494536"/>
                  </a:lnTo>
                  <a:cubicBezTo>
                    <a:pt x="938333" y="554681"/>
                    <a:pt x="934852" y="622200"/>
                    <a:pt x="933829" y="682345"/>
                  </a:cubicBezTo>
                  <a:lnTo>
                    <a:pt x="4064" y="163776"/>
                  </a:lnTo>
                  <a:cubicBezTo>
                    <a:pt x="5087" y="107723"/>
                    <a:pt x="-905" y="56053"/>
                    <a:pt x="118" y="0"/>
                  </a:cubicBezTo>
                  <a:close/>
                </a:path>
              </a:pathLst>
            </a:custGeom>
            <a:gradFill flip="none" rotWithShape="1">
              <a:gsLst>
                <a:gs pos="0">
                  <a:srgbClr val="1C70A4">
                    <a:shade val="30000"/>
                    <a:satMod val="115000"/>
                  </a:srgbClr>
                </a:gs>
                <a:gs pos="50000">
                  <a:srgbClr val="1C70A4">
                    <a:shade val="67500"/>
                    <a:satMod val="115000"/>
                  </a:srgbClr>
                </a:gs>
                <a:gs pos="100000">
                  <a:srgbClr val="1C70A4">
                    <a:shade val="100000"/>
                    <a:satMod val="115000"/>
                  </a:srgbClr>
                </a:gs>
              </a:gsLst>
              <a:lin ang="2700000" scaled="1"/>
              <a:tileRect/>
            </a:gradFill>
            <a:ln w="1270" cap="flat" cmpd="sng" algn="ctr">
              <a:noFill/>
              <a:prstDash val="sysDot"/>
            </a:ln>
            <a:effectLst/>
          </p:spPr>
          <p:txBody>
            <a:bodyPr anchor="ctr"/>
            <a:lstStyle/>
            <a:p>
              <a:pPr algn="ctr" fontAlgn="auto">
                <a:spcBef>
                  <a:spcPts val="0"/>
                </a:spcBef>
                <a:spcAft>
                  <a:spcPts val="0"/>
                </a:spcAft>
                <a:buFontTx/>
                <a:buNone/>
                <a:defRPr/>
              </a:pPr>
              <a:endParaRPr lang="zh-CN" altLang="en-US" sz="1400" kern="0">
                <a:solidFill>
                  <a:prstClr val="white"/>
                </a:solidFill>
              </a:endParaRPr>
            </a:p>
          </p:txBody>
        </p:sp>
        <p:sp>
          <p:nvSpPr>
            <p:cNvPr id="22" name="矩形 1"/>
            <p:cNvSpPr/>
            <p:nvPr/>
          </p:nvSpPr>
          <p:spPr>
            <a:xfrm>
              <a:off x="4278421" y="1749328"/>
              <a:ext cx="2359945" cy="587573"/>
            </a:xfrm>
            <a:custGeom>
              <a:avLst/>
              <a:gdLst>
                <a:gd name="connsiteX0" fmla="*/ 0 w 1080120"/>
                <a:gd name="connsiteY0" fmla="*/ 0 h 432048"/>
                <a:gd name="connsiteX1" fmla="*/ 1080120 w 1080120"/>
                <a:gd name="connsiteY1" fmla="*/ 0 h 432048"/>
                <a:gd name="connsiteX2" fmla="*/ 1080120 w 1080120"/>
                <a:gd name="connsiteY2" fmla="*/ 432048 h 432048"/>
                <a:gd name="connsiteX3" fmla="*/ 0 w 1080120"/>
                <a:gd name="connsiteY3" fmla="*/ 432048 h 432048"/>
                <a:gd name="connsiteX4" fmla="*/ 0 w 1080120"/>
                <a:gd name="connsiteY4" fmla="*/ 0 h 432048"/>
                <a:gd name="connsiteX0-1" fmla="*/ 0 w 1147626"/>
                <a:gd name="connsiteY0-2" fmla="*/ 0 h 886179"/>
                <a:gd name="connsiteX1-3" fmla="*/ 1147626 w 1147626"/>
                <a:gd name="connsiteY1-4" fmla="*/ 454131 h 886179"/>
                <a:gd name="connsiteX2-5" fmla="*/ 1147626 w 1147626"/>
                <a:gd name="connsiteY2-6" fmla="*/ 886179 h 886179"/>
                <a:gd name="connsiteX3-7" fmla="*/ 67506 w 1147626"/>
                <a:gd name="connsiteY3-8" fmla="*/ 886179 h 886179"/>
                <a:gd name="connsiteX4-9" fmla="*/ 0 w 1147626"/>
                <a:gd name="connsiteY4-10" fmla="*/ 0 h 886179"/>
                <a:gd name="connsiteX0-11" fmla="*/ 0 w 1147626"/>
                <a:gd name="connsiteY0-12" fmla="*/ 0 h 886179"/>
                <a:gd name="connsiteX1-13" fmla="*/ 929765 w 1147626"/>
                <a:gd name="connsiteY1-14" fmla="*/ 506295 h 886179"/>
                <a:gd name="connsiteX2-15" fmla="*/ 1147626 w 1147626"/>
                <a:gd name="connsiteY2-16" fmla="*/ 886179 h 886179"/>
                <a:gd name="connsiteX3-17" fmla="*/ 67506 w 1147626"/>
                <a:gd name="connsiteY3-18" fmla="*/ 886179 h 886179"/>
                <a:gd name="connsiteX4-19" fmla="*/ 0 w 1147626"/>
                <a:gd name="connsiteY4-20" fmla="*/ 0 h 886179"/>
                <a:gd name="connsiteX0-21" fmla="*/ 0 w 929765"/>
                <a:gd name="connsiteY0-22" fmla="*/ 0 h 886179"/>
                <a:gd name="connsiteX1-23" fmla="*/ 929765 w 929765"/>
                <a:gd name="connsiteY1-24" fmla="*/ 506295 h 886179"/>
                <a:gd name="connsiteX2-25" fmla="*/ 926697 w 929765"/>
                <a:gd name="connsiteY2-26" fmla="*/ 686729 h 886179"/>
                <a:gd name="connsiteX3-27" fmla="*/ 67506 w 929765"/>
                <a:gd name="connsiteY3-28" fmla="*/ 886179 h 886179"/>
                <a:gd name="connsiteX4-29" fmla="*/ 0 w 929765"/>
                <a:gd name="connsiteY4-30" fmla="*/ 0 h 886179"/>
                <a:gd name="connsiteX0-31" fmla="*/ 3068 w 932833"/>
                <a:gd name="connsiteY0-32" fmla="*/ 0 h 686729"/>
                <a:gd name="connsiteX1-33" fmla="*/ 932833 w 932833"/>
                <a:gd name="connsiteY1-34" fmla="*/ 506295 h 686729"/>
                <a:gd name="connsiteX2-35" fmla="*/ 929765 w 932833"/>
                <a:gd name="connsiteY2-36" fmla="*/ 686729 h 686729"/>
                <a:gd name="connsiteX3-37" fmla="*/ 0 w 932833"/>
                <a:gd name="connsiteY3-38" fmla="*/ 168160 h 686729"/>
                <a:gd name="connsiteX4-39" fmla="*/ 3068 w 932833"/>
                <a:gd name="connsiteY4-40" fmla="*/ 0 h 686729"/>
                <a:gd name="connsiteX0-41" fmla="*/ 718019 w 932833"/>
                <a:gd name="connsiteY0-42" fmla="*/ 0 h 1002780"/>
                <a:gd name="connsiteX1-43" fmla="*/ 932833 w 932833"/>
                <a:gd name="connsiteY1-44" fmla="*/ 822346 h 1002780"/>
                <a:gd name="connsiteX2-45" fmla="*/ 929765 w 932833"/>
                <a:gd name="connsiteY2-46" fmla="*/ 1002780 h 1002780"/>
                <a:gd name="connsiteX3-47" fmla="*/ 0 w 932833"/>
                <a:gd name="connsiteY3-48" fmla="*/ 484211 h 1002780"/>
                <a:gd name="connsiteX4-49" fmla="*/ 718019 w 932833"/>
                <a:gd name="connsiteY4-50" fmla="*/ 0 h 1002780"/>
                <a:gd name="connsiteX0-51" fmla="*/ 6137 w 220951"/>
                <a:gd name="connsiteY0-52" fmla="*/ 0 h 1002780"/>
                <a:gd name="connsiteX1-53" fmla="*/ 220951 w 220951"/>
                <a:gd name="connsiteY1-54" fmla="*/ 822346 h 1002780"/>
                <a:gd name="connsiteX2-55" fmla="*/ 217883 w 220951"/>
                <a:gd name="connsiteY2-56" fmla="*/ 1002780 h 1002780"/>
                <a:gd name="connsiteX3-57" fmla="*/ 0 w 220951"/>
                <a:gd name="connsiteY3-58" fmla="*/ 180434 h 1002780"/>
                <a:gd name="connsiteX4-59" fmla="*/ 6137 w 220951"/>
                <a:gd name="connsiteY4-60" fmla="*/ 0 h 1002780"/>
                <a:gd name="connsiteX0-61" fmla="*/ 6137 w 2350459"/>
                <a:gd name="connsiteY0-62" fmla="*/ 325257 h 1328037"/>
                <a:gd name="connsiteX1-63" fmla="*/ 2350459 w 2350459"/>
                <a:gd name="connsiteY1-64" fmla="*/ 0 h 1328037"/>
                <a:gd name="connsiteX2-65" fmla="*/ 217883 w 2350459"/>
                <a:gd name="connsiteY2-66" fmla="*/ 1328037 h 1328037"/>
                <a:gd name="connsiteX3-67" fmla="*/ 0 w 2350459"/>
                <a:gd name="connsiteY3-68" fmla="*/ 505691 h 1328037"/>
                <a:gd name="connsiteX4-69" fmla="*/ 6137 w 2350459"/>
                <a:gd name="connsiteY4-70" fmla="*/ 325257 h 1328037"/>
                <a:gd name="connsiteX0-71" fmla="*/ 6137 w 2359731"/>
                <a:gd name="connsiteY0-72" fmla="*/ 325257 h 505691"/>
                <a:gd name="connsiteX1-73" fmla="*/ 2350459 w 2359731"/>
                <a:gd name="connsiteY1-74" fmla="*/ 0 h 505691"/>
                <a:gd name="connsiteX2-75" fmla="*/ 2359666 w 2359731"/>
                <a:gd name="connsiteY2-76" fmla="*/ 162024 h 505691"/>
                <a:gd name="connsiteX3-77" fmla="*/ 0 w 2359731"/>
                <a:gd name="connsiteY3-78" fmla="*/ 505691 h 505691"/>
                <a:gd name="connsiteX4-79" fmla="*/ 6137 w 2359731"/>
                <a:gd name="connsiteY4-80" fmla="*/ 325257 h 505691"/>
                <a:gd name="connsiteX0-81" fmla="*/ 6137 w 2359731"/>
                <a:gd name="connsiteY0-82" fmla="*/ 325257 h 505691"/>
                <a:gd name="connsiteX1-83" fmla="*/ 2350459 w 2359731"/>
                <a:gd name="connsiteY1-84" fmla="*/ 0 h 505691"/>
                <a:gd name="connsiteX2-85" fmla="*/ 2359666 w 2359731"/>
                <a:gd name="connsiteY2-86" fmla="*/ 162024 h 505691"/>
                <a:gd name="connsiteX3-87" fmla="*/ 0 w 2359731"/>
                <a:gd name="connsiteY3-88" fmla="*/ 505691 h 505691"/>
                <a:gd name="connsiteX4-89" fmla="*/ 6137 w 2359731"/>
                <a:gd name="connsiteY4-90" fmla="*/ 325257 h 505691"/>
                <a:gd name="connsiteX0-91" fmla="*/ 6137 w 2359731"/>
                <a:gd name="connsiteY0-92" fmla="*/ 342218 h 522652"/>
                <a:gd name="connsiteX1-93" fmla="*/ 2350459 w 2359731"/>
                <a:gd name="connsiteY1-94" fmla="*/ 16961 h 522652"/>
                <a:gd name="connsiteX2-95" fmla="*/ 2359666 w 2359731"/>
                <a:gd name="connsiteY2-96" fmla="*/ 178985 h 522652"/>
                <a:gd name="connsiteX3-97" fmla="*/ 0 w 2359731"/>
                <a:gd name="connsiteY3-98" fmla="*/ 522652 h 522652"/>
                <a:gd name="connsiteX4-99" fmla="*/ 6137 w 2359731"/>
                <a:gd name="connsiteY4-100" fmla="*/ 342218 h 522652"/>
                <a:gd name="connsiteX0-101" fmla="*/ 6137 w 2359731"/>
                <a:gd name="connsiteY0-102" fmla="*/ 339118 h 519552"/>
                <a:gd name="connsiteX1-103" fmla="*/ 2350459 w 2359731"/>
                <a:gd name="connsiteY1-104" fmla="*/ 13861 h 519552"/>
                <a:gd name="connsiteX2-105" fmla="*/ 2359666 w 2359731"/>
                <a:gd name="connsiteY2-106" fmla="*/ 175885 h 519552"/>
                <a:gd name="connsiteX3-107" fmla="*/ 0 w 2359731"/>
                <a:gd name="connsiteY3-108" fmla="*/ 519552 h 519552"/>
                <a:gd name="connsiteX4-109" fmla="*/ 6137 w 2359731"/>
                <a:gd name="connsiteY4-110" fmla="*/ 339118 h 519552"/>
                <a:gd name="connsiteX0-111" fmla="*/ 6137 w 2359731"/>
                <a:gd name="connsiteY0-112" fmla="*/ 364589 h 545023"/>
                <a:gd name="connsiteX1-113" fmla="*/ 2350459 w 2359731"/>
                <a:gd name="connsiteY1-114" fmla="*/ 39332 h 545023"/>
                <a:gd name="connsiteX2-115" fmla="*/ 2359666 w 2359731"/>
                <a:gd name="connsiteY2-116" fmla="*/ 201356 h 545023"/>
                <a:gd name="connsiteX3-117" fmla="*/ 0 w 2359731"/>
                <a:gd name="connsiteY3-118" fmla="*/ 545023 h 545023"/>
                <a:gd name="connsiteX4-119" fmla="*/ 6137 w 2359731"/>
                <a:gd name="connsiteY4-120" fmla="*/ 364589 h 545023"/>
                <a:gd name="connsiteX0-121" fmla="*/ 6137 w 2359731"/>
                <a:gd name="connsiteY0-122" fmla="*/ 362263 h 542697"/>
                <a:gd name="connsiteX1-123" fmla="*/ 2350459 w 2359731"/>
                <a:gd name="connsiteY1-124" fmla="*/ 37006 h 542697"/>
                <a:gd name="connsiteX2-125" fmla="*/ 2359666 w 2359731"/>
                <a:gd name="connsiteY2-126" fmla="*/ 199030 h 542697"/>
                <a:gd name="connsiteX3-127" fmla="*/ 0 w 2359731"/>
                <a:gd name="connsiteY3-128" fmla="*/ 542697 h 542697"/>
                <a:gd name="connsiteX4-129" fmla="*/ 6137 w 2359731"/>
                <a:gd name="connsiteY4-130" fmla="*/ 362263 h 542697"/>
                <a:gd name="connsiteX0-131" fmla="*/ 6137 w 2359731"/>
                <a:gd name="connsiteY0-132" fmla="*/ 362263 h 572970"/>
                <a:gd name="connsiteX1-133" fmla="*/ 2350459 w 2359731"/>
                <a:gd name="connsiteY1-134" fmla="*/ 37006 h 572970"/>
                <a:gd name="connsiteX2-135" fmla="*/ 2359666 w 2359731"/>
                <a:gd name="connsiteY2-136" fmla="*/ 199030 h 572970"/>
                <a:gd name="connsiteX3-137" fmla="*/ 0 w 2359731"/>
                <a:gd name="connsiteY3-138" fmla="*/ 542697 h 572970"/>
                <a:gd name="connsiteX4-139" fmla="*/ 6137 w 2359731"/>
                <a:gd name="connsiteY4-140" fmla="*/ 362263 h 572970"/>
                <a:gd name="connsiteX0-141" fmla="*/ 6137 w 2359731"/>
                <a:gd name="connsiteY0-142" fmla="*/ 362263 h 561869"/>
                <a:gd name="connsiteX1-143" fmla="*/ 2350459 w 2359731"/>
                <a:gd name="connsiteY1-144" fmla="*/ 37006 h 561869"/>
                <a:gd name="connsiteX2-145" fmla="*/ 2359666 w 2359731"/>
                <a:gd name="connsiteY2-146" fmla="*/ 199030 h 561869"/>
                <a:gd name="connsiteX3-147" fmla="*/ 0 w 2359731"/>
                <a:gd name="connsiteY3-148" fmla="*/ 542697 h 561869"/>
                <a:gd name="connsiteX4-149" fmla="*/ 6137 w 2359731"/>
                <a:gd name="connsiteY4-150" fmla="*/ 362263 h 561869"/>
                <a:gd name="connsiteX0-151" fmla="*/ 6137 w 2359731"/>
                <a:gd name="connsiteY0-152" fmla="*/ 362263 h 578020"/>
                <a:gd name="connsiteX1-153" fmla="*/ 2350459 w 2359731"/>
                <a:gd name="connsiteY1-154" fmla="*/ 37006 h 578020"/>
                <a:gd name="connsiteX2-155" fmla="*/ 2359666 w 2359731"/>
                <a:gd name="connsiteY2-156" fmla="*/ 199030 h 578020"/>
                <a:gd name="connsiteX3-157" fmla="*/ 0 w 2359731"/>
                <a:gd name="connsiteY3-158" fmla="*/ 542697 h 578020"/>
                <a:gd name="connsiteX4-159" fmla="*/ 6137 w 2359731"/>
                <a:gd name="connsiteY4-160" fmla="*/ 362263 h 578020"/>
                <a:gd name="connsiteX0-161" fmla="*/ 6137 w 2359731"/>
                <a:gd name="connsiteY0-162" fmla="*/ 362263 h 576930"/>
                <a:gd name="connsiteX1-163" fmla="*/ 2350459 w 2359731"/>
                <a:gd name="connsiteY1-164" fmla="*/ 37006 h 576930"/>
                <a:gd name="connsiteX2-165" fmla="*/ 2359666 w 2359731"/>
                <a:gd name="connsiteY2-166" fmla="*/ 199030 h 576930"/>
                <a:gd name="connsiteX3-167" fmla="*/ 0 w 2359731"/>
                <a:gd name="connsiteY3-168" fmla="*/ 542697 h 576930"/>
                <a:gd name="connsiteX4-169" fmla="*/ 6137 w 2359731"/>
                <a:gd name="connsiteY4-170" fmla="*/ 362263 h 576930"/>
                <a:gd name="connsiteX0-171" fmla="*/ 6137 w 2359731"/>
                <a:gd name="connsiteY0-172" fmla="*/ 362263 h 577791"/>
                <a:gd name="connsiteX1-173" fmla="*/ 2350459 w 2359731"/>
                <a:gd name="connsiteY1-174" fmla="*/ 37006 h 577791"/>
                <a:gd name="connsiteX2-175" fmla="*/ 2359666 w 2359731"/>
                <a:gd name="connsiteY2-176" fmla="*/ 199030 h 577791"/>
                <a:gd name="connsiteX3-177" fmla="*/ 0 w 2359731"/>
                <a:gd name="connsiteY3-178" fmla="*/ 542697 h 577791"/>
                <a:gd name="connsiteX4-179" fmla="*/ 6137 w 2359731"/>
                <a:gd name="connsiteY4-180" fmla="*/ 362263 h 577791"/>
                <a:gd name="connsiteX0-181" fmla="*/ 6137 w 2359731"/>
                <a:gd name="connsiteY0-182" fmla="*/ 362263 h 577917"/>
                <a:gd name="connsiteX1-183" fmla="*/ 2350459 w 2359731"/>
                <a:gd name="connsiteY1-184" fmla="*/ 37006 h 577917"/>
                <a:gd name="connsiteX2-185" fmla="*/ 2359666 w 2359731"/>
                <a:gd name="connsiteY2-186" fmla="*/ 202099 h 577917"/>
                <a:gd name="connsiteX3-187" fmla="*/ 0 w 2359731"/>
                <a:gd name="connsiteY3-188" fmla="*/ 542697 h 577917"/>
                <a:gd name="connsiteX4-189" fmla="*/ 6137 w 2359731"/>
                <a:gd name="connsiteY4-190" fmla="*/ 362263 h 577917"/>
                <a:gd name="connsiteX0-191" fmla="*/ 6137 w 2359731"/>
                <a:gd name="connsiteY0-192" fmla="*/ 362263 h 577677"/>
                <a:gd name="connsiteX1-193" fmla="*/ 2350459 w 2359731"/>
                <a:gd name="connsiteY1-194" fmla="*/ 37006 h 577677"/>
                <a:gd name="connsiteX2-195" fmla="*/ 2359666 w 2359731"/>
                <a:gd name="connsiteY2-196" fmla="*/ 202099 h 577677"/>
                <a:gd name="connsiteX3-197" fmla="*/ 0 w 2359731"/>
                <a:gd name="connsiteY3-198" fmla="*/ 542697 h 577677"/>
                <a:gd name="connsiteX4-199" fmla="*/ 6137 w 2359731"/>
                <a:gd name="connsiteY4-200" fmla="*/ 362263 h 577677"/>
                <a:gd name="connsiteX0-201" fmla="*/ 6137 w 2359731"/>
                <a:gd name="connsiteY0-202" fmla="*/ 362263 h 580621"/>
                <a:gd name="connsiteX1-203" fmla="*/ 2350459 w 2359731"/>
                <a:gd name="connsiteY1-204" fmla="*/ 37006 h 580621"/>
                <a:gd name="connsiteX2-205" fmla="*/ 2359666 w 2359731"/>
                <a:gd name="connsiteY2-206" fmla="*/ 202099 h 580621"/>
                <a:gd name="connsiteX3-207" fmla="*/ 0 w 2359731"/>
                <a:gd name="connsiteY3-208" fmla="*/ 545765 h 580621"/>
                <a:gd name="connsiteX4-209" fmla="*/ 6137 w 2359731"/>
                <a:gd name="connsiteY4-210" fmla="*/ 362263 h 580621"/>
                <a:gd name="connsiteX0-211" fmla="*/ 15343 w 2368937"/>
                <a:gd name="connsiteY0-212" fmla="*/ 362263 h 580621"/>
                <a:gd name="connsiteX1-213" fmla="*/ 2359665 w 2368937"/>
                <a:gd name="connsiteY1-214" fmla="*/ 37006 h 580621"/>
                <a:gd name="connsiteX2-215" fmla="*/ 2368872 w 2368937"/>
                <a:gd name="connsiteY2-216" fmla="*/ 202099 h 580621"/>
                <a:gd name="connsiteX3-217" fmla="*/ 0 w 2368937"/>
                <a:gd name="connsiteY3-218" fmla="*/ 545765 h 580621"/>
                <a:gd name="connsiteX4-219" fmla="*/ 15343 w 2368937"/>
                <a:gd name="connsiteY4-220" fmla="*/ 362263 h 580621"/>
                <a:gd name="connsiteX0-221" fmla="*/ 12962 w 2368937"/>
                <a:gd name="connsiteY0-222" fmla="*/ 369112 h 580326"/>
                <a:gd name="connsiteX1-223" fmla="*/ 2359665 w 2368937"/>
                <a:gd name="connsiteY1-224" fmla="*/ 36711 h 580326"/>
                <a:gd name="connsiteX2-225" fmla="*/ 2368872 w 2368937"/>
                <a:gd name="connsiteY2-226" fmla="*/ 201804 h 580326"/>
                <a:gd name="connsiteX3-227" fmla="*/ 0 w 2368937"/>
                <a:gd name="connsiteY3-228" fmla="*/ 545470 h 580326"/>
                <a:gd name="connsiteX4-229" fmla="*/ 12962 w 2368937"/>
                <a:gd name="connsiteY4-230" fmla="*/ 369112 h 580326"/>
                <a:gd name="connsiteX0-231" fmla="*/ 8200 w 2364175"/>
                <a:gd name="connsiteY0-232" fmla="*/ 369112 h 578041"/>
                <a:gd name="connsiteX1-233" fmla="*/ 2354903 w 2364175"/>
                <a:gd name="connsiteY1-234" fmla="*/ 36711 h 578041"/>
                <a:gd name="connsiteX2-235" fmla="*/ 2364110 w 2364175"/>
                <a:gd name="connsiteY2-236" fmla="*/ 201804 h 578041"/>
                <a:gd name="connsiteX3-237" fmla="*/ 0 w 2364175"/>
                <a:gd name="connsiteY3-238" fmla="*/ 543089 h 578041"/>
                <a:gd name="connsiteX4-239" fmla="*/ 8200 w 2364175"/>
                <a:gd name="connsiteY4-240" fmla="*/ 369112 h 578041"/>
                <a:gd name="connsiteX0-241" fmla="*/ 3438 w 2359413"/>
                <a:gd name="connsiteY0-242" fmla="*/ 369112 h 584898"/>
                <a:gd name="connsiteX1-243" fmla="*/ 2350141 w 2359413"/>
                <a:gd name="connsiteY1-244" fmla="*/ 36711 h 584898"/>
                <a:gd name="connsiteX2-245" fmla="*/ 2359348 w 2359413"/>
                <a:gd name="connsiteY2-246" fmla="*/ 201804 h 584898"/>
                <a:gd name="connsiteX3-247" fmla="*/ 0 w 2359413"/>
                <a:gd name="connsiteY3-248" fmla="*/ 550233 h 584898"/>
                <a:gd name="connsiteX4-249" fmla="*/ 3438 w 2359413"/>
                <a:gd name="connsiteY4-250" fmla="*/ 369112 h 584898"/>
                <a:gd name="connsiteX0-251" fmla="*/ 1057 w 2357032"/>
                <a:gd name="connsiteY0-252" fmla="*/ 369112 h 584898"/>
                <a:gd name="connsiteX1-253" fmla="*/ 2347760 w 2357032"/>
                <a:gd name="connsiteY1-254" fmla="*/ 36711 h 584898"/>
                <a:gd name="connsiteX2-255" fmla="*/ 2356967 w 2357032"/>
                <a:gd name="connsiteY2-256" fmla="*/ 201804 h 584898"/>
                <a:gd name="connsiteX3-257" fmla="*/ 0 w 2357032"/>
                <a:gd name="connsiteY3-258" fmla="*/ 550233 h 584898"/>
                <a:gd name="connsiteX4-259" fmla="*/ 1057 w 2357032"/>
                <a:gd name="connsiteY4-260" fmla="*/ 369112 h 584898"/>
                <a:gd name="connsiteX0-261" fmla="*/ 3438 w 2359413"/>
                <a:gd name="connsiteY0-262" fmla="*/ 369112 h 587186"/>
                <a:gd name="connsiteX1-263" fmla="*/ 2350141 w 2359413"/>
                <a:gd name="connsiteY1-264" fmla="*/ 36711 h 587186"/>
                <a:gd name="connsiteX2-265" fmla="*/ 2359348 w 2359413"/>
                <a:gd name="connsiteY2-266" fmla="*/ 201804 h 587186"/>
                <a:gd name="connsiteX3-267" fmla="*/ 0 w 2359413"/>
                <a:gd name="connsiteY3-268" fmla="*/ 552615 h 587186"/>
                <a:gd name="connsiteX4-269" fmla="*/ 3438 w 2359413"/>
                <a:gd name="connsiteY4-270" fmla="*/ 369112 h 587186"/>
              </a:gdLst>
              <a:ahLst/>
              <a:cxnLst>
                <a:cxn ang="0">
                  <a:pos x="connsiteX0-261" y="connsiteY0-262"/>
                </a:cxn>
                <a:cxn ang="0">
                  <a:pos x="connsiteX1-263" y="connsiteY1-264"/>
                </a:cxn>
                <a:cxn ang="0">
                  <a:pos x="connsiteX2-265" y="connsiteY2-266"/>
                </a:cxn>
                <a:cxn ang="0">
                  <a:pos x="connsiteX3-267" y="connsiteY3-268"/>
                </a:cxn>
                <a:cxn ang="0">
                  <a:pos x="connsiteX4-269" y="connsiteY4-270"/>
                </a:cxn>
              </a:cxnLst>
              <a:rect l="l" t="t" r="r" b="b"/>
              <a:pathLst>
                <a:path w="2359413" h="587186">
                  <a:moveTo>
                    <a:pt x="3438" y="369112"/>
                  </a:moveTo>
                  <a:cubicBezTo>
                    <a:pt x="846249" y="601292"/>
                    <a:pt x="1577906" y="-173990"/>
                    <a:pt x="2350141" y="36711"/>
                  </a:cubicBezTo>
                  <a:cubicBezTo>
                    <a:pt x="2349118" y="96856"/>
                    <a:pt x="2360371" y="141659"/>
                    <a:pt x="2359348" y="201804"/>
                  </a:cubicBezTo>
                  <a:cubicBezTo>
                    <a:pt x="1575861" y="309"/>
                    <a:pt x="804967" y="754111"/>
                    <a:pt x="0" y="552615"/>
                  </a:cubicBezTo>
                  <a:cubicBezTo>
                    <a:pt x="1023" y="496562"/>
                    <a:pt x="2415" y="425165"/>
                    <a:pt x="3438" y="369112"/>
                  </a:cubicBezTo>
                  <a:close/>
                </a:path>
              </a:pathLst>
            </a:custGeom>
            <a:gradFill flip="none" rotWithShape="1">
              <a:gsLst>
                <a:gs pos="0">
                  <a:srgbClr val="1C70A4">
                    <a:shade val="30000"/>
                    <a:satMod val="115000"/>
                  </a:srgbClr>
                </a:gs>
                <a:gs pos="50000">
                  <a:srgbClr val="1C70A4">
                    <a:shade val="67500"/>
                    <a:satMod val="115000"/>
                  </a:srgbClr>
                </a:gs>
                <a:gs pos="100000">
                  <a:srgbClr val="1C70A4">
                    <a:shade val="100000"/>
                    <a:satMod val="115000"/>
                  </a:srgbClr>
                </a:gs>
              </a:gsLst>
              <a:lin ang="2700000" scaled="1"/>
              <a:tileRect/>
            </a:gradFill>
            <a:ln w="6350" cap="flat" cmpd="sng" algn="ctr">
              <a:noFill/>
              <a:prstDash val="solid"/>
            </a:ln>
            <a:effectLst/>
          </p:spPr>
          <p:txBody>
            <a:bodyPr anchor="ctr"/>
            <a:lstStyle/>
            <a:p>
              <a:pPr algn="ctr" fontAlgn="auto">
                <a:spcBef>
                  <a:spcPts val="0"/>
                </a:spcBef>
                <a:spcAft>
                  <a:spcPts val="0"/>
                </a:spcAft>
                <a:buFontTx/>
                <a:buNone/>
                <a:defRPr/>
              </a:pPr>
              <a:endParaRPr lang="zh-CN" altLang="en-US" kern="0">
                <a:solidFill>
                  <a:prstClr val="white"/>
                </a:solidFill>
              </a:endParaRPr>
            </a:p>
          </p:txBody>
        </p:sp>
        <p:sp>
          <p:nvSpPr>
            <p:cNvPr id="23" name="矩形 1"/>
            <p:cNvSpPr/>
            <p:nvPr/>
          </p:nvSpPr>
          <p:spPr>
            <a:xfrm>
              <a:off x="3342354" y="1238968"/>
              <a:ext cx="3286594" cy="924674"/>
            </a:xfrm>
            <a:custGeom>
              <a:avLst/>
              <a:gdLst>
                <a:gd name="connsiteX0" fmla="*/ 0 w 1080120"/>
                <a:gd name="connsiteY0" fmla="*/ 0 h 432048"/>
                <a:gd name="connsiteX1" fmla="*/ 1080120 w 1080120"/>
                <a:gd name="connsiteY1" fmla="*/ 0 h 432048"/>
                <a:gd name="connsiteX2" fmla="*/ 1080120 w 1080120"/>
                <a:gd name="connsiteY2" fmla="*/ 432048 h 432048"/>
                <a:gd name="connsiteX3" fmla="*/ 0 w 1080120"/>
                <a:gd name="connsiteY3" fmla="*/ 432048 h 432048"/>
                <a:gd name="connsiteX4" fmla="*/ 0 w 1080120"/>
                <a:gd name="connsiteY4" fmla="*/ 0 h 432048"/>
                <a:gd name="connsiteX0-1" fmla="*/ 0 w 1147626"/>
                <a:gd name="connsiteY0-2" fmla="*/ 0 h 886179"/>
                <a:gd name="connsiteX1-3" fmla="*/ 1147626 w 1147626"/>
                <a:gd name="connsiteY1-4" fmla="*/ 454131 h 886179"/>
                <a:gd name="connsiteX2-5" fmla="*/ 1147626 w 1147626"/>
                <a:gd name="connsiteY2-6" fmla="*/ 886179 h 886179"/>
                <a:gd name="connsiteX3-7" fmla="*/ 67506 w 1147626"/>
                <a:gd name="connsiteY3-8" fmla="*/ 886179 h 886179"/>
                <a:gd name="connsiteX4-9" fmla="*/ 0 w 1147626"/>
                <a:gd name="connsiteY4-10" fmla="*/ 0 h 886179"/>
                <a:gd name="connsiteX0-11" fmla="*/ 0 w 1147626"/>
                <a:gd name="connsiteY0-12" fmla="*/ 0 h 886179"/>
                <a:gd name="connsiteX1-13" fmla="*/ 929765 w 1147626"/>
                <a:gd name="connsiteY1-14" fmla="*/ 506295 h 886179"/>
                <a:gd name="connsiteX2-15" fmla="*/ 1147626 w 1147626"/>
                <a:gd name="connsiteY2-16" fmla="*/ 886179 h 886179"/>
                <a:gd name="connsiteX3-17" fmla="*/ 67506 w 1147626"/>
                <a:gd name="connsiteY3-18" fmla="*/ 886179 h 886179"/>
                <a:gd name="connsiteX4-19" fmla="*/ 0 w 1147626"/>
                <a:gd name="connsiteY4-20" fmla="*/ 0 h 886179"/>
                <a:gd name="connsiteX0-21" fmla="*/ 0 w 929765"/>
                <a:gd name="connsiteY0-22" fmla="*/ 0 h 886179"/>
                <a:gd name="connsiteX1-23" fmla="*/ 929765 w 929765"/>
                <a:gd name="connsiteY1-24" fmla="*/ 506295 h 886179"/>
                <a:gd name="connsiteX2-25" fmla="*/ 926697 w 929765"/>
                <a:gd name="connsiteY2-26" fmla="*/ 686729 h 886179"/>
                <a:gd name="connsiteX3-27" fmla="*/ 67506 w 929765"/>
                <a:gd name="connsiteY3-28" fmla="*/ 886179 h 886179"/>
                <a:gd name="connsiteX4-29" fmla="*/ 0 w 929765"/>
                <a:gd name="connsiteY4-30" fmla="*/ 0 h 886179"/>
                <a:gd name="connsiteX0-31" fmla="*/ 3068 w 932833"/>
                <a:gd name="connsiteY0-32" fmla="*/ 0 h 686729"/>
                <a:gd name="connsiteX1-33" fmla="*/ 932833 w 932833"/>
                <a:gd name="connsiteY1-34" fmla="*/ 506295 h 686729"/>
                <a:gd name="connsiteX2-35" fmla="*/ 929765 w 932833"/>
                <a:gd name="connsiteY2-36" fmla="*/ 686729 h 686729"/>
                <a:gd name="connsiteX3-37" fmla="*/ 0 w 932833"/>
                <a:gd name="connsiteY3-38" fmla="*/ 168160 h 686729"/>
                <a:gd name="connsiteX4-39" fmla="*/ 3068 w 932833"/>
                <a:gd name="connsiteY4-40" fmla="*/ 0 h 686729"/>
                <a:gd name="connsiteX0-41" fmla="*/ 656649 w 1586414"/>
                <a:gd name="connsiteY0-42" fmla="*/ 0 h 686729"/>
                <a:gd name="connsiteX1-43" fmla="*/ 1586414 w 1586414"/>
                <a:gd name="connsiteY1-44" fmla="*/ 506295 h 686729"/>
                <a:gd name="connsiteX2-45" fmla="*/ 1583346 w 1586414"/>
                <a:gd name="connsiteY2-46" fmla="*/ 686729 h 686729"/>
                <a:gd name="connsiteX3-47" fmla="*/ 0 w 1586414"/>
                <a:gd name="connsiteY3-48" fmla="*/ 275556 h 686729"/>
                <a:gd name="connsiteX4-49" fmla="*/ 656649 w 1586414"/>
                <a:gd name="connsiteY4-50" fmla="*/ 0 h 686729"/>
                <a:gd name="connsiteX0-51" fmla="*/ 656649 w 1586414"/>
                <a:gd name="connsiteY0-52" fmla="*/ 0 h 775714"/>
                <a:gd name="connsiteX1-53" fmla="*/ 1586414 w 1586414"/>
                <a:gd name="connsiteY1-54" fmla="*/ 506295 h 775714"/>
                <a:gd name="connsiteX2-55" fmla="*/ 945108 w 1586414"/>
                <a:gd name="connsiteY2-56" fmla="*/ 775714 h 775714"/>
                <a:gd name="connsiteX3-57" fmla="*/ 0 w 1586414"/>
                <a:gd name="connsiteY3-58" fmla="*/ 275556 h 775714"/>
                <a:gd name="connsiteX4-59" fmla="*/ 656649 w 1586414"/>
                <a:gd name="connsiteY4-60" fmla="*/ 0 h 775714"/>
                <a:gd name="connsiteX0-61" fmla="*/ 656649 w 3295544"/>
                <a:gd name="connsiteY0-62" fmla="*/ 0 h 775714"/>
                <a:gd name="connsiteX1-63" fmla="*/ 3295544 w 3295544"/>
                <a:gd name="connsiteY1-64" fmla="*/ 435720 h 775714"/>
                <a:gd name="connsiteX2-65" fmla="*/ 945108 w 3295544"/>
                <a:gd name="connsiteY2-66" fmla="*/ 775714 h 775714"/>
                <a:gd name="connsiteX3-67" fmla="*/ 0 w 3295544"/>
                <a:gd name="connsiteY3-68" fmla="*/ 275556 h 775714"/>
                <a:gd name="connsiteX4-69" fmla="*/ 656649 w 3295544"/>
                <a:gd name="connsiteY4-70" fmla="*/ 0 h 775714"/>
                <a:gd name="connsiteX0-71" fmla="*/ 2350437 w 3295544"/>
                <a:gd name="connsiteY0-72" fmla="*/ 0 h 843220"/>
                <a:gd name="connsiteX1-73" fmla="*/ 3295544 w 3295544"/>
                <a:gd name="connsiteY1-74" fmla="*/ 503226 h 843220"/>
                <a:gd name="connsiteX2-75" fmla="*/ 945108 w 3295544"/>
                <a:gd name="connsiteY2-76" fmla="*/ 843220 h 843220"/>
                <a:gd name="connsiteX3-77" fmla="*/ 0 w 3295544"/>
                <a:gd name="connsiteY3-78" fmla="*/ 343062 h 843220"/>
                <a:gd name="connsiteX4-79" fmla="*/ 2350437 w 3295544"/>
                <a:gd name="connsiteY4-80" fmla="*/ 0 h 843220"/>
                <a:gd name="connsiteX0-81" fmla="*/ 2350437 w 3289407"/>
                <a:gd name="connsiteY0-82" fmla="*/ 0 h 843220"/>
                <a:gd name="connsiteX1-83" fmla="*/ 3289407 w 3289407"/>
                <a:gd name="connsiteY1-84" fmla="*/ 500157 h 843220"/>
                <a:gd name="connsiteX2-85" fmla="*/ 945108 w 3289407"/>
                <a:gd name="connsiteY2-86" fmla="*/ 843220 h 843220"/>
                <a:gd name="connsiteX3-87" fmla="*/ 0 w 3289407"/>
                <a:gd name="connsiteY3-88" fmla="*/ 343062 h 843220"/>
                <a:gd name="connsiteX4-89" fmla="*/ 2350437 w 3289407"/>
                <a:gd name="connsiteY4-90" fmla="*/ 0 h 843220"/>
                <a:gd name="connsiteX0-91" fmla="*/ 2350437 w 3289407"/>
                <a:gd name="connsiteY0-92" fmla="*/ 0 h 843220"/>
                <a:gd name="connsiteX1-93" fmla="*/ 3289407 w 3289407"/>
                <a:gd name="connsiteY1-94" fmla="*/ 500157 h 843220"/>
                <a:gd name="connsiteX2-95" fmla="*/ 945108 w 3289407"/>
                <a:gd name="connsiteY2-96" fmla="*/ 843220 h 843220"/>
                <a:gd name="connsiteX3-97" fmla="*/ 0 w 3289407"/>
                <a:gd name="connsiteY3-98" fmla="*/ 343062 h 843220"/>
                <a:gd name="connsiteX4-99" fmla="*/ 2350437 w 3289407"/>
                <a:gd name="connsiteY4-100" fmla="*/ 0 h 843220"/>
                <a:gd name="connsiteX0-101" fmla="*/ 2350437 w 3289407"/>
                <a:gd name="connsiteY0-102" fmla="*/ 0 h 862958"/>
                <a:gd name="connsiteX1-103" fmla="*/ 3289407 w 3289407"/>
                <a:gd name="connsiteY1-104" fmla="*/ 500157 h 862958"/>
                <a:gd name="connsiteX2-105" fmla="*/ 945108 w 3289407"/>
                <a:gd name="connsiteY2-106" fmla="*/ 843220 h 862958"/>
                <a:gd name="connsiteX3-107" fmla="*/ 0 w 3289407"/>
                <a:gd name="connsiteY3-108" fmla="*/ 343062 h 862958"/>
                <a:gd name="connsiteX4-109" fmla="*/ 2350437 w 3289407"/>
                <a:gd name="connsiteY4-110" fmla="*/ 0 h 862958"/>
                <a:gd name="connsiteX0-111" fmla="*/ 2350437 w 3289407"/>
                <a:gd name="connsiteY0-112" fmla="*/ 0 h 880426"/>
                <a:gd name="connsiteX1-113" fmla="*/ 3289407 w 3289407"/>
                <a:gd name="connsiteY1-114" fmla="*/ 500157 h 880426"/>
                <a:gd name="connsiteX2-115" fmla="*/ 945108 w 3289407"/>
                <a:gd name="connsiteY2-116" fmla="*/ 843220 h 880426"/>
                <a:gd name="connsiteX3-117" fmla="*/ 0 w 3289407"/>
                <a:gd name="connsiteY3-118" fmla="*/ 343062 h 880426"/>
                <a:gd name="connsiteX4-119" fmla="*/ 2350437 w 3289407"/>
                <a:gd name="connsiteY4-120" fmla="*/ 0 h 880426"/>
                <a:gd name="connsiteX0-121" fmla="*/ 2350437 w 3289407"/>
                <a:gd name="connsiteY0-122" fmla="*/ 0 h 879633"/>
                <a:gd name="connsiteX1-123" fmla="*/ 3289407 w 3289407"/>
                <a:gd name="connsiteY1-124" fmla="*/ 500157 h 879633"/>
                <a:gd name="connsiteX2-125" fmla="*/ 945108 w 3289407"/>
                <a:gd name="connsiteY2-126" fmla="*/ 843220 h 879633"/>
                <a:gd name="connsiteX3-127" fmla="*/ 0 w 3289407"/>
                <a:gd name="connsiteY3-128" fmla="*/ 343062 h 879633"/>
                <a:gd name="connsiteX4-129" fmla="*/ 2350437 w 3289407"/>
                <a:gd name="connsiteY4-130" fmla="*/ 0 h 879633"/>
                <a:gd name="connsiteX0-131" fmla="*/ 2350437 w 3289407"/>
                <a:gd name="connsiteY0-132" fmla="*/ 0 h 881426"/>
                <a:gd name="connsiteX1-133" fmla="*/ 3289407 w 3289407"/>
                <a:gd name="connsiteY1-134" fmla="*/ 500157 h 881426"/>
                <a:gd name="connsiteX2-135" fmla="*/ 945108 w 3289407"/>
                <a:gd name="connsiteY2-136" fmla="*/ 843220 h 881426"/>
                <a:gd name="connsiteX3-137" fmla="*/ 0 w 3289407"/>
                <a:gd name="connsiteY3-138" fmla="*/ 343062 h 881426"/>
                <a:gd name="connsiteX4-139" fmla="*/ 2350437 w 3289407"/>
                <a:gd name="connsiteY4-140" fmla="*/ 0 h 881426"/>
                <a:gd name="connsiteX0-141" fmla="*/ 2350437 w 3289407"/>
                <a:gd name="connsiteY0-142" fmla="*/ 0 h 881426"/>
                <a:gd name="connsiteX1-143" fmla="*/ 3289407 w 3289407"/>
                <a:gd name="connsiteY1-144" fmla="*/ 500157 h 881426"/>
                <a:gd name="connsiteX2-145" fmla="*/ 945108 w 3289407"/>
                <a:gd name="connsiteY2-146" fmla="*/ 843220 h 881426"/>
                <a:gd name="connsiteX3-147" fmla="*/ 0 w 3289407"/>
                <a:gd name="connsiteY3-148" fmla="*/ 343062 h 881426"/>
                <a:gd name="connsiteX4-149" fmla="*/ 2350437 w 3289407"/>
                <a:gd name="connsiteY4-150" fmla="*/ 0 h 881426"/>
                <a:gd name="connsiteX0-151" fmla="*/ 2350437 w 3289407"/>
                <a:gd name="connsiteY0-152" fmla="*/ 37515 h 918941"/>
                <a:gd name="connsiteX1-153" fmla="*/ 3289407 w 3289407"/>
                <a:gd name="connsiteY1-154" fmla="*/ 537672 h 918941"/>
                <a:gd name="connsiteX2-155" fmla="*/ 945108 w 3289407"/>
                <a:gd name="connsiteY2-156" fmla="*/ 880735 h 918941"/>
                <a:gd name="connsiteX3-157" fmla="*/ 0 w 3289407"/>
                <a:gd name="connsiteY3-158" fmla="*/ 380577 h 918941"/>
                <a:gd name="connsiteX4-159" fmla="*/ 2350437 w 3289407"/>
                <a:gd name="connsiteY4-160" fmla="*/ 37515 h 918941"/>
                <a:gd name="connsiteX0-161" fmla="*/ 2350437 w 3289407"/>
                <a:gd name="connsiteY0-162" fmla="*/ 35028 h 916454"/>
                <a:gd name="connsiteX1-163" fmla="*/ 3289407 w 3289407"/>
                <a:gd name="connsiteY1-164" fmla="*/ 535185 h 916454"/>
                <a:gd name="connsiteX2-165" fmla="*/ 945108 w 3289407"/>
                <a:gd name="connsiteY2-166" fmla="*/ 878248 h 916454"/>
                <a:gd name="connsiteX3-167" fmla="*/ 0 w 3289407"/>
                <a:gd name="connsiteY3-168" fmla="*/ 378090 h 916454"/>
                <a:gd name="connsiteX4-169" fmla="*/ 2350437 w 3289407"/>
                <a:gd name="connsiteY4-170" fmla="*/ 35028 h 916454"/>
                <a:gd name="connsiteX0-171" fmla="*/ 2350437 w 3289407"/>
                <a:gd name="connsiteY0-172" fmla="*/ 41278 h 922704"/>
                <a:gd name="connsiteX1-173" fmla="*/ 3289407 w 3289407"/>
                <a:gd name="connsiteY1-174" fmla="*/ 541435 h 922704"/>
                <a:gd name="connsiteX2-175" fmla="*/ 945108 w 3289407"/>
                <a:gd name="connsiteY2-176" fmla="*/ 884498 h 922704"/>
                <a:gd name="connsiteX3-177" fmla="*/ 0 w 3289407"/>
                <a:gd name="connsiteY3-178" fmla="*/ 384340 h 922704"/>
                <a:gd name="connsiteX4-179" fmla="*/ 2350437 w 3289407"/>
                <a:gd name="connsiteY4-180" fmla="*/ 41278 h 922704"/>
                <a:gd name="connsiteX0-181" fmla="*/ 2350437 w 3289407"/>
                <a:gd name="connsiteY0-182" fmla="*/ 41142 h 922568"/>
                <a:gd name="connsiteX1-183" fmla="*/ 3289407 w 3289407"/>
                <a:gd name="connsiteY1-184" fmla="*/ 541299 h 922568"/>
                <a:gd name="connsiteX2-185" fmla="*/ 945108 w 3289407"/>
                <a:gd name="connsiteY2-186" fmla="*/ 884362 h 922568"/>
                <a:gd name="connsiteX3-187" fmla="*/ 0 w 3289407"/>
                <a:gd name="connsiteY3-188" fmla="*/ 384204 h 922568"/>
                <a:gd name="connsiteX4-189" fmla="*/ 2350437 w 3289407"/>
                <a:gd name="connsiteY4-190" fmla="*/ 41142 h 922568"/>
                <a:gd name="connsiteX0-191" fmla="*/ 2350437 w 3289407"/>
                <a:gd name="connsiteY0-192" fmla="*/ 41142 h 924386"/>
                <a:gd name="connsiteX1-193" fmla="*/ 3289407 w 3289407"/>
                <a:gd name="connsiteY1-194" fmla="*/ 541299 h 924386"/>
                <a:gd name="connsiteX2-195" fmla="*/ 945108 w 3289407"/>
                <a:gd name="connsiteY2-196" fmla="*/ 884362 h 924386"/>
                <a:gd name="connsiteX3-197" fmla="*/ 0 w 3289407"/>
                <a:gd name="connsiteY3-198" fmla="*/ 384204 h 924386"/>
                <a:gd name="connsiteX4-199" fmla="*/ 2350437 w 3289407"/>
                <a:gd name="connsiteY4-200" fmla="*/ 41142 h 924386"/>
                <a:gd name="connsiteX0-201" fmla="*/ 2350437 w 3289407"/>
                <a:gd name="connsiteY0-202" fmla="*/ 41142 h 925097"/>
                <a:gd name="connsiteX1-203" fmla="*/ 3289407 w 3289407"/>
                <a:gd name="connsiteY1-204" fmla="*/ 541299 h 925097"/>
                <a:gd name="connsiteX2-205" fmla="*/ 945108 w 3289407"/>
                <a:gd name="connsiteY2-206" fmla="*/ 884362 h 925097"/>
                <a:gd name="connsiteX3-207" fmla="*/ 0 w 3289407"/>
                <a:gd name="connsiteY3-208" fmla="*/ 384204 h 925097"/>
                <a:gd name="connsiteX4-209" fmla="*/ 2350437 w 3289407"/>
                <a:gd name="connsiteY4-210" fmla="*/ 41142 h 925097"/>
                <a:gd name="connsiteX0-211" fmla="*/ 2350437 w 3289407"/>
                <a:gd name="connsiteY0-212" fmla="*/ 41142 h 925097"/>
                <a:gd name="connsiteX1-213" fmla="*/ 3289407 w 3289407"/>
                <a:gd name="connsiteY1-214" fmla="*/ 541299 h 925097"/>
                <a:gd name="connsiteX2-215" fmla="*/ 945108 w 3289407"/>
                <a:gd name="connsiteY2-216" fmla="*/ 884362 h 925097"/>
                <a:gd name="connsiteX3-217" fmla="*/ 0 w 3289407"/>
                <a:gd name="connsiteY3-218" fmla="*/ 384204 h 925097"/>
                <a:gd name="connsiteX4-219" fmla="*/ 2350437 w 3289407"/>
                <a:gd name="connsiteY4-220" fmla="*/ 41142 h 925097"/>
                <a:gd name="connsiteX0-221" fmla="*/ 2350437 w 3289407"/>
                <a:gd name="connsiteY0-222" fmla="*/ 41142 h 925212"/>
                <a:gd name="connsiteX1-223" fmla="*/ 3289407 w 3289407"/>
                <a:gd name="connsiteY1-224" fmla="*/ 543680 h 925212"/>
                <a:gd name="connsiteX2-225" fmla="*/ 945108 w 3289407"/>
                <a:gd name="connsiteY2-226" fmla="*/ 884362 h 925212"/>
                <a:gd name="connsiteX3-227" fmla="*/ 0 w 3289407"/>
                <a:gd name="connsiteY3-228" fmla="*/ 384204 h 925212"/>
                <a:gd name="connsiteX4-229" fmla="*/ 2350437 w 3289407"/>
                <a:gd name="connsiteY4-230" fmla="*/ 41142 h 925212"/>
                <a:gd name="connsiteX0-231" fmla="*/ 2350437 w 3287026"/>
                <a:gd name="connsiteY0-232" fmla="*/ 41142 h 925327"/>
                <a:gd name="connsiteX1-233" fmla="*/ 3287026 w 3287026"/>
                <a:gd name="connsiteY1-234" fmla="*/ 546061 h 925327"/>
                <a:gd name="connsiteX2-235" fmla="*/ 945108 w 3287026"/>
                <a:gd name="connsiteY2-236" fmla="*/ 884362 h 925327"/>
                <a:gd name="connsiteX3-237" fmla="*/ 0 w 3287026"/>
                <a:gd name="connsiteY3-238" fmla="*/ 384204 h 925327"/>
                <a:gd name="connsiteX4-239" fmla="*/ 2350437 w 3287026"/>
                <a:gd name="connsiteY4-240" fmla="*/ 41142 h 925327"/>
              </a:gdLst>
              <a:ahLst/>
              <a:cxnLst>
                <a:cxn ang="0">
                  <a:pos x="connsiteX0-231" y="connsiteY0-232"/>
                </a:cxn>
                <a:cxn ang="0">
                  <a:pos x="connsiteX1-233" y="connsiteY1-234"/>
                </a:cxn>
                <a:cxn ang="0">
                  <a:pos x="connsiteX2-235" y="connsiteY2-236"/>
                </a:cxn>
                <a:cxn ang="0">
                  <a:pos x="connsiteX3-237" y="connsiteY3-238"/>
                </a:cxn>
                <a:cxn ang="0">
                  <a:pos x="connsiteX4-239" y="connsiteY4-240"/>
                </a:cxn>
              </a:cxnLst>
              <a:rect l="l" t="t" r="r" b="b"/>
              <a:pathLst>
                <a:path w="3287026" h="925327">
                  <a:moveTo>
                    <a:pt x="2350437" y="41142"/>
                  </a:moveTo>
                  <a:lnTo>
                    <a:pt x="3287026" y="546061"/>
                  </a:lnTo>
                  <a:cubicBezTo>
                    <a:pt x="2390014" y="388345"/>
                    <a:pt x="1800122" y="1099692"/>
                    <a:pt x="945108" y="884362"/>
                  </a:cubicBezTo>
                  <a:lnTo>
                    <a:pt x="0" y="384204"/>
                  </a:lnTo>
                  <a:cubicBezTo>
                    <a:pt x="832574" y="564423"/>
                    <a:pt x="1625258" y="-178966"/>
                    <a:pt x="2350437" y="41142"/>
                  </a:cubicBezTo>
                  <a:close/>
                </a:path>
              </a:pathLst>
            </a:custGeom>
            <a:gradFill flip="none" rotWithShape="1">
              <a:gsLst>
                <a:gs pos="0">
                  <a:srgbClr val="1C70A4">
                    <a:shade val="30000"/>
                    <a:satMod val="115000"/>
                  </a:srgbClr>
                </a:gs>
                <a:gs pos="50000">
                  <a:srgbClr val="1C70A4">
                    <a:shade val="67500"/>
                    <a:satMod val="115000"/>
                  </a:srgbClr>
                </a:gs>
                <a:gs pos="100000">
                  <a:srgbClr val="1C70A4">
                    <a:shade val="100000"/>
                    <a:satMod val="115000"/>
                  </a:srgbClr>
                </a:gs>
              </a:gsLst>
              <a:lin ang="2700000" scaled="1"/>
              <a:tileRect/>
            </a:gradFill>
            <a:ln w="1270" cap="flat" cmpd="sng" algn="ctr">
              <a:noFill/>
              <a:prstDash val="sysDot"/>
            </a:ln>
            <a:effectLst/>
          </p:spPr>
          <p:txBody>
            <a:bodyPr anchor="ctr"/>
            <a:lstStyle/>
            <a:p>
              <a:pPr algn="ctr" fontAlgn="auto">
                <a:spcBef>
                  <a:spcPts val="0"/>
                </a:spcBef>
                <a:spcAft>
                  <a:spcPts val="0"/>
                </a:spcAft>
                <a:buFontTx/>
                <a:buNone/>
                <a:defRPr/>
              </a:pPr>
              <a:endParaRPr lang="zh-CN" altLang="en-US" sz="1400" kern="0">
                <a:solidFill>
                  <a:prstClr val="white"/>
                </a:solidFill>
              </a:endParaRPr>
            </a:p>
          </p:txBody>
        </p:sp>
      </p:grpSp>
      <p:grpSp>
        <p:nvGrpSpPr>
          <p:cNvPr id="24" name="组合 23"/>
          <p:cNvGrpSpPr>
            <a:grpSpLocks/>
          </p:cNvGrpSpPr>
          <p:nvPr/>
        </p:nvGrpSpPr>
        <p:grpSpPr bwMode="auto">
          <a:xfrm>
            <a:off x="1525588" y="1779588"/>
            <a:ext cx="2778125" cy="925512"/>
            <a:chOff x="3342354" y="1238968"/>
            <a:chExt cx="3296012" cy="1097933"/>
          </a:xfrm>
        </p:grpSpPr>
        <p:sp>
          <p:nvSpPr>
            <p:cNvPr id="25" name="矩形 1"/>
            <p:cNvSpPr/>
            <p:nvPr/>
          </p:nvSpPr>
          <p:spPr>
            <a:xfrm>
              <a:off x="3349888" y="1625033"/>
              <a:ext cx="934184" cy="676087"/>
            </a:xfrm>
            <a:custGeom>
              <a:avLst/>
              <a:gdLst>
                <a:gd name="connsiteX0" fmla="*/ 0 w 1080120"/>
                <a:gd name="connsiteY0" fmla="*/ 0 h 432048"/>
                <a:gd name="connsiteX1" fmla="*/ 1080120 w 1080120"/>
                <a:gd name="connsiteY1" fmla="*/ 0 h 432048"/>
                <a:gd name="connsiteX2" fmla="*/ 1080120 w 1080120"/>
                <a:gd name="connsiteY2" fmla="*/ 432048 h 432048"/>
                <a:gd name="connsiteX3" fmla="*/ 0 w 1080120"/>
                <a:gd name="connsiteY3" fmla="*/ 432048 h 432048"/>
                <a:gd name="connsiteX4" fmla="*/ 0 w 1080120"/>
                <a:gd name="connsiteY4" fmla="*/ 0 h 432048"/>
                <a:gd name="connsiteX0-1" fmla="*/ 0 w 1147626"/>
                <a:gd name="connsiteY0-2" fmla="*/ 0 h 886179"/>
                <a:gd name="connsiteX1-3" fmla="*/ 1147626 w 1147626"/>
                <a:gd name="connsiteY1-4" fmla="*/ 454131 h 886179"/>
                <a:gd name="connsiteX2-5" fmla="*/ 1147626 w 1147626"/>
                <a:gd name="connsiteY2-6" fmla="*/ 886179 h 886179"/>
                <a:gd name="connsiteX3-7" fmla="*/ 67506 w 1147626"/>
                <a:gd name="connsiteY3-8" fmla="*/ 886179 h 886179"/>
                <a:gd name="connsiteX4-9" fmla="*/ 0 w 1147626"/>
                <a:gd name="connsiteY4-10" fmla="*/ 0 h 886179"/>
                <a:gd name="connsiteX0-11" fmla="*/ 0 w 1147626"/>
                <a:gd name="connsiteY0-12" fmla="*/ 0 h 886179"/>
                <a:gd name="connsiteX1-13" fmla="*/ 929765 w 1147626"/>
                <a:gd name="connsiteY1-14" fmla="*/ 506295 h 886179"/>
                <a:gd name="connsiteX2-15" fmla="*/ 1147626 w 1147626"/>
                <a:gd name="connsiteY2-16" fmla="*/ 886179 h 886179"/>
                <a:gd name="connsiteX3-17" fmla="*/ 67506 w 1147626"/>
                <a:gd name="connsiteY3-18" fmla="*/ 886179 h 886179"/>
                <a:gd name="connsiteX4-19" fmla="*/ 0 w 1147626"/>
                <a:gd name="connsiteY4-20" fmla="*/ 0 h 886179"/>
                <a:gd name="connsiteX0-21" fmla="*/ 0 w 929765"/>
                <a:gd name="connsiteY0-22" fmla="*/ 0 h 886179"/>
                <a:gd name="connsiteX1-23" fmla="*/ 929765 w 929765"/>
                <a:gd name="connsiteY1-24" fmla="*/ 506295 h 886179"/>
                <a:gd name="connsiteX2-25" fmla="*/ 926697 w 929765"/>
                <a:gd name="connsiteY2-26" fmla="*/ 686729 h 886179"/>
                <a:gd name="connsiteX3-27" fmla="*/ 67506 w 929765"/>
                <a:gd name="connsiteY3-28" fmla="*/ 886179 h 886179"/>
                <a:gd name="connsiteX4-29" fmla="*/ 0 w 929765"/>
                <a:gd name="connsiteY4-30" fmla="*/ 0 h 886179"/>
                <a:gd name="connsiteX0-31" fmla="*/ 3068 w 932833"/>
                <a:gd name="connsiteY0-32" fmla="*/ 0 h 686729"/>
                <a:gd name="connsiteX1-33" fmla="*/ 932833 w 932833"/>
                <a:gd name="connsiteY1-34" fmla="*/ 506295 h 686729"/>
                <a:gd name="connsiteX2-35" fmla="*/ 929765 w 932833"/>
                <a:gd name="connsiteY2-36" fmla="*/ 686729 h 686729"/>
                <a:gd name="connsiteX3-37" fmla="*/ 0 w 932833"/>
                <a:gd name="connsiteY3-38" fmla="*/ 168160 h 686729"/>
                <a:gd name="connsiteX4-39" fmla="*/ 3068 w 932833"/>
                <a:gd name="connsiteY4-40" fmla="*/ 0 h 686729"/>
                <a:gd name="connsiteX0-41" fmla="*/ 6136 w 932833"/>
                <a:gd name="connsiteY0-42" fmla="*/ 0 h 674455"/>
                <a:gd name="connsiteX1-43" fmla="*/ 932833 w 932833"/>
                <a:gd name="connsiteY1-44" fmla="*/ 494021 h 674455"/>
                <a:gd name="connsiteX2-45" fmla="*/ 929765 w 932833"/>
                <a:gd name="connsiteY2-46" fmla="*/ 674455 h 674455"/>
                <a:gd name="connsiteX3-47" fmla="*/ 0 w 932833"/>
                <a:gd name="connsiteY3-48" fmla="*/ 155886 h 674455"/>
                <a:gd name="connsiteX4-49" fmla="*/ 6136 w 932833"/>
                <a:gd name="connsiteY4-50" fmla="*/ 0 h 674455"/>
                <a:gd name="connsiteX0-51" fmla="*/ 295 w 933129"/>
                <a:gd name="connsiteY0-52" fmla="*/ 0 h 674455"/>
                <a:gd name="connsiteX1-53" fmla="*/ 933129 w 933129"/>
                <a:gd name="connsiteY1-54" fmla="*/ 494021 h 674455"/>
                <a:gd name="connsiteX2-55" fmla="*/ 930061 w 933129"/>
                <a:gd name="connsiteY2-56" fmla="*/ 674455 h 674455"/>
                <a:gd name="connsiteX3-57" fmla="*/ 296 w 933129"/>
                <a:gd name="connsiteY3-58" fmla="*/ 155886 h 674455"/>
                <a:gd name="connsiteX4-59" fmla="*/ 295 w 933129"/>
                <a:gd name="connsiteY4-60" fmla="*/ 0 h 674455"/>
                <a:gd name="connsiteX0-61" fmla="*/ 295 w 935588"/>
                <a:gd name="connsiteY0-62" fmla="*/ 0 h 674455"/>
                <a:gd name="connsiteX1-63" fmla="*/ 935588 w 935588"/>
                <a:gd name="connsiteY1-64" fmla="*/ 486646 h 674455"/>
                <a:gd name="connsiteX2-65" fmla="*/ 930061 w 935588"/>
                <a:gd name="connsiteY2-66" fmla="*/ 674455 h 674455"/>
                <a:gd name="connsiteX3-67" fmla="*/ 296 w 935588"/>
                <a:gd name="connsiteY3-68" fmla="*/ 155886 h 674455"/>
                <a:gd name="connsiteX4-69" fmla="*/ 295 w 935588"/>
                <a:gd name="connsiteY4-70" fmla="*/ 0 h 674455"/>
              </a:gdLst>
              <a:ahLst/>
              <a:cxnLst>
                <a:cxn ang="0">
                  <a:pos x="connsiteX0-61" y="connsiteY0-62"/>
                </a:cxn>
                <a:cxn ang="0">
                  <a:pos x="connsiteX1-63" y="connsiteY1-64"/>
                </a:cxn>
                <a:cxn ang="0">
                  <a:pos x="connsiteX2-65" y="connsiteY2-66"/>
                </a:cxn>
                <a:cxn ang="0">
                  <a:pos x="connsiteX3-67" y="connsiteY3-68"/>
                </a:cxn>
                <a:cxn ang="0">
                  <a:pos x="connsiteX4-69" y="connsiteY4-70"/>
                </a:cxn>
              </a:cxnLst>
              <a:rect l="l" t="t" r="r" b="b"/>
              <a:pathLst>
                <a:path w="935588" h="674455">
                  <a:moveTo>
                    <a:pt x="295" y="0"/>
                  </a:moveTo>
                  <a:lnTo>
                    <a:pt x="935588" y="486646"/>
                  </a:lnTo>
                  <a:cubicBezTo>
                    <a:pt x="934565" y="546791"/>
                    <a:pt x="931084" y="614310"/>
                    <a:pt x="930061" y="674455"/>
                  </a:cubicBezTo>
                  <a:lnTo>
                    <a:pt x="296" y="155886"/>
                  </a:lnTo>
                  <a:cubicBezTo>
                    <a:pt x="1319" y="99833"/>
                    <a:pt x="-728" y="56053"/>
                    <a:pt x="295" y="0"/>
                  </a:cubicBezTo>
                  <a:close/>
                </a:path>
              </a:pathLst>
            </a:custGeom>
            <a:gradFill flip="none" rotWithShape="1">
              <a:gsLst>
                <a:gs pos="0">
                  <a:srgbClr val="41A3DF">
                    <a:shade val="30000"/>
                    <a:satMod val="115000"/>
                  </a:srgbClr>
                </a:gs>
                <a:gs pos="50000">
                  <a:srgbClr val="41A3DF">
                    <a:shade val="67500"/>
                    <a:satMod val="115000"/>
                  </a:srgbClr>
                </a:gs>
                <a:gs pos="100000">
                  <a:srgbClr val="41A3DF">
                    <a:shade val="100000"/>
                    <a:satMod val="115000"/>
                  </a:srgbClr>
                </a:gs>
              </a:gsLst>
              <a:lin ang="2700000" scaled="1"/>
              <a:tileRect/>
            </a:gradFill>
            <a:ln w="6350" cap="flat" cmpd="sng" algn="ctr">
              <a:noFill/>
              <a:prstDash val="solid"/>
            </a:ln>
            <a:effectLst/>
          </p:spPr>
          <p:txBody>
            <a:bodyPr anchor="ctr"/>
            <a:lstStyle/>
            <a:p>
              <a:pPr algn="ctr" fontAlgn="auto">
                <a:spcBef>
                  <a:spcPts val="0"/>
                </a:spcBef>
                <a:spcAft>
                  <a:spcPts val="0"/>
                </a:spcAft>
                <a:buFontTx/>
                <a:buNone/>
                <a:defRPr/>
              </a:pPr>
              <a:endParaRPr lang="zh-CN" altLang="en-US" kern="0">
                <a:solidFill>
                  <a:prstClr val="white"/>
                </a:solidFill>
              </a:endParaRPr>
            </a:p>
          </p:txBody>
        </p:sp>
        <p:sp>
          <p:nvSpPr>
            <p:cNvPr id="26" name="矩形 1"/>
            <p:cNvSpPr/>
            <p:nvPr/>
          </p:nvSpPr>
          <p:spPr>
            <a:xfrm>
              <a:off x="4278421" y="1749328"/>
              <a:ext cx="2359945" cy="587573"/>
            </a:xfrm>
            <a:custGeom>
              <a:avLst/>
              <a:gdLst>
                <a:gd name="connsiteX0" fmla="*/ 0 w 1080120"/>
                <a:gd name="connsiteY0" fmla="*/ 0 h 432048"/>
                <a:gd name="connsiteX1" fmla="*/ 1080120 w 1080120"/>
                <a:gd name="connsiteY1" fmla="*/ 0 h 432048"/>
                <a:gd name="connsiteX2" fmla="*/ 1080120 w 1080120"/>
                <a:gd name="connsiteY2" fmla="*/ 432048 h 432048"/>
                <a:gd name="connsiteX3" fmla="*/ 0 w 1080120"/>
                <a:gd name="connsiteY3" fmla="*/ 432048 h 432048"/>
                <a:gd name="connsiteX4" fmla="*/ 0 w 1080120"/>
                <a:gd name="connsiteY4" fmla="*/ 0 h 432048"/>
                <a:gd name="connsiteX0-1" fmla="*/ 0 w 1147626"/>
                <a:gd name="connsiteY0-2" fmla="*/ 0 h 886179"/>
                <a:gd name="connsiteX1-3" fmla="*/ 1147626 w 1147626"/>
                <a:gd name="connsiteY1-4" fmla="*/ 454131 h 886179"/>
                <a:gd name="connsiteX2-5" fmla="*/ 1147626 w 1147626"/>
                <a:gd name="connsiteY2-6" fmla="*/ 886179 h 886179"/>
                <a:gd name="connsiteX3-7" fmla="*/ 67506 w 1147626"/>
                <a:gd name="connsiteY3-8" fmla="*/ 886179 h 886179"/>
                <a:gd name="connsiteX4-9" fmla="*/ 0 w 1147626"/>
                <a:gd name="connsiteY4-10" fmla="*/ 0 h 886179"/>
                <a:gd name="connsiteX0-11" fmla="*/ 0 w 1147626"/>
                <a:gd name="connsiteY0-12" fmla="*/ 0 h 886179"/>
                <a:gd name="connsiteX1-13" fmla="*/ 929765 w 1147626"/>
                <a:gd name="connsiteY1-14" fmla="*/ 506295 h 886179"/>
                <a:gd name="connsiteX2-15" fmla="*/ 1147626 w 1147626"/>
                <a:gd name="connsiteY2-16" fmla="*/ 886179 h 886179"/>
                <a:gd name="connsiteX3-17" fmla="*/ 67506 w 1147626"/>
                <a:gd name="connsiteY3-18" fmla="*/ 886179 h 886179"/>
                <a:gd name="connsiteX4-19" fmla="*/ 0 w 1147626"/>
                <a:gd name="connsiteY4-20" fmla="*/ 0 h 886179"/>
                <a:gd name="connsiteX0-21" fmla="*/ 0 w 929765"/>
                <a:gd name="connsiteY0-22" fmla="*/ 0 h 886179"/>
                <a:gd name="connsiteX1-23" fmla="*/ 929765 w 929765"/>
                <a:gd name="connsiteY1-24" fmla="*/ 506295 h 886179"/>
                <a:gd name="connsiteX2-25" fmla="*/ 926697 w 929765"/>
                <a:gd name="connsiteY2-26" fmla="*/ 686729 h 886179"/>
                <a:gd name="connsiteX3-27" fmla="*/ 67506 w 929765"/>
                <a:gd name="connsiteY3-28" fmla="*/ 886179 h 886179"/>
                <a:gd name="connsiteX4-29" fmla="*/ 0 w 929765"/>
                <a:gd name="connsiteY4-30" fmla="*/ 0 h 886179"/>
                <a:gd name="connsiteX0-31" fmla="*/ 3068 w 932833"/>
                <a:gd name="connsiteY0-32" fmla="*/ 0 h 686729"/>
                <a:gd name="connsiteX1-33" fmla="*/ 932833 w 932833"/>
                <a:gd name="connsiteY1-34" fmla="*/ 506295 h 686729"/>
                <a:gd name="connsiteX2-35" fmla="*/ 929765 w 932833"/>
                <a:gd name="connsiteY2-36" fmla="*/ 686729 h 686729"/>
                <a:gd name="connsiteX3-37" fmla="*/ 0 w 932833"/>
                <a:gd name="connsiteY3-38" fmla="*/ 168160 h 686729"/>
                <a:gd name="connsiteX4-39" fmla="*/ 3068 w 932833"/>
                <a:gd name="connsiteY4-40" fmla="*/ 0 h 686729"/>
                <a:gd name="connsiteX0-41" fmla="*/ 718019 w 932833"/>
                <a:gd name="connsiteY0-42" fmla="*/ 0 h 1002780"/>
                <a:gd name="connsiteX1-43" fmla="*/ 932833 w 932833"/>
                <a:gd name="connsiteY1-44" fmla="*/ 822346 h 1002780"/>
                <a:gd name="connsiteX2-45" fmla="*/ 929765 w 932833"/>
                <a:gd name="connsiteY2-46" fmla="*/ 1002780 h 1002780"/>
                <a:gd name="connsiteX3-47" fmla="*/ 0 w 932833"/>
                <a:gd name="connsiteY3-48" fmla="*/ 484211 h 1002780"/>
                <a:gd name="connsiteX4-49" fmla="*/ 718019 w 932833"/>
                <a:gd name="connsiteY4-50" fmla="*/ 0 h 1002780"/>
                <a:gd name="connsiteX0-51" fmla="*/ 6137 w 220951"/>
                <a:gd name="connsiteY0-52" fmla="*/ 0 h 1002780"/>
                <a:gd name="connsiteX1-53" fmla="*/ 220951 w 220951"/>
                <a:gd name="connsiteY1-54" fmla="*/ 822346 h 1002780"/>
                <a:gd name="connsiteX2-55" fmla="*/ 217883 w 220951"/>
                <a:gd name="connsiteY2-56" fmla="*/ 1002780 h 1002780"/>
                <a:gd name="connsiteX3-57" fmla="*/ 0 w 220951"/>
                <a:gd name="connsiteY3-58" fmla="*/ 180434 h 1002780"/>
                <a:gd name="connsiteX4-59" fmla="*/ 6137 w 220951"/>
                <a:gd name="connsiteY4-60" fmla="*/ 0 h 1002780"/>
                <a:gd name="connsiteX0-61" fmla="*/ 6137 w 2350459"/>
                <a:gd name="connsiteY0-62" fmla="*/ 325257 h 1328037"/>
                <a:gd name="connsiteX1-63" fmla="*/ 2350459 w 2350459"/>
                <a:gd name="connsiteY1-64" fmla="*/ 0 h 1328037"/>
                <a:gd name="connsiteX2-65" fmla="*/ 217883 w 2350459"/>
                <a:gd name="connsiteY2-66" fmla="*/ 1328037 h 1328037"/>
                <a:gd name="connsiteX3-67" fmla="*/ 0 w 2350459"/>
                <a:gd name="connsiteY3-68" fmla="*/ 505691 h 1328037"/>
                <a:gd name="connsiteX4-69" fmla="*/ 6137 w 2350459"/>
                <a:gd name="connsiteY4-70" fmla="*/ 325257 h 1328037"/>
                <a:gd name="connsiteX0-71" fmla="*/ 6137 w 2359731"/>
                <a:gd name="connsiteY0-72" fmla="*/ 325257 h 505691"/>
                <a:gd name="connsiteX1-73" fmla="*/ 2350459 w 2359731"/>
                <a:gd name="connsiteY1-74" fmla="*/ 0 h 505691"/>
                <a:gd name="connsiteX2-75" fmla="*/ 2359666 w 2359731"/>
                <a:gd name="connsiteY2-76" fmla="*/ 162024 h 505691"/>
                <a:gd name="connsiteX3-77" fmla="*/ 0 w 2359731"/>
                <a:gd name="connsiteY3-78" fmla="*/ 505691 h 505691"/>
                <a:gd name="connsiteX4-79" fmla="*/ 6137 w 2359731"/>
                <a:gd name="connsiteY4-80" fmla="*/ 325257 h 505691"/>
                <a:gd name="connsiteX0-81" fmla="*/ 6137 w 2359731"/>
                <a:gd name="connsiteY0-82" fmla="*/ 325257 h 505691"/>
                <a:gd name="connsiteX1-83" fmla="*/ 2350459 w 2359731"/>
                <a:gd name="connsiteY1-84" fmla="*/ 0 h 505691"/>
                <a:gd name="connsiteX2-85" fmla="*/ 2359666 w 2359731"/>
                <a:gd name="connsiteY2-86" fmla="*/ 162024 h 505691"/>
                <a:gd name="connsiteX3-87" fmla="*/ 0 w 2359731"/>
                <a:gd name="connsiteY3-88" fmla="*/ 505691 h 505691"/>
                <a:gd name="connsiteX4-89" fmla="*/ 6137 w 2359731"/>
                <a:gd name="connsiteY4-90" fmla="*/ 325257 h 505691"/>
                <a:gd name="connsiteX0-91" fmla="*/ 6137 w 2359731"/>
                <a:gd name="connsiteY0-92" fmla="*/ 342218 h 522652"/>
                <a:gd name="connsiteX1-93" fmla="*/ 2350459 w 2359731"/>
                <a:gd name="connsiteY1-94" fmla="*/ 16961 h 522652"/>
                <a:gd name="connsiteX2-95" fmla="*/ 2359666 w 2359731"/>
                <a:gd name="connsiteY2-96" fmla="*/ 178985 h 522652"/>
                <a:gd name="connsiteX3-97" fmla="*/ 0 w 2359731"/>
                <a:gd name="connsiteY3-98" fmla="*/ 522652 h 522652"/>
                <a:gd name="connsiteX4-99" fmla="*/ 6137 w 2359731"/>
                <a:gd name="connsiteY4-100" fmla="*/ 342218 h 522652"/>
                <a:gd name="connsiteX0-101" fmla="*/ 6137 w 2359731"/>
                <a:gd name="connsiteY0-102" fmla="*/ 339118 h 519552"/>
                <a:gd name="connsiteX1-103" fmla="*/ 2350459 w 2359731"/>
                <a:gd name="connsiteY1-104" fmla="*/ 13861 h 519552"/>
                <a:gd name="connsiteX2-105" fmla="*/ 2359666 w 2359731"/>
                <a:gd name="connsiteY2-106" fmla="*/ 175885 h 519552"/>
                <a:gd name="connsiteX3-107" fmla="*/ 0 w 2359731"/>
                <a:gd name="connsiteY3-108" fmla="*/ 519552 h 519552"/>
                <a:gd name="connsiteX4-109" fmla="*/ 6137 w 2359731"/>
                <a:gd name="connsiteY4-110" fmla="*/ 339118 h 519552"/>
                <a:gd name="connsiteX0-111" fmla="*/ 6137 w 2359731"/>
                <a:gd name="connsiteY0-112" fmla="*/ 364589 h 545023"/>
                <a:gd name="connsiteX1-113" fmla="*/ 2350459 w 2359731"/>
                <a:gd name="connsiteY1-114" fmla="*/ 39332 h 545023"/>
                <a:gd name="connsiteX2-115" fmla="*/ 2359666 w 2359731"/>
                <a:gd name="connsiteY2-116" fmla="*/ 201356 h 545023"/>
                <a:gd name="connsiteX3-117" fmla="*/ 0 w 2359731"/>
                <a:gd name="connsiteY3-118" fmla="*/ 545023 h 545023"/>
                <a:gd name="connsiteX4-119" fmla="*/ 6137 w 2359731"/>
                <a:gd name="connsiteY4-120" fmla="*/ 364589 h 545023"/>
                <a:gd name="connsiteX0-121" fmla="*/ 6137 w 2359731"/>
                <a:gd name="connsiteY0-122" fmla="*/ 362263 h 542697"/>
                <a:gd name="connsiteX1-123" fmla="*/ 2350459 w 2359731"/>
                <a:gd name="connsiteY1-124" fmla="*/ 37006 h 542697"/>
                <a:gd name="connsiteX2-125" fmla="*/ 2359666 w 2359731"/>
                <a:gd name="connsiteY2-126" fmla="*/ 199030 h 542697"/>
                <a:gd name="connsiteX3-127" fmla="*/ 0 w 2359731"/>
                <a:gd name="connsiteY3-128" fmla="*/ 542697 h 542697"/>
                <a:gd name="connsiteX4-129" fmla="*/ 6137 w 2359731"/>
                <a:gd name="connsiteY4-130" fmla="*/ 362263 h 542697"/>
                <a:gd name="connsiteX0-131" fmla="*/ 6137 w 2359731"/>
                <a:gd name="connsiteY0-132" fmla="*/ 362263 h 572970"/>
                <a:gd name="connsiteX1-133" fmla="*/ 2350459 w 2359731"/>
                <a:gd name="connsiteY1-134" fmla="*/ 37006 h 572970"/>
                <a:gd name="connsiteX2-135" fmla="*/ 2359666 w 2359731"/>
                <a:gd name="connsiteY2-136" fmla="*/ 199030 h 572970"/>
                <a:gd name="connsiteX3-137" fmla="*/ 0 w 2359731"/>
                <a:gd name="connsiteY3-138" fmla="*/ 542697 h 572970"/>
                <a:gd name="connsiteX4-139" fmla="*/ 6137 w 2359731"/>
                <a:gd name="connsiteY4-140" fmla="*/ 362263 h 572970"/>
                <a:gd name="connsiteX0-141" fmla="*/ 6137 w 2359731"/>
                <a:gd name="connsiteY0-142" fmla="*/ 362263 h 561869"/>
                <a:gd name="connsiteX1-143" fmla="*/ 2350459 w 2359731"/>
                <a:gd name="connsiteY1-144" fmla="*/ 37006 h 561869"/>
                <a:gd name="connsiteX2-145" fmla="*/ 2359666 w 2359731"/>
                <a:gd name="connsiteY2-146" fmla="*/ 199030 h 561869"/>
                <a:gd name="connsiteX3-147" fmla="*/ 0 w 2359731"/>
                <a:gd name="connsiteY3-148" fmla="*/ 542697 h 561869"/>
                <a:gd name="connsiteX4-149" fmla="*/ 6137 w 2359731"/>
                <a:gd name="connsiteY4-150" fmla="*/ 362263 h 561869"/>
                <a:gd name="connsiteX0-151" fmla="*/ 6137 w 2359731"/>
                <a:gd name="connsiteY0-152" fmla="*/ 362263 h 578020"/>
                <a:gd name="connsiteX1-153" fmla="*/ 2350459 w 2359731"/>
                <a:gd name="connsiteY1-154" fmla="*/ 37006 h 578020"/>
                <a:gd name="connsiteX2-155" fmla="*/ 2359666 w 2359731"/>
                <a:gd name="connsiteY2-156" fmla="*/ 199030 h 578020"/>
                <a:gd name="connsiteX3-157" fmla="*/ 0 w 2359731"/>
                <a:gd name="connsiteY3-158" fmla="*/ 542697 h 578020"/>
                <a:gd name="connsiteX4-159" fmla="*/ 6137 w 2359731"/>
                <a:gd name="connsiteY4-160" fmla="*/ 362263 h 578020"/>
                <a:gd name="connsiteX0-161" fmla="*/ 6137 w 2359731"/>
                <a:gd name="connsiteY0-162" fmla="*/ 362263 h 576930"/>
                <a:gd name="connsiteX1-163" fmla="*/ 2350459 w 2359731"/>
                <a:gd name="connsiteY1-164" fmla="*/ 37006 h 576930"/>
                <a:gd name="connsiteX2-165" fmla="*/ 2359666 w 2359731"/>
                <a:gd name="connsiteY2-166" fmla="*/ 199030 h 576930"/>
                <a:gd name="connsiteX3-167" fmla="*/ 0 w 2359731"/>
                <a:gd name="connsiteY3-168" fmla="*/ 542697 h 576930"/>
                <a:gd name="connsiteX4-169" fmla="*/ 6137 w 2359731"/>
                <a:gd name="connsiteY4-170" fmla="*/ 362263 h 576930"/>
                <a:gd name="connsiteX0-171" fmla="*/ 6137 w 2359731"/>
                <a:gd name="connsiteY0-172" fmla="*/ 362263 h 577791"/>
                <a:gd name="connsiteX1-173" fmla="*/ 2350459 w 2359731"/>
                <a:gd name="connsiteY1-174" fmla="*/ 37006 h 577791"/>
                <a:gd name="connsiteX2-175" fmla="*/ 2359666 w 2359731"/>
                <a:gd name="connsiteY2-176" fmla="*/ 199030 h 577791"/>
                <a:gd name="connsiteX3-177" fmla="*/ 0 w 2359731"/>
                <a:gd name="connsiteY3-178" fmla="*/ 542697 h 577791"/>
                <a:gd name="connsiteX4-179" fmla="*/ 6137 w 2359731"/>
                <a:gd name="connsiteY4-180" fmla="*/ 362263 h 577791"/>
                <a:gd name="connsiteX0-181" fmla="*/ 6137 w 2359731"/>
                <a:gd name="connsiteY0-182" fmla="*/ 362263 h 577917"/>
                <a:gd name="connsiteX1-183" fmla="*/ 2350459 w 2359731"/>
                <a:gd name="connsiteY1-184" fmla="*/ 37006 h 577917"/>
                <a:gd name="connsiteX2-185" fmla="*/ 2359666 w 2359731"/>
                <a:gd name="connsiteY2-186" fmla="*/ 202099 h 577917"/>
                <a:gd name="connsiteX3-187" fmla="*/ 0 w 2359731"/>
                <a:gd name="connsiteY3-188" fmla="*/ 542697 h 577917"/>
                <a:gd name="connsiteX4-189" fmla="*/ 6137 w 2359731"/>
                <a:gd name="connsiteY4-190" fmla="*/ 362263 h 577917"/>
                <a:gd name="connsiteX0-191" fmla="*/ 6137 w 2359731"/>
                <a:gd name="connsiteY0-192" fmla="*/ 362263 h 577677"/>
                <a:gd name="connsiteX1-193" fmla="*/ 2350459 w 2359731"/>
                <a:gd name="connsiteY1-194" fmla="*/ 37006 h 577677"/>
                <a:gd name="connsiteX2-195" fmla="*/ 2359666 w 2359731"/>
                <a:gd name="connsiteY2-196" fmla="*/ 202099 h 577677"/>
                <a:gd name="connsiteX3-197" fmla="*/ 0 w 2359731"/>
                <a:gd name="connsiteY3-198" fmla="*/ 542697 h 577677"/>
                <a:gd name="connsiteX4-199" fmla="*/ 6137 w 2359731"/>
                <a:gd name="connsiteY4-200" fmla="*/ 362263 h 577677"/>
                <a:gd name="connsiteX0-201" fmla="*/ 6137 w 2359731"/>
                <a:gd name="connsiteY0-202" fmla="*/ 362263 h 580621"/>
                <a:gd name="connsiteX1-203" fmla="*/ 2350459 w 2359731"/>
                <a:gd name="connsiteY1-204" fmla="*/ 37006 h 580621"/>
                <a:gd name="connsiteX2-205" fmla="*/ 2359666 w 2359731"/>
                <a:gd name="connsiteY2-206" fmla="*/ 202099 h 580621"/>
                <a:gd name="connsiteX3-207" fmla="*/ 0 w 2359731"/>
                <a:gd name="connsiteY3-208" fmla="*/ 545765 h 580621"/>
                <a:gd name="connsiteX4-209" fmla="*/ 6137 w 2359731"/>
                <a:gd name="connsiteY4-210" fmla="*/ 362263 h 580621"/>
                <a:gd name="connsiteX0-211" fmla="*/ 15343 w 2368937"/>
                <a:gd name="connsiteY0-212" fmla="*/ 362263 h 580621"/>
                <a:gd name="connsiteX1-213" fmla="*/ 2359665 w 2368937"/>
                <a:gd name="connsiteY1-214" fmla="*/ 37006 h 580621"/>
                <a:gd name="connsiteX2-215" fmla="*/ 2368872 w 2368937"/>
                <a:gd name="connsiteY2-216" fmla="*/ 202099 h 580621"/>
                <a:gd name="connsiteX3-217" fmla="*/ 0 w 2368937"/>
                <a:gd name="connsiteY3-218" fmla="*/ 545765 h 580621"/>
                <a:gd name="connsiteX4-219" fmla="*/ 15343 w 2368937"/>
                <a:gd name="connsiteY4-220" fmla="*/ 362263 h 580621"/>
                <a:gd name="connsiteX0-221" fmla="*/ 12962 w 2368937"/>
                <a:gd name="connsiteY0-222" fmla="*/ 369112 h 580326"/>
                <a:gd name="connsiteX1-223" fmla="*/ 2359665 w 2368937"/>
                <a:gd name="connsiteY1-224" fmla="*/ 36711 h 580326"/>
                <a:gd name="connsiteX2-225" fmla="*/ 2368872 w 2368937"/>
                <a:gd name="connsiteY2-226" fmla="*/ 201804 h 580326"/>
                <a:gd name="connsiteX3-227" fmla="*/ 0 w 2368937"/>
                <a:gd name="connsiteY3-228" fmla="*/ 545470 h 580326"/>
                <a:gd name="connsiteX4-229" fmla="*/ 12962 w 2368937"/>
                <a:gd name="connsiteY4-230" fmla="*/ 369112 h 580326"/>
                <a:gd name="connsiteX0-231" fmla="*/ 8200 w 2364175"/>
                <a:gd name="connsiteY0-232" fmla="*/ 369112 h 578041"/>
                <a:gd name="connsiteX1-233" fmla="*/ 2354903 w 2364175"/>
                <a:gd name="connsiteY1-234" fmla="*/ 36711 h 578041"/>
                <a:gd name="connsiteX2-235" fmla="*/ 2364110 w 2364175"/>
                <a:gd name="connsiteY2-236" fmla="*/ 201804 h 578041"/>
                <a:gd name="connsiteX3-237" fmla="*/ 0 w 2364175"/>
                <a:gd name="connsiteY3-238" fmla="*/ 543089 h 578041"/>
                <a:gd name="connsiteX4-239" fmla="*/ 8200 w 2364175"/>
                <a:gd name="connsiteY4-240" fmla="*/ 369112 h 578041"/>
                <a:gd name="connsiteX0-241" fmla="*/ 3438 w 2359413"/>
                <a:gd name="connsiteY0-242" fmla="*/ 369112 h 584898"/>
                <a:gd name="connsiteX1-243" fmla="*/ 2350141 w 2359413"/>
                <a:gd name="connsiteY1-244" fmla="*/ 36711 h 584898"/>
                <a:gd name="connsiteX2-245" fmla="*/ 2359348 w 2359413"/>
                <a:gd name="connsiteY2-246" fmla="*/ 201804 h 584898"/>
                <a:gd name="connsiteX3-247" fmla="*/ 0 w 2359413"/>
                <a:gd name="connsiteY3-248" fmla="*/ 550233 h 584898"/>
                <a:gd name="connsiteX4-249" fmla="*/ 3438 w 2359413"/>
                <a:gd name="connsiteY4-250" fmla="*/ 369112 h 584898"/>
                <a:gd name="connsiteX0-251" fmla="*/ 1057 w 2357032"/>
                <a:gd name="connsiteY0-252" fmla="*/ 369112 h 584898"/>
                <a:gd name="connsiteX1-253" fmla="*/ 2347760 w 2357032"/>
                <a:gd name="connsiteY1-254" fmla="*/ 36711 h 584898"/>
                <a:gd name="connsiteX2-255" fmla="*/ 2356967 w 2357032"/>
                <a:gd name="connsiteY2-256" fmla="*/ 201804 h 584898"/>
                <a:gd name="connsiteX3-257" fmla="*/ 0 w 2357032"/>
                <a:gd name="connsiteY3-258" fmla="*/ 550233 h 584898"/>
                <a:gd name="connsiteX4-259" fmla="*/ 1057 w 2357032"/>
                <a:gd name="connsiteY4-260" fmla="*/ 369112 h 584898"/>
                <a:gd name="connsiteX0-261" fmla="*/ 3438 w 2359413"/>
                <a:gd name="connsiteY0-262" fmla="*/ 369112 h 587186"/>
                <a:gd name="connsiteX1-263" fmla="*/ 2350141 w 2359413"/>
                <a:gd name="connsiteY1-264" fmla="*/ 36711 h 587186"/>
                <a:gd name="connsiteX2-265" fmla="*/ 2359348 w 2359413"/>
                <a:gd name="connsiteY2-266" fmla="*/ 201804 h 587186"/>
                <a:gd name="connsiteX3-267" fmla="*/ 0 w 2359413"/>
                <a:gd name="connsiteY3-268" fmla="*/ 552615 h 587186"/>
                <a:gd name="connsiteX4-269" fmla="*/ 3438 w 2359413"/>
                <a:gd name="connsiteY4-270" fmla="*/ 369112 h 587186"/>
              </a:gdLst>
              <a:ahLst/>
              <a:cxnLst>
                <a:cxn ang="0">
                  <a:pos x="connsiteX0-261" y="connsiteY0-262"/>
                </a:cxn>
                <a:cxn ang="0">
                  <a:pos x="connsiteX1-263" y="connsiteY1-264"/>
                </a:cxn>
                <a:cxn ang="0">
                  <a:pos x="connsiteX2-265" y="connsiteY2-266"/>
                </a:cxn>
                <a:cxn ang="0">
                  <a:pos x="connsiteX3-267" y="connsiteY3-268"/>
                </a:cxn>
                <a:cxn ang="0">
                  <a:pos x="connsiteX4-269" y="connsiteY4-270"/>
                </a:cxn>
              </a:cxnLst>
              <a:rect l="l" t="t" r="r" b="b"/>
              <a:pathLst>
                <a:path w="2359413" h="587186">
                  <a:moveTo>
                    <a:pt x="3438" y="369112"/>
                  </a:moveTo>
                  <a:cubicBezTo>
                    <a:pt x="846249" y="601292"/>
                    <a:pt x="1577906" y="-173990"/>
                    <a:pt x="2350141" y="36711"/>
                  </a:cubicBezTo>
                  <a:cubicBezTo>
                    <a:pt x="2349118" y="96856"/>
                    <a:pt x="2360371" y="141659"/>
                    <a:pt x="2359348" y="201804"/>
                  </a:cubicBezTo>
                  <a:cubicBezTo>
                    <a:pt x="1575861" y="309"/>
                    <a:pt x="804967" y="754111"/>
                    <a:pt x="0" y="552615"/>
                  </a:cubicBezTo>
                  <a:cubicBezTo>
                    <a:pt x="1023" y="496562"/>
                    <a:pt x="2415" y="425165"/>
                    <a:pt x="3438" y="369112"/>
                  </a:cubicBezTo>
                  <a:close/>
                </a:path>
              </a:pathLst>
            </a:custGeom>
            <a:gradFill flip="none" rotWithShape="1">
              <a:gsLst>
                <a:gs pos="0">
                  <a:srgbClr val="41A3DF">
                    <a:shade val="30000"/>
                    <a:satMod val="115000"/>
                  </a:srgbClr>
                </a:gs>
                <a:gs pos="50000">
                  <a:srgbClr val="41A3DF">
                    <a:shade val="67500"/>
                    <a:satMod val="115000"/>
                  </a:srgbClr>
                </a:gs>
                <a:gs pos="100000">
                  <a:srgbClr val="41A3DF">
                    <a:shade val="100000"/>
                    <a:satMod val="115000"/>
                  </a:srgbClr>
                </a:gs>
              </a:gsLst>
              <a:lin ang="2700000" scaled="1"/>
              <a:tileRect/>
            </a:gradFill>
            <a:ln w="6350" cap="flat" cmpd="sng" algn="ctr">
              <a:noFill/>
              <a:prstDash val="solid"/>
            </a:ln>
            <a:effectLst/>
          </p:spPr>
          <p:txBody>
            <a:bodyPr anchor="ctr"/>
            <a:lstStyle/>
            <a:p>
              <a:pPr algn="ctr" fontAlgn="auto">
                <a:spcBef>
                  <a:spcPts val="0"/>
                </a:spcBef>
                <a:spcAft>
                  <a:spcPts val="0"/>
                </a:spcAft>
                <a:buFontTx/>
                <a:buNone/>
                <a:defRPr/>
              </a:pPr>
              <a:endParaRPr lang="zh-CN" altLang="en-US" kern="0">
                <a:solidFill>
                  <a:prstClr val="white"/>
                </a:solidFill>
              </a:endParaRPr>
            </a:p>
          </p:txBody>
        </p:sp>
        <p:sp>
          <p:nvSpPr>
            <p:cNvPr id="27" name="矩形 1"/>
            <p:cNvSpPr/>
            <p:nvPr/>
          </p:nvSpPr>
          <p:spPr>
            <a:xfrm>
              <a:off x="3342354" y="1238968"/>
              <a:ext cx="3286594" cy="924674"/>
            </a:xfrm>
            <a:custGeom>
              <a:avLst/>
              <a:gdLst>
                <a:gd name="connsiteX0" fmla="*/ 0 w 1080120"/>
                <a:gd name="connsiteY0" fmla="*/ 0 h 432048"/>
                <a:gd name="connsiteX1" fmla="*/ 1080120 w 1080120"/>
                <a:gd name="connsiteY1" fmla="*/ 0 h 432048"/>
                <a:gd name="connsiteX2" fmla="*/ 1080120 w 1080120"/>
                <a:gd name="connsiteY2" fmla="*/ 432048 h 432048"/>
                <a:gd name="connsiteX3" fmla="*/ 0 w 1080120"/>
                <a:gd name="connsiteY3" fmla="*/ 432048 h 432048"/>
                <a:gd name="connsiteX4" fmla="*/ 0 w 1080120"/>
                <a:gd name="connsiteY4" fmla="*/ 0 h 432048"/>
                <a:gd name="connsiteX0-1" fmla="*/ 0 w 1147626"/>
                <a:gd name="connsiteY0-2" fmla="*/ 0 h 886179"/>
                <a:gd name="connsiteX1-3" fmla="*/ 1147626 w 1147626"/>
                <a:gd name="connsiteY1-4" fmla="*/ 454131 h 886179"/>
                <a:gd name="connsiteX2-5" fmla="*/ 1147626 w 1147626"/>
                <a:gd name="connsiteY2-6" fmla="*/ 886179 h 886179"/>
                <a:gd name="connsiteX3-7" fmla="*/ 67506 w 1147626"/>
                <a:gd name="connsiteY3-8" fmla="*/ 886179 h 886179"/>
                <a:gd name="connsiteX4-9" fmla="*/ 0 w 1147626"/>
                <a:gd name="connsiteY4-10" fmla="*/ 0 h 886179"/>
                <a:gd name="connsiteX0-11" fmla="*/ 0 w 1147626"/>
                <a:gd name="connsiteY0-12" fmla="*/ 0 h 886179"/>
                <a:gd name="connsiteX1-13" fmla="*/ 929765 w 1147626"/>
                <a:gd name="connsiteY1-14" fmla="*/ 506295 h 886179"/>
                <a:gd name="connsiteX2-15" fmla="*/ 1147626 w 1147626"/>
                <a:gd name="connsiteY2-16" fmla="*/ 886179 h 886179"/>
                <a:gd name="connsiteX3-17" fmla="*/ 67506 w 1147626"/>
                <a:gd name="connsiteY3-18" fmla="*/ 886179 h 886179"/>
                <a:gd name="connsiteX4-19" fmla="*/ 0 w 1147626"/>
                <a:gd name="connsiteY4-20" fmla="*/ 0 h 886179"/>
                <a:gd name="connsiteX0-21" fmla="*/ 0 w 929765"/>
                <a:gd name="connsiteY0-22" fmla="*/ 0 h 886179"/>
                <a:gd name="connsiteX1-23" fmla="*/ 929765 w 929765"/>
                <a:gd name="connsiteY1-24" fmla="*/ 506295 h 886179"/>
                <a:gd name="connsiteX2-25" fmla="*/ 926697 w 929765"/>
                <a:gd name="connsiteY2-26" fmla="*/ 686729 h 886179"/>
                <a:gd name="connsiteX3-27" fmla="*/ 67506 w 929765"/>
                <a:gd name="connsiteY3-28" fmla="*/ 886179 h 886179"/>
                <a:gd name="connsiteX4-29" fmla="*/ 0 w 929765"/>
                <a:gd name="connsiteY4-30" fmla="*/ 0 h 886179"/>
                <a:gd name="connsiteX0-31" fmla="*/ 3068 w 932833"/>
                <a:gd name="connsiteY0-32" fmla="*/ 0 h 686729"/>
                <a:gd name="connsiteX1-33" fmla="*/ 932833 w 932833"/>
                <a:gd name="connsiteY1-34" fmla="*/ 506295 h 686729"/>
                <a:gd name="connsiteX2-35" fmla="*/ 929765 w 932833"/>
                <a:gd name="connsiteY2-36" fmla="*/ 686729 h 686729"/>
                <a:gd name="connsiteX3-37" fmla="*/ 0 w 932833"/>
                <a:gd name="connsiteY3-38" fmla="*/ 168160 h 686729"/>
                <a:gd name="connsiteX4-39" fmla="*/ 3068 w 932833"/>
                <a:gd name="connsiteY4-40" fmla="*/ 0 h 686729"/>
                <a:gd name="connsiteX0-41" fmla="*/ 656649 w 1586414"/>
                <a:gd name="connsiteY0-42" fmla="*/ 0 h 686729"/>
                <a:gd name="connsiteX1-43" fmla="*/ 1586414 w 1586414"/>
                <a:gd name="connsiteY1-44" fmla="*/ 506295 h 686729"/>
                <a:gd name="connsiteX2-45" fmla="*/ 1583346 w 1586414"/>
                <a:gd name="connsiteY2-46" fmla="*/ 686729 h 686729"/>
                <a:gd name="connsiteX3-47" fmla="*/ 0 w 1586414"/>
                <a:gd name="connsiteY3-48" fmla="*/ 275556 h 686729"/>
                <a:gd name="connsiteX4-49" fmla="*/ 656649 w 1586414"/>
                <a:gd name="connsiteY4-50" fmla="*/ 0 h 686729"/>
                <a:gd name="connsiteX0-51" fmla="*/ 656649 w 1586414"/>
                <a:gd name="connsiteY0-52" fmla="*/ 0 h 775714"/>
                <a:gd name="connsiteX1-53" fmla="*/ 1586414 w 1586414"/>
                <a:gd name="connsiteY1-54" fmla="*/ 506295 h 775714"/>
                <a:gd name="connsiteX2-55" fmla="*/ 945108 w 1586414"/>
                <a:gd name="connsiteY2-56" fmla="*/ 775714 h 775714"/>
                <a:gd name="connsiteX3-57" fmla="*/ 0 w 1586414"/>
                <a:gd name="connsiteY3-58" fmla="*/ 275556 h 775714"/>
                <a:gd name="connsiteX4-59" fmla="*/ 656649 w 1586414"/>
                <a:gd name="connsiteY4-60" fmla="*/ 0 h 775714"/>
                <a:gd name="connsiteX0-61" fmla="*/ 656649 w 3295544"/>
                <a:gd name="connsiteY0-62" fmla="*/ 0 h 775714"/>
                <a:gd name="connsiteX1-63" fmla="*/ 3295544 w 3295544"/>
                <a:gd name="connsiteY1-64" fmla="*/ 435720 h 775714"/>
                <a:gd name="connsiteX2-65" fmla="*/ 945108 w 3295544"/>
                <a:gd name="connsiteY2-66" fmla="*/ 775714 h 775714"/>
                <a:gd name="connsiteX3-67" fmla="*/ 0 w 3295544"/>
                <a:gd name="connsiteY3-68" fmla="*/ 275556 h 775714"/>
                <a:gd name="connsiteX4-69" fmla="*/ 656649 w 3295544"/>
                <a:gd name="connsiteY4-70" fmla="*/ 0 h 775714"/>
                <a:gd name="connsiteX0-71" fmla="*/ 2350437 w 3295544"/>
                <a:gd name="connsiteY0-72" fmla="*/ 0 h 843220"/>
                <a:gd name="connsiteX1-73" fmla="*/ 3295544 w 3295544"/>
                <a:gd name="connsiteY1-74" fmla="*/ 503226 h 843220"/>
                <a:gd name="connsiteX2-75" fmla="*/ 945108 w 3295544"/>
                <a:gd name="connsiteY2-76" fmla="*/ 843220 h 843220"/>
                <a:gd name="connsiteX3-77" fmla="*/ 0 w 3295544"/>
                <a:gd name="connsiteY3-78" fmla="*/ 343062 h 843220"/>
                <a:gd name="connsiteX4-79" fmla="*/ 2350437 w 3295544"/>
                <a:gd name="connsiteY4-80" fmla="*/ 0 h 843220"/>
                <a:gd name="connsiteX0-81" fmla="*/ 2350437 w 3289407"/>
                <a:gd name="connsiteY0-82" fmla="*/ 0 h 843220"/>
                <a:gd name="connsiteX1-83" fmla="*/ 3289407 w 3289407"/>
                <a:gd name="connsiteY1-84" fmla="*/ 500157 h 843220"/>
                <a:gd name="connsiteX2-85" fmla="*/ 945108 w 3289407"/>
                <a:gd name="connsiteY2-86" fmla="*/ 843220 h 843220"/>
                <a:gd name="connsiteX3-87" fmla="*/ 0 w 3289407"/>
                <a:gd name="connsiteY3-88" fmla="*/ 343062 h 843220"/>
                <a:gd name="connsiteX4-89" fmla="*/ 2350437 w 3289407"/>
                <a:gd name="connsiteY4-90" fmla="*/ 0 h 843220"/>
                <a:gd name="connsiteX0-91" fmla="*/ 2350437 w 3289407"/>
                <a:gd name="connsiteY0-92" fmla="*/ 0 h 843220"/>
                <a:gd name="connsiteX1-93" fmla="*/ 3289407 w 3289407"/>
                <a:gd name="connsiteY1-94" fmla="*/ 500157 h 843220"/>
                <a:gd name="connsiteX2-95" fmla="*/ 945108 w 3289407"/>
                <a:gd name="connsiteY2-96" fmla="*/ 843220 h 843220"/>
                <a:gd name="connsiteX3-97" fmla="*/ 0 w 3289407"/>
                <a:gd name="connsiteY3-98" fmla="*/ 343062 h 843220"/>
                <a:gd name="connsiteX4-99" fmla="*/ 2350437 w 3289407"/>
                <a:gd name="connsiteY4-100" fmla="*/ 0 h 843220"/>
                <a:gd name="connsiteX0-101" fmla="*/ 2350437 w 3289407"/>
                <a:gd name="connsiteY0-102" fmla="*/ 0 h 862958"/>
                <a:gd name="connsiteX1-103" fmla="*/ 3289407 w 3289407"/>
                <a:gd name="connsiteY1-104" fmla="*/ 500157 h 862958"/>
                <a:gd name="connsiteX2-105" fmla="*/ 945108 w 3289407"/>
                <a:gd name="connsiteY2-106" fmla="*/ 843220 h 862958"/>
                <a:gd name="connsiteX3-107" fmla="*/ 0 w 3289407"/>
                <a:gd name="connsiteY3-108" fmla="*/ 343062 h 862958"/>
                <a:gd name="connsiteX4-109" fmla="*/ 2350437 w 3289407"/>
                <a:gd name="connsiteY4-110" fmla="*/ 0 h 862958"/>
                <a:gd name="connsiteX0-111" fmla="*/ 2350437 w 3289407"/>
                <a:gd name="connsiteY0-112" fmla="*/ 0 h 880426"/>
                <a:gd name="connsiteX1-113" fmla="*/ 3289407 w 3289407"/>
                <a:gd name="connsiteY1-114" fmla="*/ 500157 h 880426"/>
                <a:gd name="connsiteX2-115" fmla="*/ 945108 w 3289407"/>
                <a:gd name="connsiteY2-116" fmla="*/ 843220 h 880426"/>
                <a:gd name="connsiteX3-117" fmla="*/ 0 w 3289407"/>
                <a:gd name="connsiteY3-118" fmla="*/ 343062 h 880426"/>
                <a:gd name="connsiteX4-119" fmla="*/ 2350437 w 3289407"/>
                <a:gd name="connsiteY4-120" fmla="*/ 0 h 880426"/>
                <a:gd name="connsiteX0-121" fmla="*/ 2350437 w 3289407"/>
                <a:gd name="connsiteY0-122" fmla="*/ 0 h 879633"/>
                <a:gd name="connsiteX1-123" fmla="*/ 3289407 w 3289407"/>
                <a:gd name="connsiteY1-124" fmla="*/ 500157 h 879633"/>
                <a:gd name="connsiteX2-125" fmla="*/ 945108 w 3289407"/>
                <a:gd name="connsiteY2-126" fmla="*/ 843220 h 879633"/>
                <a:gd name="connsiteX3-127" fmla="*/ 0 w 3289407"/>
                <a:gd name="connsiteY3-128" fmla="*/ 343062 h 879633"/>
                <a:gd name="connsiteX4-129" fmla="*/ 2350437 w 3289407"/>
                <a:gd name="connsiteY4-130" fmla="*/ 0 h 879633"/>
                <a:gd name="connsiteX0-131" fmla="*/ 2350437 w 3289407"/>
                <a:gd name="connsiteY0-132" fmla="*/ 0 h 881426"/>
                <a:gd name="connsiteX1-133" fmla="*/ 3289407 w 3289407"/>
                <a:gd name="connsiteY1-134" fmla="*/ 500157 h 881426"/>
                <a:gd name="connsiteX2-135" fmla="*/ 945108 w 3289407"/>
                <a:gd name="connsiteY2-136" fmla="*/ 843220 h 881426"/>
                <a:gd name="connsiteX3-137" fmla="*/ 0 w 3289407"/>
                <a:gd name="connsiteY3-138" fmla="*/ 343062 h 881426"/>
                <a:gd name="connsiteX4-139" fmla="*/ 2350437 w 3289407"/>
                <a:gd name="connsiteY4-140" fmla="*/ 0 h 881426"/>
                <a:gd name="connsiteX0-141" fmla="*/ 2350437 w 3289407"/>
                <a:gd name="connsiteY0-142" fmla="*/ 0 h 881426"/>
                <a:gd name="connsiteX1-143" fmla="*/ 3289407 w 3289407"/>
                <a:gd name="connsiteY1-144" fmla="*/ 500157 h 881426"/>
                <a:gd name="connsiteX2-145" fmla="*/ 945108 w 3289407"/>
                <a:gd name="connsiteY2-146" fmla="*/ 843220 h 881426"/>
                <a:gd name="connsiteX3-147" fmla="*/ 0 w 3289407"/>
                <a:gd name="connsiteY3-148" fmla="*/ 343062 h 881426"/>
                <a:gd name="connsiteX4-149" fmla="*/ 2350437 w 3289407"/>
                <a:gd name="connsiteY4-150" fmla="*/ 0 h 881426"/>
                <a:gd name="connsiteX0-151" fmla="*/ 2350437 w 3289407"/>
                <a:gd name="connsiteY0-152" fmla="*/ 37515 h 918941"/>
                <a:gd name="connsiteX1-153" fmla="*/ 3289407 w 3289407"/>
                <a:gd name="connsiteY1-154" fmla="*/ 537672 h 918941"/>
                <a:gd name="connsiteX2-155" fmla="*/ 945108 w 3289407"/>
                <a:gd name="connsiteY2-156" fmla="*/ 880735 h 918941"/>
                <a:gd name="connsiteX3-157" fmla="*/ 0 w 3289407"/>
                <a:gd name="connsiteY3-158" fmla="*/ 380577 h 918941"/>
                <a:gd name="connsiteX4-159" fmla="*/ 2350437 w 3289407"/>
                <a:gd name="connsiteY4-160" fmla="*/ 37515 h 918941"/>
                <a:gd name="connsiteX0-161" fmla="*/ 2350437 w 3289407"/>
                <a:gd name="connsiteY0-162" fmla="*/ 35028 h 916454"/>
                <a:gd name="connsiteX1-163" fmla="*/ 3289407 w 3289407"/>
                <a:gd name="connsiteY1-164" fmla="*/ 535185 h 916454"/>
                <a:gd name="connsiteX2-165" fmla="*/ 945108 w 3289407"/>
                <a:gd name="connsiteY2-166" fmla="*/ 878248 h 916454"/>
                <a:gd name="connsiteX3-167" fmla="*/ 0 w 3289407"/>
                <a:gd name="connsiteY3-168" fmla="*/ 378090 h 916454"/>
                <a:gd name="connsiteX4-169" fmla="*/ 2350437 w 3289407"/>
                <a:gd name="connsiteY4-170" fmla="*/ 35028 h 916454"/>
                <a:gd name="connsiteX0-171" fmla="*/ 2350437 w 3289407"/>
                <a:gd name="connsiteY0-172" fmla="*/ 41278 h 922704"/>
                <a:gd name="connsiteX1-173" fmla="*/ 3289407 w 3289407"/>
                <a:gd name="connsiteY1-174" fmla="*/ 541435 h 922704"/>
                <a:gd name="connsiteX2-175" fmla="*/ 945108 w 3289407"/>
                <a:gd name="connsiteY2-176" fmla="*/ 884498 h 922704"/>
                <a:gd name="connsiteX3-177" fmla="*/ 0 w 3289407"/>
                <a:gd name="connsiteY3-178" fmla="*/ 384340 h 922704"/>
                <a:gd name="connsiteX4-179" fmla="*/ 2350437 w 3289407"/>
                <a:gd name="connsiteY4-180" fmla="*/ 41278 h 922704"/>
                <a:gd name="connsiteX0-181" fmla="*/ 2350437 w 3289407"/>
                <a:gd name="connsiteY0-182" fmla="*/ 41142 h 922568"/>
                <a:gd name="connsiteX1-183" fmla="*/ 3289407 w 3289407"/>
                <a:gd name="connsiteY1-184" fmla="*/ 541299 h 922568"/>
                <a:gd name="connsiteX2-185" fmla="*/ 945108 w 3289407"/>
                <a:gd name="connsiteY2-186" fmla="*/ 884362 h 922568"/>
                <a:gd name="connsiteX3-187" fmla="*/ 0 w 3289407"/>
                <a:gd name="connsiteY3-188" fmla="*/ 384204 h 922568"/>
                <a:gd name="connsiteX4-189" fmla="*/ 2350437 w 3289407"/>
                <a:gd name="connsiteY4-190" fmla="*/ 41142 h 922568"/>
                <a:gd name="connsiteX0-191" fmla="*/ 2350437 w 3289407"/>
                <a:gd name="connsiteY0-192" fmla="*/ 41142 h 924386"/>
                <a:gd name="connsiteX1-193" fmla="*/ 3289407 w 3289407"/>
                <a:gd name="connsiteY1-194" fmla="*/ 541299 h 924386"/>
                <a:gd name="connsiteX2-195" fmla="*/ 945108 w 3289407"/>
                <a:gd name="connsiteY2-196" fmla="*/ 884362 h 924386"/>
                <a:gd name="connsiteX3-197" fmla="*/ 0 w 3289407"/>
                <a:gd name="connsiteY3-198" fmla="*/ 384204 h 924386"/>
                <a:gd name="connsiteX4-199" fmla="*/ 2350437 w 3289407"/>
                <a:gd name="connsiteY4-200" fmla="*/ 41142 h 924386"/>
                <a:gd name="connsiteX0-201" fmla="*/ 2350437 w 3289407"/>
                <a:gd name="connsiteY0-202" fmla="*/ 41142 h 925097"/>
                <a:gd name="connsiteX1-203" fmla="*/ 3289407 w 3289407"/>
                <a:gd name="connsiteY1-204" fmla="*/ 541299 h 925097"/>
                <a:gd name="connsiteX2-205" fmla="*/ 945108 w 3289407"/>
                <a:gd name="connsiteY2-206" fmla="*/ 884362 h 925097"/>
                <a:gd name="connsiteX3-207" fmla="*/ 0 w 3289407"/>
                <a:gd name="connsiteY3-208" fmla="*/ 384204 h 925097"/>
                <a:gd name="connsiteX4-209" fmla="*/ 2350437 w 3289407"/>
                <a:gd name="connsiteY4-210" fmla="*/ 41142 h 925097"/>
                <a:gd name="connsiteX0-211" fmla="*/ 2350437 w 3289407"/>
                <a:gd name="connsiteY0-212" fmla="*/ 41142 h 925097"/>
                <a:gd name="connsiteX1-213" fmla="*/ 3289407 w 3289407"/>
                <a:gd name="connsiteY1-214" fmla="*/ 541299 h 925097"/>
                <a:gd name="connsiteX2-215" fmla="*/ 945108 w 3289407"/>
                <a:gd name="connsiteY2-216" fmla="*/ 884362 h 925097"/>
                <a:gd name="connsiteX3-217" fmla="*/ 0 w 3289407"/>
                <a:gd name="connsiteY3-218" fmla="*/ 384204 h 925097"/>
                <a:gd name="connsiteX4-219" fmla="*/ 2350437 w 3289407"/>
                <a:gd name="connsiteY4-220" fmla="*/ 41142 h 925097"/>
                <a:gd name="connsiteX0-221" fmla="*/ 2350437 w 3289407"/>
                <a:gd name="connsiteY0-222" fmla="*/ 41142 h 925212"/>
                <a:gd name="connsiteX1-223" fmla="*/ 3289407 w 3289407"/>
                <a:gd name="connsiteY1-224" fmla="*/ 543680 h 925212"/>
                <a:gd name="connsiteX2-225" fmla="*/ 945108 w 3289407"/>
                <a:gd name="connsiteY2-226" fmla="*/ 884362 h 925212"/>
                <a:gd name="connsiteX3-227" fmla="*/ 0 w 3289407"/>
                <a:gd name="connsiteY3-228" fmla="*/ 384204 h 925212"/>
                <a:gd name="connsiteX4-229" fmla="*/ 2350437 w 3289407"/>
                <a:gd name="connsiteY4-230" fmla="*/ 41142 h 925212"/>
                <a:gd name="connsiteX0-231" fmla="*/ 2350437 w 3287026"/>
                <a:gd name="connsiteY0-232" fmla="*/ 41142 h 925327"/>
                <a:gd name="connsiteX1-233" fmla="*/ 3287026 w 3287026"/>
                <a:gd name="connsiteY1-234" fmla="*/ 546061 h 925327"/>
                <a:gd name="connsiteX2-235" fmla="*/ 945108 w 3287026"/>
                <a:gd name="connsiteY2-236" fmla="*/ 884362 h 925327"/>
                <a:gd name="connsiteX3-237" fmla="*/ 0 w 3287026"/>
                <a:gd name="connsiteY3-238" fmla="*/ 384204 h 925327"/>
                <a:gd name="connsiteX4-239" fmla="*/ 2350437 w 3287026"/>
                <a:gd name="connsiteY4-240" fmla="*/ 41142 h 925327"/>
              </a:gdLst>
              <a:ahLst/>
              <a:cxnLst>
                <a:cxn ang="0">
                  <a:pos x="connsiteX0-231" y="connsiteY0-232"/>
                </a:cxn>
                <a:cxn ang="0">
                  <a:pos x="connsiteX1-233" y="connsiteY1-234"/>
                </a:cxn>
                <a:cxn ang="0">
                  <a:pos x="connsiteX2-235" y="connsiteY2-236"/>
                </a:cxn>
                <a:cxn ang="0">
                  <a:pos x="connsiteX3-237" y="connsiteY3-238"/>
                </a:cxn>
                <a:cxn ang="0">
                  <a:pos x="connsiteX4-239" y="connsiteY4-240"/>
                </a:cxn>
              </a:cxnLst>
              <a:rect l="l" t="t" r="r" b="b"/>
              <a:pathLst>
                <a:path w="3287026" h="925327">
                  <a:moveTo>
                    <a:pt x="2350437" y="41142"/>
                  </a:moveTo>
                  <a:lnTo>
                    <a:pt x="3287026" y="546061"/>
                  </a:lnTo>
                  <a:cubicBezTo>
                    <a:pt x="2390014" y="388345"/>
                    <a:pt x="1800122" y="1099692"/>
                    <a:pt x="945108" y="884362"/>
                  </a:cubicBezTo>
                  <a:lnTo>
                    <a:pt x="0" y="384204"/>
                  </a:lnTo>
                  <a:cubicBezTo>
                    <a:pt x="832574" y="564423"/>
                    <a:pt x="1625258" y="-178966"/>
                    <a:pt x="2350437" y="41142"/>
                  </a:cubicBezTo>
                  <a:close/>
                </a:path>
              </a:pathLst>
            </a:custGeom>
            <a:gradFill flip="none" rotWithShape="1">
              <a:gsLst>
                <a:gs pos="0">
                  <a:srgbClr val="41A3DF">
                    <a:shade val="30000"/>
                    <a:satMod val="115000"/>
                  </a:srgbClr>
                </a:gs>
                <a:gs pos="50000">
                  <a:srgbClr val="41A3DF">
                    <a:shade val="67500"/>
                    <a:satMod val="115000"/>
                  </a:srgbClr>
                </a:gs>
                <a:gs pos="100000">
                  <a:srgbClr val="41A3DF">
                    <a:shade val="100000"/>
                    <a:satMod val="115000"/>
                  </a:srgbClr>
                </a:gs>
              </a:gsLst>
              <a:lin ang="2700000" scaled="1"/>
              <a:tileRect/>
            </a:gradFill>
            <a:ln w="6350" cap="flat" cmpd="sng" algn="ctr">
              <a:noFill/>
              <a:prstDash val="solid"/>
            </a:ln>
            <a:effectLst/>
          </p:spPr>
          <p:txBody>
            <a:bodyPr anchor="ctr"/>
            <a:lstStyle/>
            <a:p>
              <a:pPr algn="ctr" fontAlgn="auto">
                <a:spcBef>
                  <a:spcPts val="0"/>
                </a:spcBef>
                <a:spcAft>
                  <a:spcPts val="0"/>
                </a:spcAft>
                <a:buFontTx/>
                <a:buNone/>
                <a:defRPr/>
              </a:pPr>
              <a:endParaRPr lang="zh-CN" altLang="en-US" kern="0">
                <a:solidFill>
                  <a:prstClr val="white"/>
                </a:solidFill>
              </a:endParaRPr>
            </a:p>
          </p:txBody>
        </p:sp>
      </p:grpSp>
      <p:sp>
        <p:nvSpPr>
          <p:cNvPr id="28" name="椭圆 27"/>
          <p:cNvSpPr/>
          <p:nvPr/>
        </p:nvSpPr>
        <p:spPr>
          <a:xfrm>
            <a:off x="1900238" y="2232025"/>
            <a:ext cx="577850" cy="258763"/>
          </a:xfrm>
          <a:prstGeom prst="ellipse">
            <a:avLst/>
          </a:prstGeom>
          <a:gradFill flip="none" rotWithShape="1">
            <a:gsLst>
              <a:gs pos="0">
                <a:sysClr val="windowText" lastClr="000000">
                  <a:alpha val="63000"/>
                </a:sysClr>
              </a:gs>
              <a:gs pos="100000">
                <a:srgbClr val="FFFFFF">
                  <a:alpha val="0"/>
                </a:srgbClr>
              </a:gs>
            </a:gsLst>
            <a:path path="shape">
              <a:fillToRect l="50000" t="50000" r="50000" b="50000"/>
            </a:path>
            <a:tileRect/>
          </a:gra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endParaRPr>
          </a:p>
        </p:txBody>
      </p:sp>
      <p:pic>
        <p:nvPicPr>
          <p:cNvPr id="29" name="Picture 1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5625" y="1844675"/>
            <a:ext cx="465138" cy="93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矩形 29"/>
          <p:cNvSpPr>
            <a:spLocks noChangeArrowheads="1"/>
          </p:cNvSpPr>
          <p:nvPr/>
        </p:nvSpPr>
        <p:spPr bwMode="auto">
          <a:xfrm>
            <a:off x="4932363" y="1890713"/>
            <a:ext cx="2952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solidFill>
                  <a:srgbClr val="000000"/>
                </a:solidFill>
                <a:latin typeface="微软雅黑" pitchFamily="34" charset="-122"/>
                <a:ea typeface="微软雅黑" pitchFamily="34" charset="-122"/>
              </a:rPr>
              <a:t>随着计算机技术的发展及印刷技术的进步，平面设计在熊猫感观领域的表现也越来越丰富。</a:t>
            </a:r>
            <a:endParaRPr lang="en-US" altLang="zh-CN" sz="1000">
              <a:solidFill>
                <a:srgbClr val="000000"/>
              </a:solidFill>
              <a:latin typeface="微软雅黑" pitchFamily="34" charset="-122"/>
              <a:ea typeface="微软雅黑" pitchFamily="34" charset="-122"/>
            </a:endParaRPr>
          </a:p>
        </p:txBody>
      </p:sp>
      <p:cxnSp>
        <p:nvCxnSpPr>
          <p:cNvPr id="31" name="直接连接符 30"/>
          <p:cNvCxnSpPr>
            <a:cxnSpLocks noChangeShapeType="1"/>
          </p:cNvCxnSpPr>
          <p:nvPr/>
        </p:nvCxnSpPr>
        <p:spPr bwMode="auto">
          <a:xfrm>
            <a:off x="4022725" y="2066925"/>
            <a:ext cx="836613" cy="0"/>
          </a:xfrm>
          <a:prstGeom prst="line">
            <a:avLst/>
          </a:prstGeom>
          <a:noFill/>
          <a:ln w="9525">
            <a:solidFill>
              <a:srgbClr val="000000"/>
            </a:solidFill>
            <a:prstDash val="sysDot"/>
            <a:round/>
            <a:headEnd/>
            <a:tailEnd type="stealth" w="med" len="med"/>
          </a:ln>
          <a:extLst>
            <a:ext uri="{909E8E84-426E-40DD-AFC4-6F175D3DCCD1}">
              <a14:hiddenFill xmlns:a14="http://schemas.microsoft.com/office/drawing/2010/main">
                <a:noFill/>
              </a14:hiddenFill>
            </a:ext>
          </a:extLst>
        </p:spPr>
      </p:cxnSp>
      <p:sp>
        <p:nvSpPr>
          <p:cNvPr id="32" name="椭圆 31"/>
          <p:cNvSpPr/>
          <p:nvPr/>
        </p:nvSpPr>
        <p:spPr>
          <a:xfrm>
            <a:off x="3851275" y="1985963"/>
            <a:ext cx="171450" cy="169862"/>
          </a:xfrm>
          <a:prstGeom prst="ellipse">
            <a:avLst/>
          </a:prstGeom>
          <a:solidFill>
            <a:sysClr val="window" lastClr="FFFFFF">
              <a:lumMod val="85000"/>
              <a:alpha val="65000"/>
            </a:sysClr>
          </a:solidFill>
          <a:ln w="1270" cap="flat" cmpd="sng" algn="ctr">
            <a:solidFill>
              <a:srgbClr val="002060"/>
            </a:solid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endParaRPr>
          </a:p>
        </p:txBody>
      </p:sp>
      <p:sp>
        <p:nvSpPr>
          <p:cNvPr id="33" name="矩形 32"/>
          <p:cNvSpPr>
            <a:spLocks noChangeArrowheads="1"/>
          </p:cNvSpPr>
          <p:nvPr/>
        </p:nvSpPr>
        <p:spPr bwMode="auto">
          <a:xfrm>
            <a:off x="4932363" y="2382838"/>
            <a:ext cx="2952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solidFill>
                  <a:srgbClr val="000000"/>
                </a:solidFill>
                <a:latin typeface="微软雅黑" pitchFamily="34" charset="-122"/>
                <a:ea typeface="微软雅黑" pitchFamily="34" charset="-122"/>
              </a:rPr>
              <a:t>随着计算机技术的发展及印刷技术的进步，平面设计在熊猫感观领域的表现也越来越丰富。</a:t>
            </a:r>
            <a:endParaRPr lang="en-US" altLang="zh-CN" sz="1000">
              <a:solidFill>
                <a:srgbClr val="000000"/>
              </a:solidFill>
              <a:latin typeface="微软雅黑" pitchFamily="34" charset="-122"/>
              <a:ea typeface="微软雅黑" pitchFamily="34" charset="-122"/>
            </a:endParaRPr>
          </a:p>
        </p:txBody>
      </p:sp>
      <p:cxnSp>
        <p:nvCxnSpPr>
          <p:cNvPr id="34" name="直接连接符 33"/>
          <p:cNvCxnSpPr>
            <a:cxnSpLocks noChangeShapeType="1"/>
          </p:cNvCxnSpPr>
          <p:nvPr/>
        </p:nvCxnSpPr>
        <p:spPr bwMode="auto">
          <a:xfrm>
            <a:off x="4022725" y="2557463"/>
            <a:ext cx="836613" cy="0"/>
          </a:xfrm>
          <a:prstGeom prst="line">
            <a:avLst/>
          </a:prstGeom>
          <a:noFill/>
          <a:ln w="9525">
            <a:solidFill>
              <a:srgbClr val="000000"/>
            </a:solidFill>
            <a:prstDash val="sysDot"/>
            <a:round/>
            <a:headEnd/>
            <a:tailEnd type="stealth" w="med" len="med"/>
          </a:ln>
          <a:extLst>
            <a:ext uri="{909E8E84-426E-40DD-AFC4-6F175D3DCCD1}">
              <a14:hiddenFill xmlns:a14="http://schemas.microsoft.com/office/drawing/2010/main">
                <a:noFill/>
              </a14:hiddenFill>
            </a:ext>
          </a:extLst>
        </p:spPr>
      </p:cxnSp>
      <p:sp>
        <p:nvSpPr>
          <p:cNvPr id="35" name="椭圆 34"/>
          <p:cNvSpPr/>
          <p:nvPr/>
        </p:nvSpPr>
        <p:spPr>
          <a:xfrm>
            <a:off x="3851275" y="2473325"/>
            <a:ext cx="171450" cy="171450"/>
          </a:xfrm>
          <a:prstGeom prst="ellipse">
            <a:avLst/>
          </a:prstGeom>
          <a:solidFill>
            <a:sysClr val="window" lastClr="FFFFFF">
              <a:lumMod val="85000"/>
              <a:alpha val="65000"/>
            </a:sysClr>
          </a:solidFill>
          <a:ln w="1270" cap="flat" cmpd="sng" algn="ctr">
            <a:solidFill>
              <a:srgbClr val="002060"/>
            </a:solid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endParaRPr>
          </a:p>
        </p:txBody>
      </p:sp>
      <p:sp>
        <p:nvSpPr>
          <p:cNvPr id="36" name="矩形 35"/>
          <p:cNvSpPr>
            <a:spLocks noChangeArrowheads="1"/>
          </p:cNvSpPr>
          <p:nvPr/>
        </p:nvSpPr>
        <p:spPr bwMode="auto">
          <a:xfrm>
            <a:off x="4932363" y="2876550"/>
            <a:ext cx="2952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solidFill>
                  <a:srgbClr val="000000"/>
                </a:solidFill>
                <a:latin typeface="微软雅黑" pitchFamily="34" charset="-122"/>
                <a:ea typeface="微软雅黑" pitchFamily="34" charset="-122"/>
              </a:rPr>
              <a:t>随着计算机技术的发展及印刷技术的进步，平面设计在熊猫感观领域的表现也越来越丰富。</a:t>
            </a:r>
            <a:endParaRPr lang="en-US" altLang="zh-CN" sz="1000">
              <a:solidFill>
                <a:srgbClr val="000000"/>
              </a:solidFill>
              <a:latin typeface="微软雅黑" pitchFamily="34" charset="-122"/>
              <a:ea typeface="微软雅黑" pitchFamily="34" charset="-122"/>
            </a:endParaRPr>
          </a:p>
        </p:txBody>
      </p:sp>
      <p:cxnSp>
        <p:nvCxnSpPr>
          <p:cNvPr id="37" name="直接连接符 36"/>
          <p:cNvCxnSpPr>
            <a:cxnSpLocks noChangeShapeType="1"/>
          </p:cNvCxnSpPr>
          <p:nvPr/>
        </p:nvCxnSpPr>
        <p:spPr bwMode="auto">
          <a:xfrm>
            <a:off x="4022725" y="3046413"/>
            <a:ext cx="836613" cy="0"/>
          </a:xfrm>
          <a:prstGeom prst="line">
            <a:avLst/>
          </a:prstGeom>
          <a:noFill/>
          <a:ln w="9525">
            <a:solidFill>
              <a:srgbClr val="000000"/>
            </a:solidFill>
            <a:prstDash val="sysDot"/>
            <a:round/>
            <a:headEnd/>
            <a:tailEnd type="stealth" w="med" len="med"/>
          </a:ln>
          <a:extLst>
            <a:ext uri="{909E8E84-426E-40DD-AFC4-6F175D3DCCD1}">
              <a14:hiddenFill xmlns:a14="http://schemas.microsoft.com/office/drawing/2010/main">
                <a:noFill/>
              </a14:hiddenFill>
            </a:ext>
          </a:extLst>
        </p:spPr>
      </p:cxnSp>
      <p:sp>
        <p:nvSpPr>
          <p:cNvPr id="38" name="椭圆 37"/>
          <p:cNvSpPr/>
          <p:nvPr/>
        </p:nvSpPr>
        <p:spPr>
          <a:xfrm>
            <a:off x="3849688" y="2962275"/>
            <a:ext cx="169862" cy="171450"/>
          </a:xfrm>
          <a:prstGeom prst="ellipse">
            <a:avLst/>
          </a:prstGeom>
          <a:solidFill>
            <a:sysClr val="window" lastClr="FFFFFF">
              <a:lumMod val="85000"/>
              <a:alpha val="65000"/>
            </a:sysClr>
          </a:solidFill>
          <a:ln w="1270" cap="flat" cmpd="sng" algn="ctr">
            <a:solidFill>
              <a:srgbClr val="002060"/>
            </a:solid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endParaRPr>
          </a:p>
        </p:txBody>
      </p:sp>
      <p:sp>
        <p:nvSpPr>
          <p:cNvPr id="39" name="矩形 38"/>
          <p:cNvSpPr>
            <a:spLocks noChangeArrowheads="1"/>
          </p:cNvSpPr>
          <p:nvPr/>
        </p:nvSpPr>
        <p:spPr bwMode="auto">
          <a:xfrm>
            <a:off x="4932363" y="3370263"/>
            <a:ext cx="2952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solidFill>
                  <a:srgbClr val="000000"/>
                </a:solidFill>
                <a:latin typeface="微软雅黑" pitchFamily="34" charset="-122"/>
                <a:ea typeface="微软雅黑" pitchFamily="34" charset="-122"/>
              </a:rPr>
              <a:t>随着计算机技术的发展及印刷技术的进步，平面设计在熊猫感观领域的表现也越来越丰富。</a:t>
            </a:r>
            <a:endParaRPr lang="en-US" altLang="zh-CN" sz="1000">
              <a:solidFill>
                <a:srgbClr val="000000"/>
              </a:solidFill>
              <a:latin typeface="微软雅黑" pitchFamily="34" charset="-122"/>
              <a:ea typeface="微软雅黑" pitchFamily="34" charset="-122"/>
            </a:endParaRPr>
          </a:p>
        </p:txBody>
      </p:sp>
      <p:cxnSp>
        <p:nvCxnSpPr>
          <p:cNvPr id="40" name="直接连接符 39"/>
          <p:cNvCxnSpPr>
            <a:cxnSpLocks noChangeShapeType="1"/>
          </p:cNvCxnSpPr>
          <p:nvPr/>
        </p:nvCxnSpPr>
        <p:spPr bwMode="auto">
          <a:xfrm>
            <a:off x="4022725" y="3535363"/>
            <a:ext cx="836613" cy="0"/>
          </a:xfrm>
          <a:prstGeom prst="line">
            <a:avLst/>
          </a:prstGeom>
          <a:noFill/>
          <a:ln w="9525">
            <a:solidFill>
              <a:srgbClr val="000000"/>
            </a:solidFill>
            <a:prstDash val="sysDot"/>
            <a:round/>
            <a:headEnd/>
            <a:tailEnd type="stealth" w="med" len="med"/>
          </a:ln>
          <a:extLst>
            <a:ext uri="{909E8E84-426E-40DD-AFC4-6F175D3DCCD1}">
              <a14:hiddenFill xmlns:a14="http://schemas.microsoft.com/office/drawing/2010/main">
                <a:noFill/>
              </a14:hiddenFill>
            </a:ext>
          </a:extLst>
        </p:spPr>
      </p:cxnSp>
      <p:sp>
        <p:nvSpPr>
          <p:cNvPr id="41" name="椭圆 40"/>
          <p:cNvSpPr/>
          <p:nvPr/>
        </p:nvSpPr>
        <p:spPr>
          <a:xfrm>
            <a:off x="3854450" y="3451225"/>
            <a:ext cx="171450" cy="169863"/>
          </a:xfrm>
          <a:prstGeom prst="ellipse">
            <a:avLst/>
          </a:prstGeom>
          <a:solidFill>
            <a:sysClr val="window" lastClr="FFFFFF">
              <a:lumMod val="85000"/>
              <a:alpha val="65000"/>
            </a:sysClr>
          </a:solidFill>
          <a:ln w="1270" cap="flat" cmpd="sng" algn="ctr">
            <a:solidFill>
              <a:srgbClr val="002060"/>
            </a:solid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1400"/>
                            </p:stCondLst>
                            <p:childTnLst>
                              <p:par>
                                <p:cTn id="44" presetID="2" presetClass="entr" presetSubtype="1"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300" fill="hold"/>
                                        <p:tgtEl>
                                          <p:spTgt spid="12"/>
                                        </p:tgtEl>
                                        <p:attrNameLst>
                                          <p:attrName>ppt_x</p:attrName>
                                        </p:attrNameLst>
                                      </p:cBhvr>
                                      <p:tavLst>
                                        <p:tav tm="0">
                                          <p:val>
                                            <p:strVal val="#ppt_x"/>
                                          </p:val>
                                        </p:tav>
                                        <p:tav tm="100000">
                                          <p:val>
                                            <p:strVal val="#ppt_x"/>
                                          </p:val>
                                        </p:tav>
                                      </p:tavLst>
                                    </p:anim>
                                    <p:anim calcmode="lin" valueType="num">
                                      <p:cBhvr additive="base">
                                        <p:cTn id="47" dur="300" fill="hold"/>
                                        <p:tgtEl>
                                          <p:spTgt spid="12"/>
                                        </p:tgtEl>
                                        <p:attrNameLst>
                                          <p:attrName>ppt_y</p:attrName>
                                        </p:attrNameLst>
                                      </p:cBhvr>
                                      <p:tavLst>
                                        <p:tav tm="0">
                                          <p:val>
                                            <p:strVal val="0-#ppt_h/2"/>
                                          </p:val>
                                        </p:tav>
                                        <p:tav tm="100000">
                                          <p:val>
                                            <p:strVal val="#ppt_y"/>
                                          </p:val>
                                        </p:tav>
                                      </p:tavLst>
                                    </p:anim>
                                  </p:childTnLst>
                                </p:cTn>
                              </p:par>
                              <p:par>
                                <p:cTn id="48" presetID="6" presetClass="entr" presetSubtype="32"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circle(out)">
                                      <p:cBhvr>
                                        <p:cTn id="50" dur="300"/>
                                        <p:tgtEl>
                                          <p:spTgt spid="11"/>
                                        </p:tgtEl>
                                      </p:cBhvr>
                                    </p:animEffect>
                                  </p:childTnLst>
                                </p:cTn>
                              </p:par>
                            </p:childTnLst>
                          </p:cTn>
                        </p:par>
                        <p:par>
                          <p:cTn id="51" fill="hold" nodeType="afterGroup">
                            <p:stCondLst>
                              <p:cond delay="1700"/>
                            </p:stCondLst>
                            <p:childTnLst>
                              <p:par>
                                <p:cTn id="52" presetID="2" presetClass="entr" presetSubtype="1" fill="hold" nodeType="after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300" fill="hold"/>
                                        <p:tgtEl>
                                          <p:spTgt spid="16"/>
                                        </p:tgtEl>
                                        <p:attrNameLst>
                                          <p:attrName>ppt_x</p:attrName>
                                        </p:attrNameLst>
                                      </p:cBhvr>
                                      <p:tavLst>
                                        <p:tav tm="0">
                                          <p:val>
                                            <p:strVal val="#ppt_x"/>
                                          </p:val>
                                        </p:tav>
                                        <p:tav tm="100000">
                                          <p:val>
                                            <p:strVal val="#ppt_x"/>
                                          </p:val>
                                        </p:tav>
                                      </p:tavLst>
                                    </p:anim>
                                    <p:anim calcmode="lin" valueType="num">
                                      <p:cBhvr additive="base">
                                        <p:cTn id="55" dur="300" fill="hold"/>
                                        <p:tgtEl>
                                          <p:spTgt spid="16"/>
                                        </p:tgtEl>
                                        <p:attrNameLst>
                                          <p:attrName>ppt_y</p:attrName>
                                        </p:attrNameLst>
                                      </p:cBhvr>
                                      <p:tavLst>
                                        <p:tav tm="0">
                                          <p:val>
                                            <p:strVal val="0-#ppt_h/2"/>
                                          </p:val>
                                        </p:tav>
                                        <p:tav tm="100000">
                                          <p:val>
                                            <p:strVal val="#ppt_y"/>
                                          </p:val>
                                        </p:tav>
                                      </p:tavLst>
                                    </p:anim>
                                  </p:childTnLst>
                                </p:cTn>
                              </p:par>
                            </p:childTnLst>
                          </p:cTn>
                        </p:par>
                        <p:par>
                          <p:cTn id="56" fill="hold" nodeType="afterGroup">
                            <p:stCondLst>
                              <p:cond delay="2000"/>
                            </p:stCondLst>
                            <p:childTnLst>
                              <p:par>
                                <p:cTn id="57" presetID="2" presetClass="entr" presetSubtype="1" fill="hold" nodeType="after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300" fill="hold"/>
                                        <p:tgtEl>
                                          <p:spTgt spid="20"/>
                                        </p:tgtEl>
                                        <p:attrNameLst>
                                          <p:attrName>ppt_x</p:attrName>
                                        </p:attrNameLst>
                                      </p:cBhvr>
                                      <p:tavLst>
                                        <p:tav tm="0">
                                          <p:val>
                                            <p:strVal val="#ppt_x"/>
                                          </p:val>
                                        </p:tav>
                                        <p:tav tm="100000">
                                          <p:val>
                                            <p:strVal val="#ppt_x"/>
                                          </p:val>
                                        </p:tav>
                                      </p:tavLst>
                                    </p:anim>
                                    <p:anim calcmode="lin" valueType="num">
                                      <p:cBhvr additive="base">
                                        <p:cTn id="60" dur="300" fill="hold"/>
                                        <p:tgtEl>
                                          <p:spTgt spid="20"/>
                                        </p:tgtEl>
                                        <p:attrNameLst>
                                          <p:attrName>ppt_y</p:attrName>
                                        </p:attrNameLst>
                                      </p:cBhvr>
                                      <p:tavLst>
                                        <p:tav tm="0">
                                          <p:val>
                                            <p:strVal val="0-#ppt_h/2"/>
                                          </p:val>
                                        </p:tav>
                                        <p:tav tm="100000">
                                          <p:val>
                                            <p:strVal val="#ppt_y"/>
                                          </p:val>
                                        </p:tav>
                                      </p:tavLst>
                                    </p:anim>
                                  </p:childTnLst>
                                </p:cTn>
                              </p:par>
                            </p:childTnLst>
                          </p:cTn>
                        </p:par>
                        <p:par>
                          <p:cTn id="61" fill="hold" nodeType="afterGroup">
                            <p:stCondLst>
                              <p:cond delay="2300"/>
                            </p:stCondLst>
                            <p:childTnLst>
                              <p:par>
                                <p:cTn id="62" presetID="2" presetClass="entr" presetSubtype="1"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 calcmode="lin" valueType="num">
                                      <p:cBhvr additive="base">
                                        <p:cTn id="64" dur="300" fill="hold"/>
                                        <p:tgtEl>
                                          <p:spTgt spid="24"/>
                                        </p:tgtEl>
                                        <p:attrNameLst>
                                          <p:attrName>ppt_x</p:attrName>
                                        </p:attrNameLst>
                                      </p:cBhvr>
                                      <p:tavLst>
                                        <p:tav tm="0">
                                          <p:val>
                                            <p:strVal val="#ppt_x"/>
                                          </p:val>
                                        </p:tav>
                                        <p:tav tm="100000">
                                          <p:val>
                                            <p:strVal val="#ppt_x"/>
                                          </p:val>
                                        </p:tav>
                                      </p:tavLst>
                                    </p:anim>
                                    <p:anim calcmode="lin" valueType="num">
                                      <p:cBhvr additive="base">
                                        <p:cTn id="65" dur="300" fill="hold"/>
                                        <p:tgtEl>
                                          <p:spTgt spid="24"/>
                                        </p:tgtEl>
                                        <p:attrNameLst>
                                          <p:attrName>ppt_y</p:attrName>
                                        </p:attrNameLst>
                                      </p:cBhvr>
                                      <p:tavLst>
                                        <p:tav tm="0">
                                          <p:val>
                                            <p:strVal val="0-#ppt_h/2"/>
                                          </p:val>
                                        </p:tav>
                                        <p:tav tm="100000">
                                          <p:val>
                                            <p:strVal val="#ppt_y"/>
                                          </p:val>
                                        </p:tav>
                                      </p:tavLst>
                                    </p:anim>
                                  </p:childTnLst>
                                </p:cTn>
                              </p:par>
                            </p:childTnLst>
                          </p:cTn>
                        </p:par>
                        <p:par>
                          <p:cTn id="66" fill="hold" nodeType="afterGroup">
                            <p:stCondLst>
                              <p:cond delay="2600"/>
                            </p:stCondLst>
                            <p:childTnLst>
                              <p:par>
                                <p:cTn id="67" presetID="10" presetClass="entr" presetSubtype="0" fill="hold"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par>
                                <p:cTn id="70" presetID="6" presetClass="entr" presetSubtype="32"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circle(out)">
                                      <p:cBhvr>
                                        <p:cTn id="72" dur="300"/>
                                        <p:tgtEl>
                                          <p:spTgt spid="28"/>
                                        </p:tgtEl>
                                      </p:cBhvr>
                                    </p:animEffect>
                                  </p:childTnLst>
                                </p:cTn>
                              </p:par>
                            </p:childTnLst>
                          </p:cTn>
                        </p:par>
                        <p:par>
                          <p:cTn id="73" fill="hold" nodeType="afterGroup">
                            <p:stCondLst>
                              <p:cond delay="3100"/>
                            </p:stCondLst>
                            <p:childTnLst>
                              <p:par>
                                <p:cTn id="74" presetID="10" presetClass="entr" presetSubtype="0" repeatCount="3000" fill="hold" grpId="0" nodeType="after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150"/>
                                        <p:tgtEl>
                                          <p:spTgt spid="32"/>
                                        </p:tgtEl>
                                      </p:cBhvr>
                                    </p:animEffect>
                                  </p:childTnLst>
                                </p:cTn>
                              </p:par>
                            </p:childTnLst>
                          </p:cTn>
                        </p:par>
                        <p:par>
                          <p:cTn id="77" fill="hold" nodeType="afterGroup">
                            <p:stCondLst>
                              <p:cond delay="3550"/>
                            </p:stCondLst>
                            <p:childTnLst>
                              <p:par>
                                <p:cTn id="78" presetID="22" presetClass="entr" presetSubtype="8" fill="hold"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wipe(left)">
                                      <p:cBhvr>
                                        <p:cTn id="80" dur="500"/>
                                        <p:tgtEl>
                                          <p:spTgt spid="31"/>
                                        </p:tgtEl>
                                      </p:cBhvr>
                                    </p:animEffect>
                                  </p:childTnLst>
                                </p:cTn>
                              </p:par>
                            </p:childTnLst>
                          </p:cTn>
                        </p:par>
                        <p:par>
                          <p:cTn id="81" fill="hold" nodeType="afterGroup">
                            <p:stCondLst>
                              <p:cond delay="4050"/>
                            </p:stCondLst>
                            <p:childTnLst>
                              <p:par>
                                <p:cTn id="82" presetID="2" presetClass="entr" presetSubtype="2" fill="hold" grpId="0" nodeType="afterEffect">
                                  <p:stCondLst>
                                    <p:cond delay="0"/>
                                  </p:stCondLst>
                                  <p:childTnLst>
                                    <p:set>
                                      <p:cBhvr>
                                        <p:cTn id="83" dur="1" fill="hold">
                                          <p:stCondLst>
                                            <p:cond delay="0"/>
                                          </p:stCondLst>
                                        </p:cTn>
                                        <p:tgtEl>
                                          <p:spTgt spid="30"/>
                                        </p:tgtEl>
                                        <p:attrNameLst>
                                          <p:attrName>style.visibility</p:attrName>
                                        </p:attrNameLst>
                                      </p:cBhvr>
                                      <p:to>
                                        <p:strVal val="visible"/>
                                      </p:to>
                                    </p:set>
                                    <p:anim calcmode="lin" valueType="num">
                                      <p:cBhvr additive="base">
                                        <p:cTn id="84" dur="500" fill="hold"/>
                                        <p:tgtEl>
                                          <p:spTgt spid="30"/>
                                        </p:tgtEl>
                                        <p:attrNameLst>
                                          <p:attrName>ppt_x</p:attrName>
                                        </p:attrNameLst>
                                      </p:cBhvr>
                                      <p:tavLst>
                                        <p:tav tm="0">
                                          <p:val>
                                            <p:strVal val="1+#ppt_w/2"/>
                                          </p:val>
                                        </p:tav>
                                        <p:tav tm="100000">
                                          <p:val>
                                            <p:strVal val="#ppt_x"/>
                                          </p:val>
                                        </p:tav>
                                      </p:tavLst>
                                    </p:anim>
                                    <p:anim calcmode="lin" valueType="num">
                                      <p:cBhvr additive="base">
                                        <p:cTn id="85" dur="500" fill="hold"/>
                                        <p:tgtEl>
                                          <p:spTgt spid="30"/>
                                        </p:tgtEl>
                                        <p:attrNameLst>
                                          <p:attrName>ppt_y</p:attrName>
                                        </p:attrNameLst>
                                      </p:cBhvr>
                                      <p:tavLst>
                                        <p:tav tm="0">
                                          <p:val>
                                            <p:strVal val="#ppt_y"/>
                                          </p:val>
                                        </p:tav>
                                        <p:tav tm="100000">
                                          <p:val>
                                            <p:strVal val="#ppt_y"/>
                                          </p:val>
                                        </p:tav>
                                      </p:tavLst>
                                    </p:anim>
                                  </p:childTnLst>
                                </p:cTn>
                              </p:par>
                            </p:childTnLst>
                          </p:cTn>
                        </p:par>
                        <p:par>
                          <p:cTn id="86" fill="hold" nodeType="afterGroup">
                            <p:stCondLst>
                              <p:cond delay="4550"/>
                            </p:stCondLst>
                            <p:childTnLst>
                              <p:par>
                                <p:cTn id="87" presetID="10" presetClass="entr" presetSubtype="0" repeatCount="3000" fill="hold" grpId="0"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fade">
                                      <p:cBhvr>
                                        <p:cTn id="89" dur="150"/>
                                        <p:tgtEl>
                                          <p:spTgt spid="35"/>
                                        </p:tgtEl>
                                      </p:cBhvr>
                                    </p:animEffect>
                                  </p:childTnLst>
                                </p:cTn>
                              </p:par>
                            </p:childTnLst>
                          </p:cTn>
                        </p:par>
                        <p:par>
                          <p:cTn id="90" fill="hold" nodeType="afterGroup">
                            <p:stCondLst>
                              <p:cond delay="5000"/>
                            </p:stCondLst>
                            <p:childTnLst>
                              <p:par>
                                <p:cTn id="91" presetID="22" presetClass="entr" presetSubtype="8" fill="hold" nodeType="after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wipe(left)">
                                      <p:cBhvr>
                                        <p:cTn id="93" dur="500"/>
                                        <p:tgtEl>
                                          <p:spTgt spid="34"/>
                                        </p:tgtEl>
                                      </p:cBhvr>
                                    </p:animEffect>
                                  </p:childTnLst>
                                </p:cTn>
                              </p:par>
                            </p:childTnLst>
                          </p:cTn>
                        </p:par>
                        <p:par>
                          <p:cTn id="94" fill="hold" nodeType="afterGroup">
                            <p:stCondLst>
                              <p:cond delay="5500"/>
                            </p:stCondLst>
                            <p:childTnLst>
                              <p:par>
                                <p:cTn id="95" presetID="2" presetClass="entr" presetSubtype="2"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 calcmode="lin" valueType="num">
                                      <p:cBhvr additive="base">
                                        <p:cTn id="97" dur="500" fill="hold"/>
                                        <p:tgtEl>
                                          <p:spTgt spid="33"/>
                                        </p:tgtEl>
                                        <p:attrNameLst>
                                          <p:attrName>ppt_x</p:attrName>
                                        </p:attrNameLst>
                                      </p:cBhvr>
                                      <p:tavLst>
                                        <p:tav tm="0">
                                          <p:val>
                                            <p:strVal val="1+#ppt_w/2"/>
                                          </p:val>
                                        </p:tav>
                                        <p:tav tm="100000">
                                          <p:val>
                                            <p:strVal val="#ppt_x"/>
                                          </p:val>
                                        </p:tav>
                                      </p:tavLst>
                                    </p:anim>
                                    <p:anim calcmode="lin" valueType="num">
                                      <p:cBhvr additive="base">
                                        <p:cTn id="98" dur="500" fill="hold"/>
                                        <p:tgtEl>
                                          <p:spTgt spid="33"/>
                                        </p:tgtEl>
                                        <p:attrNameLst>
                                          <p:attrName>ppt_y</p:attrName>
                                        </p:attrNameLst>
                                      </p:cBhvr>
                                      <p:tavLst>
                                        <p:tav tm="0">
                                          <p:val>
                                            <p:strVal val="#ppt_y"/>
                                          </p:val>
                                        </p:tav>
                                        <p:tav tm="100000">
                                          <p:val>
                                            <p:strVal val="#ppt_y"/>
                                          </p:val>
                                        </p:tav>
                                      </p:tavLst>
                                    </p:anim>
                                  </p:childTnLst>
                                </p:cTn>
                              </p:par>
                            </p:childTnLst>
                          </p:cTn>
                        </p:par>
                        <p:par>
                          <p:cTn id="99" fill="hold" nodeType="afterGroup">
                            <p:stCondLst>
                              <p:cond delay="6000"/>
                            </p:stCondLst>
                            <p:childTnLst>
                              <p:par>
                                <p:cTn id="100" presetID="10" presetClass="entr" presetSubtype="0" repeatCount="3000" fill="hold" grpId="0" nodeType="after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fade">
                                      <p:cBhvr>
                                        <p:cTn id="102" dur="150"/>
                                        <p:tgtEl>
                                          <p:spTgt spid="38"/>
                                        </p:tgtEl>
                                      </p:cBhvr>
                                    </p:animEffect>
                                  </p:childTnLst>
                                </p:cTn>
                              </p:par>
                            </p:childTnLst>
                          </p:cTn>
                        </p:par>
                        <p:par>
                          <p:cTn id="103" fill="hold" nodeType="afterGroup">
                            <p:stCondLst>
                              <p:cond delay="6450"/>
                            </p:stCondLst>
                            <p:childTnLst>
                              <p:par>
                                <p:cTn id="104" presetID="22" presetClass="entr" presetSubtype="8" fill="hold" nodeType="afterEffect">
                                  <p:stCondLst>
                                    <p:cond delay="0"/>
                                  </p:stCondLst>
                                  <p:childTnLst>
                                    <p:set>
                                      <p:cBhvr>
                                        <p:cTn id="105" dur="1" fill="hold">
                                          <p:stCondLst>
                                            <p:cond delay="0"/>
                                          </p:stCondLst>
                                        </p:cTn>
                                        <p:tgtEl>
                                          <p:spTgt spid="37"/>
                                        </p:tgtEl>
                                        <p:attrNameLst>
                                          <p:attrName>style.visibility</p:attrName>
                                        </p:attrNameLst>
                                      </p:cBhvr>
                                      <p:to>
                                        <p:strVal val="visible"/>
                                      </p:to>
                                    </p:set>
                                    <p:animEffect transition="in" filter="wipe(left)">
                                      <p:cBhvr>
                                        <p:cTn id="106" dur="500"/>
                                        <p:tgtEl>
                                          <p:spTgt spid="37"/>
                                        </p:tgtEl>
                                      </p:cBhvr>
                                    </p:animEffect>
                                  </p:childTnLst>
                                </p:cTn>
                              </p:par>
                            </p:childTnLst>
                          </p:cTn>
                        </p:par>
                        <p:par>
                          <p:cTn id="107" fill="hold" nodeType="afterGroup">
                            <p:stCondLst>
                              <p:cond delay="6950"/>
                            </p:stCondLst>
                            <p:childTnLst>
                              <p:par>
                                <p:cTn id="108" presetID="2" presetClass="entr" presetSubtype="2" fill="hold" grpId="0" nodeType="afterEffect">
                                  <p:stCondLst>
                                    <p:cond delay="0"/>
                                  </p:stCondLst>
                                  <p:childTnLst>
                                    <p:set>
                                      <p:cBhvr>
                                        <p:cTn id="109" dur="1" fill="hold">
                                          <p:stCondLst>
                                            <p:cond delay="0"/>
                                          </p:stCondLst>
                                        </p:cTn>
                                        <p:tgtEl>
                                          <p:spTgt spid="36"/>
                                        </p:tgtEl>
                                        <p:attrNameLst>
                                          <p:attrName>style.visibility</p:attrName>
                                        </p:attrNameLst>
                                      </p:cBhvr>
                                      <p:to>
                                        <p:strVal val="visible"/>
                                      </p:to>
                                    </p:set>
                                    <p:anim calcmode="lin" valueType="num">
                                      <p:cBhvr additive="base">
                                        <p:cTn id="110" dur="500" fill="hold"/>
                                        <p:tgtEl>
                                          <p:spTgt spid="36"/>
                                        </p:tgtEl>
                                        <p:attrNameLst>
                                          <p:attrName>ppt_x</p:attrName>
                                        </p:attrNameLst>
                                      </p:cBhvr>
                                      <p:tavLst>
                                        <p:tav tm="0">
                                          <p:val>
                                            <p:strVal val="1+#ppt_w/2"/>
                                          </p:val>
                                        </p:tav>
                                        <p:tav tm="100000">
                                          <p:val>
                                            <p:strVal val="#ppt_x"/>
                                          </p:val>
                                        </p:tav>
                                      </p:tavLst>
                                    </p:anim>
                                    <p:anim calcmode="lin" valueType="num">
                                      <p:cBhvr additive="base">
                                        <p:cTn id="111" dur="500" fill="hold"/>
                                        <p:tgtEl>
                                          <p:spTgt spid="36"/>
                                        </p:tgtEl>
                                        <p:attrNameLst>
                                          <p:attrName>ppt_y</p:attrName>
                                        </p:attrNameLst>
                                      </p:cBhvr>
                                      <p:tavLst>
                                        <p:tav tm="0">
                                          <p:val>
                                            <p:strVal val="#ppt_y"/>
                                          </p:val>
                                        </p:tav>
                                        <p:tav tm="100000">
                                          <p:val>
                                            <p:strVal val="#ppt_y"/>
                                          </p:val>
                                        </p:tav>
                                      </p:tavLst>
                                    </p:anim>
                                  </p:childTnLst>
                                </p:cTn>
                              </p:par>
                            </p:childTnLst>
                          </p:cTn>
                        </p:par>
                        <p:par>
                          <p:cTn id="112" fill="hold" nodeType="afterGroup">
                            <p:stCondLst>
                              <p:cond delay="7450"/>
                            </p:stCondLst>
                            <p:childTnLst>
                              <p:par>
                                <p:cTn id="113" presetID="10" presetClass="entr" presetSubtype="0" repeatCount="3000" fill="hold" grpId="0" nodeType="afterEffect">
                                  <p:stCondLst>
                                    <p:cond delay="0"/>
                                  </p:stCondLst>
                                  <p:childTnLst>
                                    <p:set>
                                      <p:cBhvr>
                                        <p:cTn id="114" dur="1" fill="hold">
                                          <p:stCondLst>
                                            <p:cond delay="0"/>
                                          </p:stCondLst>
                                        </p:cTn>
                                        <p:tgtEl>
                                          <p:spTgt spid="41"/>
                                        </p:tgtEl>
                                        <p:attrNameLst>
                                          <p:attrName>style.visibility</p:attrName>
                                        </p:attrNameLst>
                                      </p:cBhvr>
                                      <p:to>
                                        <p:strVal val="visible"/>
                                      </p:to>
                                    </p:set>
                                    <p:animEffect transition="in" filter="fade">
                                      <p:cBhvr>
                                        <p:cTn id="115" dur="150"/>
                                        <p:tgtEl>
                                          <p:spTgt spid="41"/>
                                        </p:tgtEl>
                                      </p:cBhvr>
                                    </p:animEffect>
                                  </p:childTnLst>
                                </p:cTn>
                              </p:par>
                            </p:childTnLst>
                          </p:cTn>
                        </p:par>
                        <p:par>
                          <p:cTn id="116" fill="hold" nodeType="afterGroup">
                            <p:stCondLst>
                              <p:cond delay="7900"/>
                            </p:stCondLst>
                            <p:childTnLst>
                              <p:par>
                                <p:cTn id="117" presetID="22" presetClass="entr" presetSubtype="8" fill="hold" nodeType="afterEffect">
                                  <p:stCondLst>
                                    <p:cond delay="0"/>
                                  </p:stCondLst>
                                  <p:childTnLst>
                                    <p:set>
                                      <p:cBhvr>
                                        <p:cTn id="118" dur="1" fill="hold">
                                          <p:stCondLst>
                                            <p:cond delay="0"/>
                                          </p:stCondLst>
                                        </p:cTn>
                                        <p:tgtEl>
                                          <p:spTgt spid="40"/>
                                        </p:tgtEl>
                                        <p:attrNameLst>
                                          <p:attrName>style.visibility</p:attrName>
                                        </p:attrNameLst>
                                      </p:cBhvr>
                                      <p:to>
                                        <p:strVal val="visible"/>
                                      </p:to>
                                    </p:set>
                                    <p:animEffect transition="in" filter="wipe(left)">
                                      <p:cBhvr>
                                        <p:cTn id="119" dur="500"/>
                                        <p:tgtEl>
                                          <p:spTgt spid="40"/>
                                        </p:tgtEl>
                                      </p:cBhvr>
                                    </p:animEffect>
                                  </p:childTnLst>
                                </p:cTn>
                              </p:par>
                            </p:childTnLst>
                          </p:cTn>
                        </p:par>
                        <p:par>
                          <p:cTn id="120" fill="hold" nodeType="afterGroup">
                            <p:stCondLst>
                              <p:cond delay="8400"/>
                            </p:stCondLst>
                            <p:childTnLst>
                              <p:par>
                                <p:cTn id="121" presetID="2" presetClass="entr" presetSubtype="2" fill="hold" grpId="0" nodeType="afterEffect">
                                  <p:stCondLst>
                                    <p:cond delay="0"/>
                                  </p:stCondLst>
                                  <p:childTnLst>
                                    <p:set>
                                      <p:cBhvr>
                                        <p:cTn id="122" dur="1" fill="hold">
                                          <p:stCondLst>
                                            <p:cond delay="0"/>
                                          </p:stCondLst>
                                        </p:cTn>
                                        <p:tgtEl>
                                          <p:spTgt spid="39"/>
                                        </p:tgtEl>
                                        <p:attrNameLst>
                                          <p:attrName>style.visibility</p:attrName>
                                        </p:attrNameLst>
                                      </p:cBhvr>
                                      <p:to>
                                        <p:strVal val="visible"/>
                                      </p:to>
                                    </p:set>
                                    <p:anim calcmode="lin" valueType="num">
                                      <p:cBhvr additive="base">
                                        <p:cTn id="123" dur="500" fill="hold"/>
                                        <p:tgtEl>
                                          <p:spTgt spid="39"/>
                                        </p:tgtEl>
                                        <p:attrNameLst>
                                          <p:attrName>ppt_x</p:attrName>
                                        </p:attrNameLst>
                                      </p:cBhvr>
                                      <p:tavLst>
                                        <p:tav tm="0">
                                          <p:val>
                                            <p:strVal val="1+#ppt_w/2"/>
                                          </p:val>
                                        </p:tav>
                                        <p:tav tm="100000">
                                          <p:val>
                                            <p:strVal val="#ppt_x"/>
                                          </p:val>
                                        </p:tav>
                                      </p:tavLst>
                                    </p:anim>
                                    <p:anim calcmode="lin" valueType="num">
                                      <p:cBhvr additive="base">
                                        <p:cTn id="124"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11" grpId="0" animBg="1"/>
      <p:bldP spid="28" grpId="0" animBg="1"/>
      <p:bldP spid="30" grpId="0"/>
      <p:bldP spid="32" grpId="0" animBg="1"/>
      <p:bldP spid="33" grpId="0"/>
      <p:bldP spid="35" grpId="0" animBg="1"/>
      <p:bldP spid="36" grpId="0"/>
      <p:bldP spid="38" grpId="0" animBg="1"/>
      <p:bldP spid="39" grpId="0"/>
      <p:bldP spid="4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5305"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29</a:t>
            </a:r>
          </a:p>
        </p:txBody>
      </p:sp>
      <p:cxnSp>
        <p:nvCxnSpPr>
          <p:cNvPr id="51" name="直接连接符 11"/>
          <p:cNvCxnSpPr>
            <a:cxnSpLocks noChangeShapeType="1"/>
          </p:cNvCxnSpPr>
          <p:nvPr/>
        </p:nvCxnSpPr>
        <p:spPr bwMode="auto">
          <a:xfrm>
            <a:off x="1001316" y="2661631"/>
            <a:ext cx="2149078" cy="0"/>
          </a:xfrm>
          <a:prstGeom prst="line">
            <a:avLst/>
          </a:prstGeom>
          <a:noFill/>
          <a:ln w="6350" cmpd="sng">
            <a:solidFill>
              <a:srgbClr val="ADBACA"/>
            </a:solidFill>
            <a:round/>
            <a:headEnd/>
            <a:tailEnd/>
          </a:ln>
          <a:extLst>
            <a:ext uri="{909E8E84-426E-40DD-AFC4-6F175D3DCCD1}">
              <a14:hiddenFill xmlns:a14="http://schemas.microsoft.com/office/drawing/2010/main">
                <a:noFill/>
              </a14:hiddenFill>
            </a:ext>
          </a:extLst>
        </p:spPr>
      </p:cxnSp>
      <p:cxnSp>
        <p:nvCxnSpPr>
          <p:cNvPr id="53" name="直接连接符 12"/>
          <p:cNvCxnSpPr>
            <a:cxnSpLocks noChangeShapeType="1"/>
          </p:cNvCxnSpPr>
          <p:nvPr/>
        </p:nvCxnSpPr>
        <p:spPr bwMode="auto">
          <a:xfrm>
            <a:off x="6007894" y="2661631"/>
            <a:ext cx="2147888" cy="0"/>
          </a:xfrm>
          <a:prstGeom prst="line">
            <a:avLst/>
          </a:prstGeom>
          <a:noFill/>
          <a:ln w="6350" cmpd="sng">
            <a:solidFill>
              <a:srgbClr val="ADBACA"/>
            </a:solidFill>
            <a:round/>
            <a:headEnd/>
            <a:tailEnd/>
          </a:ln>
          <a:extLst>
            <a:ext uri="{909E8E84-426E-40DD-AFC4-6F175D3DCCD1}">
              <a14:hiddenFill xmlns:a14="http://schemas.microsoft.com/office/drawing/2010/main">
                <a:noFill/>
              </a14:hiddenFill>
            </a:ext>
          </a:extLst>
        </p:spPr>
      </p:cxnSp>
      <p:grpSp>
        <p:nvGrpSpPr>
          <p:cNvPr id="54" name="组合 53"/>
          <p:cNvGrpSpPr/>
          <p:nvPr/>
        </p:nvGrpSpPr>
        <p:grpSpPr>
          <a:xfrm>
            <a:off x="3346847" y="1471006"/>
            <a:ext cx="2419350" cy="2419350"/>
            <a:chOff x="3346847" y="1412528"/>
            <a:chExt cx="2419350" cy="2419350"/>
          </a:xfrm>
        </p:grpSpPr>
        <p:sp>
          <p:nvSpPr>
            <p:cNvPr id="55" name="타원 14@|1FFC:16777215|FBC:16777215|LFC:16777215|LBC:16777215"/>
            <p:cNvSpPr>
              <a:spLocks noChangeArrowheads="1"/>
            </p:cNvSpPr>
            <p:nvPr/>
          </p:nvSpPr>
          <p:spPr bwMode="auto">
            <a:xfrm>
              <a:off x="3346847" y="1412528"/>
              <a:ext cx="2419350" cy="2419350"/>
            </a:xfrm>
            <a:prstGeom prst="ellipse">
              <a:avLst/>
            </a:prstGeom>
            <a:solidFill>
              <a:srgbClr val="FFFFFF"/>
            </a:solidFill>
            <a:ln w="44450" cmpd="sng">
              <a:solidFill>
                <a:srgbClr val="FFFFFF"/>
              </a:solidFill>
              <a:round/>
              <a:headEnd/>
              <a:tailEnd/>
            </a:ln>
            <a:effectLst/>
            <a:extLst>
              <a:ext uri="{AF507438-7753-43E0-B8FC-AC1667EBCBE1}">
                <a14:hiddenEffects xmlns:a14="http://schemas.microsoft.com/office/drawing/2010/main">
                  <a:effectLst>
                    <a:outerShdw sx="102000" sy="102000" algn="ctr" rotWithShape="0">
                      <a:srgbClr val="000000">
                        <a:alpha val="25999"/>
                      </a:srgbClr>
                    </a:outerShdw>
                  </a:effectLst>
                </a14:hiddenEffects>
              </a:ext>
            </a:extLst>
          </p:spPr>
          <p:txBody>
            <a:bodyPr lIns="68580" tIns="34290" rIns="68580" bIns="34290"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endParaRPr lang="ko-KR" altLang="en-US" sz="1400">
                <a:solidFill>
                  <a:srgbClr val="FFFFFF"/>
                </a:solidFill>
                <a:latin typeface="Arial" pitchFamily="34" charset="0"/>
                <a:ea typeface="Malgun Gothic" pitchFamily="34" charset="-127"/>
                <a:sym typeface="Arial" pitchFamily="34" charset="0"/>
              </a:endParaRPr>
            </a:p>
          </p:txBody>
        </p:sp>
        <p:sp>
          <p:nvSpPr>
            <p:cNvPr id="56" name="원형 18@|1FFC:14657585|FBC:16777215|LFC:16777215|LBC:16777215"/>
            <p:cNvSpPr>
              <a:spLocks/>
            </p:cNvSpPr>
            <p:nvPr/>
          </p:nvSpPr>
          <p:spPr bwMode="auto">
            <a:xfrm>
              <a:off x="3469482" y="1518494"/>
              <a:ext cx="2175272" cy="2175272"/>
            </a:xfrm>
            <a:custGeom>
              <a:avLst/>
              <a:gdLst>
                <a:gd name="T0" fmla="*/ 5 w 2900443"/>
                <a:gd name="T1" fmla="*/ 1453984 h 2900442"/>
                <a:gd name="T2" fmla="*/ 423431 w 2900443"/>
                <a:gd name="T3" fmla="*/ 426090 h 2900442"/>
                <a:gd name="T4" fmla="*/ 1450222 w 2900443"/>
                <a:gd name="T5" fmla="*/ -1 h 2900442"/>
                <a:gd name="T6" fmla="*/ 1450222 w 2900443"/>
                <a:gd name="T7" fmla="*/ 1450221 h 2900442"/>
                <a:gd name="T8" fmla="*/ 5 w 2900443"/>
                <a:gd name="T9" fmla="*/ 1453984 h 2900442"/>
              </a:gdLst>
              <a:ahLst/>
              <a:cxnLst>
                <a:cxn ang="0">
                  <a:pos x="T0" y="T1"/>
                </a:cxn>
                <a:cxn ang="0">
                  <a:pos x="T2" y="T3"/>
                </a:cxn>
                <a:cxn ang="0">
                  <a:pos x="T4" y="T5"/>
                </a:cxn>
                <a:cxn ang="0">
                  <a:pos x="T6" y="T7"/>
                </a:cxn>
                <a:cxn ang="0">
                  <a:pos x="T8" y="T9"/>
                </a:cxn>
              </a:cxnLst>
              <a:rect l="0" t="0" r="r" b="b"/>
              <a:pathLst>
                <a:path w="2900443" h="2900442">
                  <a:moveTo>
                    <a:pt x="5" y="1453984"/>
                  </a:moveTo>
                  <a:cubicBezTo>
                    <a:pt x="-995" y="1068710"/>
                    <a:pt x="151354" y="698874"/>
                    <a:pt x="423431" y="426090"/>
                  </a:cubicBezTo>
                  <a:cubicBezTo>
                    <a:pt x="695508" y="153307"/>
                    <a:pt x="1064948" y="-1"/>
                    <a:pt x="1450222" y="-1"/>
                  </a:cubicBezTo>
                  <a:lnTo>
                    <a:pt x="1450222" y="1450221"/>
                  </a:lnTo>
                  <a:lnTo>
                    <a:pt x="5" y="1453984"/>
                  </a:lnTo>
                  <a:close/>
                </a:path>
              </a:pathLst>
            </a:custGeom>
            <a:solidFill>
              <a:srgbClr val="1C70A4"/>
            </a:solidFill>
            <a:ln>
              <a:noFill/>
            </a:ln>
          </p:spPr>
          <p:txBody>
            <a:bodyPr lIns="68580" tIns="34290" rIns="68580" bIns="34290" anchor="ctr"/>
            <a:lstStyle/>
            <a:p>
              <a:endParaRPr lang="zh-CN" altLang="en-US"/>
            </a:p>
          </p:txBody>
        </p:sp>
        <p:sp>
          <p:nvSpPr>
            <p:cNvPr id="57" name="원형 19@|1FFC:1554685|FBC:16777215|LFC:16777215|LBC:16777215"/>
            <p:cNvSpPr>
              <a:spLocks/>
            </p:cNvSpPr>
            <p:nvPr/>
          </p:nvSpPr>
          <p:spPr bwMode="auto">
            <a:xfrm>
              <a:off x="3467101" y="1518494"/>
              <a:ext cx="2175272" cy="2175272"/>
            </a:xfrm>
            <a:custGeom>
              <a:avLst/>
              <a:gdLst>
                <a:gd name="T0" fmla="*/ 1450044 w 2900443"/>
                <a:gd name="T1" fmla="*/ 0 h 2900442"/>
                <a:gd name="T2" fmla="*/ 2900443 w 2900443"/>
                <a:gd name="T3" fmla="*/ 1449596 h 2900442"/>
                <a:gd name="T4" fmla="*/ 1450222 w 2900443"/>
                <a:gd name="T5" fmla="*/ 1450221 h 2900442"/>
                <a:gd name="T6" fmla="*/ 1450044 w 2900443"/>
                <a:gd name="T7" fmla="*/ 0 h 2900442"/>
              </a:gdLst>
              <a:ahLst/>
              <a:cxnLst>
                <a:cxn ang="0">
                  <a:pos x="T0" y="T1"/>
                </a:cxn>
                <a:cxn ang="0">
                  <a:pos x="T2" y="T3"/>
                </a:cxn>
                <a:cxn ang="0">
                  <a:pos x="T4" y="T5"/>
                </a:cxn>
                <a:cxn ang="0">
                  <a:pos x="T6" y="T7"/>
                </a:cxn>
              </a:cxnLst>
              <a:rect l="0" t="0" r="r" b="b"/>
              <a:pathLst>
                <a:path w="2900443" h="2900442">
                  <a:moveTo>
                    <a:pt x="1450044" y="0"/>
                  </a:moveTo>
                  <a:cubicBezTo>
                    <a:pt x="2250805" y="-98"/>
                    <a:pt x="2900098" y="648836"/>
                    <a:pt x="2900443" y="1449596"/>
                  </a:cubicBezTo>
                  <a:lnTo>
                    <a:pt x="1450222" y="1450221"/>
                  </a:lnTo>
                  <a:cubicBezTo>
                    <a:pt x="1450163" y="966814"/>
                    <a:pt x="1450103" y="483407"/>
                    <a:pt x="1450044" y="0"/>
                  </a:cubicBezTo>
                  <a:close/>
                </a:path>
              </a:pathLst>
            </a:custGeom>
            <a:solidFill>
              <a:srgbClr val="41A3DF"/>
            </a:solidFill>
            <a:ln>
              <a:noFill/>
            </a:ln>
          </p:spPr>
          <p:txBody>
            <a:bodyPr lIns="68580" tIns="34290" rIns="68580" bIns="34290" anchor="ctr"/>
            <a:lstStyle/>
            <a:p>
              <a:endParaRPr lang="zh-CN" altLang="en-US"/>
            </a:p>
          </p:txBody>
        </p:sp>
        <p:sp>
          <p:nvSpPr>
            <p:cNvPr id="58" name="원형 20@|1FFC:4308095|FBC:16777215|LFC:16777215|LBC:16777215"/>
            <p:cNvSpPr>
              <a:spLocks/>
            </p:cNvSpPr>
            <p:nvPr/>
          </p:nvSpPr>
          <p:spPr bwMode="auto">
            <a:xfrm flipV="1">
              <a:off x="3469482" y="1510160"/>
              <a:ext cx="2175272" cy="2182415"/>
            </a:xfrm>
            <a:custGeom>
              <a:avLst/>
              <a:gdLst>
                <a:gd name="T0" fmla="*/ 2 w 2900443"/>
                <a:gd name="T1" fmla="*/ 1457250 h 2909669"/>
                <a:gd name="T2" fmla="*/ 424456 w 2900443"/>
                <a:gd name="T3" fmla="*/ 426415 h 2909669"/>
                <a:gd name="T4" fmla="*/ 1456403 w 2900443"/>
                <a:gd name="T5" fmla="*/ 12 h 2909669"/>
                <a:gd name="T6" fmla="*/ 1450222 w 2900443"/>
                <a:gd name="T7" fmla="*/ 1454835 h 2909669"/>
                <a:gd name="T8" fmla="*/ 2 w 2900443"/>
                <a:gd name="T9" fmla="*/ 1457250 h 2909669"/>
              </a:gdLst>
              <a:ahLst/>
              <a:cxnLst>
                <a:cxn ang="0">
                  <a:pos x="T0" y="T1"/>
                </a:cxn>
                <a:cxn ang="0">
                  <a:pos x="T2" y="T3"/>
                </a:cxn>
                <a:cxn ang="0">
                  <a:pos x="T4" y="T5"/>
                </a:cxn>
                <a:cxn ang="0">
                  <a:pos x="T6" y="T7"/>
                </a:cxn>
                <a:cxn ang="0">
                  <a:pos x="T8" y="T9"/>
                </a:cxn>
              </a:cxnLst>
              <a:rect l="0" t="0" r="r" b="b"/>
              <a:pathLst>
                <a:path w="2900443" h="2909669">
                  <a:moveTo>
                    <a:pt x="2" y="1457250"/>
                  </a:moveTo>
                  <a:cubicBezTo>
                    <a:pt x="-638" y="1070716"/>
                    <a:pt x="152083" y="699817"/>
                    <a:pt x="424456" y="426415"/>
                  </a:cubicBezTo>
                  <a:cubicBezTo>
                    <a:pt x="697965" y="151874"/>
                    <a:pt x="1069492" y="-1642"/>
                    <a:pt x="1456403" y="12"/>
                  </a:cubicBezTo>
                  <a:cubicBezTo>
                    <a:pt x="1454343" y="484953"/>
                    <a:pt x="1452282" y="969894"/>
                    <a:pt x="1450222" y="1454835"/>
                  </a:cubicBezTo>
                  <a:lnTo>
                    <a:pt x="2" y="1457250"/>
                  </a:lnTo>
                  <a:close/>
                </a:path>
              </a:pathLst>
            </a:custGeom>
            <a:solidFill>
              <a:srgbClr val="41A3DF"/>
            </a:solidFill>
            <a:ln>
              <a:noFill/>
            </a:ln>
          </p:spPr>
          <p:txBody>
            <a:bodyPr lIns="68580" tIns="34290" rIns="68580" bIns="34290" anchor="ctr"/>
            <a:lstStyle/>
            <a:p>
              <a:endParaRPr lang="zh-CN" altLang="en-US"/>
            </a:p>
          </p:txBody>
        </p:sp>
        <p:sp>
          <p:nvSpPr>
            <p:cNvPr id="59" name="원형 21@|1FFC:2381804|FBC:16777215|LFC:16777215|LBC:16777215"/>
            <p:cNvSpPr>
              <a:spLocks/>
            </p:cNvSpPr>
            <p:nvPr/>
          </p:nvSpPr>
          <p:spPr bwMode="auto">
            <a:xfrm flipV="1">
              <a:off x="3467101" y="1512541"/>
              <a:ext cx="2175272" cy="2181225"/>
            </a:xfrm>
            <a:custGeom>
              <a:avLst/>
              <a:gdLst>
                <a:gd name="T0" fmla="*/ 1456217 w 2900443"/>
                <a:gd name="T1" fmla="*/ 12 h 2909669"/>
                <a:gd name="T2" fmla="*/ 2900442 w 2900443"/>
                <a:gd name="T3" fmla="*/ 1456478 h 2909669"/>
                <a:gd name="T4" fmla="*/ 1450222 w 2900443"/>
                <a:gd name="T5" fmla="*/ 1454835 h 2909669"/>
                <a:gd name="T6" fmla="*/ 1456217 w 2900443"/>
                <a:gd name="T7" fmla="*/ 12 h 2909669"/>
              </a:gdLst>
              <a:ahLst/>
              <a:cxnLst>
                <a:cxn ang="0">
                  <a:pos x="T0" y="T1"/>
                </a:cxn>
                <a:cxn ang="0">
                  <a:pos x="T2" y="T3"/>
                </a:cxn>
                <a:cxn ang="0">
                  <a:pos x="T4" y="T5"/>
                </a:cxn>
                <a:cxn ang="0">
                  <a:pos x="T6" y="T7"/>
                </a:cxn>
              </a:cxnLst>
              <a:rect l="0" t="0" r="r" b="b"/>
              <a:pathLst>
                <a:path w="2900443" h="2909669">
                  <a:moveTo>
                    <a:pt x="1456217" y="12"/>
                  </a:moveTo>
                  <a:cubicBezTo>
                    <a:pt x="2255444" y="3327"/>
                    <a:pt x="2901345" y="654702"/>
                    <a:pt x="2900442" y="1456478"/>
                  </a:cubicBezTo>
                  <a:lnTo>
                    <a:pt x="1450222" y="1454835"/>
                  </a:lnTo>
                  <a:cubicBezTo>
                    <a:pt x="1452220" y="969894"/>
                    <a:pt x="1454219" y="484953"/>
                    <a:pt x="1456217" y="12"/>
                  </a:cubicBezTo>
                  <a:close/>
                </a:path>
              </a:pathLst>
            </a:custGeom>
            <a:solidFill>
              <a:srgbClr val="1C70A4"/>
            </a:solidFill>
            <a:ln>
              <a:noFill/>
            </a:ln>
          </p:spPr>
          <p:txBody>
            <a:bodyPr lIns="68580" tIns="34290" rIns="68580" bIns="34290" anchor="ctr"/>
            <a:lstStyle/>
            <a:p>
              <a:endParaRPr lang="zh-CN" altLang="en-US"/>
            </a:p>
          </p:txBody>
        </p:sp>
        <p:cxnSp>
          <p:nvCxnSpPr>
            <p:cNvPr id="60" name="직선 연결선 22@|9FFC:0|FBC:0|LFC:16777215|LBC:16777215"/>
            <p:cNvCxnSpPr>
              <a:cxnSpLocks noChangeShapeType="1"/>
            </p:cNvCxnSpPr>
            <p:nvPr/>
          </p:nvCxnSpPr>
          <p:spPr bwMode="auto">
            <a:xfrm rot="5400000">
              <a:off x="3452813" y="2624584"/>
              <a:ext cx="2219325" cy="0"/>
            </a:xfrm>
            <a:prstGeom prst="line">
              <a:avLst/>
            </a:prstGeom>
            <a:noFill/>
            <a:ln w="25400" cmpd="sng">
              <a:solidFill>
                <a:srgbClr val="FFFFFF"/>
              </a:solidFill>
              <a:round/>
              <a:headEnd/>
              <a:tailEnd/>
            </a:ln>
            <a:extLst>
              <a:ext uri="{909E8E84-426E-40DD-AFC4-6F175D3DCCD1}">
                <a14:hiddenFill xmlns:a14="http://schemas.microsoft.com/office/drawing/2010/main">
                  <a:noFill/>
                </a14:hiddenFill>
              </a:ext>
            </a:extLst>
          </p:spPr>
        </p:cxnSp>
        <p:cxnSp>
          <p:nvCxnSpPr>
            <p:cNvPr id="61" name="직선 연결선 23@|9FFC:0|FBC:0|LFC:16777215|LBC:16777215"/>
            <p:cNvCxnSpPr>
              <a:cxnSpLocks noChangeShapeType="1"/>
              <a:stCxn id="59" idx="0"/>
            </p:cNvCxnSpPr>
            <p:nvPr/>
          </p:nvCxnSpPr>
          <p:spPr bwMode="auto">
            <a:xfrm flipH="1" flipV="1">
              <a:off x="3469481" y="2597199"/>
              <a:ext cx="2172891" cy="5954"/>
            </a:xfrm>
            <a:prstGeom prst="line">
              <a:avLst/>
            </a:prstGeom>
            <a:noFill/>
            <a:ln w="25400" cmpd="sng">
              <a:solidFill>
                <a:srgbClr val="FFFFFF"/>
              </a:solidFill>
              <a:round/>
              <a:headEnd/>
              <a:tailEnd/>
            </a:ln>
            <a:extLst>
              <a:ext uri="{909E8E84-426E-40DD-AFC4-6F175D3DCCD1}">
                <a14:hiddenFill xmlns:a14="http://schemas.microsoft.com/office/drawing/2010/main">
                  <a:noFill/>
                </a14:hiddenFill>
              </a:ext>
            </a:extLst>
          </p:spPr>
        </p:cxnSp>
        <p:sp>
          <p:nvSpPr>
            <p:cNvPr id="62" name="文本框 13"/>
            <p:cNvSpPr txBox="1">
              <a:spLocks noChangeArrowheads="1"/>
            </p:cNvSpPr>
            <p:nvPr/>
          </p:nvSpPr>
          <p:spPr bwMode="auto">
            <a:xfrm>
              <a:off x="3962400" y="1835200"/>
              <a:ext cx="531019"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b="1" dirty="0">
                  <a:solidFill>
                    <a:srgbClr val="FFFFFF"/>
                  </a:solidFill>
                  <a:latin typeface="Arial" pitchFamily="34" charset="0"/>
                  <a:ea typeface="微软雅黑" pitchFamily="34" charset="-122"/>
                  <a:sym typeface="Arial" pitchFamily="34" charset="0"/>
                </a:rPr>
                <a:t>1</a:t>
              </a:r>
              <a:endParaRPr lang="zh-CN" altLang="en-US" sz="3600" b="1" dirty="0">
                <a:solidFill>
                  <a:srgbClr val="FFFFFF"/>
                </a:solidFill>
                <a:latin typeface="Arial" pitchFamily="34" charset="0"/>
                <a:ea typeface="微软雅黑" pitchFamily="34" charset="-122"/>
                <a:sym typeface="Arial" pitchFamily="34" charset="0"/>
              </a:endParaRPr>
            </a:p>
          </p:txBody>
        </p:sp>
        <p:sp>
          <p:nvSpPr>
            <p:cNvPr id="63" name="文本框 14"/>
            <p:cNvSpPr txBox="1">
              <a:spLocks noChangeArrowheads="1"/>
            </p:cNvSpPr>
            <p:nvPr/>
          </p:nvSpPr>
          <p:spPr bwMode="auto">
            <a:xfrm>
              <a:off x="3967162" y="2757934"/>
              <a:ext cx="472679"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b="1" dirty="0">
                  <a:solidFill>
                    <a:srgbClr val="FFFFFF"/>
                  </a:solidFill>
                  <a:latin typeface="Arial" pitchFamily="34" charset="0"/>
                  <a:ea typeface="微软雅黑" pitchFamily="34" charset="-122"/>
                  <a:sym typeface="Arial" pitchFamily="34" charset="0"/>
                </a:rPr>
                <a:t>3</a:t>
              </a:r>
              <a:endParaRPr lang="zh-CN" altLang="en-US" sz="3600" b="1" dirty="0">
                <a:solidFill>
                  <a:srgbClr val="FFFFFF"/>
                </a:solidFill>
                <a:latin typeface="Arial" pitchFamily="34" charset="0"/>
                <a:ea typeface="微软雅黑" pitchFamily="34" charset="-122"/>
                <a:sym typeface="Arial" pitchFamily="34" charset="0"/>
              </a:endParaRPr>
            </a:p>
          </p:txBody>
        </p:sp>
        <p:sp>
          <p:nvSpPr>
            <p:cNvPr id="64" name="文本框 15"/>
            <p:cNvSpPr txBox="1">
              <a:spLocks noChangeArrowheads="1"/>
            </p:cNvSpPr>
            <p:nvPr/>
          </p:nvSpPr>
          <p:spPr bwMode="auto">
            <a:xfrm>
              <a:off x="4743450" y="1835200"/>
              <a:ext cx="485775"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b="1" dirty="0">
                  <a:solidFill>
                    <a:srgbClr val="FFFFFF"/>
                  </a:solidFill>
                  <a:latin typeface="Arial" pitchFamily="34" charset="0"/>
                  <a:ea typeface="微软雅黑" pitchFamily="34" charset="-122"/>
                  <a:sym typeface="Arial" pitchFamily="34" charset="0"/>
                </a:rPr>
                <a:t>2</a:t>
              </a:r>
              <a:endParaRPr lang="zh-CN" altLang="en-US" sz="3600" b="1" dirty="0">
                <a:solidFill>
                  <a:srgbClr val="FFFFFF"/>
                </a:solidFill>
                <a:latin typeface="Arial" pitchFamily="34" charset="0"/>
                <a:ea typeface="微软雅黑" pitchFamily="34" charset="-122"/>
                <a:sym typeface="Arial" pitchFamily="34" charset="0"/>
              </a:endParaRPr>
            </a:p>
          </p:txBody>
        </p:sp>
        <p:sp>
          <p:nvSpPr>
            <p:cNvPr id="65" name="文本框 16"/>
            <p:cNvSpPr txBox="1">
              <a:spLocks noChangeArrowheads="1"/>
            </p:cNvSpPr>
            <p:nvPr/>
          </p:nvSpPr>
          <p:spPr bwMode="auto">
            <a:xfrm>
              <a:off x="4748212" y="2757934"/>
              <a:ext cx="481013"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b="1" dirty="0">
                  <a:solidFill>
                    <a:srgbClr val="FFFFFF"/>
                  </a:solidFill>
                  <a:latin typeface="Arial" pitchFamily="34" charset="0"/>
                  <a:ea typeface="微软雅黑" pitchFamily="34" charset="-122"/>
                  <a:sym typeface="Arial" pitchFamily="34" charset="0"/>
                </a:rPr>
                <a:t>4</a:t>
              </a:r>
              <a:endParaRPr lang="zh-CN" altLang="en-US" sz="3600" b="1" dirty="0">
                <a:solidFill>
                  <a:srgbClr val="FFFFFF"/>
                </a:solidFill>
                <a:latin typeface="Arial" pitchFamily="34" charset="0"/>
                <a:ea typeface="微软雅黑" pitchFamily="34" charset="-122"/>
                <a:sym typeface="Arial" pitchFamily="34" charset="0"/>
              </a:endParaRPr>
            </a:p>
          </p:txBody>
        </p:sp>
      </p:grpSp>
      <p:grpSp>
        <p:nvGrpSpPr>
          <p:cNvPr id="66" name="组合 65"/>
          <p:cNvGrpSpPr/>
          <p:nvPr/>
        </p:nvGrpSpPr>
        <p:grpSpPr>
          <a:xfrm>
            <a:off x="5993607" y="1334084"/>
            <a:ext cx="2256235" cy="1258551"/>
            <a:chOff x="5993607" y="1275606"/>
            <a:chExt cx="2256235" cy="1258551"/>
          </a:xfrm>
        </p:grpSpPr>
        <p:sp>
          <p:nvSpPr>
            <p:cNvPr id="67" name="矩形 18"/>
            <p:cNvSpPr>
              <a:spLocks noChangeArrowheads="1"/>
            </p:cNvSpPr>
            <p:nvPr/>
          </p:nvSpPr>
          <p:spPr bwMode="auto">
            <a:xfrm>
              <a:off x="5993607" y="1518494"/>
              <a:ext cx="225623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100" dirty="0">
                  <a:solidFill>
                    <a:srgbClr val="445469"/>
                  </a:solidFill>
                  <a:latin typeface="Arial" pitchFamily="34" charset="0"/>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100" dirty="0">
                <a:solidFill>
                  <a:srgbClr val="445469"/>
                </a:solidFill>
                <a:latin typeface="Arial" pitchFamily="34" charset="0"/>
                <a:ea typeface="微软雅黑" pitchFamily="34" charset="-122"/>
                <a:sym typeface="Arial" pitchFamily="34" charset="0"/>
              </a:endParaRPr>
            </a:p>
          </p:txBody>
        </p:sp>
        <p:sp>
          <p:nvSpPr>
            <p:cNvPr id="68" name="TextBox 13"/>
            <p:cNvSpPr txBox="1">
              <a:spLocks noChangeArrowheads="1"/>
            </p:cNvSpPr>
            <p:nvPr/>
          </p:nvSpPr>
          <p:spPr bwMode="auto">
            <a:xfrm>
              <a:off x="5993607" y="1275606"/>
              <a:ext cx="146446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grpSp>
      <p:grpSp>
        <p:nvGrpSpPr>
          <p:cNvPr id="69" name="组合 68"/>
          <p:cNvGrpSpPr/>
          <p:nvPr/>
        </p:nvGrpSpPr>
        <p:grpSpPr>
          <a:xfrm>
            <a:off x="5993607" y="2931903"/>
            <a:ext cx="2256235" cy="1224023"/>
            <a:chOff x="5993607" y="2873425"/>
            <a:chExt cx="2256235" cy="1224023"/>
          </a:xfrm>
        </p:grpSpPr>
        <p:sp>
          <p:nvSpPr>
            <p:cNvPr id="70" name="矩形 20"/>
            <p:cNvSpPr>
              <a:spLocks noChangeArrowheads="1"/>
            </p:cNvSpPr>
            <p:nvPr/>
          </p:nvSpPr>
          <p:spPr bwMode="auto">
            <a:xfrm>
              <a:off x="5993607" y="3081785"/>
              <a:ext cx="225623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100">
                  <a:solidFill>
                    <a:srgbClr val="445469"/>
                  </a:solidFill>
                  <a:latin typeface="Arial" pitchFamily="34" charset="0"/>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100">
                <a:solidFill>
                  <a:srgbClr val="445469"/>
                </a:solidFill>
                <a:latin typeface="Arial" pitchFamily="34" charset="0"/>
                <a:ea typeface="微软雅黑" pitchFamily="34" charset="-122"/>
                <a:sym typeface="Arial" pitchFamily="34" charset="0"/>
              </a:endParaRPr>
            </a:p>
          </p:txBody>
        </p:sp>
        <p:sp>
          <p:nvSpPr>
            <p:cNvPr id="71" name="TextBox 13"/>
            <p:cNvSpPr txBox="1">
              <a:spLocks noChangeArrowheads="1"/>
            </p:cNvSpPr>
            <p:nvPr/>
          </p:nvSpPr>
          <p:spPr bwMode="auto">
            <a:xfrm>
              <a:off x="5993607" y="2873425"/>
              <a:ext cx="146446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grpSp>
      <p:grpSp>
        <p:nvGrpSpPr>
          <p:cNvPr id="72" name="组合 71"/>
          <p:cNvGrpSpPr/>
          <p:nvPr/>
        </p:nvGrpSpPr>
        <p:grpSpPr>
          <a:xfrm>
            <a:off x="1020366" y="1334084"/>
            <a:ext cx="2257425" cy="1258551"/>
            <a:chOff x="1020366" y="1275606"/>
            <a:chExt cx="2257425" cy="1258551"/>
          </a:xfrm>
        </p:grpSpPr>
        <p:sp>
          <p:nvSpPr>
            <p:cNvPr id="73" name="矩形 17"/>
            <p:cNvSpPr>
              <a:spLocks noChangeArrowheads="1"/>
            </p:cNvSpPr>
            <p:nvPr/>
          </p:nvSpPr>
          <p:spPr bwMode="auto">
            <a:xfrm>
              <a:off x="1020366" y="1518494"/>
              <a:ext cx="22574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100" dirty="0">
                  <a:solidFill>
                    <a:srgbClr val="445469"/>
                  </a:solidFill>
                  <a:latin typeface="Arial" pitchFamily="34" charset="0"/>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100" dirty="0">
                <a:solidFill>
                  <a:srgbClr val="445469"/>
                </a:solidFill>
                <a:latin typeface="Arial" pitchFamily="34" charset="0"/>
                <a:ea typeface="微软雅黑" pitchFamily="34" charset="-122"/>
                <a:sym typeface="Arial" pitchFamily="34" charset="0"/>
              </a:endParaRPr>
            </a:p>
          </p:txBody>
        </p:sp>
        <p:sp>
          <p:nvSpPr>
            <p:cNvPr id="74" name="TextBox 13"/>
            <p:cNvSpPr txBox="1">
              <a:spLocks noChangeArrowheads="1"/>
            </p:cNvSpPr>
            <p:nvPr/>
          </p:nvSpPr>
          <p:spPr bwMode="auto">
            <a:xfrm>
              <a:off x="1020366" y="1275606"/>
              <a:ext cx="146565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grpSp>
      <p:grpSp>
        <p:nvGrpSpPr>
          <p:cNvPr id="75" name="组合 74"/>
          <p:cNvGrpSpPr/>
          <p:nvPr/>
        </p:nvGrpSpPr>
        <p:grpSpPr>
          <a:xfrm>
            <a:off x="1020366" y="2931903"/>
            <a:ext cx="2257425" cy="1224023"/>
            <a:chOff x="1020366" y="2873425"/>
            <a:chExt cx="2257425" cy="1224023"/>
          </a:xfrm>
        </p:grpSpPr>
        <p:sp>
          <p:nvSpPr>
            <p:cNvPr id="76" name="矩形 19"/>
            <p:cNvSpPr>
              <a:spLocks noChangeArrowheads="1"/>
            </p:cNvSpPr>
            <p:nvPr/>
          </p:nvSpPr>
          <p:spPr bwMode="auto">
            <a:xfrm>
              <a:off x="1020366" y="3081785"/>
              <a:ext cx="22574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100" dirty="0">
                  <a:solidFill>
                    <a:srgbClr val="445469"/>
                  </a:solidFill>
                  <a:latin typeface="Arial" pitchFamily="34" charset="0"/>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100" dirty="0">
                <a:solidFill>
                  <a:srgbClr val="445469"/>
                </a:solidFill>
                <a:latin typeface="Arial" pitchFamily="34" charset="0"/>
                <a:ea typeface="微软雅黑" pitchFamily="34" charset="-122"/>
                <a:sym typeface="Arial" pitchFamily="34" charset="0"/>
              </a:endParaRPr>
            </a:p>
          </p:txBody>
        </p:sp>
        <p:sp>
          <p:nvSpPr>
            <p:cNvPr id="77" name="TextBox 13"/>
            <p:cNvSpPr txBox="1">
              <a:spLocks noChangeArrowheads="1"/>
            </p:cNvSpPr>
            <p:nvPr/>
          </p:nvSpPr>
          <p:spPr bwMode="auto">
            <a:xfrm>
              <a:off x="1020366" y="2873425"/>
              <a:ext cx="146565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5" presetClass="entr" presetSubtype="0" fill="hold" nodeType="clickEffect">
                                  <p:stCondLst>
                                    <p:cond delay="0"/>
                                  </p:stCondLst>
                                  <p:childTnLst>
                                    <p:set>
                                      <p:cBhvr>
                                        <p:cTn id="46" dur="1" fill="hold">
                                          <p:stCondLst>
                                            <p:cond delay="0"/>
                                          </p:stCondLst>
                                        </p:cTn>
                                        <p:tgtEl>
                                          <p:spTgt spid="54"/>
                                        </p:tgtEl>
                                        <p:attrNameLst>
                                          <p:attrName>style.visibility</p:attrName>
                                        </p:attrNameLst>
                                      </p:cBhvr>
                                      <p:to>
                                        <p:strVal val="visible"/>
                                      </p:to>
                                    </p:set>
                                    <p:anim calcmode="lin" valueType="num">
                                      <p:cBhvr>
                                        <p:cTn id="47" dur="500" decel="50000" fill="hold">
                                          <p:stCondLst>
                                            <p:cond delay="0"/>
                                          </p:stCondLst>
                                        </p:cTn>
                                        <p:tgtEl>
                                          <p:spTgt spid="54"/>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54"/>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54"/>
                                        </p:tgtEl>
                                        <p:attrNameLst>
                                          <p:attrName>ppt_w</p:attrName>
                                        </p:attrNameLst>
                                      </p:cBhvr>
                                      <p:tavLst>
                                        <p:tav tm="0">
                                          <p:val>
                                            <p:strVal val="#ppt_w*.05"/>
                                          </p:val>
                                        </p:tav>
                                        <p:tav tm="100000">
                                          <p:val>
                                            <p:strVal val="#ppt_w"/>
                                          </p:val>
                                        </p:tav>
                                      </p:tavLst>
                                    </p:anim>
                                    <p:anim calcmode="lin" valueType="num">
                                      <p:cBhvr>
                                        <p:cTn id="50" dur="1000" fill="hold"/>
                                        <p:tgtEl>
                                          <p:spTgt spid="54"/>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54"/>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54"/>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54"/>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54"/>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2" fill="hold" nodeType="click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wipe(right)">
                                      <p:cBhvr>
                                        <p:cTn id="59" dur="500"/>
                                        <p:tgtEl>
                                          <p:spTgt spid="51"/>
                                        </p:tgtEl>
                                      </p:cBhvr>
                                    </p:animEffect>
                                  </p:childTnLst>
                                </p:cTn>
                              </p:par>
                              <p:par>
                                <p:cTn id="60" presetID="22" presetClass="entr" presetSubtype="8" fill="hold" nodeType="withEffect">
                                  <p:stCondLst>
                                    <p:cond delay="0"/>
                                  </p:stCondLst>
                                  <p:childTnLst>
                                    <p:set>
                                      <p:cBhvr>
                                        <p:cTn id="61" dur="1" fill="hold">
                                          <p:stCondLst>
                                            <p:cond delay="0"/>
                                          </p:stCondLst>
                                        </p:cTn>
                                        <p:tgtEl>
                                          <p:spTgt spid="53"/>
                                        </p:tgtEl>
                                        <p:attrNameLst>
                                          <p:attrName>style.visibility</p:attrName>
                                        </p:attrNameLst>
                                      </p:cBhvr>
                                      <p:to>
                                        <p:strVal val="visible"/>
                                      </p:to>
                                    </p:set>
                                    <p:animEffect transition="in" filter="wipe(left)">
                                      <p:cBhvr>
                                        <p:cTn id="62" dur="500"/>
                                        <p:tgtEl>
                                          <p:spTgt spid="53"/>
                                        </p:tgtEl>
                                      </p:cBhvr>
                                    </p:animEffect>
                                  </p:childTnLst>
                                </p:cTn>
                              </p:par>
                            </p:childTnLst>
                          </p:cTn>
                        </p:par>
                      </p:childTnLst>
                    </p:cTn>
                  </p:par>
                  <p:par>
                    <p:cTn id="63" fill="hold">
                      <p:stCondLst>
                        <p:cond delay="indefinite"/>
                      </p:stCondLst>
                      <p:childTnLst>
                        <p:par>
                          <p:cTn id="64" fill="hold">
                            <p:stCondLst>
                              <p:cond delay="0"/>
                            </p:stCondLst>
                            <p:childTnLst>
                              <p:par>
                                <p:cTn id="65" presetID="12" presetClass="entr" presetSubtype="4" fill="hold" nodeType="clickEffect">
                                  <p:stCondLst>
                                    <p:cond delay="0"/>
                                  </p:stCondLst>
                                  <p:childTnLst>
                                    <p:set>
                                      <p:cBhvr>
                                        <p:cTn id="66" dur="1" fill="hold">
                                          <p:stCondLst>
                                            <p:cond delay="0"/>
                                          </p:stCondLst>
                                        </p:cTn>
                                        <p:tgtEl>
                                          <p:spTgt spid="72"/>
                                        </p:tgtEl>
                                        <p:attrNameLst>
                                          <p:attrName>style.visibility</p:attrName>
                                        </p:attrNameLst>
                                      </p:cBhvr>
                                      <p:to>
                                        <p:strVal val="visible"/>
                                      </p:to>
                                    </p:set>
                                    <p:anim calcmode="lin" valueType="num">
                                      <p:cBhvr additive="base">
                                        <p:cTn id="67" dur="500"/>
                                        <p:tgtEl>
                                          <p:spTgt spid="72"/>
                                        </p:tgtEl>
                                        <p:attrNameLst>
                                          <p:attrName>ppt_y</p:attrName>
                                        </p:attrNameLst>
                                      </p:cBhvr>
                                      <p:tavLst>
                                        <p:tav tm="0">
                                          <p:val>
                                            <p:strVal val="#ppt_y+#ppt_h*1.125000"/>
                                          </p:val>
                                        </p:tav>
                                        <p:tav tm="100000">
                                          <p:val>
                                            <p:strVal val="#ppt_y"/>
                                          </p:val>
                                        </p:tav>
                                      </p:tavLst>
                                    </p:anim>
                                    <p:animEffect transition="in" filter="wipe(up)">
                                      <p:cBhvr>
                                        <p:cTn id="68" dur="500"/>
                                        <p:tgtEl>
                                          <p:spTgt spid="72"/>
                                        </p:tgtEl>
                                      </p:cBhvr>
                                    </p:animEffect>
                                  </p:childTnLst>
                                </p:cTn>
                              </p:par>
                              <p:par>
                                <p:cTn id="69" presetID="12" presetClass="entr" presetSubtype="1" fill="hold" nodeType="withEffect">
                                  <p:stCondLst>
                                    <p:cond delay="0"/>
                                  </p:stCondLst>
                                  <p:childTnLst>
                                    <p:set>
                                      <p:cBhvr>
                                        <p:cTn id="70" dur="1" fill="hold">
                                          <p:stCondLst>
                                            <p:cond delay="0"/>
                                          </p:stCondLst>
                                        </p:cTn>
                                        <p:tgtEl>
                                          <p:spTgt spid="75"/>
                                        </p:tgtEl>
                                        <p:attrNameLst>
                                          <p:attrName>style.visibility</p:attrName>
                                        </p:attrNameLst>
                                      </p:cBhvr>
                                      <p:to>
                                        <p:strVal val="visible"/>
                                      </p:to>
                                    </p:set>
                                    <p:anim calcmode="lin" valueType="num">
                                      <p:cBhvr additive="base">
                                        <p:cTn id="71" dur="500"/>
                                        <p:tgtEl>
                                          <p:spTgt spid="75"/>
                                        </p:tgtEl>
                                        <p:attrNameLst>
                                          <p:attrName>ppt_y</p:attrName>
                                        </p:attrNameLst>
                                      </p:cBhvr>
                                      <p:tavLst>
                                        <p:tav tm="0">
                                          <p:val>
                                            <p:strVal val="#ppt_y-#ppt_h*1.125000"/>
                                          </p:val>
                                        </p:tav>
                                        <p:tav tm="100000">
                                          <p:val>
                                            <p:strVal val="#ppt_y"/>
                                          </p:val>
                                        </p:tav>
                                      </p:tavLst>
                                    </p:anim>
                                    <p:animEffect transition="in" filter="wipe(down)">
                                      <p:cBhvr>
                                        <p:cTn id="72" dur="500"/>
                                        <p:tgtEl>
                                          <p:spTgt spid="75"/>
                                        </p:tgtEl>
                                      </p:cBhvr>
                                    </p:animEffect>
                                  </p:childTnLst>
                                </p:cTn>
                              </p:par>
                              <p:par>
                                <p:cTn id="73" presetID="12" presetClass="entr" presetSubtype="4" fill="hold" nodeType="withEffect">
                                  <p:stCondLst>
                                    <p:cond delay="0"/>
                                  </p:stCondLst>
                                  <p:childTnLst>
                                    <p:set>
                                      <p:cBhvr>
                                        <p:cTn id="74" dur="1" fill="hold">
                                          <p:stCondLst>
                                            <p:cond delay="0"/>
                                          </p:stCondLst>
                                        </p:cTn>
                                        <p:tgtEl>
                                          <p:spTgt spid="66"/>
                                        </p:tgtEl>
                                        <p:attrNameLst>
                                          <p:attrName>style.visibility</p:attrName>
                                        </p:attrNameLst>
                                      </p:cBhvr>
                                      <p:to>
                                        <p:strVal val="visible"/>
                                      </p:to>
                                    </p:set>
                                    <p:anim calcmode="lin" valueType="num">
                                      <p:cBhvr additive="base">
                                        <p:cTn id="75" dur="500"/>
                                        <p:tgtEl>
                                          <p:spTgt spid="66"/>
                                        </p:tgtEl>
                                        <p:attrNameLst>
                                          <p:attrName>ppt_y</p:attrName>
                                        </p:attrNameLst>
                                      </p:cBhvr>
                                      <p:tavLst>
                                        <p:tav tm="0">
                                          <p:val>
                                            <p:strVal val="#ppt_y+#ppt_h*1.125000"/>
                                          </p:val>
                                        </p:tav>
                                        <p:tav tm="100000">
                                          <p:val>
                                            <p:strVal val="#ppt_y"/>
                                          </p:val>
                                        </p:tav>
                                      </p:tavLst>
                                    </p:anim>
                                    <p:animEffect transition="in" filter="wipe(up)">
                                      <p:cBhvr>
                                        <p:cTn id="76" dur="500"/>
                                        <p:tgtEl>
                                          <p:spTgt spid="66"/>
                                        </p:tgtEl>
                                      </p:cBhvr>
                                    </p:animEffect>
                                  </p:childTnLst>
                                </p:cTn>
                              </p:par>
                              <p:par>
                                <p:cTn id="77" presetID="12" presetClass="entr" presetSubtype="1" fill="hold" nodeType="withEffect">
                                  <p:stCondLst>
                                    <p:cond delay="0"/>
                                  </p:stCondLst>
                                  <p:childTnLst>
                                    <p:set>
                                      <p:cBhvr>
                                        <p:cTn id="78" dur="1" fill="hold">
                                          <p:stCondLst>
                                            <p:cond delay="0"/>
                                          </p:stCondLst>
                                        </p:cTn>
                                        <p:tgtEl>
                                          <p:spTgt spid="69"/>
                                        </p:tgtEl>
                                        <p:attrNameLst>
                                          <p:attrName>style.visibility</p:attrName>
                                        </p:attrNameLst>
                                      </p:cBhvr>
                                      <p:to>
                                        <p:strVal val="visible"/>
                                      </p:to>
                                    </p:set>
                                    <p:anim calcmode="lin" valueType="num">
                                      <p:cBhvr additive="base">
                                        <p:cTn id="79" dur="500"/>
                                        <p:tgtEl>
                                          <p:spTgt spid="69"/>
                                        </p:tgtEl>
                                        <p:attrNameLst>
                                          <p:attrName>ppt_y</p:attrName>
                                        </p:attrNameLst>
                                      </p:cBhvr>
                                      <p:tavLst>
                                        <p:tav tm="0">
                                          <p:val>
                                            <p:strVal val="#ppt_y-#ppt_h*1.125000"/>
                                          </p:val>
                                        </p:tav>
                                        <p:tav tm="100000">
                                          <p:val>
                                            <p:strVal val="#ppt_y"/>
                                          </p:val>
                                        </p:tav>
                                      </p:tavLst>
                                    </p:anim>
                                    <p:animEffect transition="in" filter="wipe(down)">
                                      <p:cBhvr>
                                        <p:cTn id="80"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lum/>
          </a:blip>
          <a:srcRect/>
          <a:stretch>
            <a:fillRect l="-42000" r="-42000"/>
          </a:stretch>
        </a:blipFill>
        <a:effectLst/>
      </p:bgPr>
    </p:bg>
    <p:spTree>
      <p:nvGrpSpPr>
        <p:cNvPr id="1" name=""/>
        <p:cNvGrpSpPr/>
        <p:nvPr/>
      </p:nvGrpSpPr>
      <p:grpSpPr>
        <a:xfrm>
          <a:off x="0" y="0"/>
          <a:ext cx="0" cy="0"/>
          <a:chOff x="0" y="0"/>
          <a:chExt cx="0" cy="0"/>
        </a:xfrm>
      </p:grpSpPr>
      <p:sp>
        <p:nvSpPr>
          <p:cNvPr id="9" name="矩形 8"/>
          <p:cNvSpPr/>
          <p:nvPr/>
        </p:nvSpPr>
        <p:spPr>
          <a:xfrm>
            <a:off x="3167063" y="2379663"/>
            <a:ext cx="3925887" cy="431800"/>
          </a:xfrm>
          <a:prstGeom prst="rect">
            <a:avLst/>
          </a:prstGeom>
          <a:solidFill>
            <a:schemeClr val="bg1"/>
          </a:solidFill>
          <a:ln w="127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0" name="矩形 9"/>
          <p:cNvSpPr/>
          <p:nvPr/>
        </p:nvSpPr>
        <p:spPr>
          <a:xfrm>
            <a:off x="3167063" y="1852613"/>
            <a:ext cx="3925887" cy="431800"/>
          </a:xfrm>
          <a:prstGeom prst="rect">
            <a:avLst/>
          </a:prstGeom>
          <a:solidFill>
            <a:schemeClr val="bg1"/>
          </a:solidFill>
          <a:ln w="127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1" name="矩形 10"/>
          <p:cNvSpPr/>
          <p:nvPr/>
        </p:nvSpPr>
        <p:spPr>
          <a:xfrm>
            <a:off x="3167063" y="2906713"/>
            <a:ext cx="3925887" cy="431800"/>
          </a:xfrm>
          <a:prstGeom prst="rect">
            <a:avLst/>
          </a:prstGeom>
          <a:solidFill>
            <a:schemeClr val="bg1"/>
          </a:solidFill>
          <a:ln w="127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2" name="矩形 11"/>
          <p:cNvSpPr/>
          <p:nvPr/>
        </p:nvSpPr>
        <p:spPr>
          <a:xfrm>
            <a:off x="3146425" y="1323975"/>
            <a:ext cx="3946525" cy="433388"/>
          </a:xfrm>
          <a:prstGeom prst="rect">
            <a:avLst/>
          </a:prstGeom>
          <a:solidFill>
            <a:schemeClr val="bg1"/>
          </a:solidFill>
          <a:ln w="127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3" name="矩形 5"/>
          <p:cNvSpPr/>
          <p:nvPr/>
        </p:nvSpPr>
        <p:spPr>
          <a:xfrm>
            <a:off x="3146524" y="1317506"/>
            <a:ext cx="120346" cy="657946"/>
          </a:xfrm>
          <a:custGeom>
            <a:avLst/>
            <a:gdLst>
              <a:gd name="connsiteX0" fmla="*/ 0 w 144016"/>
              <a:gd name="connsiteY0" fmla="*/ 0 h 216024"/>
              <a:gd name="connsiteX1" fmla="*/ 144016 w 144016"/>
              <a:gd name="connsiteY1" fmla="*/ 0 h 216024"/>
              <a:gd name="connsiteX2" fmla="*/ 144016 w 144016"/>
              <a:gd name="connsiteY2" fmla="*/ 216024 h 216024"/>
              <a:gd name="connsiteX3" fmla="*/ 0 w 144016"/>
              <a:gd name="connsiteY3" fmla="*/ 216024 h 216024"/>
              <a:gd name="connsiteX4" fmla="*/ 0 w 144016"/>
              <a:gd name="connsiteY4" fmla="*/ 0 h 216024"/>
              <a:gd name="connsiteX0-1" fmla="*/ 0 w 144016"/>
              <a:gd name="connsiteY0-2" fmla="*/ 110169 h 216024"/>
              <a:gd name="connsiteX1-3" fmla="*/ 144016 w 144016"/>
              <a:gd name="connsiteY1-4" fmla="*/ 0 h 216024"/>
              <a:gd name="connsiteX2-5" fmla="*/ 144016 w 144016"/>
              <a:gd name="connsiteY2-6" fmla="*/ 216024 h 216024"/>
              <a:gd name="connsiteX3-7" fmla="*/ 0 w 144016"/>
              <a:gd name="connsiteY3-8" fmla="*/ 216024 h 216024"/>
              <a:gd name="connsiteX4-9" fmla="*/ 0 w 144016"/>
              <a:gd name="connsiteY4-10" fmla="*/ 110169 h 216024"/>
              <a:gd name="connsiteX0-11" fmla="*/ 0 w 144016"/>
              <a:gd name="connsiteY0-12" fmla="*/ 110169 h 364752"/>
              <a:gd name="connsiteX1-13" fmla="*/ 144016 w 144016"/>
              <a:gd name="connsiteY1-14" fmla="*/ 0 h 364752"/>
              <a:gd name="connsiteX2-15" fmla="*/ 144016 w 144016"/>
              <a:gd name="connsiteY2-16" fmla="*/ 216024 h 364752"/>
              <a:gd name="connsiteX3-17" fmla="*/ 11017 w 144016"/>
              <a:gd name="connsiteY3-18" fmla="*/ 364752 h 364752"/>
              <a:gd name="connsiteX4-19" fmla="*/ 0 w 144016"/>
              <a:gd name="connsiteY4-20" fmla="*/ 110169 h 364752"/>
              <a:gd name="connsiteX0-21" fmla="*/ 8263 w 132999"/>
              <a:gd name="connsiteY0-22" fmla="*/ 99152 h 364752"/>
              <a:gd name="connsiteX1-23" fmla="*/ 132999 w 132999"/>
              <a:gd name="connsiteY1-24" fmla="*/ 0 h 364752"/>
              <a:gd name="connsiteX2-25" fmla="*/ 132999 w 132999"/>
              <a:gd name="connsiteY2-26" fmla="*/ 216024 h 364752"/>
              <a:gd name="connsiteX3-27" fmla="*/ 0 w 132999"/>
              <a:gd name="connsiteY3-28" fmla="*/ 364752 h 364752"/>
              <a:gd name="connsiteX4-29" fmla="*/ 8263 w 132999"/>
              <a:gd name="connsiteY4-30" fmla="*/ 99152 h 364752"/>
              <a:gd name="connsiteX0-31" fmla="*/ 0 w 124736"/>
              <a:gd name="connsiteY0-32" fmla="*/ 99152 h 364752"/>
              <a:gd name="connsiteX1-33" fmla="*/ 124736 w 124736"/>
              <a:gd name="connsiteY1-34" fmla="*/ 0 h 364752"/>
              <a:gd name="connsiteX2-35" fmla="*/ 124736 w 124736"/>
              <a:gd name="connsiteY2-36" fmla="*/ 216024 h 364752"/>
              <a:gd name="connsiteX3-37" fmla="*/ 2754 w 124736"/>
              <a:gd name="connsiteY3-38" fmla="*/ 364752 h 364752"/>
              <a:gd name="connsiteX4-39" fmla="*/ 0 w 124736"/>
              <a:gd name="connsiteY4-40" fmla="*/ 99152 h 364752"/>
              <a:gd name="connsiteX0-41" fmla="*/ 0 w 127490"/>
              <a:gd name="connsiteY0-42" fmla="*/ 99152 h 364752"/>
              <a:gd name="connsiteX1-43" fmla="*/ 124736 w 127490"/>
              <a:gd name="connsiteY1-44" fmla="*/ 0 h 364752"/>
              <a:gd name="connsiteX2-45" fmla="*/ 127490 w 127490"/>
              <a:gd name="connsiteY2-46" fmla="*/ 287634 h 364752"/>
              <a:gd name="connsiteX3-47" fmla="*/ 2754 w 127490"/>
              <a:gd name="connsiteY3-48" fmla="*/ 364752 h 364752"/>
              <a:gd name="connsiteX4-49" fmla="*/ 0 w 127490"/>
              <a:gd name="connsiteY4-50" fmla="*/ 99152 h 364752"/>
              <a:gd name="connsiteX0-51" fmla="*/ 0 w 127490"/>
              <a:gd name="connsiteY0-52" fmla="*/ 99152 h 474921"/>
              <a:gd name="connsiteX1-53" fmla="*/ 124736 w 127490"/>
              <a:gd name="connsiteY1-54" fmla="*/ 0 h 474921"/>
              <a:gd name="connsiteX2-55" fmla="*/ 127490 w 127490"/>
              <a:gd name="connsiteY2-56" fmla="*/ 287634 h 474921"/>
              <a:gd name="connsiteX3-57" fmla="*/ 2754 w 127490"/>
              <a:gd name="connsiteY3-58" fmla="*/ 474921 h 474921"/>
              <a:gd name="connsiteX4-59" fmla="*/ 0 w 127490"/>
              <a:gd name="connsiteY4-60" fmla="*/ 99152 h 474921"/>
              <a:gd name="connsiteX0-61" fmla="*/ 0 w 124736"/>
              <a:gd name="connsiteY0-62" fmla="*/ 239617 h 474921"/>
              <a:gd name="connsiteX1-63" fmla="*/ 121982 w 124736"/>
              <a:gd name="connsiteY1-64" fmla="*/ 0 h 474921"/>
              <a:gd name="connsiteX2-65" fmla="*/ 124736 w 124736"/>
              <a:gd name="connsiteY2-66" fmla="*/ 287634 h 474921"/>
              <a:gd name="connsiteX3-67" fmla="*/ 0 w 124736"/>
              <a:gd name="connsiteY3-68" fmla="*/ 474921 h 474921"/>
              <a:gd name="connsiteX4-69" fmla="*/ 0 w 124736"/>
              <a:gd name="connsiteY4-70" fmla="*/ 239617 h 474921"/>
              <a:gd name="connsiteX0-71" fmla="*/ 0 w 127490"/>
              <a:gd name="connsiteY0-72" fmla="*/ 239617 h 474921"/>
              <a:gd name="connsiteX1-73" fmla="*/ 121982 w 127490"/>
              <a:gd name="connsiteY1-74" fmla="*/ 0 h 474921"/>
              <a:gd name="connsiteX2-75" fmla="*/ 127490 w 127490"/>
              <a:gd name="connsiteY2-76" fmla="*/ 284879 h 474921"/>
              <a:gd name="connsiteX3-77" fmla="*/ 0 w 127490"/>
              <a:gd name="connsiteY3-78" fmla="*/ 474921 h 474921"/>
              <a:gd name="connsiteX4-79" fmla="*/ 0 w 127490"/>
              <a:gd name="connsiteY4-80" fmla="*/ 239617 h 474921"/>
              <a:gd name="connsiteX0-81" fmla="*/ 0 w 127490"/>
              <a:gd name="connsiteY0-82" fmla="*/ 239617 h 474921"/>
              <a:gd name="connsiteX1-83" fmla="*/ 121982 w 127490"/>
              <a:gd name="connsiteY1-84" fmla="*/ 0 h 474921"/>
              <a:gd name="connsiteX2-85" fmla="*/ 127490 w 127490"/>
              <a:gd name="connsiteY2-86" fmla="*/ 284879 h 474921"/>
              <a:gd name="connsiteX3-87" fmla="*/ 0 w 127490"/>
              <a:gd name="connsiteY3-88" fmla="*/ 474921 h 474921"/>
              <a:gd name="connsiteX4-89" fmla="*/ 0 w 127490"/>
              <a:gd name="connsiteY4-90" fmla="*/ 239617 h 474921"/>
              <a:gd name="connsiteX0-91" fmla="*/ 0 w 127490"/>
              <a:gd name="connsiteY0-92" fmla="*/ 239617 h 474921"/>
              <a:gd name="connsiteX1-93" fmla="*/ 121982 w 127490"/>
              <a:gd name="connsiteY1-94" fmla="*/ 0 h 474921"/>
              <a:gd name="connsiteX2-95" fmla="*/ 127490 w 127490"/>
              <a:gd name="connsiteY2-96" fmla="*/ 284879 h 474921"/>
              <a:gd name="connsiteX3-97" fmla="*/ 0 w 127490"/>
              <a:gd name="connsiteY3-98" fmla="*/ 474921 h 474921"/>
              <a:gd name="connsiteX4-99" fmla="*/ 0 w 127490"/>
              <a:gd name="connsiteY4-100" fmla="*/ 239617 h 474921"/>
              <a:gd name="connsiteX0-101" fmla="*/ 0 w 129871"/>
              <a:gd name="connsiteY0-102" fmla="*/ 225330 h 474921"/>
              <a:gd name="connsiteX1-103" fmla="*/ 124363 w 129871"/>
              <a:gd name="connsiteY1-104" fmla="*/ 0 h 474921"/>
              <a:gd name="connsiteX2-105" fmla="*/ 129871 w 129871"/>
              <a:gd name="connsiteY2-106" fmla="*/ 284879 h 474921"/>
              <a:gd name="connsiteX3-107" fmla="*/ 2381 w 129871"/>
              <a:gd name="connsiteY3-108" fmla="*/ 474921 h 474921"/>
              <a:gd name="connsiteX4-109" fmla="*/ 0 w 129871"/>
              <a:gd name="connsiteY4-110" fmla="*/ 225330 h 474921"/>
              <a:gd name="connsiteX0-111" fmla="*/ 0 w 129871"/>
              <a:gd name="connsiteY0-112" fmla="*/ 225330 h 493971"/>
              <a:gd name="connsiteX1-113" fmla="*/ 124363 w 129871"/>
              <a:gd name="connsiteY1-114" fmla="*/ 0 h 493971"/>
              <a:gd name="connsiteX2-115" fmla="*/ 129871 w 129871"/>
              <a:gd name="connsiteY2-116" fmla="*/ 284879 h 493971"/>
              <a:gd name="connsiteX3-117" fmla="*/ 9525 w 129871"/>
              <a:gd name="connsiteY3-118" fmla="*/ 493971 h 493971"/>
              <a:gd name="connsiteX4-119" fmla="*/ 0 w 129871"/>
              <a:gd name="connsiteY4-120" fmla="*/ 225330 h 493971"/>
              <a:gd name="connsiteX0-121" fmla="*/ 0 w 125108"/>
              <a:gd name="connsiteY0-122" fmla="*/ 218186 h 493971"/>
              <a:gd name="connsiteX1-123" fmla="*/ 119600 w 125108"/>
              <a:gd name="connsiteY1-124" fmla="*/ 0 h 493971"/>
              <a:gd name="connsiteX2-125" fmla="*/ 125108 w 125108"/>
              <a:gd name="connsiteY2-126" fmla="*/ 284879 h 493971"/>
              <a:gd name="connsiteX3-127" fmla="*/ 4762 w 125108"/>
              <a:gd name="connsiteY3-128" fmla="*/ 493971 h 493971"/>
              <a:gd name="connsiteX4-129" fmla="*/ 0 w 125108"/>
              <a:gd name="connsiteY4-130" fmla="*/ 218186 h 493971"/>
              <a:gd name="connsiteX0-131" fmla="*/ 0 w 122727"/>
              <a:gd name="connsiteY0-132" fmla="*/ 213424 h 493971"/>
              <a:gd name="connsiteX1-133" fmla="*/ 117219 w 122727"/>
              <a:gd name="connsiteY1-134" fmla="*/ 0 h 493971"/>
              <a:gd name="connsiteX2-135" fmla="*/ 122727 w 122727"/>
              <a:gd name="connsiteY2-136" fmla="*/ 284879 h 493971"/>
              <a:gd name="connsiteX3-137" fmla="*/ 2381 w 122727"/>
              <a:gd name="connsiteY3-138" fmla="*/ 493971 h 493971"/>
              <a:gd name="connsiteX4-139" fmla="*/ 0 w 122727"/>
              <a:gd name="connsiteY4-140" fmla="*/ 213424 h 493971"/>
              <a:gd name="connsiteX0-141" fmla="*/ 229 w 122956"/>
              <a:gd name="connsiteY0-142" fmla="*/ 213424 h 491590"/>
              <a:gd name="connsiteX1-143" fmla="*/ 117448 w 122956"/>
              <a:gd name="connsiteY1-144" fmla="*/ 0 h 491590"/>
              <a:gd name="connsiteX2-145" fmla="*/ 122956 w 122956"/>
              <a:gd name="connsiteY2-146" fmla="*/ 284879 h 491590"/>
              <a:gd name="connsiteX3-147" fmla="*/ 229 w 122956"/>
              <a:gd name="connsiteY3-148" fmla="*/ 491590 h 491590"/>
              <a:gd name="connsiteX4-149" fmla="*/ 229 w 122956"/>
              <a:gd name="connsiteY4-150" fmla="*/ 213424 h 491590"/>
              <a:gd name="connsiteX0-151" fmla="*/ 229 w 122956"/>
              <a:gd name="connsiteY0-152" fmla="*/ 215805 h 493971"/>
              <a:gd name="connsiteX1-153" fmla="*/ 117448 w 122956"/>
              <a:gd name="connsiteY1-154" fmla="*/ 0 h 493971"/>
              <a:gd name="connsiteX2-155" fmla="*/ 122956 w 122956"/>
              <a:gd name="connsiteY2-156" fmla="*/ 287260 h 493971"/>
              <a:gd name="connsiteX3-157" fmla="*/ 229 w 122956"/>
              <a:gd name="connsiteY3-158" fmla="*/ 493971 h 493971"/>
              <a:gd name="connsiteX4-159" fmla="*/ 229 w 122956"/>
              <a:gd name="connsiteY4-160" fmla="*/ 215805 h 493971"/>
              <a:gd name="connsiteX0-161" fmla="*/ 229 w 124984"/>
              <a:gd name="connsiteY0-162" fmla="*/ 211043 h 489209"/>
              <a:gd name="connsiteX1-163" fmla="*/ 124592 w 124984"/>
              <a:gd name="connsiteY1-164" fmla="*/ 0 h 489209"/>
              <a:gd name="connsiteX2-165" fmla="*/ 122956 w 124984"/>
              <a:gd name="connsiteY2-166" fmla="*/ 282498 h 489209"/>
              <a:gd name="connsiteX3-167" fmla="*/ 229 w 124984"/>
              <a:gd name="connsiteY3-168" fmla="*/ 489209 h 489209"/>
              <a:gd name="connsiteX4-169" fmla="*/ 229 w 124984"/>
              <a:gd name="connsiteY4-170" fmla="*/ 211043 h 489209"/>
              <a:gd name="connsiteX0-171" fmla="*/ 229 w 122956"/>
              <a:gd name="connsiteY0-172" fmla="*/ 211043 h 489209"/>
              <a:gd name="connsiteX1-173" fmla="*/ 117448 w 122956"/>
              <a:gd name="connsiteY1-174" fmla="*/ 0 h 489209"/>
              <a:gd name="connsiteX2-175" fmla="*/ 122956 w 122956"/>
              <a:gd name="connsiteY2-176" fmla="*/ 282498 h 489209"/>
              <a:gd name="connsiteX3-177" fmla="*/ 229 w 122956"/>
              <a:gd name="connsiteY3-178" fmla="*/ 489209 h 489209"/>
              <a:gd name="connsiteX4-179" fmla="*/ 229 w 122956"/>
              <a:gd name="connsiteY4-180" fmla="*/ 211043 h 489209"/>
              <a:gd name="connsiteX0-181" fmla="*/ 229 w 120575"/>
              <a:gd name="connsiteY0-182" fmla="*/ 211043 h 489209"/>
              <a:gd name="connsiteX1-183" fmla="*/ 117448 w 120575"/>
              <a:gd name="connsiteY1-184" fmla="*/ 0 h 489209"/>
              <a:gd name="connsiteX2-185" fmla="*/ 120575 w 120575"/>
              <a:gd name="connsiteY2-186" fmla="*/ 284879 h 489209"/>
              <a:gd name="connsiteX3-187" fmla="*/ 229 w 120575"/>
              <a:gd name="connsiteY3-188" fmla="*/ 489209 h 489209"/>
              <a:gd name="connsiteX4-189" fmla="*/ 229 w 120575"/>
              <a:gd name="connsiteY4-190" fmla="*/ 211043 h 489209"/>
              <a:gd name="connsiteX0-191" fmla="*/ 229 w 120575"/>
              <a:gd name="connsiteY0-192" fmla="*/ 218187 h 496353"/>
              <a:gd name="connsiteX1-193" fmla="*/ 117448 w 120575"/>
              <a:gd name="connsiteY1-194" fmla="*/ 0 h 496353"/>
              <a:gd name="connsiteX2-195" fmla="*/ 120575 w 120575"/>
              <a:gd name="connsiteY2-196" fmla="*/ 292023 h 496353"/>
              <a:gd name="connsiteX3-197" fmla="*/ 229 w 120575"/>
              <a:gd name="connsiteY3-198" fmla="*/ 496353 h 496353"/>
              <a:gd name="connsiteX4-199" fmla="*/ 229 w 120575"/>
              <a:gd name="connsiteY4-200" fmla="*/ 218187 h 496353"/>
              <a:gd name="connsiteX0-201" fmla="*/ 229 w 120575"/>
              <a:gd name="connsiteY0-202" fmla="*/ 222950 h 501116"/>
              <a:gd name="connsiteX1-203" fmla="*/ 119829 w 120575"/>
              <a:gd name="connsiteY1-204" fmla="*/ 0 h 501116"/>
              <a:gd name="connsiteX2-205" fmla="*/ 120575 w 120575"/>
              <a:gd name="connsiteY2-206" fmla="*/ 296786 h 501116"/>
              <a:gd name="connsiteX3-207" fmla="*/ 229 w 120575"/>
              <a:gd name="connsiteY3-208" fmla="*/ 501116 h 501116"/>
              <a:gd name="connsiteX4-209" fmla="*/ 229 w 120575"/>
              <a:gd name="connsiteY4-210" fmla="*/ 222950 h 501116"/>
              <a:gd name="connsiteX0-211" fmla="*/ 229 w 120575"/>
              <a:gd name="connsiteY0-212" fmla="*/ 222950 h 501116"/>
              <a:gd name="connsiteX1-213" fmla="*/ 119829 w 120575"/>
              <a:gd name="connsiteY1-214" fmla="*/ 0 h 501116"/>
              <a:gd name="connsiteX2-215" fmla="*/ 120575 w 120575"/>
              <a:gd name="connsiteY2-216" fmla="*/ 429693 h 501116"/>
              <a:gd name="connsiteX3-217" fmla="*/ 229 w 120575"/>
              <a:gd name="connsiteY3-218" fmla="*/ 501116 h 501116"/>
              <a:gd name="connsiteX4-219" fmla="*/ 229 w 120575"/>
              <a:gd name="connsiteY4-220" fmla="*/ 222950 h 501116"/>
              <a:gd name="connsiteX0-221" fmla="*/ 0 w 120346"/>
              <a:gd name="connsiteY0-222" fmla="*/ 222950 h 657946"/>
              <a:gd name="connsiteX1-223" fmla="*/ 119600 w 120346"/>
              <a:gd name="connsiteY1-224" fmla="*/ 0 h 657946"/>
              <a:gd name="connsiteX2-225" fmla="*/ 120346 w 120346"/>
              <a:gd name="connsiteY2-226" fmla="*/ 429693 h 657946"/>
              <a:gd name="connsiteX3-227" fmla="*/ 2658 w 120346"/>
              <a:gd name="connsiteY3-228" fmla="*/ 657946 h 657946"/>
              <a:gd name="connsiteX4-229" fmla="*/ 0 w 120346"/>
              <a:gd name="connsiteY4-230" fmla="*/ 222950 h 657946"/>
            </a:gdLst>
            <a:ahLst/>
            <a:cxnLst>
              <a:cxn ang="0">
                <a:pos x="connsiteX0-221" y="connsiteY0-222"/>
              </a:cxn>
              <a:cxn ang="0">
                <a:pos x="connsiteX1-223" y="connsiteY1-224"/>
              </a:cxn>
              <a:cxn ang="0">
                <a:pos x="connsiteX2-225" y="connsiteY2-226"/>
              </a:cxn>
              <a:cxn ang="0">
                <a:pos x="connsiteX3-227" y="connsiteY3-228"/>
              </a:cxn>
              <a:cxn ang="0">
                <a:pos x="connsiteX4-229" y="connsiteY4-230"/>
              </a:cxn>
            </a:cxnLst>
            <a:rect l="l" t="t" r="r" b="b"/>
            <a:pathLst>
              <a:path w="120346" h="657946">
                <a:moveTo>
                  <a:pt x="0" y="222950"/>
                </a:moveTo>
                <a:lnTo>
                  <a:pt x="119600" y="0"/>
                </a:lnTo>
                <a:cubicBezTo>
                  <a:pt x="121436" y="94960"/>
                  <a:pt x="118510" y="339496"/>
                  <a:pt x="120346" y="429693"/>
                </a:cubicBezTo>
                <a:lnTo>
                  <a:pt x="2658" y="657946"/>
                </a:lnTo>
                <a:cubicBezTo>
                  <a:pt x="1864" y="574749"/>
                  <a:pt x="794" y="306147"/>
                  <a:pt x="0" y="222950"/>
                </a:cubicBezTo>
                <a:close/>
              </a:path>
            </a:pathLst>
          </a:custGeom>
          <a:solidFill>
            <a:srgbClr val="434343"/>
          </a:solidFill>
          <a:ln>
            <a:no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4" name="矩形 13"/>
          <p:cNvSpPr/>
          <p:nvPr/>
        </p:nvSpPr>
        <p:spPr>
          <a:xfrm>
            <a:off x="3167063" y="3433763"/>
            <a:ext cx="3925887" cy="431800"/>
          </a:xfrm>
          <a:prstGeom prst="rect">
            <a:avLst/>
          </a:prstGeom>
          <a:solidFill>
            <a:schemeClr val="bg1"/>
          </a:solidFill>
          <a:ln w="127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15" name="矩形 5"/>
          <p:cNvSpPr/>
          <p:nvPr/>
        </p:nvSpPr>
        <p:spPr>
          <a:xfrm>
            <a:off x="3163888" y="3209925"/>
            <a:ext cx="112712" cy="657225"/>
          </a:xfrm>
          <a:custGeom>
            <a:avLst/>
            <a:gdLst>
              <a:gd name="connsiteX0" fmla="*/ 0 w 144016"/>
              <a:gd name="connsiteY0" fmla="*/ 0 h 216024"/>
              <a:gd name="connsiteX1" fmla="*/ 144016 w 144016"/>
              <a:gd name="connsiteY1" fmla="*/ 0 h 216024"/>
              <a:gd name="connsiteX2" fmla="*/ 144016 w 144016"/>
              <a:gd name="connsiteY2" fmla="*/ 216024 h 216024"/>
              <a:gd name="connsiteX3" fmla="*/ 0 w 144016"/>
              <a:gd name="connsiteY3" fmla="*/ 216024 h 216024"/>
              <a:gd name="connsiteX4" fmla="*/ 0 w 144016"/>
              <a:gd name="connsiteY4" fmla="*/ 0 h 216024"/>
              <a:gd name="connsiteX0-1" fmla="*/ 0 w 144016"/>
              <a:gd name="connsiteY0-2" fmla="*/ 110169 h 216024"/>
              <a:gd name="connsiteX1-3" fmla="*/ 144016 w 144016"/>
              <a:gd name="connsiteY1-4" fmla="*/ 0 h 216024"/>
              <a:gd name="connsiteX2-5" fmla="*/ 144016 w 144016"/>
              <a:gd name="connsiteY2-6" fmla="*/ 216024 h 216024"/>
              <a:gd name="connsiteX3-7" fmla="*/ 0 w 144016"/>
              <a:gd name="connsiteY3-8" fmla="*/ 216024 h 216024"/>
              <a:gd name="connsiteX4-9" fmla="*/ 0 w 144016"/>
              <a:gd name="connsiteY4-10" fmla="*/ 110169 h 216024"/>
              <a:gd name="connsiteX0-11" fmla="*/ 0 w 144016"/>
              <a:gd name="connsiteY0-12" fmla="*/ 110169 h 364752"/>
              <a:gd name="connsiteX1-13" fmla="*/ 144016 w 144016"/>
              <a:gd name="connsiteY1-14" fmla="*/ 0 h 364752"/>
              <a:gd name="connsiteX2-15" fmla="*/ 144016 w 144016"/>
              <a:gd name="connsiteY2-16" fmla="*/ 216024 h 364752"/>
              <a:gd name="connsiteX3-17" fmla="*/ 11017 w 144016"/>
              <a:gd name="connsiteY3-18" fmla="*/ 364752 h 364752"/>
              <a:gd name="connsiteX4-19" fmla="*/ 0 w 144016"/>
              <a:gd name="connsiteY4-20" fmla="*/ 110169 h 364752"/>
              <a:gd name="connsiteX0-21" fmla="*/ 8263 w 132999"/>
              <a:gd name="connsiteY0-22" fmla="*/ 99152 h 364752"/>
              <a:gd name="connsiteX1-23" fmla="*/ 132999 w 132999"/>
              <a:gd name="connsiteY1-24" fmla="*/ 0 h 364752"/>
              <a:gd name="connsiteX2-25" fmla="*/ 132999 w 132999"/>
              <a:gd name="connsiteY2-26" fmla="*/ 216024 h 364752"/>
              <a:gd name="connsiteX3-27" fmla="*/ 0 w 132999"/>
              <a:gd name="connsiteY3-28" fmla="*/ 364752 h 364752"/>
              <a:gd name="connsiteX4-29" fmla="*/ 8263 w 132999"/>
              <a:gd name="connsiteY4-30" fmla="*/ 99152 h 364752"/>
              <a:gd name="connsiteX0-31" fmla="*/ 0 w 124736"/>
              <a:gd name="connsiteY0-32" fmla="*/ 99152 h 364752"/>
              <a:gd name="connsiteX1-33" fmla="*/ 124736 w 124736"/>
              <a:gd name="connsiteY1-34" fmla="*/ 0 h 364752"/>
              <a:gd name="connsiteX2-35" fmla="*/ 124736 w 124736"/>
              <a:gd name="connsiteY2-36" fmla="*/ 216024 h 364752"/>
              <a:gd name="connsiteX3-37" fmla="*/ 2754 w 124736"/>
              <a:gd name="connsiteY3-38" fmla="*/ 364752 h 364752"/>
              <a:gd name="connsiteX4-39" fmla="*/ 0 w 124736"/>
              <a:gd name="connsiteY4-40" fmla="*/ 99152 h 364752"/>
              <a:gd name="connsiteX0-41" fmla="*/ 0 w 127490"/>
              <a:gd name="connsiteY0-42" fmla="*/ 99152 h 364752"/>
              <a:gd name="connsiteX1-43" fmla="*/ 124736 w 127490"/>
              <a:gd name="connsiteY1-44" fmla="*/ 0 h 364752"/>
              <a:gd name="connsiteX2-45" fmla="*/ 127490 w 127490"/>
              <a:gd name="connsiteY2-46" fmla="*/ 287634 h 364752"/>
              <a:gd name="connsiteX3-47" fmla="*/ 2754 w 127490"/>
              <a:gd name="connsiteY3-48" fmla="*/ 364752 h 364752"/>
              <a:gd name="connsiteX4-49" fmla="*/ 0 w 127490"/>
              <a:gd name="connsiteY4-50" fmla="*/ 99152 h 364752"/>
              <a:gd name="connsiteX0-51" fmla="*/ 0 w 127490"/>
              <a:gd name="connsiteY0-52" fmla="*/ 99152 h 474921"/>
              <a:gd name="connsiteX1-53" fmla="*/ 124736 w 127490"/>
              <a:gd name="connsiteY1-54" fmla="*/ 0 h 474921"/>
              <a:gd name="connsiteX2-55" fmla="*/ 127490 w 127490"/>
              <a:gd name="connsiteY2-56" fmla="*/ 287634 h 474921"/>
              <a:gd name="connsiteX3-57" fmla="*/ 2754 w 127490"/>
              <a:gd name="connsiteY3-58" fmla="*/ 474921 h 474921"/>
              <a:gd name="connsiteX4-59" fmla="*/ 0 w 127490"/>
              <a:gd name="connsiteY4-60" fmla="*/ 99152 h 474921"/>
              <a:gd name="connsiteX0-61" fmla="*/ 0 w 124736"/>
              <a:gd name="connsiteY0-62" fmla="*/ 239617 h 474921"/>
              <a:gd name="connsiteX1-63" fmla="*/ 121982 w 124736"/>
              <a:gd name="connsiteY1-64" fmla="*/ 0 h 474921"/>
              <a:gd name="connsiteX2-65" fmla="*/ 124736 w 124736"/>
              <a:gd name="connsiteY2-66" fmla="*/ 287634 h 474921"/>
              <a:gd name="connsiteX3-67" fmla="*/ 0 w 124736"/>
              <a:gd name="connsiteY3-68" fmla="*/ 474921 h 474921"/>
              <a:gd name="connsiteX4-69" fmla="*/ 0 w 124736"/>
              <a:gd name="connsiteY4-70" fmla="*/ 239617 h 474921"/>
              <a:gd name="connsiteX0-71" fmla="*/ 0 w 127490"/>
              <a:gd name="connsiteY0-72" fmla="*/ 239617 h 474921"/>
              <a:gd name="connsiteX1-73" fmla="*/ 121982 w 127490"/>
              <a:gd name="connsiteY1-74" fmla="*/ 0 h 474921"/>
              <a:gd name="connsiteX2-75" fmla="*/ 127490 w 127490"/>
              <a:gd name="connsiteY2-76" fmla="*/ 284879 h 474921"/>
              <a:gd name="connsiteX3-77" fmla="*/ 0 w 127490"/>
              <a:gd name="connsiteY3-78" fmla="*/ 474921 h 474921"/>
              <a:gd name="connsiteX4-79" fmla="*/ 0 w 127490"/>
              <a:gd name="connsiteY4-80" fmla="*/ 239617 h 474921"/>
              <a:gd name="connsiteX0-81" fmla="*/ 0 w 127490"/>
              <a:gd name="connsiteY0-82" fmla="*/ 239617 h 474921"/>
              <a:gd name="connsiteX1-83" fmla="*/ 121982 w 127490"/>
              <a:gd name="connsiteY1-84" fmla="*/ 0 h 474921"/>
              <a:gd name="connsiteX2-85" fmla="*/ 127490 w 127490"/>
              <a:gd name="connsiteY2-86" fmla="*/ 284879 h 474921"/>
              <a:gd name="connsiteX3-87" fmla="*/ 0 w 127490"/>
              <a:gd name="connsiteY3-88" fmla="*/ 474921 h 474921"/>
              <a:gd name="connsiteX4-89" fmla="*/ 0 w 127490"/>
              <a:gd name="connsiteY4-90" fmla="*/ 239617 h 474921"/>
              <a:gd name="connsiteX0-91" fmla="*/ 0 w 127490"/>
              <a:gd name="connsiteY0-92" fmla="*/ 239617 h 474921"/>
              <a:gd name="connsiteX1-93" fmla="*/ 121982 w 127490"/>
              <a:gd name="connsiteY1-94" fmla="*/ 0 h 474921"/>
              <a:gd name="connsiteX2-95" fmla="*/ 127490 w 127490"/>
              <a:gd name="connsiteY2-96" fmla="*/ 284879 h 474921"/>
              <a:gd name="connsiteX3-97" fmla="*/ 0 w 127490"/>
              <a:gd name="connsiteY3-98" fmla="*/ 474921 h 474921"/>
              <a:gd name="connsiteX4-99" fmla="*/ 0 w 127490"/>
              <a:gd name="connsiteY4-100" fmla="*/ 239617 h 474921"/>
              <a:gd name="connsiteX0-101" fmla="*/ 0 w 129871"/>
              <a:gd name="connsiteY0-102" fmla="*/ 225330 h 474921"/>
              <a:gd name="connsiteX1-103" fmla="*/ 124363 w 129871"/>
              <a:gd name="connsiteY1-104" fmla="*/ 0 h 474921"/>
              <a:gd name="connsiteX2-105" fmla="*/ 129871 w 129871"/>
              <a:gd name="connsiteY2-106" fmla="*/ 284879 h 474921"/>
              <a:gd name="connsiteX3-107" fmla="*/ 2381 w 129871"/>
              <a:gd name="connsiteY3-108" fmla="*/ 474921 h 474921"/>
              <a:gd name="connsiteX4-109" fmla="*/ 0 w 129871"/>
              <a:gd name="connsiteY4-110" fmla="*/ 225330 h 474921"/>
              <a:gd name="connsiteX0-111" fmla="*/ 0 w 129871"/>
              <a:gd name="connsiteY0-112" fmla="*/ 225330 h 493971"/>
              <a:gd name="connsiteX1-113" fmla="*/ 124363 w 129871"/>
              <a:gd name="connsiteY1-114" fmla="*/ 0 h 493971"/>
              <a:gd name="connsiteX2-115" fmla="*/ 129871 w 129871"/>
              <a:gd name="connsiteY2-116" fmla="*/ 284879 h 493971"/>
              <a:gd name="connsiteX3-117" fmla="*/ 9525 w 129871"/>
              <a:gd name="connsiteY3-118" fmla="*/ 493971 h 493971"/>
              <a:gd name="connsiteX4-119" fmla="*/ 0 w 129871"/>
              <a:gd name="connsiteY4-120" fmla="*/ 225330 h 493971"/>
              <a:gd name="connsiteX0-121" fmla="*/ 0 w 125108"/>
              <a:gd name="connsiteY0-122" fmla="*/ 218186 h 493971"/>
              <a:gd name="connsiteX1-123" fmla="*/ 119600 w 125108"/>
              <a:gd name="connsiteY1-124" fmla="*/ 0 h 493971"/>
              <a:gd name="connsiteX2-125" fmla="*/ 125108 w 125108"/>
              <a:gd name="connsiteY2-126" fmla="*/ 284879 h 493971"/>
              <a:gd name="connsiteX3-127" fmla="*/ 4762 w 125108"/>
              <a:gd name="connsiteY3-128" fmla="*/ 493971 h 493971"/>
              <a:gd name="connsiteX4-129" fmla="*/ 0 w 125108"/>
              <a:gd name="connsiteY4-130" fmla="*/ 218186 h 493971"/>
              <a:gd name="connsiteX0-131" fmla="*/ 0 w 122727"/>
              <a:gd name="connsiteY0-132" fmla="*/ 213424 h 493971"/>
              <a:gd name="connsiteX1-133" fmla="*/ 117219 w 122727"/>
              <a:gd name="connsiteY1-134" fmla="*/ 0 h 493971"/>
              <a:gd name="connsiteX2-135" fmla="*/ 122727 w 122727"/>
              <a:gd name="connsiteY2-136" fmla="*/ 284879 h 493971"/>
              <a:gd name="connsiteX3-137" fmla="*/ 2381 w 122727"/>
              <a:gd name="connsiteY3-138" fmla="*/ 493971 h 493971"/>
              <a:gd name="connsiteX4-139" fmla="*/ 0 w 122727"/>
              <a:gd name="connsiteY4-140" fmla="*/ 213424 h 493971"/>
              <a:gd name="connsiteX0-141" fmla="*/ 229 w 122956"/>
              <a:gd name="connsiteY0-142" fmla="*/ 213424 h 491590"/>
              <a:gd name="connsiteX1-143" fmla="*/ 117448 w 122956"/>
              <a:gd name="connsiteY1-144" fmla="*/ 0 h 491590"/>
              <a:gd name="connsiteX2-145" fmla="*/ 122956 w 122956"/>
              <a:gd name="connsiteY2-146" fmla="*/ 284879 h 491590"/>
              <a:gd name="connsiteX3-147" fmla="*/ 229 w 122956"/>
              <a:gd name="connsiteY3-148" fmla="*/ 491590 h 491590"/>
              <a:gd name="connsiteX4-149" fmla="*/ 229 w 122956"/>
              <a:gd name="connsiteY4-150" fmla="*/ 213424 h 491590"/>
              <a:gd name="connsiteX0-151" fmla="*/ 229 w 122956"/>
              <a:gd name="connsiteY0-152" fmla="*/ 215805 h 493971"/>
              <a:gd name="connsiteX1-153" fmla="*/ 117448 w 122956"/>
              <a:gd name="connsiteY1-154" fmla="*/ 0 h 493971"/>
              <a:gd name="connsiteX2-155" fmla="*/ 122956 w 122956"/>
              <a:gd name="connsiteY2-156" fmla="*/ 287260 h 493971"/>
              <a:gd name="connsiteX3-157" fmla="*/ 229 w 122956"/>
              <a:gd name="connsiteY3-158" fmla="*/ 493971 h 493971"/>
              <a:gd name="connsiteX4-159" fmla="*/ 229 w 122956"/>
              <a:gd name="connsiteY4-160" fmla="*/ 215805 h 493971"/>
              <a:gd name="connsiteX0-161" fmla="*/ 229 w 124984"/>
              <a:gd name="connsiteY0-162" fmla="*/ 211043 h 489209"/>
              <a:gd name="connsiteX1-163" fmla="*/ 124592 w 124984"/>
              <a:gd name="connsiteY1-164" fmla="*/ 0 h 489209"/>
              <a:gd name="connsiteX2-165" fmla="*/ 122956 w 124984"/>
              <a:gd name="connsiteY2-166" fmla="*/ 282498 h 489209"/>
              <a:gd name="connsiteX3-167" fmla="*/ 229 w 124984"/>
              <a:gd name="connsiteY3-168" fmla="*/ 489209 h 489209"/>
              <a:gd name="connsiteX4-169" fmla="*/ 229 w 124984"/>
              <a:gd name="connsiteY4-170" fmla="*/ 211043 h 489209"/>
              <a:gd name="connsiteX0-171" fmla="*/ 229 w 122956"/>
              <a:gd name="connsiteY0-172" fmla="*/ 211043 h 489209"/>
              <a:gd name="connsiteX1-173" fmla="*/ 117448 w 122956"/>
              <a:gd name="connsiteY1-174" fmla="*/ 0 h 489209"/>
              <a:gd name="connsiteX2-175" fmla="*/ 122956 w 122956"/>
              <a:gd name="connsiteY2-176" fmla="*/ 282498 h 489209"/>
              <a:gd name="connsiteX3-177" fmla="*/ 229 w 122956"/>
              <a:gd name="connsiteY3-178" fmla="*/ 489209 h 489209"/>
              <a:gd name="connsiteX4-179" fmla="*/ 229 w 122956"/>
              <a:gd name="connsiteY4-180" fmla="*/ 211043 h 489209"/>
              <a:gd name="connsiteX0-181" fmla="*/ 229 w 120575"/>
              <a:gd name="connsiteY0-182" fmla="*/ 211043 h 489209"/>
              <a:gd name="connsiteX1-183" fmla="*/ 117448 w 120575"/>
              <a:gd name="connsiteY1-184" fmla="*/ 0 h 489209"/>
              <a:gd name="connsiteX2-185" fmla="*/ 120575 w 120575"/>
              <a:gd name="connsiteY2-186" fmla="*/ 284879 h 489209"/>
              <a:gd name="connsiteX3-187" fmla="*/ 229 w 120575"/>
              <a:gd name="connsiteY3-188" fmla="*/ 489209 h 489209"/>
              <a:gd name="connsiteX4-189" fmla="*/ 229 w 120575"/>
              <a:gd name="connsiteY4-190" fmla="*/ 211043 h 489209"/>
              <a:gd name="connsiteX0-191" fmla="*/ 229 w 120575"/>
              <a:gd name="connsiteY0-192" fmla="*/ 218187 h 496353"/>
              <a:gd name="connsiteX1-193" fmla="*/ 117448 w 120575"/>
              <a:gd name="connsiteY1-194" fmla="*/ 0 h 496353"/>
              <a:gd name="connsiteX2-195" fmla="*/ 120575 w 120575"/>
              <a:gd name="connsiteY2-196" fmla="*/ 292023 h 496353"/>
              <a:gd name="connsiteX3-197" fmla="*/ 229 w 120575"/>
              <a:gd name="connsiteY3-198" fmla="*/ 496353 h 496353"/>
              <a:gd name="connsiteX4-199" fmla="*/ 229 w 120575"/>
              <a:gd name="connsiteY4-200" fmla="*/ 218187 h 496353"/>
              <a:gd name="connsiteX0-201" fmla="*/ 229 w 120575"/>
              <a:gd name="connsiteY0-202" fmla="*/ 222950 h 501116"/>
              <a:gd name="connsiteX1-203" fmla="*/ 119829 w 120575"/>
              <a:gd name="connsiteY1-204" fmla="*/ 0 h 501116"/>
              <a:gd name="connsiteX2-205" fmla="*/ 120575 w 120575"/>
              <a:gd name="connsiteY2-206" fmla="*/ 296786 h 501116"/>
              <a:gd name="connsiteX3-207" fmla="*/ 229 w 120575"/>
              <a:gd name="connsiteY3-208" fmla="*/ 501116 h 501116"/>
              <a:gd name="connsiteX4-209" fmla="*/ 229 w 120575"/>
              <a:gd name="connsiteY4-210" fmla="*/ 222950 h 501116"/>
              <a:gd name="connsiteX0-211" fmla="*/ 229 w 120575"/>
              <a:gd name="connsiteY0-212" fmla="*/ 222950 h 501116"/>
              <a:gd name="connsiteX1-213" fmla="*/ 119829 w 120575"/>
              <a:gd name="connsiteY1-214" fmla="*/ 0 h 501116"/>
              <a:gd name="connsiteX2-215" fmla="*/ 120575 w 120575"/>
              <a:gd name="connsiteY2-216" fmla="*/ 429693 h 501116"/>
              <a:gd name="connsiteX3-217" fmla="*/ 229 w 120575"/>
              <a:gd name="connsiteY3-218" fmla="*/ 501116 h 501116"/>
              <a:gd name="connsiteX4-219" fmla="*/ 229 w 120575"/>
              <a:gd name="connsiteY4-220" fmla="*/ 222950 h 501116"/>
              <a:gd name="connsiteX0-221" fmla="*/ 0 w 120346"/>
              <a:gd name="connsiteY0-222" fmla="*/ 222950 h 657946"/>
              <a:gd name="connsiteX1-223" fmla="*/ 119600 w 120346"/>
              <a:gd name="connsiteY1-224" fmla="*/ 0 h 657946"/>
              <a:gd name="connsiteX2-225" fmla="*/ 120346 w 120346"/>
              <a:gd name="connsiteY2-226" fmla="*/ 429693 h 657946"/>
              <a:gd name="connsiteX3-227" fmla="*/ 2658 w 120346"/>
              <a:gd name="connsiteY3-228" fmla="*/ 657946 h 657946"/>
              <a:gd name="connsiteX4-229" fmla="*/ 0 w 120346"/>
              <a:gd name="connsiteY4-230" fmla="*/ 222950 h 657946"/>
              <a:gd name="connsiteX0-231" fmla="*/ 0 w 120346"/>
              <a:gd name="connsiteY0-232" fmla="*/ 219473 h 654469"/>
              <a:gd name="connsiteX1-233" fmla="*/ 119600 w 120346"/>
              <a:gd name="connsiteY1-234" fmla="*/ 0 h 654469"/>
              <a:gd name="connsiteX2-235" fmla="*/ 120346 w 120346"/>
              <a:gd name="connsiteY2-236" fmla="*/ 426216 h 654469"/>
              <a:gd name="connsiteX3-237" fmla="*/ 2658 w 120346"/>
              <a:gd name="connsiteY3-238" fmla="*/ 654469 h 654469"/>
              <a:gd name="connsiteX4-239" fmla="*/ 0 w 120346"/>
              <a:gd name="connsiteY4-240" fmla="*/ 219473 h 654469"/>
              <a:gd name="connsiteX0-241" fmla="*/ 0 w 120346"/>
              <a:gd name="connsiteY0-242" fmla="*/ 222798 h 657794"/>
              <a:gd name="connsiteX1-243" fmla="*/ 112950 w 120346"/>
              <a:gd name="connsiteY1-244" fmla="*/ 0 h 657794"/>
              <a:gd name="connsiteX2-245" fmla="*/ 120346 w 120346"/>
              <a:gd name="connsiteY2-246" fmla="*/ 429541 h 657794"/>
              <a:gd name="connsiteX3-247" fmla="*/ 2658 w 120346"/>
              <a:gd name="connsiteY3-248" fmla="*/ 657794 h 657794"/>
              <a:gd name="connsiteX4-249" fmla="*/ 0 w 120346"/>
              <a:gd name="connsiteY4-250" fmla="*/ 222798 h 657794"/>
              <a:gd name="connsiteX0-251" fmla="*/ 0 w 113129"/>
              <a:gd name="connsiteY0-252" fmla="*/ 222798 h 657794"/>
              <a:gd name="connsiteX1-253" fmla="*/ 112950 w 113129"/>
              <a:gd name="connsiteY1-254" fmla="*/ 0 h 657794"/>
              <a:gd name="connsiteX2-255" fmla="*/ 103721 w 113129"/>
              <a:gd name="connsiteY2-256" fmla="*/ 422891 h 657794"/>
              <a:gd name="connsiteX3-257" fmla="*/ 2658 w 113129"/>
              <a:gd name="connsiteY3-258" fmla="*/ 657794 h 657794"/>
              <a:gd name="connsiteX4-259" fmla="*/ 0 w 113129"/>
              <a:gd name="connsiteY4-260" fmla="*/ 222798 h 657794"/>
              <a:gd name="connsiteX0-261" fmla="*/ 0 w 113696"/>
              <a:gd name="connsiteY0-262" fmla="*/ 222798 h 657794"/>
              <a:gd name="connsiteX1-263" fmla="*/ 112950 w 113696"/>
              <a:gd name="connsiteY1-264" fmla="*/ 0 h 657794"/>
              <a:gd name="connsiteX2-265" fmla="*/ 113696 w 113696"/>
              <a:gd name="connsiteY2-266" fmla="*/ 419566 h 657794"/>
              <a:gd name="connsiteX3-267" fmla="*/ 2658 w 113696"/>
              <a:gd name="connsiteY3-268" fmla="*/ 657794 h 657794"/>
              <a:gd name="connsiteX4-269" fmla="*/ 0 w 113696"/>
              <a:gd name="connsiteY4-270" fmla="*/ 222798 h 657794"/>
            </a:gdLst>
            <a:ahLst/>
            <a:cxnLst>
              <a:cxn ang="0">
                <a:pos x="connsiteX0-261" y="connsiteY0-262"/>
              </a:cxn>
              <a:cxn ang="0">
                <a:pos x="connsiteX1-263" y="connsiteY1-264"/>
              </a:cxn>
              <a:cxn ang="0">
                <a:pos x="connsiteX2-265" y="connsiteY2-266"/>
              </a:cxn>
              <a:cxn ang="0">
                <a:pos x="connsiteX3-267" y="connsiteY3-268"/>
              </a:cxn>
              <a:cxn ang="0">
                <a:pos x="connsiteX4-269" y="connsiteY4-270"/>
              </a:cxn>
            </a:cxnLst>
            <a:rect l="l" t="t" r="r" b="b"/>
            <a:pathLst>
              <a:path w="113696" h="657794">
                <a:moveTo>
                  <a:pt x="0" y="222798"/>
                </a:moveTo>
                <a:cubicBezTo>
                  <a:pt x="39867" y="148481"/>
                  <a:pt x="73083" y="74317"/>
                  <a:pt x="112950" y="0"/>
                </a:cubicBezTo>
                <a:cubicBezTo>
                  <a:pt x="114786" y="94960"/>
                  <a:pt x="111860" y="329369"/>
                  <a:pt x="113696" y="419566"/>
                </a:cubicBezTo>
                <a:lnTo>
                  <a:pt x="2658" y="657794"/>
                </a:lnTo>
                <a:cubicBezTo>
                  <a:pt x="1864" y="574597"/>
                  <a:pt x="794" y="305995"/>
                  <a:pt x="0" y="222798"/>
                </a:cubicBezTo>
                <a:close/>
              </a:path>
            </a:pathLst>
          </a:custGeom>
          <a:solidFill>
            <a:srgbClr val="4343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1" name="流程图: 手动输入 20"/>
          <p:cNvSpPr/>
          <p:nvPr/>
        </p:nvSpPr>
        <p:spPr>
          <a:xfrm>
            <a:off x="1266825" y="1541463"/>
            <a:ext cx="2011363" cy="2085975"/>
          </a:xfrm>
          <a:prstGeom prst="flowChartManualInput">
            <a:avLst/>
          </a:prstGeom>
          <a:solidFill>
            <a:srgbClr val="1C70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22" name="矩形 21"/>
          <p:cNvSpPr>
            <a:spLocks noChangeArrowheads="1"/>
          </p:cNvSpPr>
          <p:nvPr/>
        </p:nvSpPr>
        <p:spPr bwMode="auto">
          <a:xfrm>
            <a:off x="1338263" y="1914525"/>
            <a:ext cx="433387"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5000" b="1">
                <a:solidFill>
                  <a:schemeClr val="bg1"/>
                </a:solidFill>
                <a:latin typeface="微软雅黑" pitchFamily="34" charset="-122"/>
                <a:ea typeface="微软雅黑" pitchFamily="34" charset="-122"/>
              </a:rPr>
              <a:t>目录</a:t>
            </a:r>
            <a:endParaRPr lang="en-US" altLang="zh-CN" sz="5000" b="1">
              <a:solidFill>
                <a:schemeClr val="bg1"/>
              </a:solidFill>
              <a:latin typeface="微软雅黑" pitchFamily="34" charset="-122"/>
              <a:ea typeface="微软雅黑" pitchFamily="34" charset="-122"/>
            </a:endParaRPr>
          </a:p>
        </p:txBody>
      </p:sp>
      <p:sp>
        <p:nvSpPr>
          <p:cNvPr id="23" name="TextBox 22"/>
          <p:cNvSpPr txBox="1">
            <a:spLocks noChangeArrowheads="1"/>
          </p:cNvSpPr>
          <p:nvPr/>
        </p:nvSpPr>
        <p:spPr bwMode="auto">
          <a:xfrm rot="5400000">
            <a:off x="1310481" y="2670970"/>
            <a:ext cx="19208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dirty="0">
                <a:solidFill>
                  <a:schemeClr val="bg1"/>
                </a:solidFill>
                <a:latin typeface="Britannic Bold" pitchFamily="34" charset="0"/>
              </a:rPr>
              <a:t>CONTENTS</a:t>
            </a:r>
            <a:endParaRPr lang="zh-CN" altLang="en-US" sz="2400" dirty="0">
              <a:solidFill>
                <a:schemeClr val="bg1"/>
              </a:solidFill>
              <a:latin typeface="Britannic Bold" pitchFamily="34" charset="0"/>
            </a:endParaRPr>
          </a:p>
        </p:txBody>
      </p:sp>
      <p:sp>
        <p:nvSpPr>
          <p:cNvPr id="24" name="직사각형 59"/>
          <p:cNvSpPr>
            <a:spLocks noChangeArrowheads="1"/>
          </p:cNvSpPr>
          <p:nvPr/>
        </p:nvSpPr>
        <p:spPr bwMode="auto">
          <a:xfrm>
            <a:off x="3855323" y="1419225"/>
            <a:ext cx="30891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latin typeface="微软雅黑" pitchFamily="34" charset="-122"/>
                <a:ea typeface="微软雅黑" pitchFamily="34" charset="-122"/>
              </a:rPr>
              <a:t>一、这里主要是填写目录标题</a:t>
            </a:r>
            <a:endParaRPr lang="en-US" altLang="zh-CN" sz="1600" dirty="0">
              <a:latin typeface="微软雅黑" pitchFamily="34" charset="-122"/>
              <a:ea typeface="微软雅黑" pitchFamily="34" charset="-122"/>
            </a:endParaRPr>
          </a:p>
        </p:txBody>
      </p:sp>
      <p:sp>
        <p:nvSpPr>
          <p:cNvPr id="25" name="직사각형 59"/>
          <p:cNvSpPr>
            <a:spLocks noChangeArrowheads="1"/>
          </p:cNvSpPr>
          <p:nvPr/>
        </p:nvSpPr>
        <p:spPr bwMode="auto">
          <a:xfrm>
            <a:off x="3855323" y="1936750"/>
            <a:ext cx="30891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latin typeface="微软雅黑" pitchFamily="34" charset="-122"/>
                <a:ea typeface="微软雅黑" pitchFamily="34" charset="-122"/>
              </a:rPr>
              <a:t>二、这里主要是填写目录标题</a:t>
            </a:r>
            <a:endParaRPr lang="en-US" altLang="zh-CN" sz="1600" dirty="0">
              <a:latin typeface="微软雅黑" pitchFamily="34" charset="-122"/>
              <a:ea typeface="微软雅黑" pitchFamily="34" charset="-122"/>
            </a:endParaRPr>
          </a:p>
        </p:txBody>
      </p:sp>
      <p:sp>
        <p:nvSpPr>
          <p:cNvPr id="26" name="직사각형 59"/>
          <p:cNvSpPr>
            <a:spLocks noChangeArrowheads="1"/>
          </p:cNvSpPr>
          <p:nvPr/>
        </p:nvSpPr>
        <p:spPr bwMode="auto">
          <a:xfrm>
            <a:off x="3855323" y="2454275"/>
            <a:ext cx="3089116"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latin typeface="微软雅黑" pitchFamily="34" charset="-122"/>
                <a:ea typeface="微软雅黑" pitchFamily="34" charset="-122"/>
              </a:rPr>
              <a:t>三、这里主要是填写目录标题</a:t>
            </a:r>
            <a:endParaRPr lang="en-US" altLang="zh-CN" sz="1600" dirty="0">
              <a:latin typeface="微软雅黑" pitchFamily="34" charset="-122"/>
              <a:ea typeface="微软雅黑" pitchFamily="34" charset="-122"/>
            </a:endParaRPr>
          </a:p>
        </p:txBody>
      </p:sp>
      <p:sp>
        <p:nvSpPr>
          <p:cNvPr id="27" name="직사각형 59"/>
          <p:cNvSpPr>
            <a:spLocks noChangeArrowheads="1"/>
          </p:cNvSpPr>
          <p:nvPr/>
        </p:nvSpPr>
        <p:spPr bwMode="auto">
          <a:xfrm>
            <a:off x="3855323" y="2971800"/>
            <a:ext cx="3089116"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latin typeface="微软雅黑" pitchFamily="34" charset="-122"/>
                <a:ea typeface="微软雅黑" pitchFamily="34" charset="-122"/>
              </a:rPr>
              <a:t>四、这里主要是填写目录标题</a:t>
            </a:r>
            <a:endParaRPr lang="en-US" altLang="zh-CN" sz="1600" dirty="0">
              <a:latin typeface="微软雅黑" pitchFamily="34" charset="-122"/>
              <a:ea typeface="微软雅黑" pitchFamily="34" charset="-122"/>
            </a:endParaRPr>
          </a:p>
        </p:txBody>
      </p:sp>
      <p:sp>
        <p:nvSpPr>
          <p:cNvPr id="28" name="직사각형 59"/>
          <p:cNvSpPr>
            <a:spLocks noChangeArrowheads="1"/>
          </p:cNvSpPr>
          <p:nvPr/>
        </p:nvSpPr>
        <p:spPr bwMode="auto">
          <a:xfrm>
            <a:off x="3855323" y="3489325"/>
            <a:ext cx="3089116"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latin typeface="微软雅黑" pitchFamily="34" charset="-122"/>
                <a:ea typeface="微软雅黑" pitchFamily="34" charset="-122"/>
              </a:rPr>
              <a:t>五、这里主要是填写目录标题</a:t>
            </a:r>
            <a:endParaRPr lang="en-US" altLang="zh-CN" sz="1600" dirty="0">
              <a:latin typeface="微软雅黑" pitchFamily="34" charset="-122"/>
              <a:ea typeface="微软雅黑" pitchFamily="34" charset="-122"/>
            </a:endParaRPr>
          </a:p>
        </p:txBody>
      </p:sp>
    </p:spTree>
  </p:cSld>
  <p:clrMapOvr>
    <a:masterClrMapping/>
  </p:clrMapOvr>
  <p:transition spd="slow" advTm="0">
    <p:push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300"/>
                                        <p:tgtEl>
                                          <p:spTgt spid="21"/>
                                        </p:tgtEl>
                                      </p:cBhvr>
                                    </p:animEffect>
                                  </p:childTnLst>
                                </p:cTn>
                              </p:par>
                            </p:childTnLst>
                          </p:cTn>
                        </p:par>
                        <p:par>
                          <p:cTn id="8" fill="hold" nodeType="afterGroup">
                            <p:stCondLst>
                              <p:cond delay="300"/>
                            </p:stCondLst>
                            <p:childTnLst>
                              <p:par>
                                <p:cTn id="9" presetID="42"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300"/>
                                        <p:tgtEl>
                                          <p:spTgt spid="22"/>
                                        </p:tgtEl>
                                      </p:cBhvr>
                                    </p:animEffect>
                                    <p:anim calcmode="lin" valueType="num">
                                      <p:cBhvr>
                                        <p:cTn id="12" dur="300" fill="hold"/>
                                        <p:tgtEl>
                                          <p:spTgt spid="22"/>
                                        </p:tgtEl>
                                        <p:attrNameLst>
                                          <p:attrName>ppt_x</p:attrName>
                                        </p:attrNameLst>
                                      </p:cBhvr>
                                      <p:tavLst>
                                        <p:tav tm="0">
                                          <p:val>
                                            <p:strVal val="#ppt_x"/>
                                          </p:val>
                                        </p:tav>
                                        <p:tav tm="100000">
                                          <p:val>
                                            <p:strVal val="#ppt_x"/>
                                          </p:val>
                                        </p:tav>
                                      </p:tavLst>
                                    </p:anim>
                                    <p:anim calcmode="lin" valueType="num">
                                      <p:cBhvr>
                                        <p:cTn id="13" dur="300" fill="hold"/>
                                        <p:tgtEl>
                                          <p:spTgt spid="22"/>
                                        </p:tgtEl>
                                        <p:attrNameLst>
                                          <p:attrName>ppt_y</p:attrName>
                                        </p:attrNameLst>
                                      </p:cBhvr>
                                      <p:tavLst>
                                        <p:tav tm="0">
                                          <p:val>
                                            <p:strVal val="#ppt_y+.1"/>
                                          </p:val>
                                        </p:tav>
                                        <p:tav tm="100000">
                                          <p:val>
                                            <p:strVal val="#ppt_y"/>
                                          </p:val>
                                        </p:tav>
                                      </p:tavLst>
                                    </p:anim>
                                  </p:childTnLst>
                                </p:cTn>
                              </p:par>
                              <p:par>
                                <p:cTn id="14" presetID="2" presetClass="entr" presetSubtype="2" fill="hold" grpId="0" nodeType="withEffect">
                                  <p:stCondLst>
                                    <p:cond delay="0"/>
                                  </p:stCondLst>
                                  <p:iterate type="lt">
                                    <p:tmPct val="10000"/>
                                  </p:iterate>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300" fill="hold"/>
                                        <p:tgtEl>
                                          <p:spTgt spid="23"/>
                                        </p:tgtEl>
                                        <p:attrNameLst>
                                          <p:attrName>ppt_x</p:attrName>
                                        </p:attrNameLst>
                                      </p:cBhvr>
                                      <p:tavLst>
                                        <p:tav tm="0">
                                          <p:val>
                                            <p:strVal val="1+#ppt_w/2"/>
                                          </p:val>
                                        </p:tav>
                                        <p:tav tm="100000">
                                          <p:val>
                                            <p:strVal val="#ppt_x"/>
                                          </p:val>
                                        </p:tav>
                                      </p:tavLst>
                                    </p:anim>
                                    <p:anim calcmode="lin" valueType="num">
                                      <p:cBhvr additive="base">
                                        <p:cTn id="17" dur="300" fill="hold"/>
                                        <p:tgtEl>
                                          <p:spTgt spid="23"/>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810"/>
                            </p:stCondLst>
                            <p:childTnLst>
                              <p:par>
                                <p:cTn id="19" presetID="22" presetClass="entr" presetSubtype="2"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right)">
                                      <p:cBhvr>
                                        <p:cTn id="21" dur="300"/>
                                        <p:tgtEl>
                                          <p:spTgt spid="13"/>
                                        </p:tgtEl>
                                      </p:cBhvr>
                                    </p:animEffect>
                                  </p:childTnLst>
                                </p:cTn>
                              </p:par>
                            </p:childTnLst>
                          </p:cTn>
                        </p:par>
                        <p:par>
                          <p:cTn id="22" fill="hold" nodeType="afterGroup">
                            <p:stCondLst>
                              <p:cond delay="111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200"/>
                                        <p:tgtEl>
                                          <p:spTgt spid="12"/>
                                        </p:tgtEl>
                                      </p:cBhvr>
                                    </p:animEffect>
                                  </p:childTnLst>
                                </p:cTn>
                              </p:par>
                            </p:childTnLst>
                          </p:cTn>
                        </p:par>
                        <p:par>
                          <p:cTn id="26" fill="hold" nodeType="afterGroup">
                            <p:stCondLst>
                              <p:cond delay="1310"/>
                            </p:stCondLst>
                            <p:childTnLst>
                              <p:par>
                                <p:cTn id="27" presetID="22" presetClass="entr" presetSubtype="8"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childTnLst>
                          </p:cTn>
                        </p:par>
                        <p:par>
                          <p:cTn id="30" fill="hold" nodeType="afterGroup">
                            <p:stCondLst>
                              <p:cond delay="151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200"/>
                                        <p:tgtEl>
                                          <p:spTgt spid="9"/>
                                        </p:tgtEl>
                                      </p:cBhvr>
                                    </p:animEffect>
                                  </p:childTnLst>
                                </p:cTn>
                              </p:par>
                            </p:childTnLst>
                          </p:cTn>
                        </p:par>
                        <p:par>
                          <p:cTn id="34" fill="hold" nodeType="afterGroup">
                            <p:stCondLst>
                              <p:cond delay="1710"/>
                            </p:stCondLst>
                            <p:childTnLst>
                              <p:par>
                                <p:cTn id="35" presetID="22" presetClass="entr" presetSubtype="8"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200"/>
                                        <p:tgtEl>
                                          <p:spTgt spid="11"/>
                                        </p:tgtEl>
                                      </p:cBhvr>
                                    </p:animEffect>
                                  </p:childTnLst>
                                </p:cTn>
                              </p:par>
                            </p:childTnLst>
                          </p:cTn>
                        </p:par>
                        <p:par>
                          <p:cTn id="38" fill="hold" nodeType="afterGroup">
                            <p:stCondLst>
                              <p:cond delay="1910"/>
                            </p:stCondLst>
                            <p:childTnLst>
                              <p:par>
                                <p:cTn id="39" presetID="22" presetClass="entr" presetSubtype="2"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right)">
                                      <p:cBhvr>
                                        <p:cTn id="41" dur="300"/>
                                        <p:tgtEl>
                                          <p:spTgt spid="15"/>
                                        </p:tgtEl>
                                      </p:cBhvr>
                                    </p:animEffect>
                                  </p:childTnLst>
                                </p:cTn>
                              </p:par>
                            </p:childTnLst>
                          </p:cTn>
                        </p:par>
                        <p:par>
                          <p:cTn id="42" fill="hold" nodeType="afterGroup">
                            <p:stCondLst>
                              <p:cond delay="221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200"/>
                                        <p:tgtEl>
                                          <p:spTgt spid="14"/>
                                        </p:tgtEl>
                                      </p:cBhvr>
                                    </p:animEffect>
                                  </p:childTnLst>
                                </p:cTn>
                              </p:par>
                            </p:childTnLst>
                          </p:cTn>
                        </p:par>
                        <p:par>
                          <p:cTn id="46" fill="hold" nodeType="afterGroup">
                            <p:stCondLst>
                              <p:cond delay="2410"/>
                            </p:stCondLst>
                            <p:childTnLst>
                              <p:par>
                                <p:cTn id="47" presetID="31" presetClass="entr" presetSubtype="0"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200" fill="hold"/>
                                        <p:tgtEl>
                                          <p:spTgt spid="24"/>
                                        </p:tgtEl>
                                        <p:attrNameLst>
                                          <p:attrName>ppt_w</p:attrName>
                                        </p:attrNameLst>
                                      </p:cBhvr>
                                      <p:tavLst>
                                        <p:tav tm="0">
                                          <p:val>
                                            <p:fltVal val="0"/>
                                          </p:val>
                                        </p:tav>
                                        <p:tav tm="100000">
                                          <p:val>
                                            <p:strVal val="#ppt_w"/>
                                          </p:val>
                                        </p:tav>
                                      </p:tavLst>
                                    </p:anim>
                                    <p:anim calcmode="lin" valueType="num">
                                      <p:cBhvr>
                                        <p:cTn id="50" dur="200" fill="hold"/>
                                        <p:tgtEl>
                                          <p:spTgt spid="24"/>
                                        </p:tgtEl>
                                        <p:attrNameLst>
                                          <p:attrName>ppt_h</p:attrName>
                                        </p:attrNameLst>
                                      </p:cBhvr>
                                      <p:tavLst>
                                        <p:tav tm="0">
                                          <p:val>
                                            <p:fltVal val="0"/>
                                          </p:val>
                                        </p:tav>
                                        <p:tav tm="100000">
                                          <p:val>
                                            <p:strVal val="#ppt_h"/>
                                          </p:val>
                                        </p:tav>
                                      </p:tavLst>
                                    </p:anim>
                                    <p:anim calcmode="lin" valueType="num">
                                      <p:cBhvr>
                                        <p:cTn id="51" dur="200" fill="hold"/>
                                        <p:tgtEl>
                                          <p:spTgt spid="24"/>
                                        </p:tgtEl>
                                        <p:attrNameLst>
                                          <p:attrName>style.rotation</p:attrName>
                                        </p:attrNameLst>
                                      </p:cBhvr>
                                      <p:tavLst>
                                        <p:tav tm="0">
                                          <p:val>
                                            <p:fltVal val="90"/>
                                          </p:val>
                                        </p:tav>
                                        <p:tav tm="100000">
                                          <p:val>
                                            <p:fltVal val="0"/>
                                          </p:val>
                                        </p:tav>
                                      </p:tavLst>
                                    </p:anim>
                                    <p:animEffect transition="in" filter="fade">
                                      <p:cBhvr>
                                        <p:cTn id="52" dur="200"/>
                                        <p:tgtEl>
                                          <p:spTgt spid="24"/>
                                        </p:tgtEl>
                                      </p:cBhvr>
                                    </p:animEffect>
                                  </p:childTnLst>
                                </p:cTn>
                              </p:par>
                            </p:childTnLst>
                          </p:cTn>
                        </p:par>
                        <p:par>
                          <p:cTn id="53" fill="hold" nodeType="afterGroup">
                            <p:stCondLst>
                              <p:cond delay="2610"/>
                            </p:stCondLst>
                            <p:childTnLst>
                              <p:par>
                                <p:cTn id="54" presetID="34" presetClass="emph" presetSubtype="0" fill="hold" grpId="1" nodeType="afterEffect">
                                  <p:stCondLst>
                                    <p:cond delay="0"/>
                                  </p:stCondLst>
                                  <p:childTnLst>
                                    <p:animMotion origin="layout" path="M 0.0 0.0 L 0.0 -0.07213" pathEditMode="relative" rAng="0" ptsTypes="">
                                      <p:cBhvr>
                                        <p:cTn id="55" dur="50" accel="50000" decel="50000" autoRev="1" fill="hold">
                                          <p:stCondLst>
                                            <p:cond delay="0"/>
                                          </p:stCondLst>
                                        </p:cTn>
                                        <p:tgtEl>
                                          <p:spTgt spid="24"/>
                                        </p:tgtEl>
                                        <p:attrNameLst>
                                          <p:attrName>ppt_x,ppt_y</p:attrName>
                                        </p:attrNameLst>
                                      </p:cBhvr>
                                      <p:rCtr x="0" y="0"/>
                                    </p:animMotion>
                                    <p:animRot by="1500000">
                                      <p:cBhvr>
                                        <p:cTn id="56" dur="25" fill="hold">
                                          <p:stCondLst>
                                            <p:cond delay="0"/>
                                          </p:stCondLst>
                                        </p:cTn>
                                        <p:tgtEl>
                                          <p:spTgt spid="24"/>
                                        </p:tgtEl>
                                        <p:attrNameLst>
                                          <p:attrName>r</p:attrName>
                                        </p:attrNameLst>
                                      </p:cBhvr>
                                    </p:animRot>
                                    <p:animRot by="-1500000">
                                      <p:cBhvr>
                                        <p:cTn id="57" dur="25" fill="hold">
                                          <p:stCondLst>
                                            <p:cond delay="25"/>
                                          </p:stCondLst>
                                        </p:cTn>
                                        <p:tgtEl>
                                          <p:spTgt spid="24"/>
                                        </p:tgtEl>
                                        <p:attrNameLst>
                                          <p:attrName>r</p:attrName>
                                        </p:attrNameLst>
                                      </p:cBhvr>
                                    </p:animRot>
                                    <p:animRot by="-1500000">
                                      <p:cBhvr>
                                        <p:cTn id="58" dur="25" fill="hold">
                                          <p:stCondLst>
                                            <p:cond delay="50"/>
                                          </p:stCondLst>
                                        </p:cTn>
                                        <p:tgtEl>
                                          <p:spTgt spid="24"/>
                                        </p:tgtEl>
                                        <p:attrNameLst>
                                          <p:attrName>r</p:attrName>
                                        </p:attrNameLst>
                                      </p:cBhvr>
                                    </p:animRot>
                                    <p:animRot by="1500000">
                                      <p:cBhvr>
                                        <p:cTn id="59" dur="25" fill="hold">
                                          <p:stCondLst>
                                            <p:cond delay="75"/>
                                          </p:stCondLst>
                                        </p:cTn>
                                        <p:tgtEl>
                                          <p:spTgt spid="24"/>
                                        </p:tgtEl>
                                        <p:attrNameLst>
                                          <p:attrName>r</p:attrName>
                                        </p:attrNameLst>
                                      </p:cBhvr>
                                    </p:animRot>
                                  </p:childTnLst>
                                </p:cTn>
                              </p:par>
                            </p:childTnLst>
                          </p:cTn>
                        </p:par>
                        <p:par>
                          <p:cTn id="60" fill="hold" nodeType="afterGroup">
                            <p:stCondLst>
                              <p:cond delay="2710"/>
                            </p:stCondLst>
                            <p:childTnLst>
                              <p:par>
                                <p:cTn id="61" presetID="31" presetClass="entr" presetSubtype="0"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p:cTn id="63" dur="200" fill="hold"/>
                                        <p:tgtEl>
                                          <p:spTgt spid="25"/>
                                        </p:tgtEl>
                                        <p:attrNameLst>
                                          <p:attrName>ppt_w</p:attrName>
                                        </p:attrNameLst>
                                      </p:cBhvr>
                                      <p:tavLst>
                                        <p:tav tm="0">
                                          <p:val>
                                            <p:fltVal val="0"/>
                                          </p:val>
                                        </p:tav>
                                        <p:tav tm="100000">
                                          <p:val>
                                            <p:strVal val="#ppt_w"/>
                                          </p:val>
                                        </p:tav>
                                      </p:tavLst>
                                    </p:anim>
                                    <p:anim calcmode="lin" valueType="num">
                                      <p:cBhvr>
                                        <p:cTn id="64" dur="200" fill="hold"/>
                                        <p:tgtEl>
                                          <p:spTgt spid="25"/>
                                        </p:tgtEl>
                                        <p:attrNameLst>
                                          <p:attrName>ppt_h</p:attrName>
                                        </p:attrNameLst>
                                      </p:cBhvr>
                                      <p:tavLst>
                                        <p:tav tm="0">
                                          <p:val>
                                            <p:fltVal val="0"/>
                                          </p:val>
                                        </p:tav>
                                        <p:tav tm="100000">
                                          <p:val>
                                            <p:strVal val="#ppt_h"/>
                                          </p:val>
                                        </p:tav>
                                      </p:tavLst>
                                    </p:anim>
                                    <p:anim calcmode="lin" valueType="num">
                                      <p:cBhvr>
                                        <p:cTn id="65" dur="200" fill="hold"/>
                                        <p:tgtEl>
                                          <p:spTgt spid="25"/>
                                        </p:tgtEl>
                                        <p:attrNameLst>
                                          <p:attrName>style.rotation</p:attrName>
                                        </p:attrNameLst>
                                      </p:cBhvr>
                                      <p:tavLst>
                                        <p:tav tm="0">
                                          <p:val>
                                            <p:fltVal val="90"/>
                                          </p:val>
                                        </p:tav>
                                        <p:tav tm="100000">
                                          <p:val>
                                            <p:fltVal val="0"/>
                                          </p:val>
                                        </p:tav>
                                      </p:tavLst>
                                    </p:anim>
                                    <p:animEffect transition="in" filter="fade">
                                      <p:cBhvr>
                                        <p:cTn id="66" dur="200"/>
                                        <p:tgtEl>
                                          <p:spTgt spid="25"/>
                                        </p:tgtEl>
                                      </p:cBhvr>
                                    </p:animEffect>
                                  </p:childTnLst>
                                </p:cTn>
                              </p:par>
                            </p:childTnLst>
                          </p:cTn>
                        </p:par>
                        <p:par>
                          <p:cTn id="67" fill="hold" nodeType="afterGroup">
                            <p:stCondLst>
                              <p:cond delay="2910"/>
                            </p:stCondLst>
                            <p:childTnLst>
                              <p:par>
                                <p:cTn id="68" presetID="34" presetClass="emph" presetSubtype="0" fill="hold" grpId="1" nodeType="afterEffect">
                                  <p:stCondLst>
                                    <p:cond delay="0"/>
                                  </p:stCondLst>
                                  <p:childTnLst>
                                    <p:animMotion origin="layout" path="M 0.0 0.0 L 0.0 -0.07213" pathEditMode="relative" rAng="0" ptsTypes="">
                                      <p:cBhvr>
                                        <p:cTn id="69" dur="50" accel="50000" decel="50000" autoRev="1" fill="hold">
                                          <p:stCondLst>
                                            <p:cond delay="0"/>
                                          </p:stCondLst>
                                        </p:cTn>
                                        <p:tgtEl>
                                          <p:spTgt spid="25"/>
                                        </p:tgtEl>
                                        <p:attrNameLst>
                                          <p:attrName>ppt_x,ppt_y</p:attrName>
                                        </p:attrNameLst>
                                      </p:cBhvr>
                                      <p:rCtr x="0" y="0"/>
                                    </p:animMotion>
                                    <p:animRot by="1500000">
                                      <p:cBhvr>
                                        <p:cTn id="70" dur="25" fill="hold">
                                          <p:stCondLst>
                                            <p:cond delay="0"/>
                                          </p:stCondLst>
                                        </p:cTn>
                                        <p:tgtEl>
                                          <p:spTgt spid="25"/>
                                        </p:tgtEl>
                                        <p:attrNameLst>
                                          <p:attrName>r</p:attrName>
                                        </p:attrNameLst>
                                      </p:cBhvr>
                                    </p:animRot>
                                    <p:animRot by="-1500000">
                                      <p:cBhvr>
                                        <p:cTn id="71" dur="25" fill="hold">
                                          <p:stCondLst>
                                            <p:cond delay="25"/>
                                          </p:stCondLst>
                                        </p:cTn>
                                        <p:tgtEl>
                                          <p:spTgt spid="25"/>
                                        </p:tgtEl>
                                        <p:attrNameLst>
                                          <p:attrName>r</p:attrName>
                                        </p:attrNameLst>
                                      </p:cBhvr>
                                    </p:animRot>
                                    <p:animRot by="-1500000">
                                      <p:cBhvr>
                                        <p:cTn id="72" dur="25" fill="hold">
                                          <p:stCondLst>
                                            <p:cond delay="50"/>
                                          </p:stCondLst>
                                        </p:cTn>
                                        <p:tgtEl>
                                          <p:spTgt spid="25"/>
                                        </p:tgtEl>
                                        <p:attrNameLst>
                                          <p:attrName>r</p:attrName>
                                        </p:attrNameLst>
                                      </p:cBhvr>
                                    </p:animRot>
                                    <p:animRot by="1500000">
                                      <p:cBhvr>
                                        <p:cTn id="73" dur="25" fill="hold">
                                          <p:stCondLst>
                                            <p:cond delay="75"/>
                                          </p:stCondLst>
                                        </p:cTn>
                                        <p:tgtEl>
                                          <p:spTgt spid="25"/>
                                        </p:tgtEl>
                                        <p:attrNameLst>
                                          <p:attrName>r</p:attrName>
                                        </p:attrNameLst>
                                      </p:cBhvr>
                                    </p:animRot>
                                  </p:childTnLst>
                                </p:cTn>
                              </p:par>
                            </p:childTnLst>
                          </p:cTn>
                        </p:par>
                        <p:par>
                          <p:cTn id="74" fill="hold" nodeType="afterGroup">
                            <p:stCondLst>
                              <p:cond delay="3010"/>
                            </p:stCondLst>
                            <p:childTnLst>
                              <p:par>
                                <p:cTn id="75" presetID="31" presetClass="entr" presetSubtype="0" fill="hold" grpId="0" nodeType="after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p:cTn id="77" dur="200" fill="hold"/>
                                        <p:tgtEl>
                                          <p:spTgt spid="26"/>
                                        </p:tgtEl>
                                        <p:attrNameLst>
                                          <p:attrName>ppt_w</p:attrName>
                                        </p:attrNameLst>
                                      </p:cBhvr>
                                      <p:tavLst>
                                        <p:tav tm="0">
                                          <p:val>
                                            <p:fltVal val="0"/>
                                          </p:val>
                                        </p:tav>
                                        <p:tav tm="100000">
                                          <p:val>
                                            <p:strVal val="#ppt_w"/>
                                          </p:val>
                                        </p:tav>
                                      </p:tavLst>
                                    </p:anim>
                                    <p:anim calcmode="lin" valueType="num">
                                      <p:cBhvr>
                                        <p:cTn id="78" dur="200" fill="hold"/>
                                        <p:tgtEl>
                                          <p:spTgt spid="26"/>
                                        </p:tgtEl>
                                        <p:attrNameLst>
                                          <p:attrName>ppt_h</p:attrName>
                                        </p:attrNameLst>
                                      </p:cBhvr>
                                      <p:tavLst>
                                        <p:tav tm="0">
                                          <p:val>
                                            <p:fltVal val="0"/>
                                          </p:val>
                                        </p:tav>
                                        <p:tav tm="100000">
                                          <p:val>
                                            <p:strVal val="#ppt_h"/>
                                          </p:val>
                                        </p:tav>
                                      </p:tavLst>
                                    </p:anim>
                                    <p:anim calcmode="lin" valueType="num">
                                      <p:cBhvr>
                                        <p:cTn id="79" dur="200" fill="hold"/>
                                        <p:tgtEl>
                                          <p:spTgt spid="26"/>
                                        </p:tgtEl>
                                        <p:attrNameLst>
                                          <p:attrName>style.rotation</p:attrName>
                                        </p:attrNameLst>
                                      </p:cBhvr>
                                      <p:tavLst>
                                        <p:tav tm="0">
                                          <p:val>
                                            <p:fltVal val="90"/>
                                          </p:val>
                                        </p:tav>
                                        <p:tav tm="100000">
                                          <p:val>
                                            <p:fltVal val="0"/>
                                          </p:val>
                                        </p:tav>
                                      </p:tavLst>
                                    </p:anim>
                                    <p:animEffect transition="in" filter="fade">
                                      <p:cBhvr>
                                        <p:cTn id="80" dur="200"/>
                                        <p:tgtEl>
                                          <p:spTgt spid="26"/>
                                        </p:tgtEl>
                                      </p:cBhvr>
                                    </p:animEffect>
                                  </p:childTnLst>
                                </p:cTn>
                              </p:par>
                            </p:childTnLst>
                          </p:cTn>
                        </p:par>
                        <p:par>
                          <p:cTn id="81" fill="hold" nodeType="afterGroup">
                            <p:stCondLst>
                              <p:cond delay="3210"/>
                            </p:stCondLst>
                            <p:childTnLst>
                              <p:par>
                                <p:cTn id="82" presetID="34" presetClass="emph" presetSubtype="0" fill="hold" grpId="1" nodeType="afterEffect">
                                  <p:stCondLst>
                                    <p:cond delay="0"/>
                                  </p:stCondLst>
                                  <p:childTnLst>
                                    <p:animMotion origin="layout" path="M 0.0 0.0 L 0.0 -0.07213" pathEditMode="relative" rAng="0" ptsTypes="">
                                      <p:cBhvr>
                                        <p:cTn id="83" dur="50" accel="50000" decel="50000" autoRev="1" fill="hold">
                                          <p:stCondLst>
                                            <p:cond delay="0"/>
                                          </p:stCondLst>
                                        </p:cTn>
                                        <p:tgtEl>
                                          <p:spTgt spid="26"/>
                                        </p:tgtEl>
                                        <p:attrNameLst>
                                          <p:attrName>ppt_x,ppt_y</p:attrName>
                                        </p:attrNameLst>
                                      </p:cBhvr>
                                      <p:rCtr x="0" y="0"/>
                                    </p:animMotion>
                                    <p:animRot by="1500000">
                                      <p:cBhvr>
                                        <p:cTn id="84" dur="25" fill="hold">
                                          <p:stCondLst>
                                            <p:cond delay="0"/>
                                          </p:stCondLst>
                                        </p:cTn>
                                        <p:tgtEl>
                                          <p:spTgt spid="26"/>
                                        </p:tgtEl>
                                        <p:attrNameLst>
                                          <p:attrName>r</p:attrName>
                                        </p:attrNameLst>
                                      </p:cBhvr>
                                    </p:animRot>
                                    <p:animRot by="-1500000">
                                      <p:cBhvr>
                                        <p:cTn id="85" dur="25" fill="hold">
                                          <p:stCondLst>
                                            <p:cond delay="25"/>
                                          </p:stCondLst>
                                        </p:cTn>
                                        <p:tgtEl>
                                          <p:spTgt spid="26"/>
                                        </p:tgtEl>
                                        <p:attrNameLst>
                                          <p:attrName>r</p:attrName>
                                        </p:attrNameLst>
                                      </p:cBhvr>
                                    </p:animRot>
                                    <p:animRot by="-1500000">
                                      <p:cBhvr>
                                        <p:cTn id="86" dur="25" fill="hold">
                                          <p:stCondLst>
                                            <p:cond delay="50"/>
                                          </p:stCondLst>
                                        </p:cTn>
                                        <p:tgtEl>
                                          <p:spTgt spid="26"/>
                                        </p:tgtEl>
                                        <p:attrNameLst>
                                          <p:attrName>r</p:attrName>
                                        </p:attrNameLst>
                                      </p:cBhvr>
                                    </p:animRot>
                                    <p:animRot by="1500000">
                                      <p:cBhvr>
                                        <p:cTn id="87" dur="25" fill="hold">
                                          <p:stCondLst>
                                            <p:cond delay="75"/>
                                          </p:stCondLst>
                                        </p:cTn>
                                        <p:tgtEl>
                                          <p:spTgt spid="26"/>
                                        </p:tgtEl>
                                        <p:attrNameLst>
                                          <p:attrName>r</p:attrName>
                                        </p:attrNameLst>
                                      </p:cBhvr>
                                    </p:animRot>
                                  </p:childTnLst>
                                </p:cTn>
                              </p:par>
                            </p:childTnLst>
                          </p:cTn>
                        </p:par>
                        <p:par>
                          <p:cTn id="88" fill="hold" nodeType="afterGroup">
                            <p:stCondLst>
                              <p:cond delay="3310"/>
                            </p:stCondLst>
                            <p:childTnLst>
                              <p:par>
                                <p:cTn id="89" presetID="31" presetClass="entr" presetSubtype="0"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 calcmode="lin" valueType="num">
                                      <p:cBhvr>
                                        <p:cTn id="91" dur="200" fill="hold"/>
                                        <p:tgtEl>
                                          <p:spTgt spid="27"/>
                                        </p:tgtEl>
                                        <p:attrNameLst>
                                          <p:attrName>ppt_w</p:attrName>
                                        </p:attrNameLst>
                                      </p:cBhvr>
                                      <p:tavLst>
                                        <p:tav tm="0">
                                          <p:val>
                                            <p:fltVal val="0"/>
                                          </p:val>
                                        </p:tav>
                                        <p:tav tm="100000">
                                          <p:val>
                                            <p:strVal val="#ppt_w"/>
                                          </p:val>
                                        </p:tav>
                                      </p:tavLst>
                                    </p:anim>
                                    <p:anim calcmode="lin" valueType="num">
                                      <p:cBhvr>
                                        <p:cTn id="92" dur="200" fill="hold"/>
                                        <p:tgtEl>
                                          <p:spTgt spid="27"/>
                                        </p:tgtEl>
                                        <p:attrNameLst>
                                          <p:attrName>ppt_h</p:attrName>
                                        </p:attrNameLst>
                                      </p:cBhvr>
                                      <p:tavLst>
                                        <p:tav tm="0">
                                          <p:val>
                                            <p:fltVal val="0"/>
                                          </p:val>
                                        </p:tav>
                                        <p:tav tm="100000">
                                          <p:val>
                                            <p:strVal val="#ppt_h"/>
                                          </p:val>
                                        </p:tav>
                                      </p:tavLst>
                                    </p:anim>
                                    <p:anim calcmode="lin" valueType="num">
                                      <p:cBhvr>
                                        <p:cTn id="93" dur="200" fill="hold"/>
                                        <p:tgtEl>
                                          <p:spTgt spid="27"/>
                                        </p:tgtEl>
                                        <p:attrNameLst>
                                          <p:attrName>style.rotation</p:attrName>
                                        </p:attrNameLst>
                                      </p:cBhvr>
                                      <p:tavLst>
                                        <p:tav tm="0">
                                          <p:val>
                                            <p:fltVal val="90"/>
                                          </p:val>
                                        </p:tav>
                                        <p:tav tm="100000">
                                          <p:val>
                                            <p:fltVal val="0"/>
                                          </p:val>
                                        </p:tav>
                                      </p:tavLst>
                                    </p:anim>
                                    <p:animEffect transition="in" filter="fade">
                                      <p:cBhvr>
                                        <p:cTn id="94" dur="200"/>
                                        <p:tgtEl>
                                          <p:spTgt spid="27"/>
                                        </p:tgtEl>
                                      </p:cBhvr>
                                    </p:animEffect>
                                  </p:childTnLst>
                                </p:cTn>
                              </p:par>
                            </p:childTnLst>
                          </p:cTn>
                        </p:par>
                        <p:par>
                          <p:cTn id="95" fill="hold" nodeType="afterGroup">
                            <p:stCondLst>
                              <p:cond delay="3510"/>
                            </p:stCondLst>
                            <p:childTnLst>
                              <p:par>
                                <p:cTn id="96" presetID="34" presetClass="emph" presetSubtype="0" fill="hold" grpId="1" nodeType="afterEffect">
                                  <p:stCondLst>
                                    <p:cond delay="0"/>
                                  </p:stCondLst>
                                  <p:childTnLst>
                                    <p:animMotion origin="layout" path="M 0.0 0.0 L 0.0 -0.07213" pathEditMode="relative" rAng="0" ptsTypes="">
                                      <p:cBhvr>
                                        <p:cTn id="97" dur="50" accel="50000" decel="50000" autoRev="1" fill="hold">
                                          <p:stCondLst>
                                            <p:cond delay="0"/>
                                          </p:stCondLst>
                                        </p:cTn>
                                        <p:tgtEl>
                                          <p:spTgt spid="27"/>
                                        </p:tgtEl>
                                        <p:attrNameLst>
                                          <p:attrName>ppt_x,ppt_y</p:attrName>
                                        </p:attrNameLst>
                                      </p:cBhvr>
                                      <p:rCtr x="0" y="0"/>
                                    </p:animMotion>
                                    <p:animRot by="1500000">
                                      <p:cBhvr>
                                        <p:cTn id="98" dur="25" fill="hold">
                                          <p:stCondLst>
                                            <p:cond delay="0"/>
                                          </p:stCondLst>
                                        </p:cTn>
                                        <p:tgtEl>
                                          <p:spTgt spid="27"/>
                                        </p:tgtEl>
                                        <p:attrNameLst>
                                          <p:attrName>r</p:attrName>
                                        </p:attrNameLst>
                                      </p:cBhvr>
                                    </p:animRot>
                                    <p:animRot by="-1500000">
                                      <p:cBhvr>
                                        <p:cTn id="99" dur="25" fill="hold">
                                          <p:stCondLst>
                                            <p:cond delay="25"/>
                                          </p:stCondLst>
                                        </p:cTn>
                                        <p:tgtEl>
                                          <p:spTgt spid="27"/>
                                        </p:tgtEl>
                                        <p:attrNameLst>
                                          <p:attrName>r</p:attrName>
                                        </p:attrNameLst>
                                      </p:cBhvr>
                                    </p:animRot>
                                    <p:animRot by="-1500000">
                                      <p:cBhvr>
                                        <p:cTn id="100" dur="25" fill="hold">
                                          <p:stCondLst>
                                            <p:cond delay="50"/>
                                          </p:stCondLst>
                                        </p:cTn>
                                        <p:tgtEl>
                                          <p:spTgt spid="27"/>
                                        </p:tgtEl>
                                        <p:attrNameLst>
                                          <p:attrName>r</p:attrName>
                                        </p:attrNameLst>
                                      </p:cBhvr>
                                    </p:animRot>
                                    <p:animRot by="1500000">
                                      <p:cBhvr>
                                        <p:cTn id="101" dur="25" fill="hold">
                                          <p:stCondLst>
                                            <p:cond delay="75"/>
                                          </p:stCondLst>
                                        </p:cTn>
                                        <p:tgtEl>
                                          <p:spTgt spid="27"/>
                                        </p:tgtEl>
                                        <p:attrNameLst>
                                          <p:attrName>r</p:attrName>
                                        </p:attrNameLst>
                                      </p:cBhvr>
                                    </p:animRot>
                                  </p:childTnLst>
                                </p:cTn>
                              </p:par>
                            </p:childTnLst>
                          </p:cTn>
                        </p:par>
                        <p:par>
                          <p:cTn id="102" fill="hold" nodeType="afterGroup">
                            <p:stCondLst>
                              <p:cond delay="3610"/>
                            </p:stCondLst>
                            <p:childTnLst>
                              <p:par>
                                <p:cTn id="103" presetID="31" presetClass="entr" presetSubtype="0" fill="hold" grpId="0" nodeType="afterEffect">
                                  <p:stCondLst>
                                    <p:cond delay="0"/>
                                  </p:stCondLst>
                                  <p:childTnLst>
                                    <p:set>
                                      <p:cBhvr>
                                        <p:cTn id="104" dur="1" fill="hold">
                                          <p:stCondLst>
                                            <p:cond delay="0"/>
                                          </p:stCondLst>
                                        </p:cTn>
                                        <p:tgtEl>
                                          <p:spTgt spid="28"/>
                                        </p:tgtEl>
                                        <p:attrNameLst>
                                          <p:attrName>style.visibility</p:attrName>
                                        </p:attrNameLst>
                                      </p:cBhvr>
                                      <p:to>
                                        <p:strVal val="visible"/>
                                      </p:to>
                                    </p:set>
                                    <p:anim calcmode="lin" valueType="num">
                                      <p:cBhvr>
                                        <p:cTn id="105" dur="200" fill="hold"/>
                                        <p:tgtEl>
                                          <p:spTgt spid="28"/>
                                        </p:tgtEl>
                                        <p:attrNameLst>
                                          <p:attrName>ppt_w</p:attrName>
                                        </p:attrNameLst>
                                      </p:cBhvr>
                                      <p:tavLst>
                                        <p:tav tm="0">
                                          <p:val>
                                            <p:fltVal val="0"/>
                                          </p:val>
                                        </p:tav>
                                        <p:tav tm="100000">
                                          <p:val>
                                            <p:strVal val="#ppt_w"/>
                                          </p:val>
                                        </p:tav>
                                      </p:tavLst>
                                    </p:anim>
                                    <p:anim calcmode="lin" valueType="num">
                                      <p:cBhvr>
                                        <p:cTn id="106" dur="200" fill="hold"/>
                                        <p:tgtEl>
                                          <p:spTgt spid="28"/>
                                        </p:tgtEl>
                                        <p:attrNameLst>
                                          <p:attrName>ppt_h</p:attrName>
                                        </p:attrNameLst>
                                      </p:cBhvr>
                                      <p:tavLst>
                                        <p:tav tm="0">
                                          <p:val>
                                            <p:fltVal val="0"/>
                                          </p:val>
                                        </p:tav>
                                        <p:tav tm="100000">
                                          <p:val>
                                            <p:strVal val="#ppt_h"/>
                                          </p:val>
                                        </p:tav>
                                      </p:tavLst>
                                    </p:anim>
                                    <p:anim calcmode="lin" valueType="num">
                                      <p:cBhvr>
                                        <p:cTn id="107" dur="200" fill="hold"/>
                                        <p:tgtEl>
                                          <p:spTgt spid="28"/>
                                        </p:tgtEl>
                                        <p:attrNameLst>
                                          <p:attrName>style.rotation</p:attrName>
                                        </p:attrNameLst>
                                      </p:cBhvr>
                                      <p:tavLst>
                                        <p:tav tm="0">
                                          <p:val>
                                            <p:fltVal val="90"/>
                                          </p:val>
                                        </p:tav>
                                        <p:tav tm="100000">
                                          <p:val>
                                            <p:fltVal val="0"/>
                                          </p:val>
                                        </p:tav>
                                      </p:tavLst>
                                    </p:anim>
                                    <p:animEffect transition="in" filter="fade">
                                      <p:cBhvr>
                                        <p:cTn id="108" dur="200"/>
                                        <p:tgtEl>
                                          <p:spTgt spid="28"/>
                                        </p:tgtEl>
                                      </p:cBhvr>
                                    </p:animEffect>
                                  </p:childTnLst>
                                </p:cTn>
                              </p:par>
                            </p:childTnLst>
                          </p:cTn>
                        </p:par>
                        <p:par>
                          <p:cTn id="109" fill="hold" nodeType="afterGroup">
                            <p:stCondLst>
                              <p:cond delay="3810"/>
                            </p:stCondLst>
                            <p:childTnLst>
                              <p:par>
                                <p:cTn id="110" presetID="34" presetClass="emph" presetSubtype="0" fill="hold" grpId="1" nodeType="afterEffect">
                                  <p:stCondLst>
                                    <p:cond delay="0"/>
                                  </p:stCondLst>
                                  <p:childTnLst>
                                    <p:animMotion origin="layout" path="M 0.0 0.0 L 0.0 -0.07213" pathEditMode="relative" rAng="0" ptsTypes="">
                                      <p:cBhvr>
                                        <p:cTn id="111" dur="50" accel="50000" decel="50000" autoRev="1" fill="hold">
                                          <p:stCondLst>
                                            <p:cond delay="0"/>
                                          </p:stCondLst>
                                        </p:cTn>
                                        <p:tgtEl>
                                          <p:spTgt spid="28"/>
                                        </p:tgtEl>
                                        <p:attrNameLst>
                                          <p:attrName>ppt_x,ppt_y</p:attrName>
                                        </p:attrNameLst>
                                      </p:cBhvr>
                                      <p:rCtr x="0" y="0"/>
                                    </p:animMotion>
                                    <p:animRot by="1500000">
                                      <p:cBhvr>
                                        <p:cTn id="112" dur="25" fill="hold">
                                          <p:stCondLst>
                                            <p:cond delay="0"/>
                                          </p:stCondLst>
                                        </p:cTn>
                                        <p:tgtEl>
                                          <p:spTgt spid="28"/>
                                        </p:tgtEl>
                                        <p:attrNameLst>
                                          <p:attrName>r</p:attrName>
                                        </p:attrNameLst>
                                      </p:cBhvr>
                                    </p:animRot>
                                    <p:animRot by="-1500000">
                                      <p:cBhvr>
                                        <p:cTn id="113" dur="25" fill="hold">
                                          <p:stCondLst>
                                            <p:cond delay="25"/>
                                          </p:stCondLst>
                                        </p:cTn>
                                        <p:tgtEl>
                                          <p:spTgt spid="28"/>
                                        </p:tgtEl>
                                        <p:attrNameLst>
                                          <p:attrName>r</p:attrName>
                                        </p:attrNameLst>
                                      </p:cBhvr>
                                    </p:animRot>
                                    <p:animRot by="-1500000">
                                      <p:cBhvr>
                                        <p:cTn id="114" dur="25" fill="hold">
                                          <p:stCondLst>
                                            <p:cond delay="50"/>
                                          </p:stCondLst>
                                        </p:cTn>
                                        <p:tgtEl>
                                          <p:spTgt spid="28"/>
                                        </p:tgtEl>
                                        <p:attrNameLst>
                                          <p:attrName>r</p:attrName>
                                        </p:attrNameLst>
                                      </p:cBhvr>
                                    </p:animRot>
                                    <p:animRot by="1500000">
                                      <p:cBhvr>
                                        <p:cTn id="115" dur="25" fill="hold">
                                          <p:stCondLst>
                                            <p:cond delay="75"/>
                                          </p:stCondLst>
                                        </p:cTn>
                                        <p:tgtEl>
                                          <p:spTgt spid="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4" grpId="0" animBg="1"/>
      <p:bldP spid="21" grpId="0" animBg="1"/>
      <p:bldP spid="22" grpId="0"/>
      <p:bldP spid="23" grpId="0"/>
      <p:bldP spid="24" grpId="0"/>
      <p:bldP spid="24" grpId="1"/>
      <p:bldP spid="25" grpId="0"/>
      <p:bldP spid="25" grpId="1"/>
      <p:bldP spid="26" grpId="0"/>
      <p:bldP spid="26" grpId="1"/>
      <p:bldP spid="27" grpId="0"/>
      <p:bldP spid="27" grpId="1"/>
      <p:bldP spid="28" grpId="0"/>
      <p:bldP spid="28"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6329"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30</a:t>
            </a:r>
          </a:p>
        </p:txBody>
      </p:sp>
      <p:grpSp>
        <p:nvGrpSpPr>
          <p:cNvPr id="11" name="组合 10"/>
          <p:cNvGrpSpPr>
            <a:grpSpLocks/>
          </p:cNvGrpSpPr>
          <p:nvPr/>
        </p:nvGrpSpPr>
        <p:grpSpPr bwMode="auto">
          <a:xfrm>
            <a:off x="3614738" y="3652838"/>
            <a:ext cx="717550" cy="760412"/>
            <a:chOff x="3452996" y="3434079"/>
            <a:chExt cx="717749" cy="759536"/>
          </a:xfrm>
        </p:grpSpPr>
        <p:sp>
          <p:nvSpPr>
            <p:cNvPr id="12" name="等腰三角形 4"/>
            <p:cNvSpPr/>
            <p:nvPr/>
          </p:nvSpPr>
          <p:spPr>
            <a:xfrm>
              <a:off x="3813458" y="3559347"/>
              <a:ext cx="357287" cy="634268"/>
            </a:xfrm>
            <a:custGeom>
              <a:avLst/>
              <a:gdLst>
                <a:gd name="connsiteX0" fmla="*/ 0 w 288032"/>
                <a:gd name="connsiteY0" fmla="*/ 288032 h 288032"/>
                <a:gd name="connsiteX1" fmla="*/ 144016 w 288032"/>
                <a:gd name="connsiteY1" fmla="*/ 0 h 288032"/>
                <a:gd name="connsiteX2" fmla="*/ 288032 w 288032"/>
                <a:gd name="connsiteY2" fmla="*/ 288032 h 288032"/>
                <a:gd name="connsiteX3" fmla="*/ 0 w 288032"/>
                <a:gd name="connsiteY3" fmla="*/ 288032 h 288032"/>
                <a:gd name="connsiteX0-1" fmla="*/ 98640 w 386672"/>
                <a:gd name="connsiteY0-2" fmla="*/ 317625 h 317625"/>
                <a:gd name="connsiteX1-3" fmla="*/ 0 w 386672"/>
                <a:gd name="connsiteY1-4" fmla="*/ 0 h 317625"/>
                <a:gd name="connsiteX2-5" fmla="*/ 386672 w 386672"/>
                <a:gd name="connsiteY2-6" fmla="*/ 317625 h 317625"/>
                <a:gd name="connsiteX3-7" fmla="*/ 98640 w 386672"/>
                <a:gd name="connsiteY3-8" fmla="*/ 317625 h 317625"/>
                <a:gd name="connsiteX0-9" fmla="*/ 0 w 468544"/>
                <a:gd name="connsiteY0-10" fmla="*/ 296911 h 317625"/>
                <a:gd name="connsiteX1-11" fmla="*/ 81872 w 468544"/>
                <a:gd name="connsiteY1-12" fmla="*/ 0 h 317625"/>
                <a:gd name="connsiteX2-13" fmla="*/ 468544 w 468544"/>
                <a:gd name="connsiteY2-14" fmla="*/ 317625 h 317625"/>
                <a:gd name="connsiteX3-15" fmla="*/ 0 w 468544"/>
                <a:gd name="connsiteY3-16" fmla="*/ 296911 h 317625"/>
                <a:gd name="connsiteX0-17" fmla="*/ 0 w 193336"/>
                <a:gd name="connsiteY0-18" fmla="*/ 352148 h 352148"/>
                <a:gd name="connsiteX1-19" fmla="*/ 81872 w 193336"/>
                <a:gd name="connsiteY1-20" fmla="*/ 55237 h 352148"/>
                <a:gd name="connsiteX2-21" fmla="*/ 193336 w 193336"/>
                <a:gd name="connsiteY2-22" fmla="*/ 0 h 352148"/>
                <a:gd name="connsiteX3-23" fmla="*/ 0 w 193336"/>
                <a:gd name="connsiteY3-24" fmla="*/ 352148 h 352148"/>
                <a:gd name="connsiteX0-25" fmla="*/ 0 w 193336"/>
                <a:gd name="connsiteY0-26" fmla="*/ 352148 h 352148"/>
                <a:gd name="connsiteX1-27" fmla="*/ 77034 w 193336"/>
                <a:gd name="connsiteY1-28" fmla="*/ 55237 h 352148"/>
                <a:gd name="connsiteX2-29" fmla="*/ 193336 w 193336"/>
                <a:gd name="connsiteY2-30" fmla="*/ 0 h 352148"/>
                <a:gd name="connsiteX3-31" fmla="*/ 0 w 193336"/>
                <a:gd name="connsiteY3-32" fmla="*/ 352148 h 352148"/>
                <a:gd name="connsiteX0-33" fmla="*/ 0 w 198174"/>
                <a:gd name="connsiteY0-34" fmla="*/ 352148 h 352148"/>
                <a:gd name="connsiteX1-35" fmla="*/ 81872 w 198174"/>
                <a:gd name="connsiteY1-36" fmla="*/ 55237 h 352148"/>
                <a:gd name="connsiteX2-37" fmla="*/ 198174 w 198174"/>
                <a:gd name="connsiteY2-38" fmla="*/ 0 h 352148"/>
                <a:gd name="connsiteX3-39" fmla="*/ 0 w 198174"/>
                <a:gd name="connsiteY3-40" fmla="*/ 352148 h 352148"/>
              </a:gdLst>
              <a:ahLst/>
              <a:cxnLst>
                <a:cxn ang="0">
                  <a:pos x="connsiteX0-33" y="connsiteY0-34"/>
                </a:cxn>
                <a:cxn ang="0">
                  <a:pos x="connsiteX1-35" y="connsiteY1-36"/>
                </a:cxn>
                <a:cxn ang="0">
                  <a:pos x="connsiteX2-37" y="connsiteY2-38"/>
                </a:cxn>
                <a:cxn ang="0">
                  <a:pos x="connsiteX3-39" y="connsiteY3-40"/>
                </a:cxn>
              </a:cxnLst>
              <a:rect l="l" t="t" r="r" b="b"/>
              <a:pathLst>
                <a:path w="198174" h="352148">
                  <a:moveTo>
                    <a:pt x="0" y="352148"/>
                  </a:moveTo>
                  <a:lnTo>
                    <a:pt x="81872" y="55237"/>
                  </a:lnTo>
                  <a:lnTo>
                    <a:pt x="198174" y="0"/>
                  </a:lnTo>
                  <a:lnTo>
                    <a:pt x="0" y="352148"/>
                  </a:lnTo>
                  <a:close/>
                </a:path>
              </a:pathLst>
            </a:custGeom>
            <a:gradFill flip="none" rotWithShape="1">
              <a:gsLst>
                <a:gs pos="0">
                  <a:srgbClr val="41A3DF">
                    <a:shade val="30000"/>
                    <a:satMod val="115000"/>
                  </a:srgbClr>
                </a:gs>
                <a:gs pos="50000">
                  <a:srgbClr val="41A3DF">
                    <a:shade val="67500"/>
                    <a:satMod val="115000"/>
                  </a:srgbClr>
                </a:gs>
                <a:gs pos="100000">
                  <a:srgbClr val="41A3DF">
                    <a:shade val="100000"/>
                    <a:satMod val="115000"/>
                  </a:srgbClr>
                </a:gs>
              </a:gsLst>
              <a:lin ang="2700000" scaled="1"/>
              <a:tileRect/>
            </a:gradFill>
            <a:ln w="6350" cap="flat" cmpd="sng" algn="ctr">
              <a:noFill/>
              <a:prstDash val="solid"/>
            </a:ln>
            <a:effectLst/>
          </p:spPr>
          <p:txBody>
            <a:bodyPr anchor="ctr"/>
            <a:lstStyle/>
            <a:p>
              <a:pPr algn="ctr" fontAlgn="auto">
                <a:spcBef>
                  <a:spcPts val="0"/>
                </a:spcBef>
                <a:spcAft>
                  <a:spcPts val="0"/>
                </a:spcAft>
                <a:buFontTx/>
                <a:buNone/>
                <a:defRPr/>
              </a:pPr>
              <a:endParaRPr lang="zh-CN" altLang="en-US" kern="0">
                <a:solidFill>
                  <a:prstClr val="white"/>
                </a:solidFill>
                <a:latin typeface="Calibri"/>
                <a:ea typeface="宋体"/>
              </a:endParaRPr>
            </a:p>
          </p:txBody>
        </p:sp>
        <p:sp>
          <p:nvSpPr>
            <p:cNvPr id="13" name="等腰三角形 4"/>
            <p:cNvSpPr/>
            <p:nvPr/>
          </p:nvSpPr>
          <p:spPr>
            <a:xfrm>
              <a:off x="3459348" y="3434079"/>
              <a:ext cx="708221" cy="218823"/>
            </a:xfrm>
            <a:custGeom>
              <a:avLst/>
              <a:gdLst>
                <a:gd name="connsiteX0" fmla="*/ 0 w 288032"/>
                <a:gd name="connsiteY0" fmla="*/ 288032 h 288032"/>
                <a:gd name="connsiteX1" fmla="*/ 144016 w 288032"/>
                <a:gd name="connsiteY1" fmla="*/ 0 h 288032"/>
                <a:gd name="connsiteX2" fmla="*/ 288032 w 288032"/>
                <a:gd name="connsiteY2" fmla="*/ 288032 h 288032"/>
                <a:gd name="connsiteX3" fmla="*/ 0 w 288032"/>
                <a:gd name="connsiteY3" fmla="*/ 288032 h 288032"/>
                <a:gd name="connsiteX0-1" fmla="*/ 98640 w 386672"/>
                <a:gd name="connsiteY0-2" fmla="*/ 317625 h 317625"/>
                <a:gd name="connsiteX1-3" fmla="*/ 0 w 386672"/>
                <a:gd name="connsiteY1-4" fmla="*/ 0 h 317625"/>
                <a:gd name="connsiteX2-5" fmla="*/ 386672 w 386672"/>
                <a:gd name="connsiteY2-6" fmla="*/ 317625 h 317625"/>
                <a:gd name="connsiteX3-7" fmla="*/ 98640 w 386672"/>
                <a:gd name="connsiteY3-8" fmla="*/ 317625 h 317625"/>
                <a:gd name="connsiteX0-9" fmla="*/ 0 w 468544"/>
                <a:gd name="connsiteY0-10" fmla="*/ 296911 h 317625"/>
                <a:gd name="connsiteX1-11" fmla="*/ 81872 w 468544"/>
                <a:gd name="connsiteY1-12" fmla="*/ 0 h 317625"/>
                <a:gd name="connsiteX2-13" fmla="*/ 468544 w 468544"/>
                <a:gd name="connsiteY2-14" fmla="*/ 317625 h 317625"/>
                <a:gd name="connsiteX3-15" fmla="*/ 0 w 468544"/>
                <a:gd name="connsiteY3-16" fmla="*/ 296911 h 317625"/>
                <a:gd name="connsiteX0-17" fmla="*/ 0 w 193336"/>
                <a:gd name="connsiteY0-18" fmla="*/ 352148 h 352148"/>
                <a:gd name="connsiteX1-19" fmla="*/ 81872 w 193336"/>
                <a:gd name="connsiteY1-20" fmla="*/ 55237 h 352148"/>
                <a:gd name="connsiteX2-21" fmla="*/ 193336 w 193336"/>
                <a:gd name="connsiteY2-22" fmla="*/ 0 h 352148"/>
                <a:gd name="connsiteX3-23" fmla="*/ 0 w 193336"/>
                <a:gd name="connsiteY3-24" fmla="*/ 352148 h 352148"/>
                <a:gd name="connsiteX0-25" fmla="*/ 388644 w 581980"/>
                <a:gd name="connsiteY0-26" fmla="*/ 433035 h 433035"/>
                <a:gd name="connsiteX1-27" fmla="*/ 0 w 581980"/>
                <a:gd name="connsiteY1-28" fmla="*/ 0 h 433035"/>
                <a:gd name="connsiteX2-29" fmla="*/ 581980 w 581980"/>
                <a:gd name="connsiteY2-30" fmla="*/ 80887 h 433035"/>
                <a:gd name="connsiteX3-31" fmla="*/ 388644 w 581980"/>
                <a:gd name="connsiteY3-32" fmla="*/ 433035 h 433035"/>
                <a:gd name="connsiteX0-33" fmla="*/ 388644 w 398508"/>
                <a:gd name="connsiteY0-34" fmla="*/ 433035 h 433035"/>
                <a:gd name="connsiteX1-35" fmla="*/ 0 w 398508"/>
                <a:gd name="connsiteY1-36" fmla="*/ 0 h 433035"/>
                <a:gd name="connsiteX2-37" fmla="*/ 398508 w 398508"/>
                <a:gd name="connsiteY2-38" fmla="*/ 36498 h 433035"/>
                <a:gd name="connsiteX3-39" fmla="*/ 388644 w 398508"/>
                <a:gd name="connsiteY3-40" fmla="*/ 433035 h 433035"/>
                <a:gd name="connsiteX0-41" fmla="*/ 308745 w 398508"/>
                <a:gd name="connsiteY0-42" fmla="*/ 80887 h 80887"/>
                <a:gd name="connsiteX1-43" fmla="*/ 0 w 398508"/>
                <a:gd name="connsiteY1-44" fmla="*/ 0 h 80887"/>
                <a:gd name="connsiteX2-45" fmla="*/ 398508 w 398508"/>
                <a:gd name="connsiteY2-46" fmla="*/ 36498 h 80887"/>
                <a:gd name="connsiteX3-47" fmla="*/ 308745 w 398508"/>
                <a:gd name="connsiteY3-48" fmla="*/ 80887 h 80887"/>
                <a:gd name="connsiteX0-49" fmla="*/ 308745 w 398508"/>
                <a:gd name="connsiteY0-50" fmla="*/ 106296 h 106296"/>
                <a:gd name="connsiteX1-51" fmla="*/ 0 w 398508"/>
                <a:gd name="connsiteY1-52" fmla="*/ 25409 h 106296"/>
                <a:gd name="connsiteX2-53" fmla="*/ 398508 w 398508"/>
                <a:gd name="connsiteY2-54" fmla="*/ 61907 h 106296"/>
                <a:gd name="connsiteX3-55" fmla="*/ 308745 w 398508"/>
                <a:gd name="connsiteY3-56" fmla="*/ 106296 h 106296"/>
                <a:gd name="connsiteX0-57" fmla="*/ 308745 w 398508"/>
                <a:gd name="connsiteY0-58" fmla="*/ 124793 h 124793"/>
                <a:gd name="connsiteX1-59" fmla="*/ 0 w 398508"/>
                <a:gd name="connsiteY1-60" fmla="*/ 43906 h 124793"/>
                <a:gd name="connsiteX2-61" fmla="*/ 398508 w 398508"/>
                <a:gd name="connsiteY2-62" fmla="*/ 80404 h 124793"/>
                <a:gd name="connsiteX3-63" fmla="*/ 308745 w 398508"/>
                <a:gd name="connsiteY3-64" fmla="*/ 124793 h 124793"/>
                <a:gd name="connsiteX0-65" fmla="*/ 308745 w 398508"/>
                <a:gd name="connsiteY0-66" fmla="*/ 124793 h 124793"/>
                <a:gd name="connsiteX1-67" fmla="*/ 0 w 398508"/>
                <a:gd name="connsiteY1-68" fmla="*/ 43906 h 124793"/>
                <a:gd name="connsiteX2-69" fmla="*/ 398508 w 398508"/>
                <a:gd name="connsiteY2-70" fmla="*/ 80404 h 124793"/>
                <a:gd name="connsiteX3-71" fmla="*/ 308745 w 398508"/>
                <a:gd name="connsiteY3-72" fmla="*/ 124793 h 124793"/>
                <a:gd name="connsiteX0-73" fmla="*/ 308745 w 398508"/>
                <a:gd name="connsiteY0-74" fmla="*/ 124793 h 124793"/>
                <a:gd name="connsiteX1-75" fmla="*/ 0 w 398508"/>
                <a:gd name="connsiteY1-76" fmla="*/ 43906 h 124793"/>
                <a:gd name="connsiteX2-77" fmla="*/ 398508 w 398508"/>
                <a:gd name="connsiteY2-78" fmla="*/ 80404 h 124793"/>
                <a:gd name="connsiteX3-79" fmla="*/ 308745 w 398508"/>
                <a:gd name="connsiteY3-80" fmla="*/ 124793 h 124793"/>
                <a:gd name="connsiteX0-81" fmla="*/ 308745 w 398508"/>
                <a:gd name="connsiteY0-82" fmla="*/ 120620 h 120620"/>
                <a:gd name="connsiteX1-83" fmla="*/ 0 w 398508"/>
                <a:gd name="connsiteY1-84" fmla="*/ 48611 h 120620"/>
                <a:gd name="connsiteX2-85" fmla="*/ 398508 w 398508"/>
                <a:gd name="connsiteY2-86" fmla="*/ 76231 h 120620"/>
                <a:gd name="connsiteX3-87" fmla="*/ 308745 w 398508"/>
                <a:gd name="connsiteY3-88" fmla="*/ 120620 h 120620"/>
                <a:gd name="connsiteX0-89" fmla="*/ 308745 w 407386"/>
                <a:gd name="connsiteY0-90" fmla="*/ 122261 h 122261"/>
                <a:gd name="connsiteX1-91" fmla="*/ 0 w 407386"/>
                <a:gd name="connsiteY1-92" fmla="*/ 50252 h 122261"/>
                <a:gd name="connsiteX2-93" fmla="*/ 407386 w 407386"/>
                <a:gd name="connsiteY2-94" fmla="*/ 74913 h 122261"/>
                <a:gd name="connsiteX3-95" fmla="*/ 308745 w 407386"/>
                <a:gd name="connsiteY3-96" fmla="*/ 122261 h 122261"/>
                <a:gd name="connsiteX0-97" fmla="*/ 308745 w 407386"/>
                <a:gd name="connsiteY0-98" fmla="*/ 119890 h 119890"/>
                <a:gd name="connsiteX1-99" fmla="*/ 0 w 407386"/>
                <a:gd name="connsiteY1-100" fmla="*/ 47881 h 119890"/>
                <a:gd name="connsiteX2-101" fmla="*/ 407386 w 407386"/>
                <a:gd name="connsiteY2-102" fmla="*/ 72542 h 119890"/>
                <a:gd name="connsiteX3-103" fmla="*/ 308745 w 407386"/>
                <a:gd name="connsiteY3-104" fmla="*/ 119890 h 119890"/>
                <a:gd name="connsiteX0-105" fmla="*/ 308745 w 407386"/>
                <a:gd name="connsiteY0-106" fmla="*/ 124101 h 124101"/>
                <a:gd name="connsiteX1-107" fmla="*/ 0 w 407386"/>
                <a:gd name="connsiteY1-108" fmla="*/ 52092 h 124101"/>
                <a:gd name="connsiteX2-109" fmla="*/ 407386 w 407386"/>
                <a:gd name="connsiteY2-110" fmla="*/ 76753 h 124101"/>
                <a:gd name="connsiteX3-111" fmla="*/ 308745 w 407386"/>
                <a:gd name="connsiteY3-112" fmla="*/ 124101 h 124101"/>
                <a:gd name="connsiteX0-113" fmla="*/ 296650 w 395291"/>
                <a:gd name="connsiteY0-114" fmla="*/ 124101 h 124101"/>
                <a:gd name="connsiteX1-115" fmla="*/ 0 w 395291"/>
                <a:gd name="connsiteY1-116" fmla="*/ 52092 h 124101"/>
                <a:gd name="connsiteX2-117" fmla="*/ 395291 w 395291"/>
                <a:gd name="connsiteY2-118" fmla="*/ 76753 h 124101"/>
                <a:gd name="connsiteX3-119" fmla="*/ 296650 w 395291"/>
                <a:gd name="connsiteY3-120" fmla="*/ 124101 h 124101"/>
                <a:gd name="connsiteX0-121" fmla="*/ 294231 w 392872"/>
                <a:gd name="connsiteY0-122" fmla="*/ 121842 h 121842"/>
                <a:gd name="connsiteX1-123" fmla="*/ 0 w 392872"/>
                <a:gd name="connsiteY1-124" fmla="*/ 54671 h 121842"/>
                <a:gd name="connsiteX2-125" fmla="*/ 392872 w 392872"/>
                <a:gd name="connsiteY2-126" fmla="*/ 74494 h 121842"/>
                <a:gd name="connsiteX3-127" fmla="*/ 294231 w 392872"/>
                <a:gd name="connsiteY3-128" fmla="*/ 121842 h 121842"/>
                <a:gd name="connsiteX0-129" fmla="*/ 289393 w 392872"/>
                <a:gd name="connsiteY0-130" fmla="*/ 121842 h 121842"/>
                <a:gd name="connsiteX1-131" fmla="*/ 0 w 392872"/>
                <a:gd name="connsiteY1-132" fmla="*/ 54671 h 121842"/>
                <a:gd name="connsiteX2-133" fmla="*/ 392872 w 392872"/>
                <a:gd name="connsiteY2-134" fmla="*/ 74494 h 121842"/>
                <a:gd name="connsiteX3-135" fmla="*/ 289393 w 392872"/>
                <a:gd name="connsiteY3-136" fmla="*/ 121842 h 121842"/>
              </a:gdLst>
              <a:ahLst/>
              <a:cxnLst>
                <a:cxn ang="0">
                  <a:pos x="connsiteX0-129" y="connsiteY0-130"/>
                </a:cxn>
                <a:cxn ang="0">
                  <a:pos x="connsiteX1-131" y="connsiteY1-132"/>
                </a:cxn>
                <a:cxn ang="0">
                  <a:pos x="connsiteX2-133" y="connsiteY2-134"/>
                </a:cxn>
                <a:cxn ang="0">
                  <a:pos x="connsiteX3-135" y="connsiteY3-136"/>
                </a:cxn>
              </a:cxnLst>
              <a:rect l="l" t="t" r="r" b="b"/>
              <a:pathLst>
                <a:path w="392872" h="121842">
                  <a:moveTo>
                    <a:pt x="289393" y="121842"/>
                  </a:moveTo>
                  <a:cubicBezTo>
                    <a:pt x="221989" y="91921"/>
                    <a:pt x="153222" y="40204"/>
                    <a:pt x="0" y="54671"/>
                  </a:cubicBezTo>
                  <a:cubicBezTo>
                    <a:pt x="132836" y="-1226"/>
                    <a:pt x="209729" y="-41244"/>
                    <a:pt x="392872" y="74494"/>
                  </a:cubicBezTo>
                  <a:lnTo>
                    <a:pt x="289393" y="121842"/>
                  </a:lnTo>
                  <a:close/>
                </a:path>
              </a:pathLst>
            </a:custGeom>
            <a:gradFill flip="none" rotWithShape="1">
              <a:gsLst>
                <a:gs pos="0">
                  <a:srgbClr val="41A3DF">
                    <a:shade val="30000"/>
                    <a:satMod val="115000"/>
                  </a:srgbClr>
                </a:gs>
                <a:gs pos="50000">
                  <a:srgbClr val="41A3DF">
                    <a:shade val="67500"/>
                    <a:satMod val="115000"/>
                  </a:srgbClr>
                </a:gs>
                <a:gs pos="100000">
                  <a:srgbClr val="41A3DF">
                    <a:shade val="100000"/>
                    <a:satMod val="115000"/>
                  </a:srgbClr>
                </a:gs>
              </a:gsLst>
              <a:lin ang="2700000" scaled="1"/>
              <a:tileRect/>
            </a:gradFill>
            <a:ln w="6350" cap="flat" cmpd="sng" algn="ctr">
              <a:noFill/>
              <a:prstDash val="solid"/>
            </a:ln>
            <a:effectLst/>
          </p:spPr>
          <p:txBody>
            <a:bodyPr anchor="ctr"/>
            <a:lstStyle/>
            <a:p>
              <a:pPr algn="ctr" fontAlgn="auto">
                <a:spcBef>
                  <a:spcPts val="0"/>
                </a:spcBef>
                <a:spcAft>
                  <a:spcPts val="0"/>
                </a:spcAft>
                <a:buFontTx/>
                <a:buNone/>
                <a:defRPr/>
              </a:pPr>
              <a:endParaRPr lang="zh-CN" altLang="en-US" kern="0">
                <a:solidFill>
                  <a:prstClr val="white"/>
                </a:solidFill>
                <a:latin typeface="Calibri"/>
                <a:ea typeface="宋体"/>
              </a:endParaRPr>
            </a:p>
          </p:txBody>
        </p:sp>
        <p:sp>
          <p:nvSpPr>
            <p:cNvPr id="14" name="等腰三角形 3"/>
            <p:cNvSpPr/>
            <p:nvPr/>
          </p:nvSpPr>
          <p:spPr>
            <a:xfrm>
              <a:off x="3452996" y="3522877"/>
              <a:ext cx="520844" cy="659639"/>
            </a:xfrm>
            <a:custGeom>
              <a:avLst/>
              <a:gdLst>
                <a:gd name="connsiteX0" fmla="*/ 0 w 189735"/>
                <a:gd name="connsiteY0" fmla="*/ 216024 h 216024"/>
                <a:gd name="connsiteX1" fmla="*/ 94868 w 189735"/>
                <a:gd name="connsiteY1" fmla="*/ 0 h 216024"/>
                <a:gd name="connsiteX2" fmla="*/ 189735 w 189735"/>
                <a:gd name="connsiteY2" fmla="*/ 216024 h 216024"/>
                <a:gd name="connsiteX3" fmla="*/ 0 w 189735"/>
                <a:gd name="connsiteY3" fmla="*/ 216024 h 216024"/>
                <a:gd name="connsiteX0-1" fmla="*/ 0 w 251878"/>
                <a:gd name="connsiteY0-2" fmla="*/ 216024 h 437965"/>
                <a:gd name="connsiteX1-3" fmla="*/ 94868 w 251878"/>
                <a:gd name="connsiteY1-4" fmla="*/ 0 h 437965"/>
                <a:gd name="connsiteX2-5" fmla="*/ 251878 w 251878"/>
                <a:gd name="connsiteY2-6" fmla="*/ 437965 h 437965"/>
                <a:gd name="connsiteX3-7" fmla="*/ 0 w 251878"/>
                <a:gd name="connsiteY3-8" fmla="*/ 216024 h 437965"/>
                <a:gd name="connsiteX0-9" fmla="*/ 0 w 334565"/>
                <a:gd name="connsiteY0-10" fmla="*/ 68063 h 290004"/>
                <a:gd name="connsiteX1-11" fmla="*/ 334565 w 334565"/>
                <a:gd name="connsiteY1-12" fmla="*/ 0 h 290004"/>
                <a:gd name="connsiteX2-13" fmla="*/ 251878 w 334565"/>
                <a:gd name="connsiteY2-14" fmla="*/ 290004 h 290004"/>
                <a:gd name="connsiteX3-15" fmla="*/ 0 w 334565"/>
                <a:gd name="connsiteY3-16" fmla="*/ 68063 h 290004"/>
                <a:gd name="connsiteX0-17" fmla="*/ 0 w 284258"/>
                <a:gd name="connsiteY0-18" fmla="*/ 0 h 361024"/>
                <a:gd name="connsiteX1-19" fmla="*/ 284258 w 284258"/>
                <a:gd name="connsiteY1-20" fmla="*/ 71020 h 361024"/>
                <a:gd name="connsiteX2-21" fmla="*/ 201771 w 284258"/>
                <a:gd name="connsiteY2-22" fmla="*/ 361024 h 361024"/>
                <a:gd name="connsiteX3-23" fmla="*/ 0 w 284258"/>
                <a:gd name="connsiteY3-24" fmla="*/ 0 h 361024"/>
                <a:gd name="connsiteX0-25" fmla="*/ 0 w 284258"/>
                <a:gd name="connsiteY0-26" fmla="*/ 2249 h 363273"/>
                <a:gd name="connsiteX1-27" fmla="*/ 284258 w 284258"/>
                <a:gd name="connsiteY1-28" fmla="*/ 73269 h 363273"/>
                <a:gd name="connsiteX2-29" fmla="*/ 201771 w 284258"/>
                <a:gd name="connsiteY2-30" fmla="*/ 363273 h 363273"/>
                <a:gd name="connsiteX3-31" fmla="*/ 0 w 284258"/>
                <a:gd name="connsiteY3-32" fmla="*/ 2249 h 363273"/>
                <a:gd name="connsiteX0-33" fmla="*/ 0 w 284258"/>
                <a:gd name="connsiteY0-34" fmla="*/ 4268 h 365292"/>
                <a:gd name="connsiteX1-35" fmla="*/ 284258 w 284258"/>
                <a:gd name="connsiteY1-36" fmla="*/ 75288 h 365292"/>
                <a:gd name="connsiteX2-37" fmla="*/ 201771 w 284258"/>
                <a:gd name="connsiteY2-38" fmla="*/ 365292 h 365292"/>
                <a:gd name="connsiteX3-39" fmla="*/ 0 w 284258"/>
                <a:gd name="connsiteY3-40" fmla="*/ 4268 h 365292"/>
                <a:gd name="connsiteX0-41" fmla="*/ 0 w 284258"/>
                <a:gd name="connsiteY0-42" fmla="*/ 5400 h 366424"/>
                <a:gd name="connsiteX1-43" fmla="*/ 284258 w 284258"/>
                <a:gd name="connsiteY1-44" fmla="*/ 76420 h 366424"/>
                <a:gd name="connsiteX2-45" fmla="*/ 201771 w 284258"/>
                <a:gd name="connsiteY2-46" fmla="*/ 366424 h 366424"/>
                <a:gd name="connsiteX3-47" fmla="*/ 0 w 284258"/>
                <a:gd name="connsiteY3-48" fmla="*/ 5400 h 366424"/>
                <a:gd name="connsiteX0-49" fmla="*/ 0 w 291515"/>
                <a:gd name="connsiteY0-50" fmla="*/ 5150 h 366174"/>
                <a:gd name="connsiteX1-51" fmla="*/ 291515 w 291515"/>
                <a:gd name="connsiteY1-52" fmla="*/ 78589 h 366174"/>
                <a:gd name="connsiteX2-53" fmla="*/ 201771 w 291515"/>
                <a:gd name="connsiteY2-54" fmla="*/ 366174 h 366174"/>
                <a:gd name="connsiteX3-55" fmla="*/ 0 w 291515"/>
                <a:gd name="connsiteY3-56" fmla="*/ 5150 h 366174"/>
                <a:gd name="connsiteX0-57" fmla="*/ 0 w 289096"/>
                <a:gd name="connsiteY0-58" fmla="*/ 5400 h 366424"/>
                <a:gd name="connsiteX1-59" fmla="*/ 289096 w 289096"/>
                <a:gd name="connsiteY1-60" fmla="*/ 76420 h 366424"/>
                <a:gd name="connsiteX2-61" fmla="*/ 201771 w 289096"/>
                <a:gd name="connsiteY2-62" fmla="*/ 366424 h 366424"/>
                <a:gd name="connsiteX3-63" fmla="*/ 0 w 289096"/>
                <a:gd name="connsiteY3-64" fmla="*/ 5400 h 366424"/>
              </a:gdLst>
              <a:ahLst/>
              <a:cxnLst>
                <a:cxn ang="0">
                  <a:pos x="connsiteX0-57" y="connsiteY0-58"/>
                </a:cxn>
                <a:cxn ang="0">
                  <a:pos x="connsiteX1-59" y="connsiteY1-60"/>
                </a:cxn>
                <a:cxn ang="0">
                  <a:pos x="connsiteX2-61" y="connsiteY2-62"/>
                </a:cxn>
                <a:cxn ang="0">
                  <a:pos x="connsiteX3-63" y="connsiteY3-64"/>
                </a:cxn>
              </a:cxnLst>
              <a:rect l="l" t="t" r="r" b="b"/>
              <a:pathLst>
                <a:path w="289096" h="366424">
                  <a:moveTo>
                    <a:pt x="0" y="5400"/>
                  </a:moveTo>
                  <a:cubicBezTo>
                    <a:pt x="112509" y="-12357"/>
                    <a:pt x="223935" y="14277"/>
                    <a:pt x="289096" y="76420"/>
                  </a:cubicBezTo>
                  <a:lnTo>
                    <a:pt x="201771" y="366424"/>
                  </a:lnTo>
                  <a:lnTo>
                    <a:pt x="0" y="5400"/>
                  </a:lnTo>
                  <a:close/>
                </a:path>
              </a:pathLst>
            </a:custGeom>
            <a:gradFill flip="none" rotWithShape="1">
              <a:gsLst>
                <a:gs pos="0">
                  <a:srgbClr val="41A3DF">
                    <a:shade val="30000"/>
                    <a:satMod val="115000"/>
                  </a:srgbClr>
                </a:gs>
                <a:gs pos="50000">
                  <a:srgbClr val="41A3DF">
                    <a:shade val="67500"/>
                    <a:satMod val="115000"/>
                  </a:srgbClr>
                </a:gs>
                <a:gs pos="100000">
                  <a:srgbClr val="41A3DF">
                    <a:shade val="100000"/>
                    <a:satMod val="115000"/>
                  </a:srgbClr>
                </a:gs>
              </a:gsLst>
              <a:lin ang="2700000" scaled="1"/>
              <a:tileRect/>
            </a:gradFill>
            <a:ln w="6350" cap="flat" cmpd="sng" algn="ctr">
              <a:noFill/>
              <a:prstDash val="solid"/>
            </a:ln>
            <a:effectLst/>
          </p:spPr>
          <p:txBody>
            <a:bodyPr anchor="ctr"/>
            <a:lstStyle/>
            <a:p>
              <a:pPr algn="ctr" fontAlgn="auto">
                <a:spcBef>
                  <a:spcPts val="0"/>
                </a:spcBef>
                <a:spcAft>
                  <a:spcPts val="0"/>
                </a:spcAft>
                <a:buFontTx/>
                <a:buNone/>
                <a:defRPr/>
              </a:pPr>
              <a:endParaRPr lang="zh-CN" altLang="en-US" kern="0">
                <a:solidFill>
                  <a:prstClr val="white"/>
                </a:solidFill>
                <a:latin typeface="Calibri"/>
                <a:ea typeface="宋体"/>
              </a:endParaRPr>
            </a:p>
          </p:txBody>
        </p:sp>
      </p:grpSp>
      <p:grpSp>
        <p:nvGrpSpPr>
          <p:cNvPr id="15" name="组合 14"/>
          <p:cNvGrpSpPr>
            <a:grpSpLocks/>
          </p:cNvGrpSpPr>
          <p:nvPr/>
        </p:nvGrpSpPr>
        <p:grpSpPr bwMode="auto">
          <a:xfrm>
            <a:off x="3214688" y="2911475"/>
            <a:ext cx="1497012" cy="909638"/>
            <a:chOff x="3053261" y="2691295"/>
            <a:chExt cx="1496532" cy="910709"/>
          </a:xfrm>
        </p:grpSpPr>
        <p:sp>
          <p:nvSpPr>
            <p:cNvPr id="16" name="矩形 5"/>
            <p:cNvSpPr/>
            <p:nvPr/>
          </p:nvSpPr>
          <p:spPr>
            <a:xfrm>
              <a:off x="3054847" y="2783478"/>
              <a:ext cx="1117242" cy="818526"/>
            </a:xfrm>
            <a:custGeom>
              <a:avLst/>
              <a:gdLst>
                <a:gd name="connsiteX0" fmla="*/ 0 w 360040"/>
                <a:gd name="connsiteY0" fmla="*/ 0 h 216024"/>
                <a:gd name="connsiteX1" fmla="*/ 360040 w 360040"/>
                <a:gd name="connsiteY1" fmla="*/ 0 h 216024"/>
                <a:gd name="connsiteX2" fmla="*/ 360040 w 360040"/>
                <a:gd name="connsiteY2" fmla="*/ 216024 h 216024"/>
                <a:gd name="connsiteX3" fmla="*/ 0 w 360040"/>
                <a:gd name="connsiteY3" fmla="*/ 216024 h 216024"/>
                <a:gd name="connsiteX4" fmla="*/ 0 w 360040"/>
                <a:gd name="connsiteY4" fmla="*/ 0 h 216024"/>
                <a:gd name="connsiteX0-1" fmla="*/ 0 w 1250767"/>
                <a:gd name="connsiteY0-2" fmla="*/ 0 h 535620"/>
                <a:gd name="connsiteX1-3" fmla="*/ 1250767 w 1250767"/>
                <a:gd name="connsiteY1-4" fmla="*/ 319596 h 535620"/>
                <a:gd name="connsiteX2-5" fmla="*/ 1250767 w 1250767"/>
                <a:gd name="connsiteY2-6" fmla="*/ 535620 h 535620"/>
                <a:gd name="connsiteX3-7" fmla="*/ 890727 w 1250767"/>
                <a:gd name="connsiteY3-8" fmla="*/ 535620 h 535620"/>
                <a:gd name="connsiteX4-9" fmla="*/ 0 w 1250767"/>
                <a:gd name="connsiteY4-10" fmla="*/ 0 h 535620"/>
                <a:gd name="connsiteX0-11" fmla="*/ 0 w 1250767"/>
                <a:gd name="connsiteY0-12" fmla="*/ 0 h 535620"/>
                <a:gd name="connsiteX1-13" fmla="*/ 1250767 w 1250767"/>
                <a:gd name="connsiteY1-14" fmla="*/ 319596 h 535620"/>
                <a:gd name="connsiteX2-15" fmla="*/ 1250767 w 1250767"/>
                <a:gd name="connsiteY2-16" fmla="*/ 535620 h 535620"/>
                <a:gd name="connsiteX3-17" fmla="*/ 192350 w 1250767"/>
                <a:gd name="connsiteY3-18" fmla="*/ 343270 h 535620"/>
                <a:gd name="connsiteX4-19" fmla="*/ 0 w 1250767"/>
                <a:gd name="connsiteY4-20" fmla="*/ 0 h 535620"/>
                <a:gd name="connsiteX0-21" fmla="*/ 0 w 1250767"/>
                <a:gd name="connsiteY0-22" fmla="*/ 0 h 535620"/>
                <a:gd name="connsiteX1-23" fmla="*/ 611574 w 1250767"/>
                <a:gd name="connsiteY1-24" fmla="*/ 136124 h 535620"/>
                <a:gd name="connsiteX2-25" fmla="*/ 1250767 w 1250767"/>
                <a:gd name="connsiteY2-26" fmla="*/ 535620 h 535620"/>
                <a:gd name="connsiteX3-27" fmla="*/ 192350 w 1250767"/>
                <a:gd name="connsiteY3-28" fmla="*/ 343270 h 535620"/>
                <a:gd name="connsiteX4-29" fmla="*/ 0 w 1250767"/>
                <a:gd name="connsiteY4-30" fmla="*/ 0 h 535620"/>
                <a:gd name="connsiteX0-31" fmla="*/ 0 w 611574"/>
                <a:gd name="connsiteY0-32" fmla="*/ 0 h 435006"/>
                <a:gd name="connsiteX1-33" fmla="*/ 611574 w 611574"/>
                <a:gd name="connsiteY1-34" fmla="*/ 136124 h 435006"/>
                <a:gd name="connsiteX2-35" fmla="*/ 531675 w 611574"/>
                <a:gd name="connsiteY2-36" fmla="*/ 435006 h 435006"/>
                <a:gd name="connsiteX3-37" fmla="*/ 192350 w 611574"/>
                <a:gd name="connsiteY3-38" fmla="*/ 343270 h 435006"/>
                <a:gd name="connsiteX4-39" fmla="*/ 0 w 611574"/>
                <a:gd name="connsiteY4-40" fmla="*/ 0 h 435006"/>
                <a:gd name="connsiteX0-41" fmla="*/ 0 w 611574"/>
                <a:gd name="connsiteY0-42" fmla="*/ 0 h 435006"/>
                <a:gd name="connsiteX1-43" fmla="*/ 611574 w 611574"/>
                <a:gd name="connsiteY1-44" fmla="*/ 136124 h 435006"/>
                <a:gd name="connsiteX2-45" fmla="*/ 531675 w 611574"/>
                <a:gd name="connsiteY2-46" fmla="*/ 435006 h 435006"/>
                <a:gd name="connsiteX3-47" fmla="*/ 192350 w 611574"/>
                <a:gd name="connsiteY3-48" fmla="*/ 343270 h 435006"/>
                <a:gd name="connsiteX4-49" fmla="*/ 0 w 611574"/>
                <a:gd name="connsiteY4-50" fmla="*/ 0 h 435006"/>
                <a:gd name="connsiteX0-51" fmla="*/ 0 w 611574"/>
                <a:gd name="connsiteY0-52" fmla="*/ 0 h 435006"/>
                <a:gd name="connsiteX1-53" fmla="*/ 611574 w 611574"/>
                <a:gd name="connsiteY1-54" fmla="*/ 136124 h 435006"/>
                <a:gd name="connsiteX2-55" fmla="*/ 531675 w 611574"/>
                <a:gd name="connsiteY2-56" fmla="*/ 435006 h 435006"/>
                <a:gd name="connsiteX3-57" fmla="*/ 192350 w 611574"/>
                <a:gd name="connsiteY3-58" fmla="*/ 343270 h 435006"/>
                <a:gd name="connsiteX4-59" fmla="*/ 0 w 611574"/>
                <a:gd name="connsiteY4-60" fmla="*/ 0 h 435006"/>
                <a:gd name="connsiteX0-61" fmla="*/ 0 w 611574"/>
                <a:gd name="connsiteY0-62" fmla="*/ 0 h 435006"/>
                <a:gd name="connsiteX1-63" fmla="*/ 611574 w 611574"/>
                <a:gd name="connsiteY1-64" fmla="*/ 136124 h 435006"/>
                <a:gd name="connsiteX2-65" fmla="*/ 531675 w 611574"/>
                <a:gd name="connsiteY2-66" fmla="*/ 435006 h 435006"/>
                <a:gd name="connsiteX3-67" fmla="*/ 192350 w 611574"/>
                <a:gd name="connsiteY3-68" fmla="*/ 343270 h 435006"/>
                <a:gd name="connsiteX4-69" fmla="*/ 0 w 611574"/>
                <a:gd name="connsiteY4-70" fmla="*/ 0 h 435006"/>
                <a:gd name="connsiteX0-71" fmla="*/ 0 w 611574"/>
                <a:gd name="connsiteY0-72" fmla="*/ 0 h 435006"/>
                <a:gd name="connsiteX1-73" fmla="*/ 611574 w 611574"/>
                <a:gd name="connsiteY1-74" fmla="*/ 136124 h 435006"/>
                <a:gd name="connsiteX2-75" fmla="*/ 531675 w 611574"/>
                <a:gd name="connsiteY2-76" fmla="*/ 435006 h 435006"/>
                <a:gd name="connsiteX3-77" fmla="*/ 192350 w 611574"/>
                <a:gd name="connsiteY3-78" fmla="*/ 343270 h 435006"/>
                <a:gd name="connsiteX4-79" fmla="*/ 0 w 611574"/>
                <a:gd name="connsiteY4-80" fmla="*/ 0 h 435006"/>
                <a:gd name="connsiteX0-81" fmla="*/ 0 w 611574"/>
                <a:gd name="connsiteY0-82" fmla="*/ 16975 h 451981"/>
                <a:gd name="connsiteX1-83" fmla="*/ 611574 w 611574"/>
                <a:gd name="connsiteY1-84" fmla="*/ 153099 h 451981"/>
                <a:gd name="connsiteX2-85" fmla="*/ 531675 w 611574"/>
                <a:gd name="connsiteY2-86" fmla="*/ 451981 h 451981"/>
                <a:gd name="connsiteX3-87" fmla="*/ 192350 w 611574"/>
                <a:gd name="connsiteY3-88" fmla="*/ 360245 h 451981"/>
                <a:gd name="connsiteX4-89" fmla="*/ 0 w 611574"/>
                <a:gd name="connsiteY4-90" fmla="*/ 16975 h 451981"/>
                <a:gd name="connsiteX0-91" fmla="*/ 0 w 611574"/>
                <a:gd name="connsiteY0-92" fmla="*/ 13790 h 448796"/>
                <a:gd name="connsiteX1-93" fmla="*/ 611574 w 611574"/>
                <a:gd name="connsiteY1-94" fmla="*/ 149914 h 448796"/>
                <a:gd name="connsiteX2-95" fmla="*/ 531675 w 611574"/>
                <a:gd name="connsiteY2-96" fmla="*/ 448796 h 448796"/>
                <a:gd name="connsiteX3-97" fmla="*/ 192350 w 611574"/>
                <a:gd name="connsiteY3-98" fmla="*/ 357060 h 448796"/>
                <a:gd name="connsiteX4-99" fmla="*/ 0 w 611574"/>
                <a:gd name="connsiteY4-100" fmla="*/ 13790 h 448796"/>
                <a:gd name="connsiteX0-101" fmla="*/ 0 w 623185"/>
                <a:gd name="connsiteY0-102" fmla="*/ 13790 h 448796"/>
                <a:gd name="connsiteX1-103" fmla="*/ 623185 w 623185"/>
                <a:gd name="connsiteY1-104" fmla="*/ 149914 h 448796"/>
                <a:gd name="connsiteX2-105" fmla="*/ 531675 w 623185"/>
                <a:gd name="connsiteY2-106" fmla="*/ 448796 h 448796"/>
                <a:gd name="connsiteX3-107" fmla="*/ 192350 w 623185"/>
                <a:gd name="connsiteY3-108" fmla="*/ 357060 h 448796"/>
                <a:gd name="connsiteX4-109" fmla="*/ 0 w 623185"/>
                <a:gd name="connsiteY4-110" fmla="*/ 13790 h 448796"/>
                <a:gd name="connsiteX0-111" fmla="*/ 0 w 623185"/>
                <a:gd name="connsiteY0-112" fmla="*/ 19257 h 454263"/>
                <a:gd name="connsiteX1-113" fmla="*/ 623185 w 623185"/>
                <a:gd name="connsiteY1-114" fmla="*/ 155381 h 454263"/>
                <a:gd name="connsiteX2-115" fmla="*/ 531675 w 623185"/>
                <a:gd name="connsiteY2-116" fmla="*/ 454263 h 454263"/>
                <a:gd name="connsiteX3-117" fmla="*/ 192350 w 623185"/>
                <a:gd name="connsiteY3-118" fmla="*/ 362527 h 454263"/>
                <a:gd name="connsiteX4-119" fmla="*/ 0 w 623185"/>
                <a:gd name="connsiteY4-120" fmla="*/ 19257 h 454263"/>
                <a:gd name="connsiteX0-121" fmla="*/ 0 w 620282"/>
                <a:gd name="connsiteY0-122" fmla="*/ 20220 h 455226"/>
                <a:gd name="connsiteX1-123" fmla="*/ 620282 w 620282"/>
                <a:gd name="connsiteY1-124" fmla="*/ 147635 h 455226"/>
                <a:gd name="connsiteX2-125" fmla="*/ 531675 w 620282"/>
                <a:gd name="connsiteY2-126" fmla="*/ 455226 h 455226"/>
                <a:gd name="connsiteX3-127" fmla="*/ 192350 w 620282"/>
                <a:gd name="connsiteY3-128" fmla="*/ 363490 h 455226"/>
                <a:gd name="connsiteX4-129" fmla="*/ 0 w 620282"/>
                <a:gd name="connsiteY4-130" fmla="*/ 20220 h 455226"/>
                <a:gd name="connsiteX0-131" fmla="*/ 0 w 620282"/>
                <a:gd name="connsiteY0-132" fmla="*/ 19569 h 454575"/>
                <a:gd name="connsiteX1-133" fmla="*/ 620282 w 620282"/>
                <a:gd name="connsiteY1-134" fmla="*/ 152790 h 454575"/>
                <a:gd name="connsiteX2-135" fmla="*/ 531675 w 620282"/>
                <a:gd name="connsiteY2-136" fmla="*/ 454575 h 454575"/>
                <a:gd name="connsiteX3-137" fmla="*/ 192350 w 620282"/>
                <a:gd name="connsiteY3-138" fmla="*/ 362839 h 454575"/>
                <a:gd name="connsiteX4-139" fmla="*/ 0 w 620282"/>
                <a:gd name="connsiteY4-140" fmla="*/ 19569 h 454575"/>
              </a:gdLst>
              <a:ahLst/>
              <a:cxnLst>
                <a:cxn ang="0">
                  <a:pos x="connsiteX0-131" y="connsiteY0-132"/>
                </a:cxn>
                <a:cxn ang="0">
                  <a:pos x="connsiteX1-133" y="connsiteY1-134"/>
                </a:cxn>
                <a:cxn ang="0">
                  <a:pos x="connsiteX2-135" y="connsiteY2-136"/>
                </a:cxn>
                <a:cxn ang="0">
                  <a:pos x="connsiteX3-137" y="connsiteY3-138"/>
                </a:cxn>
                <a:cxn ang="0">
                  <a:pos x="connsiteX4-139" y="connsiteY4-140"/>
                </a:cxn>
              </a:cxnLst>
              <a:rect l="l" t="t" r="r" b="b"/>
              <a:pathLst>
                <a:path w="620282" h="454575">
                  <a:moveTo>
                    <a:pt x="0" y="19569"/>
                  </a:moveTo>
                  <a:cubicBezTo>
                    <a:pt x="304415" y="-47224"/>
                    <a:pt x="502242" y="71905"/>
                    <a:pt x="620282" y="152790"/>
                  </a:cubicBezTo>
                  <a:lnTo>
                    <a:pt x="531675" y="454575"/>
                  </a:lnTo>
                  <a:cubicBezTo>
                    <a:pt x="415608" y="373689"/>
                    <a:pt x="311377" y="363825"/>
                    <a:pt x="192350" y="362839"/>
                  </a:cubicBezTo>
                  <a:lnTo>
                    <a:pt x="0" y="19569"/>
                  </a:lnTo>
                  <a:close/>
                </a:path>
              </a:pathLst>
            </a:custGeom>
            <a:gradFill flip="none" rotWithShape="1">
              <a:gsLst>
                <a:gs pos="28000">
                  <a:schemeClr val="bg2"/>
                </a:gs>
                <a:gs pos="86000">
                  <a:schemeClr val="tx2"/>
                </a:gs>
              </a:gsLst>
              <a:lin ang="15000000" scaled="0"/>
              <a:tileRect/>
            </a:gradFill>
            <a:ln w="1270" cap="flat" cmpd="sng" algn="ctr">
              <a:noFill/>
              <a:prstDash val="sysDot"/>
            </a:ln>
            <a:effectLst/>
          </p:spPr>
          <p:txBody>
            <a:bodyPr anchor="ctr"/>
            <a:lstStyle/>
            <a:p>
              <a:pPr algn="ctr" fontAlgn="auto">
                <a:spcBef>
                  <a:spcPts val="0"/>
                </a:spcBef>
                <a:spcAft>
                  <a:spcPts val="0"/>
                </a:spcAft>
                <a:buFontTx/>
                <a:buNone/>
                <a:defRPr/>
              </a:pPr>
              <a:endParaRPr lang="zh-CN" altLang="en-US" sz="1400" kern="0">
                <a:solidFill>
                  <a:prstClr val="white"/>
                </a:solidFill>
                <a:latin typeface="Calibri"/>
                <a:ea typeface="宋体"/>
              </a:endParaRPr>
            </a:p>
          </p:txBody>
        </p:sp>
        <p:sp>
          <p:nvSpPr>
            <p:cNvPr id="17" name="矩形 8"/>
            <p:cNvSpPr/>
            <p:nvPr/>
          </p:nvSpPr>
          <p:spPr>
            <a:xfrm>
              <a:off x="4008630" y="2899503"/>
              <a:ext cx="541163" cy="699322"/>
            </a:xfrm>
            <a:custGeom>
              <a:avLst/>
              <a:gdLst>
                <a:gd name="connsiteX0" fmla="*/ 0 w 144016"/>
                <a:gd name="connsiteY0" fmla="*/ 0 h 259426"/>
                <a:gd name="connsiteX1" fmla="*/ 144016 w 144016"/>
                <a:gd name="connsiteY1" fmla="*/ 0 h 259426"/>
                <a:gd name="connsiteX2" fmla="*/ 144016 w 144016"/>
                <a:gd name="connsiteY2" fmla="*/ 259426 h 259426"/>
                <a:gd name="connsiteX3" fmla="*/ 0 w 144016"/>
                <a:gd name="connsiteY3" fmla="*/ 259426 h 259426"/>
                <a:gd name="connsiteX4" fmla="*/ 0 w 144016"/>
                <a:gd name="connsiteY4" fmla="*/ 0 h 259426"/>
                <a:gd name="connsiteX0-1" fmla="*/ 0 w 481368"/>
                <a:gd name="connsiteY0-2" fmla="*/ 0 h 312692"/>
                <a:gd name="connsiteX1-3" fmla="*/ 481368 w 481368"/>
                <a:gd name="connsiteY1-4" fmla="*/ 53266 h 312692"/>
                <a:gd name="connsiteX2-5" fmla="*/ 481368 w 481368"/>
                <a:gd name="connsiteY2-6" fmla="*/ 312692 h 312692"/>
                <a:gd name="connsiteX3-7" fmla="*/ 337352 w 481368"/>
                <a:gd name="connsiteY3-8" fmla="*/ 312692 h 312692"/>
                <a:gd name="connsiteX4-9" fmla="*/ 0 w 481368"/>
                <a:gd name="connsiteY4-10" fmla="*/ 0 h 312692"/>
                <a:gd name="connsiteX0-11" fmla="*/ 0 w 481368"/>
                <a:gd name="connsiteY0-12" fmla="*/ 79899 h 392591"/>
                <a:gd name="connsiteX1-13" fmla="*/ 197283 w 481368"/>
                <a:gd name="connsiteY1-14" fmla="*/ 0 h 392591"/>
                <a:gd name="connsiteX2-15" fmla="*/ 481368 w 481368"/>
                <a:gd name="connsiteY2-16" fmla="*/ 392591 h 392591"/>
                <a:gd name="connsiteX3-17" fmla="*/ 337352 w 481368"/>
                <a:gd name="connsiteY3-18" fmla="*/ 392591 h 392591"/>
                <a:gd name="connsiteX4-19" fmla="*/ 0 w 481368"/>
                <a:gd name="connsiteY4-20" fmla="*/ 79899 h 392591"/>
                <a:gd name="connsiteX0-21" fmla="*/ 88776 w 570144"/>
                <a:gd name="connsiteY0-22" fmla="*/ 79899 h 392591"/>
                <a:gd name="connsiteX1-23" fmla="*/ 286059 w 570144"/>
                <a:gd name="connsiteY1-24" fmla="*/ 0 h 392591"/>
                <a:gd name="connsiteX2-25" fmla="*/ 570144 w 570144"/>
                <a:gd name="connsiteY2-26" fmla="*/ 392591 h 392591"/>
                <a:gd name="connsiteX3-27" fmla="*/ 0 w 570144"/>
                <a:gd name="connsiteY3-28" fmla="*/ 383713 h 392591"/>
                <a:gd name="connsiteX4-29" fmla="*/ 88776 w 570144"/>
                <a:gd name="connsiteY4-30" fmla="*/ 79899 h 392591"/>
                <a:gd name="connsiteX0-31" fmla="*/ 88776 w 286059"/>
                <a:gd name="connsiteY0-32" fmla="*/ 79899 h 383713"/>
                <a:gd name="connsiteX1-33" fmla="*/ 286059 w 286059"/>
                <a:gd name="connsiteY1-34" fmla="*/ 0 h 383713"/>
                <a:gd name="connsiteX2-35" fmla="*/ 105546 w 286059"/>
                <a:gd name="connsiteY2-36" fmla="*/ 327488 h 383713"/>
                <a:gd name="connsiteX3-37" fmla="*/ 0 w 286059"/>
                <a:gd name="connsiteY3-38" fmla="*/ 383713 h 383713"/>
                <a:gd name="connsiteX4-39" fmla="*/ 88776 w 286059"/>
                <a:gd name="connsiteY4-40" fmla="*/ 79899 h 383713"/>
                <a:gd name="connsiteX0-41" fmla="*/ 80067 w 286059"/>
                <a:gd name="connsiteY0-42" fmla="*/ 91510 h 383713"/>
                <a:gd name="connsiteX1-43" fmla="*/ 286059 w 286059"/>
                <a:gd name="connsiteY1-44" fmla="*/ 0 h 383713"/>
                <a:gd name="connsiteX2-45" fmla="*/ 105546 w 286059"/>
                <a:gd name="connsiteY2-46" fmla="*/ 327488 h 383713"/>
                <a:gd name="connsiteX3-47" fmla="*/ 0 w 286059"/>
                <a:gd name="connsiteY3-48" fmla="*/ 383713 h 383713"/>
                <a:gd name="connsiteX4-49" fmla="*/ 80067 w 286059"/>
                <a:gd name="connsiteY4-50" fmla="*/ 91510 h 383713"/>
                <a:gd name="connsiteX0-51" fmla="*/ 87324 w 293316"/>
                <a:gd name="connsiteY0-52" fmla="*/ 91510 h 390970"/>
                <a:gd name="connsiteX1-53" fmla="*/ 293316 w 293316"/>
                <a:gd name="connsiteY1-54" fmla="*/ 0 h 390970"/>
                <a:gd name="connsiteX2-55" fmla="*/ 112803 w 293316"/>
                <a:gd name="connsiteY2-56" fmla="*/ 327488 h 390970"/>
                <a:gd name="connsiteX3-57" fmla="*/ 0 w 293316"/>
                <a:gd name="connsiteY3-58" fmla="*/ 390970 h 390970"/>
                <a:gd name="connsiteX4-59" fmla="*/ 87324 w 293316"/>
                <a:gd name="connsiteY4-60" fmla="*/ 91510 h 390970"/>
                <a:gd name="connsiteX0-61" fmla="*/ 87324 w 295735"/>
                <a:gd name="connsiteY0-62" fmla="*/ 89091 h 388551"/>
                <a:gd name="connsiteX1-63" fmla="*/ 295735 w 295735"/>
                <a:gd name="connsiteY1-64" fmla="*/ 0 h 388551"/>
                <a:gd name="connsiteX2-65" fmla="*/ 112803 w 295735"/>
                <a:gd name="connsiteY2-66" fmla="*/ 325069 h 388551"/>
                <a:gd name="connsiteX3-67" fmla="*/ 0 w 295735"/>
                <a:gd name="connsiteY3-68" fmla="*/ 388551 h 388551"/>
                <a:gd name="connsiteX4-69" fmla="*/ 87324 w 295735"/>
                <a:gd name="connsiteY4-70" fmla="*/ 89091 h 388551"/>
                <a:gd name="connsiteX0-71" fmla="*/ 87324 w 300573"/>
                <a:gd name="connsiteY0-72" fmla="*/ 89091 h 388551"/>
                <a:gd name="connsiteX1-73" fmla="*/ 300573 w 300573"/>
                <a:gd name="connsiteY1-74" fmla="*/ 0 h 388551"/>
                <a:gd name="connsiteX2-75" fmla="*/ 112803 w 300573"/>
                <a:gd name="connsiteY2-76" fmla="*/ 325069 h 388551"/>
                <a:gd name="connsiteX3-77" fmla="*/ 0 w 300573"/>
                <a:gd name="connsiteY3-78" fmla="*/ 388551 h 388551"/>
                <a:gd name="connsiteX4-79" fmla="*/ 87324 w 300573"/>
                <a:gd name="connsiteY4-80" fmla="*/ 89091 h 388551"/>
              </a:gdLst>
              <a:ahLst/>
              <a:cxnLst>
                <a:cxn ang="0">
                  <a:pos x="connsiteX0-71" y="connsiteY0-72"/>
                </a:cxn>
                <a:cxn ang="0">
                  <a:pos x="connsiteX1-73" y="connsiteY1-74"/>
                </a:cxn>
                <a:cxn ang="0">
                  <a:pos x="connsiteX2-75" y="connsiteY2-76"/>
                </a:cxn>
                <a:cxn ang="0">
                  <a:pos x="connsiteX3-77" y="connsiteY3-78"/>
                </a:cxn>
                <a:cxn ang="0">
                  <a:pos x="connsiteX4-79" y="connsiteY4-80"/>
                </a:cxn>
              </a:cxnLst>
              <a:rect l="l" t="t" r="r" b="b"/>
              <a:pathLst>
                <a:path w="300573" h="388551">
                  <a:moveTo>
                    <a:pt x="87324" y="89091"/>
                  </a:moveTo>
                  <a:lnTo>
                    <a:pt x="300573" y="0"/>
                  </a:lnTo>
                  <a:lnTo>
                    <a:pt x="112803" y="325069"/>
                  </a:lnTo>
                  <a:lnTo>
                    <a:pt x="0" y="388551"/>
                  </a:lnTo>
                  <a:lnTo>
                    <a:pt x="87324" y="89091"/>
                  </a:lnTo>
                  <a:close/>
                </a:path>
              </a:pathLst>
            </a:custGeom>
            <a:gradFill flip="none" rotWithShape="1">
              <a:gsLst>
                <a:gs pos="14000">
                  <a:schemeClr val="bg2"/>
                </a:gs>
                <a:gs pos="69000">
                  <a:schemeClr val="tx2"/>
                </a:gs>
              </a:gsLst>
              <a:lin ang="15000000" scaled="0"/>
              <a:tileRect/>
            </a:gradFill>
            <a:ln w="1270" cap="flat" cmpd="sng" algn="ctr">
              <a:noFill/>
              <a:prstDash val="sysDot"/>
            </a:ln>
            <a:effectLst/>
          </p:spPr>
          <p:txBody>
            <a:bodyPr anchor="ctr"/>
            <a:lstStyle/>
            <a:p>
              <a:pPr algn="ctr" fontAlgn="auto">
                <a:spcBef>
                  <a:spcPts val="0"/>
                </a:spcBef>
                <a:spcAft>
                  <a:spcPts val="0"/>
                </a:spcAft>
                <a:buFontTx/>
                <a:buNone/>
                <a:defRPr/>
              </a:pPr>
              <a:endParaRPr lang="zh-CN" altLang="en-US" sz="1400" kern="0">
                <a:solidFill>
                  <a:prstClr val="white"/>
                </a:solidFill>
                <a:latin typeface="Calibri"/>
                <a:ea typeface="宋体"/>
              </a:endParaRPr>
            </a:p>
          </p:txBody>
        </p:sp>
        <p:sp>
          <p:nvSpPr>
            <p:cNvPr id="18" name="等腰三角形 4"/>
            <p:cNvSpPr/>
            <p:nvPr/>
          </p:nvSpPr>
          <p:spPr>
            <a:xfrm>
              <a:off x="3053261" y="2691295"/>
              <a:ext cx="1496532" cy="376681"/>
            </a:xfrm>
            <a:custGeom>
              <a:avLst/>
              <a:gdLst>
                <a:gd name="connsiteX0" fmla="*/ 0 w 288032"/>
                <a:gd name="connsiteY0" fmla="*/ 288032 h 288032"/>
                <a:gd name="connsiteX1" fmla="*/ 144016 w 288032"/>
                <a:gd name="connsiteY1" fmla="*/ 0 h 288032"/>
                <a:gd name="connsiteX2" fmla="*/ 288032 w 288032"/>
                <a:gd name="connsiteY2" fmla="*/ 288032 h 288032"/>
                <a:gd name="connsiteX3" fmla="*/ 0 w 288032"/>
                <a:gd name="connsiteY3" fmla="*/ 288032 h 288032"/>
                <a:gd name="connsiteX0-1" fmla="*/ 98640 w 386672"/>
                <a:gd name="connsiteY0-2" fmla="*/ 317625 h 317625"/>
                <a:gd name="connsiteX1-3" fmla="*/ 0 w 386672"/>
                <a:gd name="connsiteY1-4" fmla="*/ 0 h 317625"/>
                <a:gd name="connsiteX2-5" fmla="*/ 386672 w 386672"/>
                <a:gd name="connsiteY2-6" fmla="*/ 317625 h 317625"/>
                <a:gd name="connsiteX3-7" fmla="*/ 98640 w 386672"/>
                <a:gd name="connsiteY3-8" fmla="*/ 317625 h 317625"/>
                <a:gd name="connsiteX0-9" fmla="*/ 0 w 468544"/>
                <a:gd name="connsiteY0-10" fmla="*/ 296911 h 317625"/>
                <a:gd name="connsiteX1-11" fmla="*/ 81872 w 468544"/>
                <a:gd name="connsiteY1-12" fmla="*/ 0 h 317625"/>
                <a:gd name="connsiteX2-13" fmla="*/ 468544 w 468544"/>
                <a:gd name="connsiteY2-14" fmla="*/ 317625 h 317625"/>
                <a:gd name="connsiteX3-15" fmla="*/ 0 w 468544"/>
                <a:gd name="connsiteY3-16" fmla="*/ 296911 h 317625"/>
                <a:gd name="connsiteX0-17" fmla="*/ 0 w 193336"/>
                <a:gd name="connsiteY0-18" fmla="*/ 352148 h 352148"/>
                <a:gd name="connsiteX1-19" fmla="*/ 81872 w 193336"/>
                <a:gd name="connsiteY1-20" fmla="*/ 55237 h 352148"/>
                <a:gd name="connsiteX2-21" fmla="*/ 193336 w 193336"/>
                <a:gd name="connsiteY2-22" fmla="*/ 0 h 352148"/>
                <a:gd name="connsiteX3-23" fmla="*/ 0 w 193336"/>
                <a:gd name="connsiteY3-24" fmla="*/ 352148 h 352148"/>
                <a:gd name="connsiteX0-25" fmla="*/ 388644 w 581980"/>
                <a:gd name="connsiteY0-26" fmla="*/ 433035 h 433035"/>
                <a:gd name="connsiteX1-27" fmla="*/ 0 w 581980"/>
                <a:gd name="connsiteY1-28" fmla="*/ 0 h 433035"/>
                <a:gd name="connsiteX2-29" fmla="*/ 581980 w 581980"/>
                <a:gd name="connsiteY2-30" fmla="*/ 80887 h 433035"/>
                <a:gd name="connsiteX3-31" fmla="*/ 388644 w 581980"/>
                <a:gd name="connsiteY3-32" fmla="*/ 433035 h 433035"/>
                <a:gd name="connsiteX0-33" fmla="*/ 388644 w 398508"/>
                <a:gd name="connsiteY0-34" fmla="*/ 433035 h 433035"/>
                <a:gd name="connsiteX1-35" fmla="*/ 0 w 398508"/>
                <a:gd name="connsiteY1-36" fmla="*/ 0 h 433035"/>
                <a:gd name="connsiteX2-37" fmla="*/ 398508 w 398508"/>
                <a:gd name="connsiteY2-38" fmla="*/ 36498 h 433035"/>
                <a:gd name="connsiteX3-39" fmla="*/ 388644 w 398508"/>
                <a:gd name="connsiteY3-40" fmla="*/ 433035 h 433035"/>
                <a:gd name="connsiteX0-41" fmla="*/ 308745 w 398508"/>
                <a:gd name="connsiteY0-42" fmla="*/ 80887 h 80887"/>
                <a:gd name="connsiteX1-43" fmla="*/ 0 w 398508"/>
                <a:gd name="connsiteY1-44" fmla="*/ 0 h 80887"/>
                <a:gd name="connsiteX2-45" fmla="*/ 398508 w 398508"/>
                <a:gd name="connsiteY2-46" fmla="*/ 36498 h 80887"/>
                <a:gd name="connsiteX3-47" fmla="*/ 308745 w 398508"/>
                <a:gd name="connsiteY3-48" fmla="*/ 80887 h 80887"/>
                <a:gd name="connsiteX0-49" fmla="*/ 308745 w 398508"/>
                <a:gd name="connsiteY0-50" fmla="*/ 106296 h 106296"/>
                <a:gd name="connsiteX1-51" fmla="*/ 0 w 398508"/>
                <a:gd name="connsiteY1-52" fmla="*/ 25409 h 106296"/>
                <a:gd name="connsiteX2-53" fmla="*/ 398508 w 398508"/>
                <a:gd name="connsiteY2-54" fmla="*/ 61907 h 106296"/>
                <a:gd name="connsiteX3-55" fmla="*/ 308745 w 398508"/>
                <a:gd name="connsiteY3-56" fmla="*/ 106296 h 106296"/>
                <a:gd name="connsiteX0-57" fmla="*/ 308745 w 398508"/>
                <a:gd name="connsiteY0-58" fmla="*/ 124793 h 124793"/>
                <a:gd name="connsiteX1-59" fmla="*/ 0 w 398508"/>
                <a:gd name="connsiteY1-60" fmla="*/ 43906 h 124793"/>
                <a:gd name="connsiteX2-61" fmla="*/ 398508 w 398508"/>
                <a:gd name="connsiteY2-62" fmla="*/ 80404 h 124793"/>
                <a:gd name="connsiteX3-63" fmla="*/ 308745 w 398508"/>
                <a:gd name="connsiteY3-64" fmla="*/ 124793 h 124793"/>
                <a:gd name="connsiteX0-65" fmla="*/ 308745 w 398508"/>
                <a:gd name="connsiteY0-66" fmla="*/ 124793 h 124793"/>
                <a:gd name="connsiteX1-67" fmla="*/ 0 w 398508"/>
                <a:gd name="connsiteY1-68" fmla="*/ 43906 h 124793"/>
                <a:gd name="connsiteX2-69" fmla="*/ 398508 w 398508"/>
                <a:gd name="connsiteY2-70" fmla="*/ 80404 h 124793"/>
                <a:gd name="connsiteX3-71" fmla="*/ 308745 w 398508"/>
                <a:gd name="connsiteY3-72" fmla="*/ 124793 h 124793"/>
                <a:gd name="connsiteX0-73" fmla="*/ 308745 w 398508"/>
                <a:gd name="connsiteY0-74" fmla="*/ 124793 h 124793"/>
                <a:gd name="connsiteX1-75" fmla="*/ 0 w 398508"/>
                <a:gd name="connsiteY1-76" fmla="*/ 43906 h 124793"/>
                <a:gd name="connsiteX2-77" fmla="*/ 398508 w 398508"/>
                <a:gd name="connsiteY2-78" fmla="*/ 80404 h 124793"/>
                <a:gd name="connsiteX3-79" fmla="*/ 308745 w 398508"/>
                <a:gd name="connsiteY3-80" fmla="*/ 124793 h 124793"/>
                <a:gd name="connsiteX0-81" fmla="*/ 308745 w 398508"/>
                <a:gd name="connsiteY0-82" fmla="*/ 120620 h 120620"/>
                <a:gd name="connsiteX1-83" fmla="*/ 0 w 398508"/>
                <a:gd name="connsiteY1-84" fmla="*/ 48611 h 120620"/>
                <a:gd name="connsiteX2-85" fmla="*/ 398508 w 398508"/>
                <a:gd name="connsiteY2-86" fmla="*/ 76231 h 120620"/>
                <a:gd name="connsiteX3-87" fmla="*/ 308745 w 398508"/>
                <a:gd name="connsiteY3-88" fmla="*/ 120620 h 120620"/>
                <a:gd name="connsiteX0-89" fmla="*/ 308745 w 407386"/>
                <a:gd name="connsiteY0-90" fmla="*/ 122261 h 122261"/>
                <a:gd name="connsiteX1-91" fmla="*/ 0 w 407386"/>
                <a:gd name="connsiteY1-92" fmla="*/ 50252 h 122261"/>
                <a:gd name="connsiteX2-93" fmla="*/ 407386 w 407386"/>
                <a:gd name="connsiteY2-94" fmla="*/ 74913 h 122261"/>
                <a:gd name="connsiteX3-95" fmla="*/ 308745 w 407386"/>
                <a:gd name="connsiteY3-96" fmla="*/ 122261 h 122261"/>
                <a:gd name="connsiteX0-97" fmla="*/ 308745 w 407386"/>
                <a:gd name="connsiteY0-98" fmla="*/ 119890 h 119890"/>
                <a:gd name="connsiteX1-99" fmla="*/ 0 w 407386"/>
                <a:gd name="connsiteY1-100" fmla="*/ 47881 h 119890"/>
                <a:gd name="connsiteX2-101" fmla="*/ 407386 w 407386"/>
                <a:gd name="connsiteY2-102" fmla="*/ 72542 h 119890"/>
                <a:gd name="connsiteX3-103" fmla="*/ 308745 w 407386"/>
                <a:gd name="connsiteY3-104" fmla="*/ 119890 h 119890"/>
                <a:gd name="connsiteX0-105" fmla="*/ 308745 w 407386"/>
                <a:gd name="connsiteY0-106" fmla="*/ 124101 h 124101"/>
                <a:gd name="connsiteX1-107" fmla="*/ 0 w 407386"/>
                <a:gd name="connsiteY1-108" fmla="*/ 52092 h 124101"/>
                <a:gd name="connsiteX2-109" fmla="*/ 407386 w 407386"/>
                <a:gd name="connsiteY2-110" fmla="*/ 76753 h 124101"/>
                <a:gd name="connsiteX3-111" fmla="*/ 308745 w 407386"/>
                <a:gd name="connsiteY3-112" fmla="*/ 124101 h 124101"/>
                <a:gd name="connsiteX0-113" fmla="*/ 1116613 w 1215254"/>
                <a:gd name="connsiteY0-114" fmla="*/ 187938 h 187938"/>
                <a:gd name="connsiteX1-115" fmla="*/ 0 w 1215254"/>
                <a:gd name="connsiteY1-116" fmla="*/ 21234 h 187938"/>
                <a:gd name="connsiteX2-117" fmla="*/ 1215254 w 1215254"/>
                <a:gd name="connsiteY2-118" fmla="*/ 140590 h 187938"/>
                <a:gd name="connsiteX3-119" fmla="*/ 1116613 w 1215254"/>
                <a:gd name="connsiteY3-120" fmla="*/ 187938 h 187938"/>
                <a:gd name="connsiteX0-121" fmla="*/ 607626 w 1215254"/>
                <a:gd name="connsiteY0-122" fmla="*/ 143550 h 143550"/>
                <a:gd name="connsiteX1-123" fmla="*/ 0 w 1215254"/>
                <a:gd name="connsiteY1-124" fmla="*/ 21234 h 143550"/>
                <a:gd name="connsiteX2-125" fmla="*/ 1215254 w 1215254"/>
                <a:gd name="connsiteY2-126" fmla="*/ 140590 h 143550"/>
                <a:gd name="connsiteX3-127" fmla="*/ 607626 w 1215254"/>
                <a:gd name="connsiteY3-128" fmla="*/ 143550 h 143550"/>
                <a:gd name="connsiteX0-129" fmla="*/ 607626 w 818718"/>
                <a:gd name="connsiteY0-130" fmla="*/ 164521 h 164521"/>
                <a:gd name="connsiteX1-131" fmla="*/ 0 w 818718"/>
                <a:gd name="connsiteY1-132" fmla="*/ 42205 h 164521"/>
                <a:gd name="connsiteX2-133" fmla="*/ 818718 w 818718"/>
                <a:gd name="connsiteY2-134" fmla="*/ 87581 h 164521"/>
                <a:gd name="connsiteX3-135" fmla="*/ 607626 w 818718"/>
                <a:gd name="connsiteY3-136" fmla="*/ 164521 h 164521"/>
                <a:gd name="connsiteX0-137" fmla="*/ 610585 w 821677"/>
                <a:gd name="connsiteY0-138" fmla="*/ 164521 h 164521"/>
                <a:gd name="connsiteX1-139" fmla="*/ 0 w 821677"/>
                <a:gd name="connsiteY1-140" fmla="*/ 42205 h 164521"/>
                <a:gd name="connsiteX2-141" fmla="*/ 821677 w 821677"/>
                <a:gd name="connsiteY2-142" fmla="*/ 87581 h 164521"/>
                <a:gd name="connsiteX3-143" fmla="*/ 610585 w 821677"/>
                <a:gd name="connsiteY3-144" fmla="*/ 164521 h 164521"/>
                <a:gd name="connsiteX0-145" fmla="*/ 610585 w 821677"/>
                <a:gd name="connsiteY0-146" fmla="*/ 164521 h 164521"/>
                <a:gd name="connsiteX1-147" fmla="*/ 0 w 821677"/>
                <a:gd name="connsiteY1-148" fmla="*/ 42205 h 164521"/>
                <a:gd name="connsiteX2-149" fmla="*/ 821677 w 821677"/>
                <a:gd name="connsiteY2-150" fmla="*/ 87581 h 164521"/>
                <a:gd name="connsiteX3-151" fmla="*/ 610585 w 821677"/>
                <a:gd name="connsiteY3-152" fmla="*/ 164521 h 164521"/>
                <a:gd name="connsiteX0-153" fmla="*/ 610585 w 821677"/>
                <a:gd name="connsiteY0-154" fmla="*/ 186863 h 186863"/>
                <a:gd name="connsiteX1-155" fmla="*/ 0 w 821677"/>
                <a:gd name="connsiteY1-156" fmla="*/ 64547 h 186863"/>
                <a:gd name="connsiteX2-157" fmla="*/ 821677 w 821677"/>
                <a:gd name="connsiteY2-158" fmla="*/ 109923 h 186863"/>
                <a:gd name="connsiteX3-159" fmla="*/ 610585 w 821677"/>
                <a:gd name="connsiteY3-160" fmla="*/ 186863 h 186863"/>
                <a:gd name="connsiteX0-161" fmla="*/ 610585 w 821677"/>
                <a:gd name="connsiteY0-162" fmla="*/ 194224 h 194224"/>
                <a:gd name="connsiteX1-163" fmla="*/ 0 w 821677"/>
                <a:gd name="connsiteY1-164" fmla="*/ 71908 h 194224"/>
                <a:gd name="connsiteX2-165" fmla="*/ 821677 w 821677"/>
                <a:gd name="connsiteY2-166" fmla="*/ 117284 h 194224"/>
                <a:gd name="connsiteX3-167" fmla="*/ 610585 w 821677"/>
                <a:gd name="connsiteY3-168" fmla="*/ 194224 h 194224"/>
                <a:gd name="connsiteX0-169" fmla="*/ 619462 w 830554"/>
                <a:gd name="connsiteY0-170" fmla="*/ 192489 h 192489"/>
                <a:gd name="connsiteX1-171" fmla="*/ 0 w 830554"/>
                <a:gd name="connsiteY1-172" fmla="*/ 73132 h 192489"/>
                <a:gd name="connsiteX2-173" fmla="*/ 830554 w 830554"/>
                <a:gd name="connsiteY2-174" fmla="*/ 115549 h 192489"/>
                <a:gd name="connsiteX3-175" fmla="*/ 619462 w 830554"/>
                <a:gd name="connsiteY3-176" fmla="*/ 192489 h 192489"/>
                <a:gd name="connsiteX0-177" fmla="*/ 610584 w 830554"/>
                <a:gd name="connsiteY0-178" fmla="*/ 204326 h 204326"/>
                <a:gd name="connsiteX1-179" fmla="*/ 0 w 830554"/>
                <a:gd name="connsiteY1-180" fmla="*/ 73132 h 204326"/>
                <a:gd name="connsiteX2-181" fmla="*/ 830554 w 830554"/>
                <a:gd name="connsiteY2-182" fmla="*/ 115549 h 204326"/>
                <a:gd name="connsiteX3-183" fmla="*/ 610584 w 830554"/>
                <a:gd name="connsiteY3-184" fmla="*/ 204326 h 204326"/>
                <a:gd name="connsiteX0-185" fmla="*/ 610584 w 830554"/>
                <a:gd name="connsiteY0-186" fmla="*/ 204326 h 204326"/>
                <a:gd name="connsiteX1-187" fmla="*/ 0 w 830554"/>
                <a:gd name="connsiteY1-188" fmla="*/ 73132 h 204326"/>
                <a:gd name="connsiteX2-189" fmla="*/ 830554 w 830554"/>
                <a:gd name="connsiteY2-190" fmla="*/ 115549 h 204326"/>
                <a:gd name="connsiteX3-191" fmla="*/ 610584 w 830554"/>
                <a:gd name="connsiteY3-192" fmla="*/ 204326 h 204326"/>
                <a:gd name="connsiteX0-193" fmla="*/ 610584 w 830554"/>
                <a:gd name="connsiteY0-194" fmla="*/ 204326 h 204326"/>
                <a:gd name="connsiteX1-195" fmla="*/ 0 w 830554"/>
                <a:gd name="connsiteY1-196" fmla="*/ 73132 h 204326"/>
                <a:gd name="connsiteX2-197" fmla="*/ 830554 w 830554"/>
                <a:gd name="connsiteY2-198" fmla="*/ 115549 h 204326"/>
                <a:gd name="connsiteX3-199" fmla="*/ 610584 w 830554"/>
                <a:gd name="connsiteY3-200" fmla="*/ 204326 h 204326"/>
                <a:gd name="connsiteX0-201" fmla="*/ 617841 w 830554"/>
                <a:gd name="connsiteY0-202" fmla="*/ 209164 h 209164"/>
                <a:gd name="connsiteX1-203" fmla="*/ 0 w 830554"/>
                <a:gd name="connsiteY1-204" fmla="*/ 73132 h 209164"/>
                <a:gd name="connsiteX2-205" fmla="*/ 830554 w 830554"/>
                <a:gd name="connsiteY2-206" fmla="*/ 115549 h 209164"/>
                <a:gd name="connsiteX3-207" fmla="*/ 617841 w 830554"/>
                <a:gd name="connsiteY3-208" fmla="*/ 209164 h 209164"/>
              </a:gdLst>
              <a:ahLst/>
              <a:cxnLst>
                <a:cxn ang="0">
                  <a:pos x="connsiteX0-201" y="connsiteY0-202"/>
                </a:cxn>
                <a:cxn ang="0">
                  <a:pos x="connsiteX1-203" y="connsiteY1-204"/>
                </a:cxn>
                <a:cxn ang="0">
                  <a:pos x="connsiteX2-205" y="connsiteY2-206"/>
                </a:cxn>
                <a:cxn ang="0">
                  <a:pos x="connsiteX3-207" y="connsiteY3-208"/>
                </a:cxn>
              </a:cxnLst>
              <a:rect l="l" t="t" r="r" b="b"/>
              <a:pathLst>
                <a:path w="830554" h="209164">
                  <a:moveTo>
                    <a:pt x="617841" y="209164"/>
                  </a:moveTo>
                  <a:cubicBezTo>
                    <a:pt x="562274" y="158528"/>
                    <a:pt x="236081" y="-520"/>
                    <a:pt x="0" y="73132"/>
                  </a:cubicBezTo>
                  <a:cubicBezTo>
                    <a:pt x="165387" y="-36031"/>
                    <a:pt x="662208" y="-23863"/>
                    <a:pt x="830554" y="115549"/>
                  </a:cubicBezTo>
                  <a:lnTo>
                    <a:pt x="617841" y="209164"/>
                  </a:lnTo>
                  <a:close/>
                </a:path>
              </a:pathLst>
            </a:custGeom>
            <a:gradFill flip="none" rotWithShape="1">
              <a:gsLst>
                <a:gs pos="28000">
                  <a:schemeClr val="bg2"/>
                </a:gs>
                <a:gs pos="86000">
                  <a:schemeClr val="tx2"/>
                </a:gs>
              </a:gsLst>
              <a:lin ang="15000000" scaled="0"/>
              <a:tileRect/>
            </a:gradFill>
            <a:ln w="1270" cap="flat" cmpd="sng" algn="ctr">
              <a:noFill/>
              <a:prstDash val="sysDot"/>
            </a:ln>
            <a:effectLst/>
          </p:spPr>
          <p:txBody>
            <a:bodyPr anchor="ctr"/>
            <a:lstStyle/>
            <a:p>
              <a:pPr algn="ctr" fontAlgn="auto">
                <a:spcBef>
                  <a:spcPts val="0"/>
                </a:spcBef>
                <a:spcAft>
                  <a:spcPts val="0"/>
                </a:spcAft>
                <a:buFontTx/>
                <a:buNone/>
                <a:defRPr/>
              </a:pPr>
              <a:endParaRPr lang="zh-CN" altLang="en-US" sz="1400" kern="0">
                <a:solidFill>
                  <a:prstClr val="white"/>
                </a:solidFill>
                <a:latin typeface="Calibri"/>
                <a:ea typeface="宋体"/>
              </a:endParaRPr>
            </a:p>
          </p:txBody>
        </p:sp>
      </p:grpSp>
      <p:grpSp>
        <p:nvGrpSpPr>
          <p:cNvPr id="19" name="组合 18"/>
          <p:cNvGrpSpPr>
            <a:grpSpLocks/>
          </p:cNvGrpSpPr>
          <p:nvPr/>
        </p:nvGrpSpPr>
        <p:grpSpPr bwMode="auto">
          <a:xfrm>
            <a:off x="2843213" y="2209800"/>
            <a:ext cx="2246312" cy="998538"/>
            <a:chOff x="2681953" y="1991012"/>
            <a:chExt cx="2246425" cy="998064"/>
          </a:xfrm>
        </p:grpSpPr>
        <p:sp>
          <p:nvSpPr>
            <p:cNvPr id="20" name="等腰三角形 4"/>
            <p:cNvSpPr/>
            <p:nvPr/>
          </p:nvSpPr>
          <p:spPr>
            <a:xfrm>
              <a:off x="2702591" y="1991012"/>
              <a:ext cx="2224200" cy="442703"/>
            </a:xfrm>
            <a:custGeom>
              <a:avLst/>
              <a:gdLst>
                <a:gd name="connsiteX0" fmla="*/ 0 w 288032"/>
                <a:gd name="connsiteY0" fmla="*/ 288032 h 288032"/>
                <a:gd name="connsiteX1" fmla="*/ 144016 w 288032"/>
                <a:gd name="connsiteY1" fmla="*/ 0 h 288032"/>
                <a:gd name="connsiteX2" fmla="*/ 288032 w 288032"/>
                <a:gd name="connsiteY2" fmla="*/ 288032 h 288032"/>
                <a:gd name="connsiteX3" fmla="*/ 0 w 288032"/>
                <a:gd name="connsiteY3" fmla="*/ 288032 h 288032"/>
                <a:gd name="connsiteX0-1" fmla="*/ 98640 w 386672"/>
                <a:gd name="connsiteY0-2" fmla="*/ 317625 h 317625"/>
                <a:gd name="connsiteX1-3" fmla="*/ 0 w 386672"/>
                <a:gd name="connsiteY1-4" fmla="*/ 0 h 317625"/>
                <a:gd name="connsiteX2-5" fmla="*/ 386672 w 386672"/>
                <a:gd name="connsiteY2-6" fmla="*/ 317625 h 317625"/>
                <a:gd name="connsiteX3-7" fmla="*/ 98640 w 386672"/>
                <a:gd name="connsiteY3-8" fmla="*/ 317625 h 317625"/>
                <a:gd name="connsiteX0-9" fmla="*/ 0 w 468544"/>
                <a:gd name="connsiteY0-10" fmla="*/ 296911 h 317625"/>
                <a:gd name="connsiteX1-11" fmla="*/ 81872 w 468544"/>
                <a:gd name="connsiteY1-12" fmla="*/ 0 h 317625"/>
                <a:gd name="connsiteX2-13" fmla="*/ 468544 w 468544"/>
                <a:gd name="connsiteY2-14" fmla="*/ 317625 h 317625"/>
                <a:gd name="connsiteX3-15" fmla="*/ 0 w 468544"/>
                <a:gd name="connsiteY3-16" fmla="*/ 296911 h 317625"/>
                <a:gd name="connsiteX0-17" fmla="*/ 0 w 193336"/>
                <a:gd name="connsiteY0-18" fmla="*/ 352148 h 352148"/>
                <a:gd name="connsiteX1-19" fmla="*/ 81872 w 193336"/>
                <a:gd name="connsiteY1-20" fmla="*/ 55237 h 352148"/>
                <a:gd name="connsiteX2-21" fmla="*/ 193336 w 193336"/>
                <a:gd name="connsiteY2-22" fmla="*/ 0 h 352148"/>
                <a:gd name="connsiteX3-23" fmla="*/ 0 w 193336"/>
                <a:gd name="connsiteY3-24" fmla="*/ 352148 h 352148"/>
                <a:gd name="connsiteX0-25" fmla="*/ 388644 w 581980"/>
                <a:gd name="connsiteY0-26" fmla="*/ 433035 h 433035"/>
                <a:gd name="connsiteX1-27" fmla="*/ 0 w 581980"/>
                <a:gd name="connsiteY1-28" fmla="*/ 0 h 433035"/>
                <a:gd name="connsiteX2-29" fmla="*/ 581980 w 581980"/>
                <a:gd name="connsiteY2-30" fmla="*/ 80887 h 433035"/>
                <a:gd name="connsiteX3-31" fmla="*/ 388644 w 581980"/>
                <a:gd name="connsiteY3-32" fmla="*/ 433035 h 433035"/>
                <a:gd name="connsiteX0-33" fmla="*/ 388644 w 398508"/>
                <a:gd name="connsiteY0-34" fmla="*/ 433035 h 433035"/>
                <a:gd name="connsiteX1-35" fmla="*/ 0 w 398508"/>
                <a:gd name="connsiteY1-36" fmla="*/ 0 h 433035"/>
                <a:gd name="connsiteX2-37" fmla="*/ 398508 w 398508"/>
                <a:gd name="connsiteY2-38" fmla="*/ 36498 h 433035"/>
                <a:gd name="connsiteX3-39" fmla="*/ 388644 w 398508"/>
                <a:gd name="connsiteY3-40" fmla="*/ 433035 h 433035"/>
                <a:gd name="connsiteX0-41" fmla="*/ 308745 w 398508"/>
                <a:gd name="connsiteY0-42" fmla="*/ 80887 h 80887"/>
                <a:gd name="connsiteX1-43" fmla="*/ 0 w 398508"/>
                <a:gd name="connsiteY1-44" fmla="*/ 0 h 80887"/>
                <a:gd name="connsiteX2-45" fmla="*/ 398508 w 398508"/>
                <a:gd name="connsiteY2-46" fmla="*/ 36498 h 80887"/>
                <a:gd name="connsiteX3-47" fmla="*/ 308745 w 398508"/>
                <a:gd name="connsiteY3-48" fmla="*/ 80887 h 80887"/>
                <a:gd name="connsiteX0-49" fmla="*/ 308745 w 398508"/>
                <a:gd name="connsiteY0-50" fmla="*/ 106296 h 106296"/>
                <a:gd name="connsiteX1-51" fmla="*/ 0 w 398508"/>
                <a:gd name="connsiteY1-52" fmla="*/ 25409 h 106296"/>
                <a:gd name="connsiteX2-53" fmla="*/ 398508 w 398508"/>
                <a:gd name="connsiteY2-54" fmla="*/ 61907 h 106296"/>
                <a:gd name="connsiteX3-55" fmla="*/ 308745 w 398508"/>
                <a:gd name="connsiteY3-56" fmla="*/ 106296 h 106296"/>
                <a:gd name="connsiteX0-57" fmla="*/ 308745 w 398508"/>
                <a:gd name="connsiteY0-58" fmla="*/ 124793 h 124793"/>
                <a:gd name="connsiteX1-59" fmla="*/ 0 w 398508"/>
                <a:gd name="connsiteY1-60" fmla="*/ 43906 h 124793"/>
                <a:gd name="connsiteX2-61" fmla="*/ 398508 w 398508"/>
                <a:gd name="connsiteY2-62" fmla="*/ 80404 h 124793"/>
                <a:gd name="connsiteX3-63" fmla="*/ 308745 w 398508"/>
                <a:gd name="connsiteY3-64" fmla="*/ 124793 h 124793"/>
                <a:gd name="connsiteX0-65" fmla="*/ 308745 w 398508"/>
                <a:gd name="connsiteY0-66" fmla="*/ 124793 h 124793"/>
                <a:gd name="connsiteX1-67" fmla="*/ 0 w 398508"/>
                <a:gd name="connsiteY1-68" fmla="*/ 43906 h 124793"/>
                <a:gd name="connsiteX2-69" fmla="*/ 398508 w 398508"/>
                <a:gd name="connsiteY2-70" fmla="*/ 80404 h 124793"/>
                <a:gd name="connsiteX3-71" fmla="*/ 308745 w 398508"/>
                <a:gd name="connsiteY3-72" fmla="*/ 124793 h 124793"/>
                <a:gd name="connsiteX0-73" fmla="*/ 308745 w 398508"/>
                <a:gd name="connsiteY0-74" fmla="*/ 124793 h 124793"/>
                <a:gd name="connsiteX1-75" fmla="*/ 0 w 398508"/>
                <a:gd name="connsiteY1-76" fmla="*/ 43906 h 124793"/>
                <a:gd name="connsiteX2-77" fmla="*/ 398508 w 398508"/>
                <a:gd name="connsiteY2-78" fmla="*/ 80404 h 124793"/>
                <a:gd name="connsiteX3-79" fmla="*/ 308745 w 398508"/>
                <a:gd name="connsiteY3-80" fmla="*/ 124793 h 124793"/>
                <a:gd name="connsiteX0-81" fmla="*/ 308745 w 398508"/>
                <a:gd name="connsiteY0-82" fmla="*/ 120620 h 120620"/>
                <a:gd name="connsiteX1-83" fmla="*/ 0 w 398508"/>
                <a:gd name="connsiteY1-84" fmla="*/ 48611 h 120620"/>
                <a:gd name="connsiteX2-85" fmla="*/ 398508 w 398508"/>
                <a:gd name="connsiteY2-86" fmla="*/ 76231 h 120620"/>
                <a:gd name="connsiteX3-87" fmla="*/ 308745 w 398508"/>
                <a:gd name="connsiteY3-88" fmla="*/ 120620 h 120620"/>
                <a:gd name="connsiteX0-89" fmla="*/ 308745 w 407386"/>
                <a:gd name="connsiteY0-90" fmla="*/ 122261 h 122261"/>
                <a:gd name="connsiteX1-91" fmla="*/ 0 w 407386"/>
                <a:gd name="connsiteY1-92" fmla="*/ 50252 h 122261"/>
                <a:gd name="connsiteX2-93" fmla="*/ 407386 w 407386"/>
                <a:gd name="connsiteY2-94" fmla="*/ 74913 h 122261"/>
                <a:gd name="connsiteX3-95" fmla="*/ 308745 w 407386"/>
                <a:gd name="connsiteY3-96" fmla="*/ 122261 h 122261"/>
                <a:gd name="connsiteX0-97" fmla="*/ 308745 w 407386"/>
                <a:gd name="connsiteY0-98" fmla="*/ 119890 h 119890"/>
                <a:gd name="connsiteX1-99" fmla="*/ 0 w 407386"/>
                <a:gd name="connsiteY1-100" fmla="*/ 47881 h 119890"/>
                <a:gd name="connsiteX2-101" fmla="*/ 407386 w 407386"/>
                <a:gd name="connsiteY2-102" fmla="*/ 72542 h 119890"/>
                <a:gd name="connsiteX3-103" fmla="*/ 308745 w 407386"/>
                <a:gd name="connsiteY3-104" fmla="*/ 119890 h 119890"/>
                <a:gd name="connsiteX0-105" fmla="*/ 308745 w 407386"/>
                <a:gd name="connsiteY0-106" fmla="*/ 124101 h 124101"/>
                <a:gd name="connsiteX1-107" fmla="*/ 0 w 407386"/>
                <a:gd name="connsiteY1-108" fmla="*/ 52092 h 124101"/>
                <a:gd name="connsiteX2-109" fmla="*/ 407386 w 407386"/>
                <a:gd name="connsiteY2-110" fmla="*/ 76753 h 124101"/>
                <a:gd name="connsiteX3-111" fmla="*/ 308745 w 407386"/>
                <a:gd name="connsiteY3-112" fmla="*/ 124101 h 124101"/>
                <a:gd name="connsiteX0-113" fmla="*/ 1116613 w 1215254"/>
                <a:gd name="connsiteY0-114" fmla="*/ 187938 h 187938"/>
                <a:gd name="connsiteX1-115" fmla="*/ 0 w 1215254"/>
                <a:gd name="connsiteY1-116" fmla="*/ 21234 h 187938"/>
                <a:gd name="connsiteX2-117" fmla="*/ 1215254 w 1215254"/>
                <a:gd name="connsiteY2-118" fmla="*/ 140590 h 187938"/>
                <a:gd name="connsiteX3-119" fmla="*/ 1116613 w 1215254"/>
                <a:gd name="connsiteY3-120" fmla="*/ 187938 h 187938"/>
                <a:gd name="connsiteX0-121" fmla="*/ 607626 w 1215254"/>
                <a:gd name="connsiteY0-122" fmla="*/ 143550 h 143550"/>
                <a:gd name="connsiteX1-123" fmla="*/ 0 w 1215254"/>
                <a:gd name="connsiteY1-124" fmla="*/ 21234 h 143550"/>
                <a:gd name="connsiteX2-125" fmla="*/ 1215254 w 1215254"/>
                <a:gd name="connsiteY2-126" fmla="*/ 140590 h 143550"/>
                <a:gd name="connsiteX3-127" fmla="*/ 607626 w 1215254"/>
                <a:gd name="connsiteY3-128" fmla="*/ 143550 h 143550"/>
                <a:gd name="connsiteX0-129" fmla="*/ 607626 w 818718"/>
                <a:gd name="connsiteY0-130" fmla="*/ 164521 h 164521"/>
                <a:gd name="connsiteX1-131" fmla="*/ 0 w 818718"/>
                <a:gd name="connsiteY1-132" fmla="*/ 42205 h 164521"/>
                <a:gd name="connsiteX2-133" fmla="*/ 818718 w 818718"/>
                <a:gd name="connsiteY2-134" fmla="*/ 87581 h 164521"/>
                <a:gd name="connsiteX3-135" fmla="*/ 607626 w 818718"/>
                <a:gd name="connsiteY3-136" fmla="*/ 164521 h 164521"/>
                <a:gd name="connsiteX0-137" fmla="*/ 610585 w 821677"/>
                <a:gd name="connsiteY0-138" fmla="*/ 164521 h 164521"/>
                <a:gd name="connsiteX1-139" fmla="*/ 0 w 821677"/>
                <a:gd name="connsiteY1-140" fmla="*/ 42205 h 164521"/>
                <a:gd name="connsiteX2-141" fmla="*/ 821677 w 821677"/>
                <a:gd name="connsiteY2-142" fmla="*/ 87581 h 164521"/>
                <a:gd name="connsiteX3-143" fmla="*/ 610585 w 821677"/>
                <a:gd name="connsiteY3-144" fmla="*/ 164521 h 164521"/>
                <a:gd name="connsiteX0-145" fmla="*/ 610585 w 821677"/>
                <a:gd name="connsiteY0-146" fmla="*/ 164521 h 164521"/>
                <a:gd name="connsiteX1-147" fmla="*/ 0 w 821677"/>
                <a:gd name="connsiteY1-148" fmla="*/ 42205 h 164521"/>
                <a:gd name="connsiteX2-149" fmla="*/ 821677 w 821677"/>
                <a:gd name="connsiteY2-150" fmla="*/ 87581 h 164521"/>
                <a:gd name="connsiteX3-151" fmla="*/ 610585 w 821677"/>
                <a:gd name="connsiteY3-152" fmla="*/ 164521 h 164521"/>
                <a:gd name="connsiteX0-153" fmla="*/ 610585 w 821677"/>
                <a:gd name="connsiteY0-154" fmla="*/ 186863 h 186863"/>
                <a:gd name="connsiteX1-155" fmla="*/ 0 w 821677"/>
                <a:gd name="connsiteY1-156" fmla="*/ 64547 h 186863"/>
                <a:gd name="connsiteX2-157" fmla="*/ 821677 w 821677"/>
                <a:gd name="connsiteY2-158" fmla="*/ 109923 h 186863"/>
                <a:gd name="connsiteX3-159" fmla="*/ 610585 w 821677"/>
                <a:gd name="connsiteY3-160" fmla="*/ 186863 h 186863"/>
                <a:gd name="connsiteX0-161" fmla="*/ 610585 w 821677"/>
                <a:gd name="connsiteY0-162" fmla="*/ 194224 h 194224"/>
                <a:gd name="connsiteX1-163" fmla="*/ 0 w 821677"/>
                <a:gd name="connsiteY1-164" fmla="*/ 71908 h 194224"/>
                <a:gd name="connsiteX2-165" fmla="*/ 821677 w 821677"/>
                <a:gd name="connsiteY2-166" fmla="*/ 117284 h 194224"/>
                <a:gd name="connsiteX3-167" fmla="*/ 610585 w 821677"/>
                <a:gd name="connsiteY3-168" fmla="*/ 194224 h 194224"/>
                <a:gd name="connsiteX0-169" fmla="*/ 619462 w 830554"/>
                <a:gd name="connsiteY0-170" fmla="*/ 192489 h 192489"/>
                <a:gd name="connsiteX1-171" fmla="*/ 0 w 830554"/>
                <a:gd name="connsiteY1-172" fmla="*/ 73132 h 192489"/>
                <a:gd name="connsiteX2-173" fmla="*/ 830554 w 830554"/>
                <a:gd name="connsiteY2-174" fmla="*/ 115549 h 192489"/>
                <a:gd name="connsiteX3-175" fmla="*/ 619462 w 830554"/>
                <a:gd name="connsiteY3-176" fmla="*/ 192489 h 192489"/>
                <a:gd name="connsiteX0-177" fmla="*/ 610584 w 830554"/>
                <a:gd name="connsiteY0-178" fmla="*/ 204326 h 204326"/>
                <a:gd name="connsiteX1-179" fmla="*/ 0 w 830554"/>
                <a:gd name="connsiteY1-180" fmla="*/ 73132 h 204326"/>
                <a:gd name="connsiteX2-181" fmla="*/ 830554 w 830554"/>
                <a:gd name="connsiteY2-182" fmla="*/ 115549 h 204326"/>
                <a:gd name="connsiteX3-183" fmla="*/ 610584 w 830554"/>
                <a:gd name="connsiteY3-184" fmla="*/ 204326 h 204326"/>
                <a:gd name="connsiteX0-185" fmla="*/ 610584 w 830554"/>
                <a:gd name="connsiteY0-186" fmla="*/ 204326 h 204326"/>
                <a:gd name="connsiteX1-187" fmla="*/ 0 w 830554"/>
                <a:gd name="connsiteY1-188" fmla="*/ 73132 h 204326"/>
                <a:gd name="connsiteX2-189" fmla="*/ 830554 w 830554"/>
                <a:gd name="connsiteY2-190" fmla="*/ 115549 h 204326"/>
                <a:gd name="connsiteX3-191" fmla="*/ 610584 w 830554"/>
                <a:gd name="connsiteY3-192" fmla="*/ 204326 h 204326"/>
                <a:gd name="connsiteX0-193" fmla="*/ 610584 w 830554"/>
                <a:gd name="connsiteY0-194" fmla="*/ 204326 h 204326"/>
                <a:gd name="connsiteX1-195" fmla="*/ 0 w 830554"/>
                <a:gd name="connsiteY1-196" fmla="*/ 73132 h 204326"/>
                <a:gd name="connsiteX2-197" fmla="*/ 830554 w 830554"/>
                <a:gd name="connsiteY2-198" fmla="*/ 115549 h 204326"/>
                <a:gd name="connsiteX3-199" fmla="*/ 610584 w 830554"/>
                <a:gd name="connsiteY3-200" fmla="*/ 204326 h 204326"/>
                <a:gd name="connsiteX0-201" fmla="*/ 598747 w 830554"/>
                <a:gd name="connsiteY0-202" fmla="*/ 222081 h 222081"/>
                <a:gd name="connsiteX1-203" fmla="*/ 0 w 830554"/>
                <a:gd name="connsiteY1-204" fmla="*/ 73132 h 222081"/>
                <a:gd name="connsiteX2-205" fmla="*/ 830554 w 830554"/>
                <a:gd name="connsiteY2-206" fmla="*/ 115549 h 222081"/>
                <a:gd name="connsiteX3-207" fmla="*/ 598747 w 830554"/>
                <a:gd name="connsiteY3-208" fmla="*/ 222081 h 222081"/>
                <a:gd name="connsiteX0-209" fmla="*/ 598747 w 892698"/>
                <a:gd name="connsiteY0-210" fmla="*/ 228590 h 228590"/>
                <a:gd name="connsiteX1-211" fmla="*/ 0 w 892698"/>
                <a:gd name="connsiteY1-212" fmla="*/ 79641 h 228590"/>
                <a:gd name="connsiteX2-213" fmla="*/ 892698 w 892698"/>
                <a:gd name="connsiteY2-214" fmla="*/ 107262 h 228590"/>
                <a:gd name="connsiteX3-215" fmla="*/ 598747 w 892698"/>
                <a:gd name="connsiteY3-216" fmla="*/ 228590 h 228590"/>
                <a:gd name="connsiteX0-217" fmla="*/ 936098 w 1230049"/>
                <a:gd name="connsiteY0-218" fmla="*/ 236876 h 236876"/>
                <a:gd name="connsiteX1-219" fmla="*/ 0 w 1230049"/>
                <a:gd name="connsiteY1-220" fmla="*/ 73131 h 236876"/>
                <a:gd name="connsiteX2-221" fmla="*/ 1230049 w 1230049"/>
                <a:gd name="connsiteY2-222" fmla="*/ 115548 h 236876"/>
                <a:gd name="connsiteX3-223" fmla="*/ 936098 w 1230049"/>
                <a:gd name="connsiteY3-224" fmla="*/ 236876 h 236876"/>
                <a:gd name="connsiteX0-225" fmla="*/ 936098 w 1230049"/>
                <a:gd name="connsiteY0-226" fmla="*/ 255459 h 255459"/>
                <a:gd name="connsiteX1-227" fmla="*/ 0 w 1230049"/>
                <a:gd name="connsiteY1-228" fmla="*/ 91714 h 255459"/>
                <a:gd name="connsiteX2-229" fmla="*/ 1230049 w 1230049"/>
                <a:gd name="connsiteY2-230" fmla="*/ 134131 h 255459"/>
                <a:gd name="connsiteX3-231" fmla="*/ 936098 w 1230049"/>
                <a:gd name="connsiteY3-232" fmla="*/ 255459 h 255459"/>
                <a:gd name="connsiteX0-233" fmla="*/ 936098 w 1238926"/>
                <a:gd name="connsiteY0-234" fmla="*/ 255459 h 255459"/>
                <a:gd name="connsiteX1-235" fmla="*/ 0 w 1238926"/>
                <a:gd name="connsiteY1-236" fmla="*/ 91714 h 255459"/>
                <a:gd name="connsiteX2-237" fmla="*/ 1238926 w 1238926"/>
                <a:gd name="connsiteY2-238" fmla="*/ 134131 h 255459"/>
                <a:gd name="connsiteX3-239" fmla="*/ 936098 w 1238926"/>
                <a:gd name="connsiteY3-240" fmla="*/ 255459 h 255459"/>
                <a:gd name="connsiteX0-241" fmla="*/ 936098 w 1238926"/>
                <a:gd name="connsiteY0-242" fmla="*/ 255459 h 255459"/>
                <a:gd name="connsiteX1-243" fmla="*/ 0 w 1238926"/>
                <a:gd name="connsiteY1-244" fmla="*/ 91714 h 255459"/>
                <a:gd name="connsiteX2-245" fmla="*/ 1238926 w 1238926"/>
                <a:gd name="connsiteY2-246" fmla="*/ 134131 h 255459"/>
                <a:gd name="connsiteX3-247" fmla="*/ 936098 w 1238926"/>
                <a:gd name="connsiteY3-248" fmla="*/ 255459 h 255459"/>
                <a:gd name="connsiteX0-249" fmla="*/ 885792 w 1188620"/>
                <a:gd name="connsiteY0-250" fmla="*/ 266838 h 266838"/>
                <a:gd name="connsiteX1-251" fmla="*/ 0 w 1188620"/>
                <a:gd name="connsiteY1-252" fmla="*/ 85337 h 266838"/>
                <a:gd name="connsiteX2-253" fmla="*/ 1188620 w 1188620"/>
                <a:gd name="connsiteY2-254" fmla="*/ 145510 h 266838"/>
                <a:gd name="connsiteX3-255" fmla="*/ 885792 w 1188620"/>
                <a:gd name="connsiteY3-256" fmla="*/ 266838 h 266838"/>
                <a:gd name="connsiteX0-257" fmla="*/ 885792 w 1188620"/>
                <a:gd name="connsiteY0-258" fmla="*/ 260418 h 260418"/>
                <a:gd name="connsiteX1-259" fmla="*/ 0 w 1188620"/>
                <a:gd name="connsiteY1-260" fmla="*/ 78917 h 260418"/>
                <a:gd name="connsiteX2-261" fmla="*/ 1188620 w 1188620"/>
                <a:gd name="connsiteY2-262" fmla="*/ 139090 h 260418"/>
                <a:gd name="connsiteX3-263" fmla="*/ 885792 w 1188620"/>
                <a:gd name="connsiteY3-264" fmla="*/ 260418 h 260418"/>
                <a:gd name="connsiteX0-265" fmla="*/ 885792 w 1188620"/>
                <a:gd name="connsiteY0-266" fmla="*/ 265636 h 265636"/>
                <a:gd name="connsiteX1-267" fmla="*/ 0 w 1188620"/>
                <a:gd name="connsiteY1-268" fmla="*/ 84135 h 265636"/>
                <a:gd name="connsiteX2-269" fmla="*/ 1188620 w 1188620"/>
                <a:gd name="connsiteY2-270" fmla="*/ 144308 h 265636"/>
                <a:gd name="connsiteX3-271" fmla="*/ 885792 w 1188620"/>
                <a:gd name="connsiteY3-272" fmla="*/ 265636 h 265636"/>
                <a:gd name="connsiteX0-273" fmla="*/ 888751 w 1191579"/>
                <a:gd name="connsiteY0-274" fmla="*/ 258396 h 258396"/>
                <a:gd name="connsiteX1-275" fmla="*/ 0 w 1191579"/>
                <a:gd name="connsiteY1-276" fmla="*/ 88732 h 258396"/>
                <a:gd name="connsiteX2-277" fmla="*/ 1191579 w 1191579"/>
                <a:gd name="connsiteY2-278" fmla="*/ 137068 h 258396"/>
                <a:gd name="connsiteX3-279" fmla="*/ 888751 w 1191579"/>
                <a:gd name="connsiteY3-280" fmla="*/ 258396 h 258396"/>
                <a:gd name="connsiteX0-281" fmla="*/ 888751 w 1191579"/>
                <a:gd name="connsiteY0-282" fmla="*/ 258396 h 258396"/>
                <a:gd name="connsiteX1-283" fmla="*/ 0 w 1191579"/>
                <a:gd name="connsiteY1-284" fmla="*/ 88732 h 258396"/>
                <a:gd name="connsiteX2-285" fmla="*/ 1191579 w 1191579"/>
                <a:gd name="connsiteY2-286" fmla="*/ 137068 h 258396"/>
                <a:gd name="connsiteX3-287" fmla="*/ 888751 w 1191579"/>
                <a:gd name="connsiteY3-288" fmla="*/ 258396 h 258396"/>
                <a:gd name="connsiteX0-289" fmla="*/ 915384 w 1218212"/>
                <a:gd name="connsiteY0-290" fmla="*/ 258396 h 258396"/>
                <a:gd name="connsiteX1-291" fmla="*/ 0 w 1218212"/>
                <a:gd name="connsiteY1-292" fmla="*/ 88732 h 258396"/>
                <a:gd name="connsiteX2-293" fmla="*/ 1218212 w 1218212"/>
                <a:gd name="connsiteY2-294" fmla="*/ 137068 h 258396"/>
                <a:gd name="connsiteX3-295" fmla="*/ 915384 w 1218212"/>
                <a:gd name="connsiteY3-296" fmla="*/ 258396 h 258396"/>
                <a:gd name="connsiteX0-297" fmla="*/ 915384 w 1218212"/>
                <a:gd name="connsiteY0-298" fmla="*/ 253484 h 253484"/>
                <a:gd name="connsiteX1-299" fmla="*/ 0 w 1218212"/>
                <a:gd name="connsiteY1-300" fmla="*/ 83820 h 253484"/>
                <a:gd name="connsiteX2-301" fmla="*/ 1218212 w 1218212"/>
                <a:gd name="connsiteY2-302" fmla="*/ 132156 h 253484"/>
                <a:gd name="connsiteX3-303" fmla="*/ 915384 w 1218212"/>
                <a:gd name="connsiteY3-304" fmla="*/ 253484 h 253484"/>
                <a:gd name="connsiteX0-305" fmla="*/ 915384 w 1224018"/>
                <a:gd name="connsiteY0-306" fmla="*/ 251130 h 251130"/>
                <a:gd name="connsiteX1-307" fmla="*/ 0 w 1224018"/>
                <a:gd name="connsiteY1-308" fmla="*/ 81466 h 251130"/>
                <a:gd name="connsiteX2-309" fmla="*/ 1224018 w 1224018"/>
                <a:gd name="connsiteY2-310" fmla="*/ 135608 h 251130"/>
                <a:gd name="connsiteX3-311" fmla="*/ 915384 w 1224018"/>
                <a:gd name="connsiteY3-312" fmla="*/ 251130 h 251130"/>
                <a:gd name="connsiteX0-313" fmla="*/ 926996 w 1235630"/>
                <a:gd name="connsiteY0-314" fmla="*/ 245984 h 245984"/>
                <a:gd name="connsiteX1-315" fmla="*/ 0 w 1235630"/>
                <a:gd name="connsiteY1-316" fmla="*/ 85029 h 245984"/>
                <a:gd name="connsiteX2-317" fmla="*/ 1235630 w 1235630"/>
                <a:gd name="connsiteY2-318" fmla="*/ 130462 h 245984"/>
                <a:gd name="connsiteX3-319" fmla="*/ 926996 w 1235630"/>
                <a:gd name="connsiteY3-320" fmla="*/ 245984 h 245984"/>
              </a:gdLst>
              <a:ahLst/>
              <a:cxnLst>
                <a:cxn ang="0">
                  <a:pos x="connsiteX0-313" y="connsiteY0-314"/>
                </a:cxn>
                <a:cxn ang="0">
                  <a:pos x="connsiteX1-315" y="connsiteY1-316"/>
                </a:cxn>
                <a:cxn ang="0">
                  <a:pos x="connsiteX2-317" y="connsiteY2-318"/>
                </a:cxn>
                <a:cxn ang="0">
                  <a:pos x="connsiteX3-319" y="connsiteY3-320"/>
                </a:cxn>
              </a:cxnLst>
              <a:rect l="l" t="t" r="r" b="b"/>
              <a:pathLst>
                <a:path w="1235630" h="245984">
                  <a:moveTo>
                    <a:pt x="926996" y="245984"/>
                  </a:moveTo>
                  <a:cubicBezTo>
                    <a:pt x="560711" y="11876"/>
                    <a:pt x="239040" y="26173"/>
                    <a:pt x="0" y="85029"/>
                  </a:cubicBezTo>
                  <a:cubicBezTo>
                    <a:pt x="242328" y="-41890"/>
                    <a:pt x="1043610" y="-26705"/>
                    <a:pt x="1235630" y="130462"/>
                  </a:cubicBezTo>
                  <a:lnTo>
                    <a:pt x="926996" y="245984"/>
                  </a:lnTo>
                  <a:close/>
                </a:path>
              </a:pathLst>
            </a:custGeom>
            <a:gradFill flip="none" rotWithShape="1">
              <a:gsLst>
                <a:gs pos="0">
                  <a:srgbClr val="41A3DF">
                    <a:shade val="30000"/>
                    <a:satMod val="115000"/>
                  </a:srgbClr>
                </a:gs>
                <a:gs pos="50000">
                  <a:srgbClr val="41A3DF">
                    <a:shade val="67500"/>
                    <a:satMod val="115000"/>
                  </a:srgbClr>
                </a:gs>
                <a:gs pos="100000">
                  <a:srgbClr val="41A3DF">
                    <a:shade val="100000"/>
                    <a:satMod val="115000"/>
                  </a:srgbClr>
                </a:gs>
              </a:gsLst>
              <a:lin ang="2700000" scaled="1"/>
              <a:tileRect/>
            </a:gradFill>
            <a:ln w="6350" cap="flat" cmpd="sng" algn="ctr">
              <a:noFill/>
              <a:prstDash val="solid"/>
            </a:ln>
            <a:effectLst/>
          </p:spPr>
          <p:txBody>
            <a:bodyPr anchor="ctr"/>
            <a:lstStyle/>
            <a:p>
              <a:pPr algn="ctr" fontAlgn="auto">
                <a:spcBef>
                  <a:spcPts val="0"/>
                </a:spcBef>
                <a:spcAft>
                  <a:spcPts val="0"/>
                </a:spcAft>
                <a:buFontTx/>
                <a:buNone/>
                <a:defRPr/>
              </a:pPr>
              <a:endParaRPr lang="zh-CN" altLang="en-US" kern="0">
                <a:solidFill>
                  <a:prstClr val="white"/>
                </a:solidFill>
                <a:latin typeface="Calibri"/>
                <a:ea typeface="宋体"/>
              </a:endParaRPr>
            </a:p>
          </p:txBody>
        </p:sp>
        <p:sp>
          <p:nvSpPr>
            <p:cNvPr id="21" name="矩形 13"/>
            <p:cNvSpPr/>
            <p:nvPr/>
          </p:nvSpPr>
          <p:spPr>
            <a:xfrm>
              <a:off x="2681953" y="2062416"/>
              <a:ext cx="1698710" cy="926660"/>
            </a:xfrm>
            <a:custGeom>
              <a:avLst/>
              <a:gdLst>
                <a:gd name="connsiteX0" fmla="*/ 0 w 360040"/>
                <a:gd name="connsiteY0" fmla="*/ 0 h 360040"/>
                <a:gd name="connsiteX1" fmla="*/ 360040 w 360040"/>
                <a:gd name="connsiteY1" fmla="*/ 0 h 360040"/>
                <a:gd name="connsiteX2" fmla="*/ 360040 w 360040"/>
                <a:gd name="connsiteY2" fmla="*/ 360040 h 360040"/>
                <a:gd name="connsiteX3" fmla="*/ 0 w 360040"/>
                <a:gd name="connsiteY3" fmla="*/ 360040 h 360040"/>
                <a:gd name="connsiteX4" fmla="*/ 0 w 360040"/>
                <a:gd name="connsiteY4" fmla="*/ 0 h 360040"/>
                <a:gd name="connsiteX0-1" fmla="*/ 0 w 1665057"/>
                <a:gd name="connsiteY0-2" fmla="*/ 0 h 774331"/>
                <a:gd name="connsiteX1-3" fmla="*/ 1665057 w 1665057"/>
                <a:gd name="connsiteY1-4" fmla="*/ 414291 h 774331"/>
                <a:gd name="connsiteX2-5" fmla="*/ 1665057 w 1665057"/>
                <a:gd name="connsiteY2-6" fmla="*/ 774331 h 774331"/>
                <a:gd name="connsiteX3-7" fmla="*/ 1305017 w 1665057"/>
                <a:gd name="connsiteY3-8" fmla="*/ 774331 h 774331"/>
                <a:gd name="connsiteX4-9" fmla="*/ 0 w 1665057"/>
                <a:gd name="connsiteY4-10" fmla="*/ 0 h 774331"/>
                <a:gd name="connsiteX0-11" fmla="*/ 0 w 1665057"/>
                <a:gd name="connsiteY0-12" fmla="*/ 0 h 774331"/>
                <a:gd name="connsiteX1-13" fmla="*/ 1665057 w 1665057"/>
                <a:gd name="connsiteY1-14" fmla="*/ 414291 h 774331"/>
                <a:gd name="connsiteX2-15" fmla="*/ 1665057 w 1665057"/>
                <a:gd name="connsiteY2-16" fmla="*/ 774331 h 774331"/>
                <a:gd name="connsiteX3-17" fmla="*/ 171634 w 1665057"/>
                <a:gd name="connsiteY3-18" fmla="*/ 339325 h 774331"/>
                <a:gd name="connsiteX4-19" fmla="*/ 0 w 1665057"/>
                <a:gd name="connsiteY4-20" fmla="*/ 0 h 774331"/>
                <a:gd name="connsiteX0-21" fmla="*/ 0 w 1673934"/>
                <a:gd name="connsiteY0-22" fmla="*/ 0 h 774331"/>
                <a:gd name="connsiteX1-23" fmla="*/ 1673934 w 1673934"/>
                <a:gd name="connsiteY1-24" fmla="*/ 414291 h 774331"/>
                <a:gd name="connsiteX2-25" fmla="*/ 1673934 w 1673934"/>
                <a:gd name="connsiteY2-26" fmla="*/ 774331 h 774331"/>
                <a:gd name="connsiteX3-27" fmla="*/ 180511 w 1673934"/>
                <a:gd name="connsiteY3-28" fmla="*/ 339325 h 774331"/>
                <a:gd name="connsiteX4-29" fmla="*/ 0 w 1673934"/>
                <a:gd name="connsiteY4-30" fmla="*/ 0 h 774331"/>
                <a:gd name="connsiteX0-31" fmla="*/ 0 w 1673934"/>
                <a:gd name="connsiteY0-32" fmla="*/ 0 h 466572"/>
                <a:gd name="connsiteX1-33" fmla="*/ 1673934 w 1673934"/>
                <a:gd name="connsiteY1-34" fmla="*/ 414291 h 466572"/>
                <a:gd name="connsiteX2-35" fmla="*/ 839433 w 1673934"/>
                <a:gd name="connsiteY2-36" fmla="*/ 466572 h 466572"/>
                <a:gd name="connsiteX3-37" fmla="*/ 180511 w 1673934"/>
                <a:gd name="connsiteY3-38" fmla="*/ 339325 h 466572"/>
                <a:gd name="connsiteX4-39" fmla="*/ 0 w 1673934"/>
                <a:gd name="connsiteY4-40" fmla="*/ 0 h 466572"/>
                <a:gd name="connsiteX0-41" fmla="*/ 0 w 934129"/>
                <a:gd name="connsiteY0-42" fmla="*/ 0 h 466572"/>
                <a:gd name="connsiteX1-43" fmla="*/ 934129 w 934129"/>
                <a:gd name="connsiteY1-44" fmla="*/ 153880 h 466572"/>
                <a:gd name="connsiteX2-45" fmla="*/ 839433 w 934129"/>
                <a:gd name="connsiteY2-46" fmla="*/ 466572 h 466572"/>
                <a:gd name="connsiteX3-47" fmla="*/ 180511 w 934129"/>
                <a:gd name="connsiteY3-48" fmla="*/ 339325 h 466572"/>
                <a:gd name="connsiteX4-49" fmla="*/ 0 w 934129"/>
                <a:gd name="connsiteY4-50" fmla="*/ 0 h 466572"/>
                <a:gd name="connsiteX0-51" fmla="*/ 0 w 934129"/>
                <a:gd name="connsiteY0-52" fmla="*/ 0 h 466572"/>
                <a:gd name="connsiteX1-53" fmla="*/ 934129 w 934129"/>
                <a:gd name="connsiteY1-54" fmla="*/ 153880 h 466572"/>
                <a:gd name="connsiteX2-55" fmla="*/ 839433 w 934129"/>
                <a:gd name="connsiteY2-56" fmla="*/ 466572 h 466572"/>
                <a:gd name="connsiteX3-57" fmla="*/ 180511 w 934129"/>
                <a:gd name="connsiteY3-58" fmla="*/ 339325 h 466572"/>
                <a:gd name="connsiteX4-59" fmla="*/ 0 w 934129"/>
                <a:gd name="connsiteY4-60" fmla="*/ 0 h 466572"/>
                <a:gd name="connsiteX0-61" fmla="*/ 0 w 934129"/>
                <a:gd name="connsiteY0-62" fmla="*/ 45614 h 512186"/>
                <a:gd name="connsiteX1-63" fmla="*/ 934129 w 934129"/>
                <a:gd name="connsiteY1-64" fmla="*/ 199494 h 512186"/>
                <a:gd name="connsiteX2-65" fmla="*/ 839433 w 934129"/>
                <a:gd name="connsiteY2-66" fmla="*/ 512186 h 512186"/>
                <a:gd name="connsiteX3-67" fmla="*/ 180511 w 934129"/>
                <a:gd name="connsiteY3-68" fmla="*/ 384939 h 512186"/>
                <a:gd name="connsiteX4-69" fmla="*/ 0 w 934129"/>
                <a:gd name="connsiteY4-70" fmla="*/ 45614 h 512186"/>
                <a:gd name="connsiteX0-71" fmla="*/ 0 w 934129"/>
                <a:gd name="connsiteY0-72" fmla="*/ 45614 h 512186"/>
                <a:gd name="connsiteX1-73" fmla="*/ 934129 w 934129"/>
                <a:gd name="connsiteY1-74" fmla="*/ 199494 h 512186"/>
                <a:gd name="connsiteX2-75" fmla="*/ 839433 w 934129"/>
                <a:gd name="connsiteY2-76" fmla="*/ 512186 h 512186"/>
                <a:gd name="connsiteX3-77" fmla="*/ 180511 w 934129"/>
                <a:gd name="connsiteY3-78" fmla="*/ 384939 h 512186"/>
                <a:gd name="connsiteX4-79" fmla="*/ 0 w 934129"/>
                <a:gd name="connsiteY4-80" fmla="*/ 45614 h 512186"/>
                <a:gd name="connsiteX0-81" fmla="*/ 0 w 934129"/>
                <a:gd name="connsiteY0-82" fmla="*/ 45614 h 512186"/>
                <a:gd name="connsiteX1-83" fmla="*/ 934129 w 934129"/>
                <a:gd name="connsiteY1-84" fmla="*/ 199494 h 512186"/>
                <a:gd name="connsiteX2-85" fmla="*/ 839433 w 934129"/>
                <a:gd name="connsiteY2-86" fmla="*/ 512186 h 512186"/>
                <a:gd name="connsiteX3-87" fmla="*/ 180511 w 934129"/>
                <a:gd name="connsiteY3-88" fmla="*/ 384939 h 512186"/>
                <a:gd name="connsiteX4-89" fmla="*/ 0 w 934129"/>
                <a:gd name="connsiteY4-90" fmla="*/ 45614 h 512186"/>
                <a:gd name="connsiteX0-91" fmla="*/ 0 w 942838"/>
                <a:gd name="connsiteY0-92" fmla="*/ 45614 h 512186"/>
                <a:gd name="connsiteX1-93" fmla="*/ 942838 w 942838"/>
                <a:gd name="connsiteY1-94" fmla="*/ 199494 h 512186"/>
                <a:gd name="connsiteX2-95" fmla="*/ 839433 w 942838"/>
                <a:gd name="connsiteY2-96" fmla="*/ 512186 h 512186"/>
                <a:gd name="connsiteX3-97" fmla="*/ 180511 w 942838"/>
                <a:gd name="connsiteY3-98" fmla="*/ 384939 h 512186"/>
                <a:gd name="connsiteX4-99" fmla="*/ 0 w 942838"/>
                <a:gd name="connsiteY4-100" fmla="*/ 45614 h 512186"/>
                <a:gd name="connsiteX0-101" fmla="*/ 0 w 942838"/>
                <a:gd name="connsiteY0-102" fmla="*/ 47625 h 514197"/>
                <a:gd name="connsiteX1-103" fmla="*/ 942838 w 942838"/>
                <a:gd name="connsiteY1-104" fmla="*/ 201705 h 514197"/>
                <a:gd name="connsiteX2-105" fmla="*/ 839433 w 942838"/>
                <a:gd name="connsiteY2-106" fmla="*/ 514197 h 514197"/>
                <a:gd name="connsiteX3-107" fmla="*/ 180511 w 942838"/>
                <a:gd name="connsiteY3-108" fmla="*/ 386950 h 514197"/>
                <a:gd name="connsiteX4-109" fmla="*/ 0 w 942838"/>
                <a:gd name="connsiteY4-110" fmla="*/ 47625 h 514197"/>
              </a:gdLst>
              <a:ahLst/>
              <a:cxnLst>
                <a:cxn ang="0">
                  <a:pos x="connsiteX0-101" y="connsiteY0-102"/>
                </a:cxn>
                <a:cxn ang="0">
                  <a:pos x="connsiteX1-103" y="connsiteY1-104"/>
                </a:cxn>
                <a:cxn ang="0">
                  <a:pos x="connsiteX2-105" y="connsiteY2-106"/>
                </a:cxn>
                <a:cxn ang="0">
                  <a:pos x="connsiteX3-107" y="connsiteY3-108"/>
                </a:cxn>
                <a:cxn ang="0">
                  <a:pos x="connsiteX4-109" y="connsiteY4-110"/>
                </a:cxn>
              </a:cxnLst>
              <a:rect l="l" t="t" r="r" b="b"/>
              <a:pathLst>
                <a:path w="942838" h="514197">
                  <a:moveTo>
                    <a:pt x="0" y="47625"/>
                  </a:moveTo>
                  <a:cubicBezTo>
                    <a:pt x="370560" y="-66798"/>
                    <a:pt x="661054" y="40945"/>
                    <a:pt x="942838" y="201705"/>
                  </a:cubicBezTo>
                  <a:lnTo>
                    <a:pt x="839433" y="514197"/>
                  </a:lnTo>
                  <a:cubicBezTo>
                    <a:pt x="646425" y="415555"/>
                    <a:pt x="423826" y="308038"/>
                    <a:pt x="180511" y="386950"/>
                  </a:cubicBezTo>
                  <a:lnTo>
                    <a:pt x="0" y="47625"/>
                  </a:lnTo>
                  <a:close/>
                </a:path>
              </a:pathLst>
            </a:custGeom>
            <a:gradFill flip="none" rotWithShape="1">
              <a:gsLst>
                <a:gs pos="0">
                  <a:srgbClr val="41A3DF">
                    <a:shade val="30000"/>
                    <a:satMod val="115000"/>
                  </a:srgbClr>
                </a:gs>
                <a:gs pos="50000">
                  <a:srgbClr val="41A3DF">
                    <a:shade val="67500"/>
                    <a:satMod val="115000"/>
                  </a:srgbClr>
                </a:gs>
                <a:gs pos="100000">
                  <a:srgbClr val="41A3DF">
                    <a:shade val="100000"/>
                    <a:satMod val="115000"/>
                  </a:srgbClr>
                </a:gs>
              </a:gsLst>
              <a:lin ang="2700000" scaled="1"/>
              <a:tileRect/>
            </a:gradFill>
            <a:ln w="6350" cap="flat" cmpd="sng" algn="ctr">
              <a:noFill/>
              <a:prstDash val="solid"/>
            </a:ln>
            <a:effectLst/>
          </p:spPr>
          <p:txBody>
            <a:bodyPr anchor="ctr"/>
            <a:lstStyle/>
            <a:p>
              <a:pPr algn="ctr" fontAlgn="auto">
                <a:spcBef>
                  <a:spcPts val="0"/>
                </a:spcBef>
                <a:spcAft>
                  <a:spcPts val="0"/>
                </a:spcAft>
                <a:buFontTx/>
                <a:buNone/>
                <a:defRPr/>
              </a:pPr>
              <a:endParaRPr lang="zh-CN" altLang="en-US" kern="0">
                <a:solidFill>
                  <a:prstClr val="white"/>
                </a:solidFill>
                <a:latin typeface="Calibri"/>
                <a:ea typeface="宋体"/>
              </a:endParaRPr>
            </a:p>
          </p:txBody>
        </p:sp>
        <p:sp>
          <p:nvSpPr>
            <p:cNvPr id="22" name="矩形 8"/>
            <p:cNvSpPr/>
            <p:nvPr/>
          </p:nvSpPr>
          <p:spPr>
            <a:xfrm>
              <a:off x="4194916" y="2230611"/>
              <a:ext cx="733462" cy="747357"/>
            </a:xfrm>
            <a:custGeom>
              <a:avLst/>
              <a:gdLst>
                <a:gd name="connsiteX0" fmla="*/ 0 w 144016"/>
                <a:gd name="connsiteY0" fmla="*/ 0 h 259426"/>
                <a:gd name="connsiteX1" fmla="*/ 144016 w 144016"/>
                <a:gd name="connsiteY1" fmla="*/ 0 h 259426"/>
                <a:gd name="connsiteX2" fmla="*/ 144016 w 144016"/>
                <a:gd name="connsiteY2" fmla="*/ 259426 h 259426"/>
                <a:gd name="connsiteX3" fmla="*/ 0 w 144016"/>
                <a:gd name="connsiteY3" fmla="*/ 259426 h 259426"/>
                <a:gd name="connsiteX4" fmla="*/ 0 w 144016"/>
                <a:gd name="connsiteY4" fmla="*/ 0 h 259426"/>
                <a:gd name="connsiteX0-1" fmla="*/ 0 w 481368"/>
                <a:gd name="connsiteY0-2" fmla="*/ 0 h 312692"/>
                <a:gd name="connsiteX1-3" fmla="*/ 481368 w 481368"/>
                <a:gd name="connsiteY1-4" fmla="*/ 53266 h 312692"/>
                <a:gd name="connsiteX2-5" fmla="*/ 481368 w 481368"/>
                <a:gd name="connsiteY2-6" fmla="*/ 312692 h 312692"/>
                <a:gd name="connsiteX3-7" fmla="*/ 337352 w 481368"/>
                <a:gd name="connsiteY3-8" fmla="*/ 312692 h 312692"/>
                <a:gd name="connsiteX4-9" fmla="*/ 0 w 481368"/>
                <a:gd name="connsiteY4-10" fmla="*/ 0 h 312692"/>
                <a:gd name="connsiteX0-11" fmla="*/ 0 w 481368"/>
                <a:gd name="connsiteY0-12" fmla="*/ 79899 h 392591"/>
                <a:gd name="connsiteX1-13" fmla="*/ 197283 w 481368"/>
                <a:gd name="connsiteY1-14" fmla="*/ 0 h 392591"/>
                <a:gd name="connsiteX2-15" fmla="*/ 481368 w 481368"/>
                <a:gd name="connsiteY2-16" fmla="*/ 392591 h 392591"/>
                <a:gd name="connsiteX3-17" fmla="*/ 337352 w 481368"/>
                <a:gd name="connsiteY3-18" fmla="*/ 392591 h 392591"/>
                <a:gd name="connsiteX4-19" fmla="*/ 0 w 481368"/>
                <a:gd name="connsiteY4-20" fmla="*/ 79899 h 392591"/>
                <a:gd name="connsiteX0-21" fmla="*/ 88776 w 570144"/>
                <a:gd name="connsiteY0-22" fmla="*/ 79899 h 392591"/>
                <a:gd name="connsiteX1-23" fmla="*/ 286059 w 570144"/>
                <a:gd name="connsiteY1-24" fmla="*/ 0 h 392591"/>
                <a:gd name="connsiteX2-25" fmla="*/ 570144 w 570144"/>
                <a:gd name="connsiteY2-26" fmla="*/ 392591 h 392591"/>
                <a:gd name="connsiteX3-27" fmla="*/ 0 w 570144"/>
                <a:gd name="connsiteY3-28" fmla="*/ 383713 h 392591"/>
                <a:gd name="connsiteX4-29" fmla="*/ 88776 w 570144"/>
                <a:gd name="connsiteY4-30" fmla="*/ 79899 h 392591"/>
                <a:gd name="connsiteX0-31" fmla="*/ 88776 w 286059"/>
                <a:gd name="connsiteY0-32" fmla="*/ 79899 h 383713"/>
                <a:gd name="connsiteX1-33" fmla="*/ 286059 w 286059"/>
                <a:gd name="connsiteY1-34" fmla="*/ 0 h 383713"/>
                <a:gd name="connsiteX2-35" fmla="*/ 105546 w 286059"/>
                <a:gd name="connsiteY2-36" fmla="*/ 327488 h 383713"/>
                <a:gd name="connsiteX3-37" fmla="*/ 0 w 286059"/>
                <a:gd name="connsiteY3-38" fmla="*/ 383713 h 383713"/>
                <a:gd name="connsiteX4-39" fmla="*/ 88776 w 286059"/>
                <a:gd name="connsiteY4-40" fmla="*/ 79899 h 383713"/>
                <a:gd name="connsiteX0-41" fmla="*/ 0 w 442899"/>
                <a:gd name="connsiteY0-42" fmla="*/ 0 h 587899"/>
                <a:gd name="connsiteX1-43" fmla="*/ 442899 w 442899"/>
                <a:gd name="connsiteY1-44" fmla="*/ 204186 h 587899"/>
                <a:gd name="connsiteX2-45" fmla="*/ 262386 w 442899"/>
                <a:gd name="connsiteY2-46" fmla="*/ 531674 h 587899"/>
                <a:gd name="connsiteX3-47" fmla="*/ 156840 w 442899"/>
                <a:gd name="connsiteY3-48" fmla="*/ 587899 h 587899"/>
                <a:gd name="connsiteX4-49" fmla="*/ 0 w 442899"/>
                <a:gd name="connsiteY4-50" fmla="*/ 0 h 587899"/>
                <a:gd name="connsiteX0-51" fmla="*/ 0 w 303815"/>
                <a:gd name="connsiteY0-52" fmla="*/ 115410 h 703309"/>
                <a:gd name="connsiteX1-53" fmla="*/ 303815 w 303815"/>
                <a:gd name="connsiteY1-54" fmla="*/ 0 h 703309"/>
                <a:gd name="connsiteX2-55" fmla="*/ 262386 w 303815"/>
                <a:gd name="connsiteY2-56" fmla="*/ 647084 h 703309"/>
                <a:gd name="connsiteX3-57" fmla="*/ 156840 w 303815"/>
                <a:gd name="connsiteY3-58" fmla="*/ 703309 h 703309"/>
                <a:gd name="connsiteX4-59" fmla="*/ 0 w 303815"/>
                <a:gd name="connsiteY4-60" fmla="*/ 115410 h 703309"/>
                <a:gd name="connsiteX0-61" fmla="*/ 100613 w 404428"/>
                <a:gd name="connsiteY0-62" fmla="*/ 115410 h 647084"/>
                <a:gd name="connsiteX1-63" fmla="*/ 404428 w 404428"/>
                <a:gd name="connsiteY1-64" fmla="*/ 0 h 647084"/>
                <a:gd name="connsiteX2-65" fmla="*/ 362999 w 404428"/>
                <a:gd name="connsiteY2-66" fmla="*/ 647084 h 647084"/>
                <a:gd name="connsiteX3-67" fmla="*/ 0 w 404428"/>
                <a:gd name="connsiteY3-68" fmla="*/ 422183 h 647084"/>
                <a:gd name="connsiteX4-69" fmla="*/ 100613 w 404428"/>
                <a:gd name="connsiteY4-70" fmla="*/ 115410 h 647084"/>
                <a:gd name="connsiteX0-71" fmla="*/ 100613 w 404428"/>
                <a:gd name="connsiteY0-72" fmla="*/ 115410 h 422183"/>
                <a:gd name="connsiteX1-73" fmla="*/ 404428 w 404428"/>
                <a:gd name="connsiteY1-74" fmla="*/ 0 h 422183"/>
                <a:gd name="connsiteX2-75" fmla="*/ 223916 w 404428"/>
                <a:gd name="connsiteY2-76" fmla="*/ 330447 h 422183"/>
                <a:gd name="connsiteX3-77" fmla="*/ 0 w 404428"/>
                <a:gd name="connsiteY3-78" fmla="*/ 422183 h 422183"/>
                <a:gd name="connsiteX4-79" fmla="*/ 100613 w 404428"/>
                <a:gd name="connsiteY4-80" fmla="*/ 115410 h 422183"/>
                <a:gd name="connsiteX0-81" fmla="*/ 100613 w 397171"/>
                <a:gd name="connsiteY0-82" fmla="*/ 112991 h 419764"/>
                <a:gd name="connsiteX1-83" fmla="*/ 397171 w 397171"/>
                <a:gd name="connsiteY1-84" fmla="*/ 0 h 419764"/>
                <a:gd name="connsiteX2-85" fmla="*/ 223916 w 397171"/>
                <a:gd name="connsiteY2-86" fmla="*/ 328028 h 419764"/>
                <a:gd name="connsiteX3-87" fmla="*/ 0 w 397171"/>
                <a:gd name="connsiteY3-88" fmla="*/ 419764 h 419764"/>
                <a:gd name="connsiteX4-89" fmla="*/ 100613 w 397171"/>
                <a:gd name="connsiteY4-90" fmla="*/ 112991 h 419764"/>
                <a:gd name="connsiteX0-91" fmla="*/ 100613 w 399590"/>
                <a:gd name="connsiteY0-92" fmla="*/ 110572 h 417345"/>
                <a:gd name="connsiteX1-93" fmla="*/ 399590 w 399590"/>
                <a:gd name="connsiteY1-94" fmla="*/ 0 h 417345"/>
                <a:gd name="connsiteX2-95" fmla="*/ 223916 w 399590"/>
                <a:gd name="connsiteY2-96" fmla="*/ 325609 h 417345"/>
                <a:gd name="connsiteX3-97" fmla="*/ 0 w 399590"/>
                <a:gd name="connsiteY3-98" fmla="*/ 417345 h 417345"/>
                <a:gd name="connsiteX4-99" fmla="*/ 100613 w 399590"/>
                <a:gd name="connsiteY4-100" fmla="*/ 110572 h 417345"/>
                <a:gd name="connsiteX0-101" fmla="*/ 100613 w 402009"/>
                <a:gd name="connsiteY0-102" fmla="*/ 108153 h 414926"/>
                <a:gd name="connsiteX1-103" fmla="*/ 402009 w 402009"/>
                <a:gd name="connsiteY1-104" fmla="*/ 0 h 414926"/>
                <a:gd name="connsiteX2-105" fmla="*/ 223916 w 402009"/>
                <a:gd name="connsiteY2-106" fmla="*/ 323190 h 414926"/>
                <a:gd name="connsiteX3-107" fmla="*/ 0 w 402009"/>
                <a:gd name="connsiteY3-108" fmla="*/ 414926 h 414926"/>
                <a:gd name="connsiteX4-109" fmla="*/ 100613 w 402009"/>
                <a:gd name="connsiteY4-110" fmla="*/ 108153 h 414926"/>
                <a:gd name="connsiteX0-111" fmla="*/ 100613 w 406847"/>
                <a:gd name="connsiteY0-112" fmla="*/ 108153 h 414926"/>
                <a:gd name="connsiteX1-113" fmla="*/ 406847 w 406847"/>
                <a:gd name="connsiteY1-114" fmla="*/ 0 h 414926"/>
                <a:gd name="connsiteX2-115" fmla="*/ 223916 w 406847"/>
                <a:gd name="connsiteY2-116" fmla="*/ 323190 h 414926"/>
                <a:gd name="connsiteX3-117" fmla="*/ 0 w 406847"/>
                <a:gd name="connsiteY3-118" fmla="*/ 414926 h 414926"/>
                <a:gd name="connsiteX4-119" fmla="*/ 100613 w 406847"/>
                <a:gd name="connsiteY4-120" fmla="*/ 108153 h 414926"/>
              </a:gdLst>
              <a:ahLst/>
              <a:cxnLst>
                <a:cxn ang="0">
                  <a:pos x="connsiteX0-111" y="connsiteY0-112"/>
                </a:cxn>
                <a:cxn ang="0">
                  <a:pos x="connsiteX1-113" y="connsiteY1-114"/>
                </a:cxn>
                <a:cxn ang="0">
                  <a:pos x="connsiteX2-115" y="connsiteY2-116"/>
                </a:cxn>
                <a:cxn ang="0">
                  <a:pos x="connsiteX3-117" y="connsiteY3-118"/>
                </a:cxn>
                <a:cxn ang="0">
                  <a:pos x="connsiteX4-119" y="connsiteY4-120"/>
                </a:cxn>
              </a:cxnLst>
              <a:rect l="l" t="t" r="r" b="b"/>
              <a:pathLst>
                <a:path w="406847" h="414926">
                  <a:moveTo>
                    <a:pt x="100613" y="108153"/>
                  </a:moveTo>
                  <a:lnTo>
                    <a:pt x="406847" y="0"/>
                  </a:lnTo>
                  <a:lnTo>
                    <a:pt x="223916" y="323190"/>
                  </a:lnTo>
                  <a:lnTo>
                    <a:pt x="0" y="414926"/>
                  </a:lnTo>
                  <a:lnTo>
                    <a:pt x="100613" y="108153"/>
                  </a:lnTo>
                  <a:close/>
                </a:path>
              </a:pathLst>
            </a:custGeom>
            <a:gradFill flip="none" rotWithShape="1">
              <a:gsLst>
                <a:gs pos="0">
                  <a:srgbClr val="41A3DF">
                    <a:shade val="30000"/>
                    <a:satMod val="115000"/>
                  </a:srgbClr>
                </a:gs>
                <a:gs pos="50000">
                  <a:srgbClr val="41A3DF">
                    <a:shade val="67500"/>
                    <a:satMod val="115000"/>
                  </a:srgbClr>
                </a:gs>
                <a:gs pos="100000">
                  <a:srgbClr val="41A3DF">
                    <a:shade val="100000"/>
                    <a:satMod val="115000"/>
                  </a:srgbClr>
                </a:gs>
              </a:gsLst>
              <a:lin ang="2700000" scaled="1"/>
              <a:tileRect/>
            </a:gradFill>
            <a:ln w="6350" cap="flat" cmpd="sng" algn="ctr">
              <a:noFill/>
              <a:prstDash val="solid"/>
            </a:ln>
            <a:effectLst/>
          </p:spPr>
          <p:txBody>
            <a:bodyPr anchor="ctr"/>
            <a:lstStyle/>
            <a:p>
              <a:pPr algn="ctr" fontAlgn="auto">
                <a:spcBef>
                  <a:spcPts val="0"/>
                </a:spcBef>
                <a:spcAft>
                  <a:spcPts val="0"/>
                </a:spcAft>
                <a:buFontTx/>
                <a:buNone/>
                <a:defRPr/>
              </a:pPr>
              <a:endParaRPr lang="zh-CN" altLang="en-US" kern="0">
                <a:solidFill>
                  <a:prstClr val="white"/>
                </a:solidFill>
                <a:latin typeface="Calibri"/>
                <a:ea typeface="宋体"/>
              </a:endParaRPr>
            </a:p>
          </p:txBody>
        </p:sp>
      </p:grpSp>
      <p:grpSp>
        <p:nvGrpSpPr>
          <p:cNvPr id="23" name="组合 22"/>
          <p:cNvGrpSpPr>
            <a:grpSpLocks/>
          </p:cNvGrpSpPr>
          <p:nvPr/>
        </p:nvGrpSpPr>
        <p:grpSpPr bwMode="auto">
          <a:xfrm>
            <a:off x="2478088" y="1495425"/>
            <a:ext cx="2995612" cy="1090613"/>
            <a:chOff x="2315972" y="1275606"/>
            <a:chExt cx="2996545" cy="1091658"/>
          </a:xfrm>
        </p:grpSpPr>
        <p:sp>
          <p:nvSpPr>
            <p:cNvPr id="24" name="矩形 14"/>
            <p:cNvSpPr/>
            <p:nvPr/>
          </p:nvSpPr>
          <p:spPr>
            <a:xfrm>
              <a:off x="2315972" y="1350290"/>
              <a:ext cx="2247012" cy="1016974"/>
            </a:xfrm>
            <a:custGeom>
              <a:avLst/>
              <a:gdLst>
                <a:gd name="connsiteX0" fmla="*/ 0 w 576064"/>
                <a:gd name="connsiteY0" fmla="*/ 0 h 310298"/>
                <a:gd name="connsiteX1" fmla="*/ 576064 w 576064"/>
                <a:gd name="connsiteY1" fmla="*/ 0 h 310298"/>
                <a:gd name="connsiteX2" fmla="*/ 576064 w 576064"/>
                <a:gd name="connsiteY2" fmla="*/ 310298 h 310298"/>
                <a:gd name="connsiteX3" fmla="*/ 0 w 576064"/>
                <a:gd name="connsiteY3" fmla="*/ 310298 h 310298"/>
                <a:gd name="connsiteX4" fmla="*/ 0 w 576064"/>
                <a:gd name="connsiteY4" fmla="*/ 0 h 310298"/>
                <a:gd name="connsiteX0-1" fmla="*/ 0 w 2165167"/>
                <a:gd name="connsiteY0-2" fmla="*/ 0 h 777856"/>
                <a:gd name="connsiteX1-3" fmla="*/ 2165167 w 2165167"/>
                <a:gd name="connsiteY1-4" fmla="*/ 467558 h 777856"/>
                <a:gd name="connsiteX2-5" fmla="*/ 2165167 w 2165167"/>
                <a:gd name="connsiteY2-6" fmla="*/ 777856 h 777856"/>
                <a:gd name="connsiteX3-7" fmla="*/ 1589103 w 2165167"/>
                <a:gd name="connsiteY3-8" fmla="*/ 777856 h 777856"/>
                <a:gd name="connsiteX4-9" fmla="*/ 0 w 2165167"/>
                <a:gd name="connsiteY4-10" fmla="*/ 0 h 777856"/>
                <a:gd name="connsiteX0-11" fmla="*/ 0 w 2165167"/>
                <a:gd name="connsiteY0-12" fmla="*/ 0 h 777856"/>
                <a:gd name="connsiteX1-13" fmla="*/ 2165167 w 2165167"/>
                <a:gd name="connsiteY1-14" fmla="*/ 467558 h 777856"/>
                <a:gd name="connsiteX2-15" fmla="*/ 2165167 w 2165167"/>
                <a:gd name="connsiteY2-16" fmla="*/ 777856 h 777856"/>
                <a:gd name="connsiteX3-17" fmla="*/ 183472 w 2165167"/>
                <a:gd name="connsiteY3-18" fmla="*/ 322136 h 777856"/>
                <a:gd name="connsiteX4-19" fmla="*/ 0 w 2165167"/>
                <a:gd name="connsiteY4-20" fmla="*/ 0 h 777856"/>
                <a:gd name="connsiteX0-21" fmla="*/ 0 w 2165167"/>
                <a:gd name="connsiteY0-22" fmla="*/ 0 h 777856"/>
                <a:gd name="connsiteX1-23" fmla="*/ 1238930 w 2165167"/>
                <a:gd name="connsiteY1-24" fmla="*/ 168677 h 777856"/>
                <a:gd name="connsiteX2-25" fmla="*/ 2165167 w 2165167"/>
                <a:gd name="connsiteY2-26" fmla="*/ 777856 h 777856"/>
                <a:gd name="connsiteX3-27" fmla="*/ 183472 w 2165167"/>
                <a:gd name="connsiteY3-28" fmla="*/ 322136 h 777856"/>
                <a:gd name="connsiteX4-29" fmla="*/ 0 w 2165167"/>
                <a:gd name="connsiteY4-30" fmla="*/ 0 h 777856"/>
                <a:gd name="connsiteX0-31" fmla="*/ 0 w 1238930"/>
                <a:gd name="connsiteY0-32" fmla="*/ 0 h 484893"/>
                <a:gd name="connsiteX1-33" fmla="*/ 1238930 w 1238930"/>
                <a:gd name="connsiteY1-34" fmla="*/ 168677 h 484893"/>
                <a:gd name="connsiteX2-35" fmla="*/ 1150153 w 1238930"/>
                <a:gd name="connsiteY2-36" fmla="*/ 484893 h 484893"/>
                <a:gd name="connsiteX3-37" fmla="*/ 183472 w 1238930"/>
                <a:gd name="connsiteY3-38" fmla="*/ 322136 h 484893"/>
                <a:gd name="connsiteX4-39" fmla="*/ 0 w 1238930"/>
                <a:gd name="connsiteY4-40" fmla="*/ 0 h 484893"/>
                <a:gd name="connsiteX0-41" fmla="*/ 0 w 1238930"/>
                <a:gd name="connsiteY0-42" fmla="*/ 0 h 484893"/>
                <a:gd name="connsiteX1-43" fmla="*/ 1238930 w 1238930"/>
                <a:gd name="connsiteY1-44" fmla="*/ 168677 h 484893"/>
                <a:gd name="connsiteX2-45" fmla="*/ 1150153 w 1238930"/>
                <a:gd name="connsiteY2-46" fmla="*/ 484893 h 484893"/>
                <a:gd name="connsiteX3-47" fmla="*/ 183472 w 1238930"/>
                <a:gd name="connsiteY3-48" fmla="*/ 322136 h 484893"/>
                <a:gd name="connsiteX4-49" fmla="*/ 0 w 1238930"/>
                <a:gd name="connsiteY4-50" fmla="*/ 0 h 484893"/>
                <a:gd name="connsiteX0-51" fmla="*/ 0 w 1238930"/>
                <a:gd name="connsiteY0-52" fmla="*/ 79320 h 564213"/>
                <a:gd name="connsiteX1-53" fmla="*/ 1238930 w 1238930"/>
                <a:gd name="connsiteY1-54" fmla="*/ 247997 h 564213"/>
                <a:gd name="connsiteX2-55" fmla="*/ 1150153 w 1238930"/>
                <a:gd name="connsiteY2-56" fmla="*/ 564213 h 564213"/>
                <a:gd name="connsiteX3-57" fmla="*/ 183472 w 1238930"/>
                <a:gd name="connsiteY3-58" fmla="*/ 401456 h 564213"/>
                <a:gd name="connsiteX4-59" fmla="*/ 0 w 1238930"/>
                <a:gd name="connsiteY4-60" fmla="*/ 79320 h 564213"/>
                <a:gd name="connsiteX0-61" fmla="*/ 0 w 1238930"/>
                <a:gd name="connsiteY0-62" fmla="*/ 79320 h 564213"/>
                <a:gd name="connsiteX1-63" fmla="*/ 1238930 w 1238930"/>
                <a:gd name="connsiteY1-64" fmla="*/ 247997 h 564213"/>
                <a:gd name="connsiteX2-65" fmla="*/ 1150153 w 1238930"/>
                <a:gd name="connsiteY2-66" fmla="*/ 564213 h 564213"/>
                <a:gd name="connsiteX3-67" fmla="*/ 183472 w 1238930"/>
                <a:gd name="connsiteY3-68" fmla="*/ 401456 h 564213"/>
                <a:gd name="connsiteX4-69" fmla="*/ 0 w 1238930"/>
                <a:gd name="connsiteY4-70" fmla="*/ 79320 h 564213"/>
                <a:gd name="connsiteX0-71" fmla="*/ 0 w 1238930"/>
                <a:gd name="connsiteY0-72" fmla="*/ 79320 h 564213"/>
                <a:gd name="connsiteX1-73" fmla="*/ 1238930 w 1238930"/>
                <a:gd name="connsiteY1-74" fmla="*/ 247997 h 564213"/>
                <a:gd name="connsiteX2-75" fmla="*/ 1150153 w 1238930"/>
                <a:gd name="connsiteY2-76" fmla="*/ 564213 h 564213"/>
                <a:gd name="connsiteX3-77" fmla="*/ 183472 w 1238930"/>
                <a:gd name="connsiteY3-78" fmla="*/ 401456 h 564213"/>
                <a:gd name="connsiteX4-79" fmla="*/ 0 w 1238930"/>
                <a:gd name="connsiteY4-80" fmla="*/ 79320 h 564213"/>
                <a:gd name="connsiteX0-81" fmla="*/ 0 w 1247639"/>
                <a:gd name="connsiteY0-82" fmla="*/ 79320 h 564213"/>
                <a:gd name="connsiteX1-83" fmla="*/ 1247639 w 1247639"/>
                <a:gd name="connsiteY1-84" fmla="*/ 247997 h 564213"/>
                <a:gd name="connsiteX2-85" fmla="*/ 1150153 w 1247639"/>
                <a:gd name="connsiteY2-86" fmla="*/ 564213 h 564213"/>
                <a:gd name="connsiteX3-87" fmla="*/ 183472 w 1247639"/>
                <a:gd name="connsiteY3-88" fmla="*/ 401456 h 564213"/>
                <a:gd name="connsiteX4-89" fmla="*/ 0 w 1247639"/>
                <a:gd name="connsiteY4-90" fmla="*/ 79320 h 564213"/>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1247639" h="564213">
                  <a:moveTo>
                    <a:pt x="0" y="79320"/>
                  </a:moveTo>
                  <a:cubicBezTo>
                    <a:pt x="427773" y="-92314"/>
                    <a:pt x="876091" y="37891"/>
                    <a:pt x="1247639" y="247997"/>
                  </a:cubicBezTo>
                  <a:lnTo>
                    <a:pt x="1150153" y="564213"/>
                  </a:lnTo>
                  <a:cubicBezTo>
                    <a:pt x="898947" y="444858"/>
                    <a:pt x="526414" y="263359"/>
                    <a:pt x="183472" y="401456"/>
                  </a:cubicBezTo>
                  <a:lnTo>
                    <a:pt x="0" y="79320"/>
                  </a:lnTo>
                  <a:close/>
                </a:path>
              </a:pathLst>
            </a:custGeom>
            <a:gradFill flip="none" rotWithShape="1">
              <a:gsLst>
                <a:gs pos="20000">
                  <a:schemeClr val="bg2"/>
                </a:gs>
                <a:gs pos="71000">
                  <a:schemeClr val="tx2"/>
                </a:gs>
              </a:gsLst>
              <a:lin ang="19200000" scaled="0"/>
              <a:tileRect/>
            </a:gradFill>
            <a:ln w="6350" cap="flat" cmpd="sng" algn="ctr">
              <a:noFill/>
              <a:prstDash val="solid"/>
            </a:ln>
            <a:effectLst/>
          </p:spPr>
          <p:txBody>
            <a:bodyPr anchor="ctr"/>
            <a:lstStyle/>
            <a:p>
              <a:pPr algn="ctr" fontAlgn="auto">
                <a:spcBef>
                  <a:spcPts val="0"/>
                </a:spcBef>
                <a:spcAft>
                  <a:spcPts val="0"/>
                </a:spcAft>
                <a:buFontTx/>
                <a:buNone/>
                <a:defRPr/>
              </a:pPr>
              <a:endParaRPr lang="zh-CN" altLang="en-US" kern="0">
                <a:solidFill>
                  <a:prstClr val="white"/>
                </a:solidFill>
                <a:latin typeface="Calibri"/>
                <a:ea typeface="宋体"/>
              </a:endParaRPr>
            </a:p>
          </p:txBody>
        </p:sp>
        <p:sp>
          <p:nvSpPr>
            <p:cNvPr id="25" name="矩形 8"/>
            <p:cNvSpPr/>
            <p:nvPr/>
          </p:nvSpPr>
          <p:spPr>
            <a:xfrm>
              <a:off x="4388304" y="1556863"/>
              <a:ext cx="909921" cy="808811"/>
            </a:xfrm>
            <a:custGeom>
              <a:avLst/>
              <a:gdLst>
                <a:gd name="connsiteX0" fmla="*/ 0 w 144016"/>
                <a:gd name="connsiteY0" fmla="*/ 0 h 259426"/>
                <a:gd name="connsiteX1" fmla="*/ 144016 w 144016"/>
                <a:gd name="connsiteY1" fmla="*/ 0 h 259426"/>
                <a:gd name="connsiteX2" fmla="*/ 144016 w 144016"/>
                <a:gd name="connsiteY2" fmla="*/ 259426 h 259426"/>
                <a:gd name="connsiteX3" fmla="*/ 0 w 144016"/>
                <a:gd name="connsiteY3" fmla="*/ 259426 h 259426"/>
                <a:gd name="connsiteX4" fmla="*/ 0 w 144016"/>
                <a:gd name="connsiteY4" fmla="*/ 0 h 259426"/>
                <a:gd name="connsiteX0-1" fmla="*/ 0 w 481368"/>
                <a:gd name="connsiteY0-2" fmla="*/ 0 h 312692"/>
                <a:gd name="connsiteX1-3" fmla="*/ 481368 w 481368"/>
                <a:gd name="connsiteY1-4" fmla="*/ 53266 h 312692"/>
                <a:gd name="connsiteX2-5" fmla="*/ 481368 w 481368"/>
                <a:gd name="connsiteY2-6" fmla="*/ 312692 h 312692"/>
                <a:gd name="connsiteX3-7" fmla="*/ 337352 w 481368"/>
                <a:gd name="connsiteY3-8" fmla="*/ 312692 h 312692"/>
                <a:gd name="connsiteX4-9" fmla="*/ 0 w 481368"/>
                <a:gd name="connsiteY4-10" fmla="*/ 0 h 312692"/>
                <a:gd name="connsiteX0-11" fmla="*/ 0 w 481368"/>
                <a:gd name="connsiteY0-12" fmla="*/ 79899 h 392591"/>
                <a:gd name="connsiteX1-13" fmla="*/ 197283 w 481368"/>
                <a:gd name="connsiteY1-14" fmla="*/ 0 h 392591"/>
                <a:gd name="connsiteX2-15" fmla="*/ 481368 w 481368"/>
                <a:gd name="connsiteY2-16" fmla="*/ 392591 h 392591"/>
                <a:gd name="connsiteX3-17" fmla="*/ 337352 w 481368"/>
                <a:gd name="connsiteY3-18" fmla="*/ 392591 h 392591"/>
                <a:gd name="connsiteX4-19" fmla="*/ 0 w 481368"/>
                <a:gd name="connsiteY4-20" fmla="*/ 79899 h 392591"/>
                <a:gd name="connsiteX0-21" fmla="*/ 88776 w 570144"/>
                <a:gd name="connsiteY0-22" fmla="*/ 79899 h 392591"/>
                <a:gd name="connsiteX1-23" fmla="*/ 286059 w 570144"/>
                <a:gd name="connsiteY1-24" fmla="*/ 0 h 392591"/>
                <a:gd name="connsiteX2-25" fmla="*/ 570144 w 570144"/>
                <a:gd name="connsiteY2-26" fmla="*/ 392591 h 392591"/>
                <a:gd name="connsiteX3-27" fmla="*/ 0 w 570144"/>
                <a:gd name="connsiteY3-28" fmla="*/ 383713 h 392591"/>
                <a:gd name="connsiteX4-29" fmla="*/ 88776 w 570144"/>
                <a:gd name="connsiteY4-30" fmla="*/ 79899 h 392591"/>
                <a:gd name="connsiteX0-31" fmla="*/ 88776 w 286059"/>
                <a:gd name="connsiteY0-32" fmla="*/ 79899 h 383713"/>
                <a:gd name="connsiteX1-33" fmla="*/ 286059 w 286059"/>
                <a:gd name="connsiteY1-34" fmla="*/ 0 h 383713"/>
                <a:gd name="connsiteX2-35" fmla="*/ 105546 w 286059"/>
                <a:gd name="connsiteY2-36" fmla="*/ 327488 h 383713"/>
                <a:gd name="connsiteX3-37" fmla="*/ 0 w 286059"/>
                <a:gd name="connsiteY3-38" fmla="*/ 383713 h 383713"/>
                <a:gd name="connsiteX4-39" fmla="*/ 88776 w 286059"/>
                <a:gd name="connsiteY4-40" fmla="*/ 79899 h 383713"/>
                <a:gd name="connsiteX0-41" fmla="*/ 0 w 442899"/>
                <a:gd name="connsiteY0-42" fmla="*/ 0 h 587899"/>
                <a:gd name="connsiteX1-43" fmla="*/ 442899 w 442899"/>
                <a:gd name="connsiteY1-44" fmla="*/ 204186 h 587899"/>
                <a:gd name="connsiteX2-45" fmla="*/ 262386 w 442899"/>
                <a:gd name="connsiteY2-46" fmla="*/ 531674 h 587899"/>
                <a:gd name="connsiteX3-47" fmla="*/ 156840 w 442899"/>
                <a:gd name="connsiteY3-48" fmla="*/ 587899 h 587899"/>
                <a:gd name="connsiteX4-49" fmla="*/ 0 w 442899"/>
                <a:gd name="connsiteY4-50" fmla="*/ 0 h 587899"/>
                <a:gd name="connsiteX0-51" fmla="*/ 0 w 303815"/>
                <a:gd name="connsiteY0-52" fmla="*/ 115410 h 703309"/>
                <a:gd name="connsiteX1-53" fmla="*/ 303815 w 303815"/>
                <a:gd name="connsiteY1-54" fmla="*/ 0 h 703309"/>
                <a:gd name="connsiteX2-55" fmla="*/ 262386 w 303815"/>
                <a:gd name="connsiteY2-56" fmla="*/ 647084 h 703309"/>
                <a:gd name="connsiteX3-57" fmla="*/ 156840 w 303815"/>
                <a:gd name="connsiteY3-58" fmla="*/ 703309 h 703309"/>
                <a:gd name="connsiteX4-59" fmla="*/ 0 w 303815"/>
                <a:gd name="connsiteY4-60" fmla="*/ 115410 h 703309"/>
                <a:gd name="connsiteX0-61" fmla="*/ 100613 w 404428"/>
                <a:gd name="connsiteY0-62" fmla="*/ 115410 h 647084"/>
                <a:gd name="connsiteX1-63" fmla="*/ 404428 w 404428"/>
                <a:gd name="connsiteY1-64" fmla="*/ 0 h 647084"/>
                <a:gd name="connsiteX2-65" fmla="*/ 362999 w 404428"/>
                <a:gd name="connsiteY2-66" fmla="*/ 647084 h 647084"/>
                <a:gd name="connsiteX3-67" fmla="*/ 0 w 404428"/>
                <a:gd name="connsiteY3-68" fmla="*/ 422183 h 647084"/>
                <a:gd name="connsiteX4-69" fmla="*/ 100613 w 404428"/>
                <a:gd name="connsiteY4-70" fmla="*/ 115410 h 647084"/>
                <a:gd name="connsiteX0-71" fmla="*/ 100613 w 404428"/>
                <a:gd name="connsiteY0-72" fmla="*/ 115410 h 422183"/>
                <a:gd name="connsiteX1-73" fmla="*/ 404428 w 404428"/>
                <a:gd name="connsiteY1-74" fmla="*/ 0 h 422183"/>
                <a:gd name="connsiteX2-75" fmla="*/ 223916 w 404428"/>
                <a:gd name="connsiteY2-76" fmla="*/ 330447 h 422183"/>
                <a:gd name="connsiteX3-77" fmla="*/ 0 w 404428"/>
                <a:gd name="connsiteY3-78" fmla="*/ 422183 h 422183"/>
                <a:gd name="connsiteX4-79" fmla="*/ 100613 w 404428"/>
                <a:gd name="connsiteY4-80" fmla="*/ 115410 h 422183"/>
                <a:gd name="connsiteX0-81" fmla="*/ 0 w 534635"/>
                <a:gd name="connsiteY0-82" fmla="*/ 0 h 655962"/>
                <a:gd name="connsiteX1-83" fmla="*/ 534635 w 534635"/>
                <a:gd name="connsiteY1-84" fmla="*/ 233779 h 655962"/>
                <a:gd name="connsiteX2-85" fmla="*/ 354123 w 534635"/>
                <a:gd name="connsiteY2-86" fmla="*/ 564226 h 655962"/>
                <a:gd name="connsiteX3-87" fmla="*/ 130207 w 534635"/>
                <a:gd name="connsiteY3-88" fmla="*/ 655962 h 655962"/>
                <a:gd name="connsiteX4-89" fmla="*/ 0 w 534635"/>
                <a:gd name="connsiteY4-90" fmla="*/ 0 h 655962"/>
                <a:gd name="connsiteX0-91" fmla="*/ 97653 w 632288"/>
                <a:gd name="connsiteY0-92" fmla="*/ 0 h 564226"/>
                <a:gd name="connsiteX1-93" fmla="*/ 632288 w 632288"/>
                <a:gd name="connsiteY1-94" fmla="*/ 233779 h 564226"/>
                <a:gd name="connsiteX2-95" fmla="*/ 451776 w 632288"/>
                <a:gd name="connsiteY2-96" fmla="*/ 564226 h 564226"/>
                <a:gd name="connsiteX3-97" fmla="*/ 0 w 632288"/>
                <a:gd name="connsiteY3-98" fmla="*/ 312692 h 564226"/>
                <a:gd name="connsiteX4-99" fmla="*/ 97653 w 632288"/>
                <a:gd name="connsiteY4-100" fmla="*/ 0 h 564226"/>
                <a:gd name="connsiteX0-101" fmla="*/ 97653 w 505041"/>
                <a:gd name="connsiteY0-102" fmla="*/ 136124 h 700350"/>
                <a:gd name="connsiteX1-103" fmla="*/ 505041 w 505041"/>
                <a:gd name="connsiteY1-104" fmla="*/ 0 h 700350"/>
                <a:gd name="connsiteX2-105" fmla="*/ 451776 w 505041"/>
                <a:gd name="connsiteY2-106" fmla="*/ 700350 h 700350"/>
                <a:gd name="connsiteX3-107" fmla="*/ 0 w 505041"/>
                <a:gd name="connsiteY3-108" fmla="*/ 448816 h 700350"/>
                <a:gd name="connsiteX4-109" fmla="*/ 97653 w 505041"/>
                <a:gd name="connsiteY4-110" fmla="*/ 136124 h 700350"/>
                <a:gd name="connsiteX0-111" fmla="*/ 97653 w 505041"/>
                <a:gd name="connsiteY0-112" fmla="*/ 136124 h 448816"/>
                <a:gd name="connsiteX1-113" fmla="*/ 505041 w 505041"/>
                <a:gd name="connsiteY1-114" fmla="*/ 0 h 448816"/>
                <a:gd name="connsiteX2-115" fmla="*/ 318611 w 505041"/>
                <a:gd name="connsiteY2-116" fmla="*/ 336366 h 448816"/>
                <a:gd name="connsiteX3-117" fmla="*/ 0 w 505041"/>
                <a:gd name="connsiteY3-118" fmla="*/ 448816 h 448816"/>
                <a:gd name="connsiteX4-119" fmla="*/ 97653 w 505041"/>
                <a:gd name="connsiteY4-120" fmla="*/ 136124 h 448816"/>
                <a:gd name="connsiteX0-121" fmla="*/ 97653 w 505041"/>
                <a:gd name="connsiteY0-122" fmla="*/ 139027 h 451719"/>
                <a:gd name="connsiteX1-123" fmla="*/ 505041 w 505041"/>
                <a:gd name="connsiteY1-124" fmla="*/ 0 h 451719"/>
                <a:gd name="connsiteX2-125" fmla="*/ 318611 w 505041"/>
                <a:gd name="connsiteY2-126" fmla="*/ 339269 h 451719"/>
                <a:gd name="connsiteX3-127" fmla="*/ 0 w 505041"/>
                <a:gd name="connsiteY3-128" fmla="*/ 451719 h 451719"/>
                <a:gd name="connsiteX4-129" fmla="*/ 97653 w 505041"/>
                <a:gd name="connsiteY4-130" fmla="*/ 139027 h 451719"/>
                <a:gd name="connsiteX0-131" fmla="*/ 97653 w 507944"/>
                <a:gd name="connsiteY0-132" fmla="*/ 136124 h 448816"/>
                <a:gd name="connsiteX1-133" fmla="*/ 507944 w 507944"/>
                <a:gd name="connsiteY1-134" fmla="*/ 0 h 448816"/>
                <a:gd name="connsiteX2-135" fmla="*/ 318611 w 507944"/>
                <a:gd name="connsiteY2-136" fmla="*/ 336366 h 448816"/>
                <a:gd name="connsiteX3-137" fmla="*/ 0 w 507944"/>
                <a:gd name="connsiteY3-138" fmla="*/ 448816 h 448816"/>
                <a:gd name="connsiteX4-139" fmla="*/ 97653 w 507944"/>
                <a:gd name="connsiteY4-140" fmla="*/ 136124 h 448816"/>
                <a:gd name="connsiteX0-141" fmla="*/ 97653 w 510847"/>
                <a:gd name="connsiteY0-142" fmla="*/ 133221 h 445913"/>
                <a:gd name="connsiteX1-143" fmla="*/ 510847 w 510847"/>
                <a:gd name="connsiteY1-144" fmla="*/ 0 h 445913"/>
                <a:gd name="connsiteX2-145" fmla="*/ 318611 w 510847"/>
                <a:gd name="connsiteY2-146" fmla="*/ 333463 h 445913"/>
                <a:gd name="connsiteX3-147" fmla="*/ 0 w 510847"/>
                <a:gd name="connsiteY3-148" fmla="*/ 445913 h 445913"/>
                <a:gd name="connsiteX4-149" fmla="*/ 97653 w 510847"/>
                <a:gd name="connsiteY4-150" fmla="*/ 133221 h 445913"/>
                <a:gd name="connsiteX0-151" fmla="*/ 94750 w 507944"/>
                <a:gd name="connsiteY0-152" fmla="*/ 133221 h 443010"/>
                <a:gd name="connsiteX1-153" fmla="*/ 507944 w 507944"/>
                <a:gd name="connsiteY1-154" fmla="*/ 0 h 443010"/>
                <a:gd name="connsiteX2-155" fmla="*/ 315708 w 507944"/>
                <a:gd name="connsiteY2-156" fmla="*/ 333463 h 443010"/>
                <a:gd name="connsiteX3-157" fmla="*/ 0 w 507944"/>
                <a:gd name="connsiteY3-158" fmla="*/ 443010 h 443010"/>
                <a:gd name="connsiteX4-159" fmla="*/ 94750 w 507944"/>
                <a:gd name="connsiteY4-160" fmla="*/ 133221 h 443010"/>
                <a:gd name="connsiteX0-161" fmla="*/ 88945 w 502139"/>
                <a:gd name="connsiteY0-162" fmla="*/ 133221 h 443010"/>
                <a:gd name="connsiteX1-163" fmla="*/ 502139 w 502139"/>
                <a:gd name="connsiteY1-164" fmla="*/ 0 h 443010"/>
                <a:gd name="connsiteX2-165" fmla="*/ 309903 w 502139"/>
                <a:gd name="connsiteY2-166" fmla="*/ 333463 h 443010"/>
                <a:gd name="connsiteX3-167" fmla="*/ 0 w 502139"/>
                <a:gd name="connsiteY3-168" fmla="*/ 443010 h 443010"/>
                <a:gd name="connsiteX4-169" fmla="*/ 88945 w 502139"/>
                <a:gd name="connsiteY4-170" fmla="*/ 133221 h 443010"/>
                <a:gd name="connsiteX0-171" fmla="*/ 91848 w 505042"/>
                <a:gd name="connsiteY0-172" fmla="*/ 133221 h 448816"/>
                <a:gd name="connsiteX1-173" fmla="*/ 505042 w 505042"/>
                <a:gd name="connsiteY1-174" fmla="*/ 0 h 448816"/>
                <a:gd name="connsiteX2-175" fmla="*/ 312806 w 505042"/>
                <a:gd name="connsiteY2-176" fmla="*/ 333463 h 448816"/>
                <a:gd name="connsiteX3-177" fmla="*/ 0 w 505042"/>
                <a:gd name="connsiteY3-178" fmla="*/ 448816 h 448816"/>
                <a:gd name="connsiteX4-179" fmla="*/ 91848 w 505042"/>
                <a:gd name="connsiteY4-180" fmla="*/ 133221 h 448816"/>
              </a:gdLst>
              <a:ahLst/>
              <a:cxnLst>
                <a:cxn ang="0">
                  <a:pos x="connsiteX0-171" y="connsiteY0-172"/>
                </a:cxn>
                <a:cxn ang="0">
                  <a:pos x="connsiteX1-173" y="connsiteY1-174"/>
                </a:cxn>
                <a:cxn ang="0">
                  <a:pos x="connsiteX2-175" y="connsiteY2-176"/>
                </a:cxn>
                <a:cxn ang="0">
                  <a:pos x="connsiteX3-177" y="connsiteY3-178"/>
                </a:cxn>
                <a:cxn ang="0">
                  <a:pos x="connsiteX4-179" y="connsiteY4-180"/>
                </a:cxn>
              </a:cxnLst>
              <a:rect l="l" t="t" r="r" b="b"/>
              <a:pathLst>
                <a:path w="505042" h="448816">
                  <a:moveTo>
                    <a:pt x="91848" y="133221"/>
                  </a:moveTo>
                  <a:lnTo>
                    <a:pt x="505042" y="0"/>
                  </a:lnTo>
                  <a:lnTo>
                    <a:pt x="312806" y="333463"/>
                  </a:lnTo>
                  <a:lnTo>
                    <a:pt x="0" y="448816"/>
                  </a:lnTo>
                  <a:lnTo>
                    <a:pt x="91848" y="133221"/>
                  </a:lnTo>
                  <a:close/>
                </a:path>
              </a:pathLst>
            </a:custGeom>
            <a:gradFill flip="none" rotWithShape="1">
              <a:gsLst>
                <a:gs pos="20000">
                  <a:schemeClr val="bg2"/>
                </a:gs>
                <a:gs pos="70000">
                  <a:schemeClr val="tx2"/>
                </a:gs>
              </a:gsLst>
              <a:lin ang="18600000" scaled="0"/>
              <a:tileRect/>
            </a:gradFill>
            <a:ln w="6350" cap="flat" cmpd="sng" algn="ctr">
              <a:noFill/>
              <a:prstDash val="solid"/>
            </a:ln>
            <a:effectLst/>
          </p:spPr>
          <p:txBody>
            <a:bodyPr anchor="ctr"/>
            <a:lstStyle/>
            <a:p>
              <a:pPr algn="ctr" fontAlgn="auto">
                <a:spcBef>
                  <a:spcPts val="0"/>
                </a:spcBef>
                <a:spcAft>
                  <a:spcPts val="0"/>
                </a:spcAft>
                <a:buFontTx/>
                <a:buNone/>
                <a:defRPr/>
              </a:pPr>
              <a:endParaRPr lang="zh-CN" altLang="en-US" kern="0">
                <a:solidFill>
                  <a:prstClr val="white"/>
                </a:solidFill>
                <a:latin typeface="Calibri"/>
                <a:ea typeface="宋体"/>
              </a:endParaRPr>
            </a:p>
          </p:txBody>
        </p:sp>
        <p:sp>
          <p:nvSpPr>
            <p:cNvPr id="26" name="等腰三角形 4"/>
            <p:cNvSpPr/>
            <p:nvPr/>
          </p:nvSpPr>
          <p:spPr>
            <a:xfrm>
              <a:off x="2319148" y="1275606"/>
              <a:ext cx="2993369" cy="519610"/>
            </a:xfrm>
            <a:custGeom>
              <a:avLst/>
              <a:gdLst>
                <a:gd name="connsiteX0" fmla="*/ 0 w 288032"/>
                <a:gd name="connsiteY0" fmla="*/ 288032 h 288032"/>
                <a:gd name="connsiteX1" fmla="*/ 144016 w 288032"/>
                <a:gd name="connsiteY1" fmla="*/ 0 h 288032"/>
                <a:gd name="connsiteX2" fmla="*/ 288032 w 288032"/>
                <a:gd name="connsiteY2" fmla="*/ 288032 h 288032"/>
                <a:gd name="connsiteX3" fmla="*/ 0 w 288032"/>
                <a:gd name="connsiteY3" fmla="*/ 288032 h 288032"/>
                <a:gd name="connsiteX0-1" fmla="*/ 98640 w 386672"/>
                <a:gd name="connsiteY0-2" fmla="*/ 317625 h 317625"/>
                <a:gd name="connsiteX1-3" fmla="*/ 0 w 386672"/>
                <a:gd name="connsiteY1-4" fmla="*/ 0 h 317625"/>
                <a:gd name="connsiteX2-5" fmla="*/ 386672 w 386672"/>
                <a:gd name="connsiteY2-6" fmla="*/ 317625 h 317625"/>
                <a:gd name="connsiteX3-7" fmla="*/ 98640 w 386672"/>
                <a:gd name="connsiteY3-8" fmla="*/ 317625 h 317625"/>
                <a:gd name="connsiteX0-9" fmla="*/ 0 w 468544"/>
                <a:gd name="connsiteY0-10" fmla="*/ 296911 h 317625"/>
                <a:gd name="connsiteX1-11" fmla="*/ 81872 w 468544"/>
                <a:gd name="connsiteY1-12" fmla="*/ 0 h 317625"/>
                <a:gd name="connsiteX2-13" fmla="*/ 468544 w 468544"/>
                <a:gd name="connsiteY2-14" fmla="*/ 317625 h 317625"/>
                <a:gd name="connsiteX3-15" fmla="*/ 0 w 468544"/>
                <a:gd name="connsiteY3-16" fmla="*/ 296911 h 317625"/>
                <a:gd name="connsiteX0-17" fmla="*/ 0 w 193336"/>
                <a:gd name="connsiteY0-18" fmla="*/ 352148 h 352148"/>
                <a:gd name="connsiteX1-19" fmla="*/ 81872 w 193336"/>
                <a:gd name="connsiteY1-20" fmla="*/ 55237 h 352148"/>
                <a:gd name="connsiteX2-21" fmla="*/ 193336 w 193336"/>
                <a:gd name="connsiteY2-22" fmla="*/ 0 h 352148"/>
                <a:gd name="connsiteX3-23" fmla="*/ 0 w 193336"/>
                <a:gd name="connsiteY3-24" fmla="*/ 352148 h 352148"/>
                <a:gd name="connsiteX0-25" fmla="*/ 388644 w 581980"/>
                <a:gd name="connsiteY0-26" fmla="*/ 433035 h 433035"/>
                <a:gd name="connsiteX1-27" fmla="*/ 0 w 581980"/>
                <a:gd name="connsiteY1-28" fmla="*/ 0 h 433035"/>
                <a:gd name="connsiteX2-29" fmla="*/ 581980 w 581980"/>
                <a:gd name="connsiteY2-30" fmla="*/ 80887 h 433035"/>
                <a:gd name="connsiteX3-31" fmla="*/ 388644 w 581980"/>
                <a:gd name="connsiteY3-32" fmla="*/ 433035 h 433035"/>
                <a:gd name="connsiteX0-33" fmla="*/ 388644 w 398508"/>
                <a:gd name="connsiteY0-34" fmla="*/ 433035 h 433035"/>
                <a:gd name="connsiteX1-35" fmla="*/ 0 w 398508"/>
                <a:gd name="connsiteY1-36" fmla="*/ 0 h 433035"/>
                <a:gd name="connsiteX2-37" fmla="*/ 398508 w 398508"/>
                <a:gd name="connsiteY2-38" fmla="*/ 36498 h 433035"/>
                <a:gd name="connsiteX3-39" fmla="*/ 388644 w 398508"/>
                <a:gd name="connsiteY3-40" fmla="*/ 433035 h 433035"/>
                <a:gd name="connsiteX0-41" fmla="*/ 308745 w 398508"/>
                <a:gd name="connsiteY0-42" fmla="*/ 80887 h 80887"/>
                <a:gd name="connsiteX1-43" fmla="*/ 0 w 398508"/>
                <a:gd name="connsiteY1-44" fmla="*/ 0 h 80887"/>
                <a:gd name="connsiteX2-45" fmla="*/ 398508 w 398508"/>
                <a:gd name="connsiteY2-46" fmla="*/ 36498 h 80887"/>
                <a:gd name="connsiteX3-47" fmla="*/ 308745 w 398508"/>
                <a:gd name="connsiteY3-48" fmla="*/ 80887 h 80887"/>
                <a:gd name="connsiteX0-49" fmla="*/ 308745 w 398508"/>
                <a:gd name="connsiteY0-50" fmla="*/ 106296 h 106296"/>
                <a:gd name="connsiteX1-51" fmla="*/ 0 w 398508"/>
                <a:gd name="connsiteY1-52" fmla="*/ 25409 h 106296"/>
                <a:gd name="connsiteX2-53" fmla="*/ 398508 w 398508"/>
                <a:gd name="connsiteY2-54" fmla="*/ 61907 h 106296"/>
                <a:gd name="connsiteX3-55" fmla="*/ 308745 w 398508"/>
                <a:gd name="connsiteY3-56" fmla="*/ 106296 h 106296"/>
                <a:gd name="connsiteX0-57" fmla="*/ 308745 w 398508"/>
                <a:gd name="connsiteY0-58" fmla="*/ 124793 h 124793"/>
                <a:gd name="connsiteX1-59" fmla="*/ 0 w 398508"/>
                <a:gd name="connsiteY1-60" fmla="*/ 43906 h 124793"/>
                <a:gd name="connsiteX2-61" fmla="*/ 398508 w 398508"/>
                <a:gd name="connsiteY2-62" fmla="*/ 80404 h 124793"/>
                <a:gd name="connsiteX3-63" fmla="*/ 308745 w 398508"/>
                <a:gd name="connsiteY3-64" fmla="*/ 124793 h 124793"/>
                <a:gd name="connsiteX0-65" fmla="*/ 308745 w 398508"/>
                <a:gd name="connsiteY0-66" fmla="*/ 124793 h 124793"/>
                <a:gd name="connsiteX1-67" fmla="*/ 0 w 398508"/>
                <a:gd name="connsiteY1-68" fmla="*/ 43906 h 124793"/>
                <a:gd name="connsiteX2-69" fmla="*/ 398508 w 398508"/>
                <a:gd name="connsiteY2-70" fmla="*/ 80404 h 124793"/>
                <a:gd name="connsiteX3-71" fmla="*/ 308745 w 398508"/>
                <a:gd name="connsiteY3-72" fmla="*/ 124793 h 124793"/>
                <a:gd name="connsiteX0-73" fmla="*/ 308745 w 398508"/>
                <a:gd name="connsiteY0-74" fmla="*/ 124793 h 124793"/>
                <a:gd name="connsiteX1-75" fmla="*/ 0 w 398508"/>
                <a:gd name="connsiteY1-76" fmla="*/ 43906 h 124793"/>
                <a:gd name="connsiteX2-77" fmla="*/ 398508 w 398508"/>
                <a:gd name="connsiteY2-78" fmla="*/ 80404 h 124793"/>
                <a:gd name="connsiteX3-79" fmla="*/ 308745 w 398508"/>
                <a:gd name="connsiteY3-80" fmla="*/ 124793 h 124793"/>
                <a:gd name="connsiteX0-81" fmla="*/ 308745 w 398508"/>
                <a:gd name="connsiteY0-82" fmla="*/ 120620 h 120620"/>
                <a:gd name="connsiteX1-83" fmla="*/ 0 w 398508"/>
                <a:gd name="connsiteY1-84" fmla="*/ 48611 h 120620"/>
                <a:gd name="connsiteX2-85" fmla="*/ 398508 w 398508"/>
                <a:gd name="connsiteY2-86" fmla="*/ 76231 h 120620"/>
                <a:gd name="connsiteX3-87" fmla="*/ 308745 w 398508"/>
                <a:gd name="connsiteY3-88" fmla="*/ 120620 h 120620"/>
                <a:gd name="connsiteX0-89" fmla="*/ 308745 w 407386"/>
                <a:gd name="connsiteY0-90" fmla="*/ 122261 h 122261"/>
                <a:gd name="connsiteX1-91" fmla="*/ 0 w 407386"/>
                <a:gd name="connsiteY1-92" fmla="*/ 50252 h 122261"/>
                <a:gd name="connsiteX2-93" fmla="*/ 407386 w 407386"/>
                <a:gd name="connsiteY2-94" fmla="*/ 74913 h 122261"/>
                <a:gd name="connsiteX3-95" fmla="*/ 308745 w 407386"/>
                <a:gd name="connsiteY3-96" fmla="*/ 122261 h 122261"/>
                <a:gd name="connsiteX0-97" fmla="*/ 308745 w 407386"/>
                <a:gd name="connsiteY0-98" fmla="*/ 119890 h 119890"/>
                <a:gd name="connsiteX1-99" fmla="*/ 0 w 407386"/>
                <a:gd name="connsiteY1-100" fmla="*/ 47881 h 119890"/>
                <a:gd name="connsiteX2-101" fmla="*/ 407386 w 407386"/>
                <a:gd name="connsiteY2-102" fmla="*/ 72542 h 119890"/>
                <a:gd name="connsiteX3-103" fmla="*/ 308745 w 407386"/>
                <a:gd name="connsiteY3-104" fmla="*/ 119890 h 119890"/>
                <a:gd name="connsiteX0-105" fmla="*/ 308745 w 407386"/>
                <a:gd name="connsiteY0-106" fmla="*/ 124101 h 124101"/>
                <a:gd name="connsiteX1-107" fmla="*/ 0 w 407386"/>
                <a:gd name="connsiteY1-108" fmla="*/ 52092 h 124101"/>
                <a:gd name="connsiteX2-109" fmla="*/ 407386 w 407386"/>
                <a:gd name="connsiteY2-110" fmla="*/ 76753 h 124101"/>
                <a:gd name="connsiteX3-111" fmla="*/ 308745 w 407386"/>
                <a:gd name="connsiteY3-112" fmla="*/ 124101 h 124101"/>
                <a:gd name="connsiteX0-113" fmla="*/ 1116613 w 1215254"/>
                <a:gd name="connsiteY0-114" fmla="*/ 187938 h 187938"/>
                <a:gd name="connsiteX1-115" fmla="*/ 0 w 1215254"/>
                <a:gd name="connsiteY1-116" fmla="*/ 21234 h 187938"/>
                <a:gd name="connsiteX2-117" fmla="*/ 1215254 w 1215254"/>
                <a:gd name="connsiteY2-118" fmla="*/ 140590 h 187938"/>
                <a:gd name="connsiteX3-119" fmla="*/ 1116613 w 1215254"/>
                <a:gd name="connsiteY3-120" fmla="*/ 187938 h 187938"/>
                <a:gd name="connsiteX0-121" fmla="*/ 607626 w 1215254"/>
                <a:gd name="connsiteY0-122" fmla="*/ 143550 h 143550"/>
                <a:gd name="connsiteX1-123" fmla="*/ 0 w 1215254"/>
                <a:gd name="connsiteY1-124" fmla="*/ 21234 h 143550"/>
                <a:gd name="connsiteX2-125" fmla="*/ 1215254 w 1215254"/>
                <a:gd name="connsiteY2-126" fmla="*/ 140590 h 143550"/>
                <a:gd name="connsiteX3-127" fmla="*/ 607626 w 1215254"/>
                <a:gd name="connsiteY3-128" fmla="*/ 143550 h 143550"/>
                <a:gd name="connsiteX0-129" fmla="*/ 607626 w 818718"/>
                <a:gd name="connsiteY0-130" fmla="*/ 164521 h 164521"/>
                <a:gd name="connsiteX1-131" fmla="*/ 0 w 818718"/>
                <a:gd name="connsiteY1-132" fmla="*/ 42205 h 164521"/>
                <a:gd name="connsiteX2-133" fmla="*/ 818718 w 818718"/>
                <a:gd name="connsiteY2-134" fmla="*/ 87581 h 164521"/>
                <a:gd name="connsiteX3-135" fmla="*/ 607626 w 818718"/>
                <a:gd name="connsiteY3-136" fmla="*/ 164521 h 164521"/>
                <a:gd name="connsiteX0-137" fmla="*/ 610585 w 821677"/>
                <a:gd name="connsiteY0-138" fmla="*/ 164521 h 164521"/>
                <a:gd name="connsiteX1-139" fmla="*/ 0 w 821677"/>
                <a:gd name="connsiteY1-140" fmla="*/ 42205 h 164521"/>
                <a:gd name="connsiteX2-141" fmla="*/ 821677 w 821677"/>
                <a:gd name="connsiteY2-142" fmla="*/ 87581 h 164521"/>
                <a:gd name="connsiteX3-143" fmla="*/ 610585 w 821677"/>
                <a:gd name="connsiteY3-144" fmla="*/ 164521 h 164521"/>
                <a:gd name="connsiteX0-145" fmla="*/ 610585 w 821677"/>
                <a:gd name="connsiteY0-146" fmla="*/ 164521 h 164521"/>
                <a:gd name="connsiteX1-147" fmla="*/ 0 w 821677"/>
                <a:gd name="connsiteY1-148" fmla="*/ 42205 h 164521"/>
                <a:gd name="connsiteX2-149" fmla="*/ 821677 w 821677"/>
                <a:gd name="connsiteY2-150" fmla="*/ 87581 h 164521"/>
                <a:gd name="connsiteX3-151" fmla="*/ 610585 w 821677"/>
                <a:gd name="connsiteY3-152" fmla="*/ 164521 h 164521"/>
                <a:gd name="connsiteX0-153" fmla="*/ 610585 w 821677"/>
                <a:gd name="connsiteY0-154" fmla="*/ 186863 h 186863"/>
                <a:gd name="connsiteX1-155" fmla="*/ 0 w 821677"/>
                <a:gd name="connsiteY1-156" fmla="*/ 64547 h 186863"/>
                <a:gd name="connsiteX2-157" fmla="*/ 821677 w 821677"/>
                <a:gd name="connsiteY2-158" fmla="*/ 109923 h 186863"/>
                <a:gd name="connsiteX3-159" fmla="*/ 610585 w 821677"/>
                <a:gd name="connsiteY3-160" fmla="*/ 186863 h 186863"/>
                <a:gd name="connsiteX0-161" fmla="*/ 610585 w 821677"/>
                <a:gd name="connsiteY0-162" fmla="*/ 194224 h 194224"/>
                <a:gd name="connsiteX1-163" fmla="*/ 0 w 821677"/>
                <a:gd name="connsiteY1-164" fmla="*/ 71908 h 194224"/>
                <a:gd name="connsiteX2-165" fmla="*/ 821677 w 821677"/>
                <a:gd name="connsiteY2-166" fmla="*/ 117284 h 194224"/>
                <a:gd name="connsiteX3-167" fmla="*/ 610585 w 821677"/>
                <a:gd name="connsiteY3-168" fmla="*/ 194224 h 194224"/>
                <a:gd name="connsiteX0-169" fmla="*/ 619462 w 830554"/>
                <a:gd name="connsiteY0-170" fmla="*/ 192489 h 192489"/>
                <a:gd name="connsiteX1-171" fmla="*/ 0 w 830554"/>
                <a:gd name="connsiteY1-172" fmla="*/ 73132 h 192489"/>
                <a:gd name="connsiteX2-173" fmla="*/ 830554 w 830554"/>
                <a:gd name="connsiteY2-174" fmla="*/ 115549 h 192489"/>
                <a:gd name="connsiteX3-175" fmla="*/ 619462 w 830554"/>
                <a:gd name="connsiteY3-176" fmla="*/ 192489 h 192489"/>
                <a:gd name="connsiteX0-177" fmla="*/ 610584 w 830554"/>
                <a:gd name="connsiteY0-178" fmla="*/ 204326 h 204326"/>
                <a:gd name="connsiteX1-179" fmla="*/ 0 w 830554"/>
                <a:gd name="connsiteY1-180" fmla="*/ 73132 h 204326"/>
                <a:gd name="connsiteX2-181" fmla="*/ 830554 w 830554"/>
                <a:gd name="connsiteY2-182" fmla="*/ 115549 h 204326"/>
                <a:gd name="connsiteX3-183" fmla="*/ 610584 w 830554"/>
                <a:gd name="connsiteY3-184" fmla="*/ 204326 h 204326"/>
                <a:gd name="connsiteX0-185" fmla="*/ 610584 w 830554"/>
                <a:gd name="connsiteY0-186" fmla="*/ 204326 h 204326"/>
                <a:gd name="connsiteX1-187" fmla="*/ 0 w 830554"/>
                <a:gd name="connsiteY1-188" fmla="*/ 73132 h 204326"/>
                <a:gd name="connsiteX2-189" fmla="*/ 830554 w 830554"/>
                <a:gd name="connsiteY2-190" fmla="*/ 115549 h 204326"/>
                <a:gd name="connsiteX3-191" fmla="*/ 610584 w 830554"/>
                <a:gd name="connsiteY3-192" fmla="*/ 204326 h 204326"/>
                <a:gd name="connsiteX0-193" fmla="*/ 610584 w 830554"/>
                <a:gd name="connsiteY0-194" fmla="*/ 204326 h 204326"/>
                <a:gd name="connsiteX1-195" fmla="*/ 0 w 830554"/>
                <a:gd name="connsiteY1-196" fmla="*/ 73132 h 204326"/>
                <a:gd name="connsiteX2-197" fmla="*/ 830554 w 830554"/>
                <a:gd name="connsiteY2-198" fmla="*/ 115549 h 204326"/>
                <a:gd name="connsiteX3-199" fmla="*/ 610584 w 830554"/>
                <a:gd name="connsiteY3-200" fmla="*/ 204326 h 204326"/>
                <a:gd name="connsiteX0-201" fmla="*/ 598747 w 830554"/>
                <a:gd name="connsiteY0-202" fmla="*/ 222081 h 222081"/>
                <a:gd name="connsiteX1-203" fmla="*/ 0 w 830554"/>
                <a:gd name="connsiteY1-204" fmla="*/ 73132 h 222081"/>
                <a:gd name="connsiteX2-205" fmla="*/ 830554 w 830554"/>
                <a:gd name="connsiteY2-206" fmla="*/ 115549 h 222081"/>
                <a:gd name="connsiteX3-207" fmla="*/ 598747 w 830554"/>
                <a:gd name="connsiteY3-208" fmla="*/ 222081 h 222081"/>
                <a:gd name="connsiteX0-209" fmla="*/ 598747 w 892698"/>
                <a:gd name="connsiteY0-210" fmla="*/ 228590 h 228590"/>
                <a:gd name="connsiteX1-211" fmla="*/ 0 w 892698"/>
                <a:gd name="connsiteY1-212" fmla="*/ 79641 h 228590"/>
                <a:gd name="connsiteX2-213" fmla="*/ 892698 w 892698"/>
                <a:gd name="connsiteY2-214" fmla="*/ 107262 h 228590"/>
                <a:gd name="connsiteX3-215" fmla="*/ 598747 w 892698"/>
                <a:gd name="connsiteY3-216" fmla="*/ 228590 h 228590"/>
                <a:gd name="connsiteX0-217" fmla="*/ 936098 w 1230049"/>
                <a:gd name="connsiteY0-218" fmla="*/ 236876 h 236876"/>
                <a:gd name="connsiteX1-219" fmla="*/ 0 w 1230049"/>
                <a:gd name="connsiteY1-220" fmla="*/ 73131 h 236876"/>
                <a:gd name="connsiteX2-221" fmla="*/ 1230049 w 1230049"/>
                <a:gd name="connsiteY2-222" fmla="*/ 115548 h 236876"/>
                <a:gd name="connsiteX3-223" fmla="*/ 936098 w 1230049"/>
                <a:gd name="connsiteY3-224" fmla="*/ 236876 h 236876"/>
                <a:gd name="connsiteX0-225" fmla="*/ 936098 w 1230049"/>
                <a:gd name="connsiteY0-226" fmla="*/ 255459 h 255459"/>
                <a:gd name="connsiteX1-227" fmla="*/ 0 w 1230049"/>
                <a:gd name="connsiteY1-228" fmla="*/ 91714 h 255459"/>
                <a:gd name="connsiteX2-229" fmla="*/ 1230049 w 1230049"/>
                <a:gd name="connsiteY2-230" fmla="*/ 134131 h 255459"/>
                <a:gd name="connsiteX3-231" fmla="*/ 936098 w 1230049"/>
                <a:gd name="connsiteY3-232" fmla="*/ 255459 h 255459"/>
                <a:gd name="connsiteX0-233" fmla="*/ 936098 w 1238926"/>
                <a:gd name="connsiteY0-234" fmla="*/ 255459 h 255459"/>
                <a:gd name="connsiteX1-235" fmla="*/ 0 w 1238926"/>
                <a:gd name="connsiteY1-236" fmla="*/ 91714 h 255459"/>
                <a:gd name="connsiteX2-237" fmla="*/ 1238926 w 1238926"/>
                <a:gd name="connsiteY2-238" fmla="*/ 134131 h 255459"/>
                <a:gd name="connsiteX3-239" fmla="*/ 936098 w 1238926"/>
                <a:gd name="connsiteY3-240" fmla="*/ 255459 h 255459"/>
                <a:gd name="connsiteX0-241" fmla="*/ 936098 w 1238926"/>
                <a:gd name="connsiteY0-242" fmla="*/ 255459 h 255459"/>
                <a:gd name="connsiteX1-243" fmla="*/ 0 w 1238926"/>
                <a:gd name="connsiteY1-244" fmla="*/ 91714 h 255459"/>
                <a:gd name="connsiteX2-245" fmla="*/ 1238926 w 1238926"/>
                <a:gd name="connsiteY2-246" fmla="*/ 134131 h 255459"/>
                <a:gd name="connsiteX3-247" fmla="*/ 936098 w 1238926"/>
                <a:gd name="connsiteY3-248" fmla="*/ 255459 h 255459"/>
                <a:gd name="connsiteX0-249" fmla="*/ 885792 w 1188620"/>
                <a:gd name="connsiteY0-250" fmla="*/ 266838 h 266838"/>
                <a:gd name="connsiteX1-251" fmla="*/ 0 w 1188620"/>
                <a:gd name="connsiteY1-252" fmla="*/ 85337 h 266838"/>
                <a:gd name="connsiteX2-253" fmla="*/ 1188620 w 1188620"/>
                <a:gd name="connsiteY2-254" fmla="*/ 145510 h 266838"/>
                <a:gd name="connsiteX3-255" fmla="*/ 885792 w 1188620"/>
                <a:gd name="connsiteY3-256" fmla="*/ 266838 h 266838"/>
                <a:gd name="connsiteX0-257" fmla="*/ 885792 w 1188620"/>
                <a:gd name="connsiteY0-258" fmla="*/ 260418 h 260418"/>
                <a:gd name="connsiteX1-259" fmla="*/ 0 w 1188620"/>
                <a:gd name="connsiteY1-260" fmla="*/ 78917 h 260418"/>
                <a:gd name="connsiteX2-261" fmla="*/ 1188620 w 1188620"/>
                <a:gd name="connsiteY2-262" fmla="*/ 139090 h 260418"/>
                <a:gd name="connsiteX3-263" fmla="*/ 885792 w 1188620"/>
                <a:gd name="connsiteY3-264" fmla="*/ 260418 h 260418"/>
                <a:gd name="connsiteX0-265" fmla="*/ 885792 w 1188620"/>
                <a:gd name="connsiteY0-266" fmla="*/ 265636 h 265636"/>
                <a:gd name="connsiteX1-267" fmla="*/ 0 w 1188620"/>
                <a:gd name="connsiteY1-268" fmla="*/ 84135 h 265636"/>
                <a:gd name="connsiteX2-269" fmla="*/ 1188620 w 1188620"/>
                <a:gd name="connsiteY2-270" fmla="*/ 144308 h 265636"/>
                <a:gd name="connsiteX3-271" fmla="*/ 885792 w 1188620"/>
                <a:gd name="connsiteY3-272" fmla="*/ 265636 h 265636"/>
                <a:gd name="connsiteX0-273" fmla="*/ 888751 w 1191579"/>
                <a:gd name="connsiteY0-274" fmla="*/ 258396 h 258396"/>
                <a:gd name="connsiteX1-275" fmla="*/ 0 w 1191579"/>
                <a:gd name="connsiteY1-276" fmla="*/ 88732 h 258396"/>
                <a:gd name="connsiteX2-277" fmla="*/ 1191579 w 1191579"/>
                <a:gd name="connsiteY2-278" fmla="*/ 137068 h 258396"/>
                <a:gd name="connsiteX3-279" fmla="*/ 888751 w 1191579"/>
                <a:gd name="connsiteY3-280" fmla="*/ 258396 h 258396"/>
                <a:gd name="connsiteX0-281" fmla="*/ 888751 w 1191579"/>
                <a:gd name="connsiteY0-282" fmla="*/ 258396 h 258396"/>
                <a:gd name="connsiteX1-283" fmla="*/ 0 w 1191579"/>
                <a:gd name="connsiteY1-284" fmla="*/ 88732 h 258396"/>
                <a:gd name="connsiteX2-285" fmla="*/ 1191579 w 1191579"/>
                <a:gd name="connsiteY2-286" fmla="*/ 137068 h 258396"/>
                <a:gd name="connsiteX3-287" fmla="*/ 888751 w 1191579"/>
                <a:gd name="connsiteY3-288" fmla="*/ 258396 h 258396"/>
                <a:gd name="connsiteX0-289" fmla="*/ 915384 w 1218212"/>
                <a:gd name="connsiteY0-290" fmla="*/ 258396 h 258396"/>
                <a:gd name="connsiteX1-291" fmla="*/ 0 w 1218212"/>
                <a:gd name="connsiteY1-292" fmla="*/ 88732 h 258396"/>
                <a:gd name="connsiteX2-293" fmla="*/ 1218212 w 1218212"/>
                <a:gd name="connsiteY2-294" fmla="*/ 137068 h 258396"/>
                <a:gd name="connsiteX3-295" fmla="*/ 915384 w 1218212"/>
                <a:gd name="connsiteY3-296" fmla="*/ 258396 h 258396"/>
                <a:gd name="connsiteX0-297" fmla="*/ 915384 w 1218212"/>
                <a:gd name="connsiteY0-298" fmla="*/ 253484 h 253484"/>
                <a:gd name="connsiteX1-299" fmla="*/ 0 w 1218212"/>
                <a:gd name="connsiteY1-300" fmla="*/ 83820 h 253484"/>
                <a:gd name="connsiteX2-301" fmla="*/ 1218212 w 1218212"/>
                <a:gd name="connsiteY2-302" fmla="*/ 132156 h 253484"/>
                <a:gd name="connsiteX3-303" fmla="*/ 915384 w 1218212"/>
                <a:gd name="connsiteY3-304" fmla="*/ 253484 h 253484"/>
                <a:gd name="connsiteX0-305" fmla="*/ 915384 w 1348418"/>
                <a:gd name="connsiteY0-306" fmla="*/ 230824 h 230824"/>
                <a:gd name="connsiteX1-307" fmla="*/ 0 w 1348418"/>
                <a:gd name="connsiteY1-308" fmla="*/ 61160 h 230824"/>
                <a:gd name="connsiteX2-309" fmla="*/ 1348418 w 1348418"/>
                <a:gd name="connsiteY2-310" fmla="*/ 177558 h 230824"/>
                <a:gd name="connsiteX3-311" fmla="*/ 915384 w 1348418"/>
                <a:gd name="connsiteY3-312" fmla="*/ 230824 h 230824"/>
                <a:gd name="connsiteX0-313" fmla="*/ 942017 w 1348418"/>
                <a:gd name="connsiteY0-314" fmla="*/ 310723 h 310723"/>
                <a:gd name="connsiteX1-315" fmla="*/ 0 w 1348418"/>
                <a:gd name="connsiteY1-316" fmla="*/ 61160 h 310723"/>
                <a:gd name="connsiteX2-317" fmla="*/ 1348418 w 1348418"/>
                <a:gd name="connsiteY2-318" fmla="*/ 177558 h 310723"/>
                <a:gd name="connsiteX3-319" fmla="*/ 942017 w 1348418"/>
                <a:gd name="connsiteY3-320" fmla="*/ 310723 h 310723"/>
                <a:gd name="connsiteX0-321" fmla="*/ 1078142 w 1484543"/>
                <a:gd name="connsiteY0-322" fmla="*/ 291745 h 291745"/>
                <a:gd name="connsiteX1-323" fmla="*/ 0 w 1484543"/>
                <a:gd name="connsiteY1-324" fmla="*/ 68815 h 291745"/>
                <a:gd name="connsiteX2-325" fmla="*/ 1484543 w 1484543"/>
                <a:gd name="connsiteY2-326" fmla="*/ 158580 h 291745"/>
                <a:gd name="connsiteX3-327" fmla="*/ 1078142 w 1484543"/>
                <a:gd name="connsiteY3-328" fmla="*/ 291745 h 291745"/>
                <a:gd name="connsiteX0-329" fmla="*/ 1078142 w 1484543"/>
                <a:gd name="connsiteY0-330" fmla="*/ 312851 h 312851"/>
                <a:gd name="connsiteX1-331" fmla="*/ 0 w 1484543"/>
                <a:gd name="connsiteY1-332" fmla="*/ 89921 h 312851"/>
                <a:gd name="connsiteX2-333" fmla="*/ 1484543 w 1484543"/>
                <a:gd name="connsiteY2-334" fmla="*/ 179686 h 312851"/>
                <a:gd name="connsiteX3-335" fmla="*/ 1078142 w 1484543"/>
                <a:gd name="connsiteY3-336" fmla="*/ 312851 h 312851"/>
                <a:gd name="connsiteX0-337" fmla="*/ 1240900 w 1647301"/>
                <a:gd name="connsiteY0-338" fmla="*/ 287611 h 287611"/>
                <a:gd name="connsiteX1-339" fmla="*/ 0 w 1647301"/>
                <a:gd name="connsiteY1-340" fmla="*/ 112028 h 287611"/>
                <a:gd name="connsiteX2-341" fmla="*/ 1647301 w 1647301"/>
                <a:gd name="connsiteY2-342" fmla="*/ 154446 h 287611"/>
                <a:gd name="connsiteX3-343" fmla="*/ 1240900 w 1647301"/>
                <a:gd name="connsiteY3-344" fmla="*/ 287611 h 287611"/>
                <a:gd name="connsiteX0-345" fmla="*/ 1240900 w 1647301"/>
                <a:gd name="connsiteY0-346" fmla="*/ 287611 h 287611"/>
                <a:gd name="connsiteX1-347" fmla="*/ 0 w 1647301"/>
                <a:gd name="connsiteY1-348" fmla="*/ 112028 h 287611"/>
                <a:gd name="connsiteX2-349" fmla="*/ 1647301 w 1647301"/>
                <a:gd name="connsiteY2-350" fmla="*/ 154446 h 287611"/>
                <a:gd name="connsiteX3-351" fmla="*/ 1240900 w 1647301"/>
                <a:gd name="connsiteY3-352" fmla="*/ 287611 h 287611"/>
                <a:gd name="connsiteX0-353" fmla="*/ 1240900 w 1647301"/>
                <a:gd name="connsiteY0-354" fmla="*/ 303223 h 303223"/>
                <a:gd name="connsiteX1-355" fmla="*/ 0 w 1647301"/>
                <a:gd name="connsiteY1-356" fmla="*/ 127640 h 303223"/>
                <a:gd name="connsiteX2-357" fmla="*/ 1647301 w 1647301"/>
                <a:gd name="connsiteY2-358" fmla="*/ 170058 h 303223"/>
                <a:gd name="connsiteX3-359" fmla="*/ 1240900 w 1647301"/>
                <a:gd name="connsiteY3-360" fmla="*/ 303223 h 303223"/>
                <a:gd name="connsiteX0-361" fmla="*/ 1246818 w 1653219"/>
                <a:gd name="connsiteY0-362" fmla="*/ 297158 h 297158"/>
                <a:gd name="connsiteX1-363" fmla="*/ 0 w 1653219"/>
                <a:gd name="connsiteY1-364" fmla="*/ 133411 h 297158"/>
                <a:gd name="connsiteX2-365" fmla="*/ 1653219 w 1653219"/>
                <a:gd name="connsiteY2-366" fmla="*/ 163993 h 297158"/>
                <a:gd name="connsiteX3-367" fmla="*/ 1246818 w 1653219"/>
                <a:gd name="connsiteY3-368" fmla="*/ 297158 h 297158"/>
                <a:gd name="connsiteX0-369" fmla="*/ 1246818 w 1653219"/>
                <a:gd name="connsiteY0-370" fmla="*/ 288437 h 288437"/>
                <a:gd name="connsiteX1-371" fmla="*/ 0 w 1653219"/>
                <a:gd name="connsiteY1-372" fmla="*/ 124690 h 288437"/>
                <a:gd name="connsiteX2-373" fmla="*/ 1653219 w 1653219"/>
                <a:gd name="connsiteY2-374" fmla="*/ 155272 h 288437"/>
                <a:gd name="connsiteX3-375" fmla="*/ 1246818 w 1653219"/>
                <a:gd name="connsiteY3-376" fmla="*/ 288437 h 288437"/>
                <a:gd name="connsiteX0-377" fmla="*/ 1246818 w 1662097"/>
                <a:gd name="connsiteY0-378" fmla="*/ 287041 h 287041"/>
                <a:gd name="connsiteX1-379" fmla="*/ 0 w 1662097"/>
                <a:gd name="connsiteY1-380" fmla="*/ 123294 h 287041"/>
                <a:gd name="connsiteX2-381" fmla="*/ 1662097 w 1662097"/>
                <a:gd name="connsiteY2-382" fmla="*/ 156835 h 287041"/>
                <a:gd name="connsiteX3-383" fmla="*/ 1246818 w 1662097"/>
                <a:gd name="connsiteY3-384" fmla="*/ 287041 h 287041"/>
                <a:gd name="connsiteX0-385" fmla="*/ 1243915 w 1662097"/>
                <a:gd name="connsiteY0-386" fmla="*/ 289943 h 289943"/>
                <a:gd name="connsiteX1-387" fmla="*/ 0 w 1662097"/>
                <a:gd name="connsiteY1-388" fmla="*/ 123294 h 289943"/>
                <a:gd name="connsiteX2-389" fmla="*/ 1662097 w 1662097"/>
                <a:gd name="connsiteY2-390" fmla="*/ 156835 h 289943"/>
                <a:gd name="connsiteX3-391" fmla="*/ 1243915 w 1662097"/>
                <a:gd name="connsiteY3-392" fmla="*/ 289943 h 289943"/>
                <a:gd name="connsiteX0-393" fmla="*/ 1243915 w 1662097"/>
                <a:gd name="connsiteY0-394" fmla="*/ 289943 h 289943"/>
                <a:gd name="connsiteX1-395" fmla="*/ 0 w 1662097"/>
                <a:gd name="connsiteY1-396" fmla="*/ 123294 h 289943"/>
                <a:gd name="connsiteX2-397" fmla="*/ 1662097 w 1662097"/>
                <a:gd name="connsiteY2-398" fmla="*/ 156835 h 289943"/>
                <a:gd name="connsiteX3-399" fmla="*/ 1243915 w 1662097"/>
                <a:gd name="connsiteY3-400" fmla="*/ 289943 h 289943"/>
                <a:gd name="connsiteX0-401" fmla="*/ 1243915 w 1662097"/>
                <a:gd name="connsiteY0-402" fmla="*/ 288410 h 288410"/>
                <a:gd name="connsiteX1-403" fmla="*/ 0 w 1662097"/>
                <a:gd name="connsiteY1-404" fmla="*/ 124664 h 288410"/>
                <a:gd name="connsiteX2-405" fmla="*/ 1662097 w 1662097"/>
                <a:gd name="connsiteY2-406" fmla="*/ 155302 h 288410"/>
                <a:gd name="connsiteX3-407" fmla="*/ 1243915 w 1662097"/>
                <a:gd name="connsiteY3-408" fmla="*/ 288410 h 288410"/>
              </a:gdLst>
              <a:ahLst/>
              <a:cxnLst>
                <a:cxn ang="0">
                  <a:pos x="connsiteX0-401" y="connsiteY0-402"/>
                </a:cxn>
                <a:cxn ang="0">
                  <a:pos x="connsiteX1-403" y="connsiteY1-404"/>
                </a:cxn>
                <a:cxn ang="0">
                  <a:pos x="connsiteX2-405" y="connsiteY2-406"/>
                </a:cxn>
                <a:cxn ang="0">
                  <a:pos x="connsiteX3-407" y="connsiteY3-408"/>
                </a:cxn>
              </a:cxnLst>
              <a:rect l="l" t="t" r="r" b="b"/>
              <a:pathLst>
                <a:path w="1662097" h="288410">
                  <a:moveTo>
                    <a:pt x="1243915" y="288410"/>
                  </a:moveTo>
                  <a:cubicBezTo>
                    <a:pt x="874727" y="80428"/>
                    <a:pt x="304143" y="-25928"/>
                    <a:pt x="0" y="124664"/>
                  </a:cubicBezTo>
                  <a:cubicBezTo>
                    <a:pt x="283757" y="-43684"/>
                    <a:pt x="1437526" y="-49212"/>
                    <a:pt x="1662097" y="155302"/>
                  </a:cubicBezTo>
                  <a:lnTo>
                    <a:pt x="1243915" y="288410"/>
                  </a:lnTo>
                  <a:close/>
                </a:path>
              </a:pathLst>
            </a:custGeom>
            <a:gradFill flip="none" rotWithShape="1">
              <a:gsLst>
                <a:gs pos="0">
                  <a:schemeClr val="bg2"/>
                </a:gs>
                <a:gs pos="76000">
                  <a:schemeClr val="tx2"/>
                </a:gs>
              </a:gsLst>
              <a:lin ang="15600000" scaled="0"/>
              <a:tileRect/>
            </a:gradFill>
            <a:ln w="6350" cap="flat" cmpd="sng" algn="ctr">
              <a:noFill/>
              <a:prstDash val="solid"/>
            </a:ln>
            <a:effectLst/>
          </p:spPr>
          <p:txBody>
            <a:bodyPr anchor="ctr"/>
            <a:lstStyle/>
            <a:p>
              <a:pPr algn="ctr" fontAlgn="auto">
                <a:spcBef>
                  <a:spcPts val="0"/>
                </a:spcBef>
                <a:spcAft>
                  <a:spcPts val="0"/>
                </a:spcAft>
                <a:buFontTx/>
                <a:buNone/>
                <a:defRPr/>
              </a:pPr>
              <a:endParaRPr lang="zh-CN" altLang="en-US" kern="0">
                <a:solidFill>
                  <a:prstClr val="white"/>
                </a:solidFill>
                <a:latin typeface="Calibri"/>
                <a:ea typeface="宋体"/>
              </a:endParaRPr>
            </a:p>
          </p:txBody>
        </p:sp>
      </p:grpSp>
      <p:sp>
        <p:nvSpPr>
          <p:cNvPr id="27" name="等腰三角形 26"/>
          <p:cNvSpPr/>
          <p:nvPr/>
        </p:nvSpPr>
        <p:spPr>
          <a:xfrm rot="16200000">
            <a:off x="4778375" y="3197225"/>
            <a:ext cx="809625" cy="2441575"/>
          </a:xfrm>
          <a:prstGeom prst="triangle">
            <a:avLst/>
          </a:prstGeom>
          <a:gradFill>
            <a:gsLst>
              <a:gs pos="34000">
                <a:sysClr val="window" lastClr="FFFFFF">
                  <a:lumMod val="95000"/>
                  <a:alpha val="0"/>
                </a:sysClr>
              </a:gs>
              <a:gs pos="100000">
                <a:sysClr val="windowText" lastClr="000000">
                  <a:lumMod val="50000"/>
                  <a:lumOff val="50000"/>
                  <a:alpha val="55000"/>
                </a:sysClr>
              </a:gs>
            </a:gsLst>
            <a:lin ang="15600000" scaled="0"/>
          </a:gra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sp>
        <p:nvSpPr>
          <p:cNvPr id="28" name="矩形 27"/>
          <p:cNvSpPr>
            <a:spLocks noChangeArrowheads="1"/>
          </p:cNvSpPr>
          <p:nvPr/>
        </p:nvSpPr>
        <p:spPr bwMode="auto">
          <a:xfrm>
            <a:off x="5867400" y="1927225"/>
            <a:ext cx="19621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latin typeface="微软雅黑" pitchFamily="34" charset="-122"/>
                <a:ea typeface="微软雅黑" pitchFamily="34" charset="-122"/>
              </a:rPr>
              <a:t>随着计算机技术的发展及印刷技术的进步，平面设计在熊猫感观领域的表现也越来越丰富。</a:t>
            </a:r>
          </a:p>
        </p:txBody>
      </p:sp>
      <p:cxnSp>
        <p:nvCxnSpPr>
          <p:cNvPr id="29" name="直接连接符 28"/>
          <p:cNvCxnSpPr>
            <a:cxnSpLocks noChangeShapeType="1"/>
          </p:cNvCxnSpPr>
          <p:nvPr/>
        </p:nvCxnSpPr>
        <p:spPr bwMode="auto">
          <a:xfrm>
            <a:off x="4976813" y="2181225"/>
            <a:ext cx="836612" cy="0"/>
          </a:xfrm>
          <a:prstGeom prst="line">
            <a:avLst/>
          </a:prstGeom>
          <a:noFill/>
          <a:ln w="9525">
            <a:solidFill>
              <a:srgbClr val="000000"/>
            </a:solidFill>
            <a:prstDash val="sysDot"/>
            <a:round/>
            <a:headEnd type="oval" w="med" len="med"/>
            <a:tailEnd type="stealth" w="med" len="med"/>
          </a:ln>
          <a:extLst>
            <a:ext uri="{909E8E84-426E-40DD-AFC4-6F175D3DCCD1}">
              <a14:hiddenFill xmlns:a14="http://schemas.microsoft.com/office/drawing/2010/main">
                <a:noFill/>
              </a14:hiddenFill>
            </a:ext>
          </a:extLst>
        </p:spPr>
      </p:cxnSp>
      <p:sp>
        <p:nvSpPr>
          <p:cNvPr id="30" name="矩形 29"/>
          <p:cNvSpPr>
            <a:spLocks noChangeArrowheads="1"/>
          </p:cNvSpPr>
          <p:nvPr/>
        </p:nvSpPr>
        <p:spPr bwMode="auto">
          <a:xfrm>
            <a:off x="5605463" y="2536825"/>
            <a:ext cx="1963737"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latin typeface="微软雅黑" pitchFamily="34" charset="-122"/>
                <a:ea typeface="微软雅黑" pitchFamily="34" charset="-122"/>
              </a:rPr>
              <a:t>随着计算机技术的发展及印刷技术的进步，平面设计在熊猫感观领域的表现也越来越丰富。</a:t>
            </a:r>
          </a:p>
        </p:txBody>
      </p:sp>
      <p:cxnSp>
        <p:nvCxnSpPr>
          <p:cNvPr id="31" name="直接连接符 30"/>
          <p:cNvCxnSpPr>
            <a:cxnSpLocks noChangeShapeType="1"/>
          </p:cNvCxnSpPr>
          <p:nvPr/>
        </p:nvCxnSpPr>
        <p:spPr bwMode="auto">
          <a:xfrm>
            <a:off x="4714875" y="2790825"/>
            <a:ext cx="836613" cy="0"/>
          </a:xfrm>
          <a:prstGeom prst="line">
            <a:avLst/>
          </a:prstGeom>
          <a:noFill/>
          <a:ln w="9525">
            <a:solidFill>
              <a:srgbClr val="000000"/>
            </a:solidFill>
            <a:prstDash val="sysDot"/>
            <a:round/>
            <a:headEnd type="oval" w="med" len="med"/>
            <a:tailEnd type="stealth" w="med" len="med"/>
          </a:ln>
          <a:extLst>
            <a:ext uri="{909E8E84-426E-40DD-AFC4-6F175D3DCCD1}">
              <a14:hiddenFill xmlns:a14="http://schemas.microsoft.com/office/drawing/2010/main">
                <a:noFill/>
              </a14:hiddenFill>
            </a:ext>
          </a:extLst>
        </p:spPr>
      </p:cxnSp>
      <p:sp>
        <p:nvSpPr>
          <p:cNvPr id="32" name="矩形 31"/>
          <p:cNvSpPr>
            <a:spLocks noChangeArrowheads="1"/>
          </p:cNvSpPr>
          <p:nvPr/>
        </p:nvSpPr>
        <p:spPr bwMode="auto">
          <a:xfrm>
            <a:off x="5316538" y="3146425"/>
            <a:ext cx="1963737"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latin typeface="微软雅黑" pitchFamily="34" charset="-122"/>
                <a:ea typeface="微软雅黑" pitchFamily="34" charset="-122"/>
              </a:rPr>
              <a:t>随着计算机技术的发展及印刷技术的进步，平面设计在熊猫感观领域的表现也越来越丰富。</a:t>
            </a:r>
          </a:p>
        </p:txBody>
      </p:sp>
      <p:cxnSp>
        <p:nvCxnSpPr>
          <p:cNvPr id="33" name="直接连接符 32"/>
          <p:cNvCxnSpPr>
            <a:cxnSpLocks noChangeShapeType="1"/>
          </p:cNvCxnSpPr>
          <p:nvPr/>
        </p:nvCxnSpPr>
        <p:spPr bwMode="auto">
          <a:xfrm>
            <a:off x="4425950" y="3398838"/>
            <a:ext cx="838200" cy="0"/>
          </a:xfrm>
          <a:prstGeom prst="line">
            <a:avLst/>
          </a:prstGeom>
          <a:noFill/>
          <a:ln w="9525">
            <a:solidFill>
              <a:srgbClr val="000000"/>
            </a:solidFill>
            <a:prstDash val="sysDot"/>
            <a:round/>
            <a:headEnd type="oval" w="med" len="med"/>
            <a:tailEnd type="stealth" w="med" len="med"/>
          </a:ln>
          <a:extLst>
            <a:ext uri="{909E8E84-426E-40DD-AFC4-6F175D3DCCD1}">
              <a14:hiddenFill xmlns:a14="http://schemas.microsoft.com/office/drawing/2010/main">
                <a:noFill/>
              </a14:hiddenFill>
            </a:ext>
          </a:extLst>
        </p:spPr>
      </p:cxnSp>
      <p:sp>
        <p:nvSpPr>
          <p:cNvPr id="34" name="矩形 33"/>
          <p:cNvSpPr>
            <a:spLocks noChangeArrowheads="1"/>
          </p:cNvSpPr>
          <p:nvPr/>
        </p:nvSpPr>
        <p:spPr bwMode="auto">
          <a:xfrm>
            <a:off x="5029200" y="3754438"/>
            <a:ext cx="19637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latin typeface="微软雅黑" pitchFamily="34" charset="-122"/>
                <a:ea typeface="微软雅黑" pitchFamily="34" charset="-122"/>
              </a:rPr>
              <a:t>随着计算机技术的发展及印刷技术的进步，平面设计在熊猫感观领域的表现也越来越丰富。</a:t>
            </a:r>
          </a:p>
        </p:txBody>
      </p:sp>
      <p:cxnSp>
        <p:nvCxnSpPr>
          <p:cNvPr id="35" name="直接连接符 34"/>
          <p:cNvCxnSpPr>
            <a:cxnSpLocks noChangeShapeType="1"/>
          </p:cNvCxnSpPr>
          <p:nvPr/>
        </p:nvCxnSpPr>
        <p:spPr bwMode="auto">
          <a:xfrm>
            <a:off x="4138613" y="4008438"/>
            <a:ext cx="838200" cy="0"/>
          </a:xfrm>
          <a:prstGeom prst="line">
            <a:avLst/>
          </a:prstGeom>
          <a:noFill/>
          <a:ln w="9525">
            <a:solidFill>
              <a:srgbClr val="000000"/>
            </a:solidFill>
            <a:prstDash val="sysDot"/>
            <a:round/>
            <a:headEnd type="oval" w="med" len="med"/>
            <a:tailEnd type="stealth" w="med" len="med"/>
          </a:ln>
          <a:extLst>
            <a:ext uri="{909E8E84-426E-40DD-AFC4-6F175D3DCCD1}">
              <a14:hiddenFill xmlns:a14="http://schemas.microsoft.com/office/drawing/2010/main">
                <a:noFill/>
              </a14:hiddenFill>
            </a:ext>
          </a:extLst>
        </p:spPr>
      </p:cxnSp>
      <p:sp>
        <p:nvSpPr>
          <p:cNvPr id="36" name="椭圆 35"/>
          <p:cNvSpPr/>
          <p:nvPr/>
        </p:nvSpPr>
        <p:spPr>
          <a:xfrm>
            <a:off x="2051050" y="4214813"/>
            <a:ext cx="981075" cy="300037"/>
          </a:xfrm>
          <a:prstGeom prst="ellipse">
            <a:avLst/>
          </a:prstGeom>
          <a:gradFill flip="none" rotWithShape="1">
            <a:gsLst>
              <a:gs pos="0">
                <a:sysClr val="windowText" lastClr="000000">
                  <a:alpha val="43000"/>
                </a:sysClr>
              </a:gs>
              <a:gs pos="100000">
                <a:srgbClr val="FFFFFF">
                  <a:alpha val="0"/>
                </a:srgbClr>
              </a:gs>
            </a:gsLst>
            <a:path path="shape">
              <a:fillToRect l="50000" t="50000" r="50000" b="50000"/>
            </a:path>
            <a:tileRect/>
          </a:gra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latin typeface="Calibri"/>
              <a:ea typeface="宋体"/>
            </a:endParaRPr>
          </a:p>
        </p:txBody>
      </p:sp>
      <p:grpSp>
        <p:nvGrpSpPr>
          <p:cNvPr id="37" name="组合 36"/>
          <p:cNvGrpSpPr>
            <a:grpSpLocks/>
          </p:cNvGrpSpPr>
          <p:nvPr/>
        </p:nvGrpSpPr>
        <p:grpSpPr bwMode="auto">
          <a:xfrm>
            <a:off x="2343150" y="2976563"/>
            <a:ext cx="419100" cy="1441450"/>
            <a:chOff x="814388" y="971551"/>
            <a:chExt cx="784224" cy="2705100"/>
          </a:xfrm>
        </p:grpSpPr>
        <p:sp>
          <p:nvSpPr>
            <p:cNvPr id="38" name="Freeform 6"/>
            <p:cNvSpPr/>
            <p:nvPr/>
          </p:nvSpPr>
          <p:spPr bwMode="auto">
            <a:xfrm>
              <a:off x="900535" y="1489929"/>
              <a:ext cx="698077" cy="589879"/>
            </a:xfrm>
            <a:custGeom>
              <a:avLst/>
              <a:gdLst>
                <a:gd name="T0" fmla="*/ 143 w 186"/>
                <a:gd name="T1" fmla="*/ 9 h 158"/>
                <a:gd name="T2" fmla="*/ 141 w 186"/>
                <a:gd name="T3" fmla="*/ 9 h 158"/>
                <a:gd name="T4" fmla="*/ 134 w 186"/>
                <a:gd name="T5" fmla="*/ 0 h 158"/>
                <a:gd name="T6" fmla="*/ 125 w 186"/>
                <a:gd name="T7" fmla="*/ 17 h 158"/>
                <a:gd name="T8" fmla="*/ 124 w 186"/>
                <a:gd name="T9" fmla="*/ 58 h 158"/>
                <a:gd name="T10" fmla="*/ 104 w 186"/>
                <a:gd name="T11" fmla="*/ 66 h 158"/>
                <a:gd name="T12" fmla="*/ 105 w 186"/>
                <a:gd name="T13" fmla="*/ 69 h 158"/>
                <a:gd name="T14" fmla="*/ 122 w 186"/>
                <a:gd name="T15" fmla="*/ 68 h 158"/>
                <a:gd name="T16" fmla="*/ 127 w 186"/>
                <a:gd name="T17" fmla="*/ 67 h 158"/>
                <a:gd name="T18" fmla="*/ 131 w 186"/>
                <a:gd name="T19" fmla="*/ 54 h 158"/>
                <a:gd name="T20" fmla="*/ 131 w 186"/>
                <a:gd name="T21" fmla="*/ 18 h 158"/>
                <a:gd name="T22" fmla="*/ 140 w 186"/>
                <a:gd name="T23" fmla="*/ 10 h 158"/>
                <a:gd name="T24" fmla="*/ 162 w 186"/>
                <a:gd name="T25" fmla="*/ 54 h 158"/>
                <a:gd name="T26" fmla="*/ 164 w 186"/>
                <a:gd name="T27" fmla="*/ 88 h 158"/>
                <a:gd name="T28" fmla="*/ 92 w 186"/>
                <a:gd name="T29" fmla="*/ 83 h 158"/>
                <a:gd name="T30" fmla="*/ 89 w 186"/>
                <a:gd name="T31" fmla="*/ 98 h 158"/>
                <a:gd name="T32" fmla="*/ 89 w 186"/>
                <a:gd name="T33" fmla="*/ 98 h 158"/>
                <a:gd name="T34" fmla="*/ 118 w 186"/>
                <a:gd name="T35" fmla="*/ 107 h 158"/>
                <a:gd name="T36" fmla="*/ 0 w 186"/>
                <a:gd name="T37" fmla="*/ 108 h 158"/>
                <a:gd name="T38" fmla="*/ 6 w 186"/>
                <a:gd name="T39" fmla="*/ 122 h 158"/>
                <a:gd name="T40" fmla="*/ 8 w 186"/>
                <a:gd name="T41" fmla="*/ 124 h 158"/>
                <a:gd name="T42" fmla="*/ 13 w 186"/>
                <a:gd name="T43" fmla="*/ 129 h 158"/>
                <a:gd name="T44" fmla="*/ 23 w 186"/>
                <a:gd name="T45" fmla="*/ 136 h 158"/>
                <a:gd name="T46" fmla="*/ 86 w 186"/>
                <a:gd name="T47" fmla="*/ 141 h 158"/>
                <a:gd name="T48" fmla="*/ 113 w 186"/>
                <a:gd name="T49" fmla="*/ 131 h 158"/>
                <a:gd name="T50" fmla="*/ 116 w 186"/>
                <a:gd name="T51" fmla="*/ 129 h 158"/>
                <a:gd name="T52" fmla="*/ 126 w 186"/>
                <a:gd name="T53" fmla="*/ 122 h 158"/>
                <a:gd name="T54" fmla="*/ 129 w 186"/>
                <a:gd name="T55" fmla="*/ 136 h 158"/>
                <a:gd name="T56" fmla="*/ 120 w 186"/>
                <a:gd name="T57" fmla="*/ 147 h 158"/>
                <a:gd name="T58" fmla="*/ 122 w 186"/>
                <a:gd name="T59" fmla="*/ 152 h 158"/>
                <a:gd name="T60" fmla="*/ 120 w 186"/>
                <a:gd name="T61" fmla="*/ 158 h 158"/>
                <a:gd name="T62" fmla="*/ 129 w 186"/>
                <a:gd name="T63" fmla="*/ 155 h 158"/>
                <a:gd name="T64" fmla="*/ 137 w 186"/>
                <a:gd name="T65" fmla="*/ 151 h 158"/>
                <a:gd name="T66" fmla="*/ 133 w 186"/>
                <a:gd name="T67" fmla="*/ 118 h 158"/>
                <a:gd name="T68" fmla="*/ 130 w 186"/>
                <a:gd name="T69" fmla="*/ 110 h 158"/>
                <a:gd name="T70" fmla="*/ 138 w 186"/>
                <a:gd name="T71" fmla="*/ 113 h 158"/>
                <a:gd name="T72" fmla="*/ 146 w 186"/>
                <a:gd name="T73" fmla="*/ 115 h 158"/>
                <a:gd name="T74" fmla="*/ 182 w 186"/>
                <a:gd name="T75" fmla="*/ 75 h 158"/>
                <a:gd name="T76" fmla="*/ 163 w 186"/>
                <a:gd name="T77" fmla="*/ 46 h 158"/>
                <a:gd name="T78" fmla="*/ 143 w 186"/>
                <a:gd name="T79" fmla="*/ 9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6" h="158">
                  <a:moveTo>
                    <a:pt x="143" y="9"/>
                  </a:moveTo>
                  <a:cubicBezTo>
                    <a:pt x="141" y="9"/>
                    <a:pt x="141" y="9"/>
                    <a:pt x="141" y="9"/>
                  </a:cubicBezTo>
                  <a:cubicBezTo>
                    <a:pt x="139" y="6"/>
                    <a:pt x="137" y="3"/>
                    <a:pt x="134" y="0"/>
                  </a:cubicBezTo>
                  <a:cubicBezTo>
                    <a:pt x="125" y="17"/>
                    <a:pt x="125" y="17"/>
                    <a:pt x="125" y="17"/>
                  </a:cubicBezTo>
                  <a:cubicBezTo>
                    <a:pt x="124" y="58"/>
                    <a:pt x="124" y="58"/>
                    <a:pt x="124" y="58"/>
                  </a:cubicBezTo>
                  <a:cubicBezTo>
                    <a:pt x="104" y="66"/>
                    <a:pt x="104" y="66"/>
                    <a:pt x="104" y="66"/>
                  </a:cubicBezTo>
                  <a:cubicBezTo>
                    <a:pt x="105" y="69"/>
                    <a:pt x="105" y="69"/>
                    <a:pt x="105" y="69"/>
                  </a:cubicBezTo>
                  <a:cubicBezTo>
                    <a:pt x="122" y="68"/>
                    <a:pt x="122" y="68"/>
                    <a:pt x="122" y="68"/>
                  </a:cubicBezTo>
                  <a:cubicBezTo>
                    <a:pt x="127" y="67"/>
                    <a:pt x="127" y="67"/>
                    <a:pt x="127" y="67"/>
                  </a:cubicBezTo>
                  <a:cubicBezTo>
                    <a:pt x="131" y="54"/>
                    <a:pt x="131" y="54"/>
                    <a:pt x="131" y="54"/>
                  </a:cubicBezTo>
                  <a:cubicBezTo>
                    <a:pt x="131" y="18"/>
                    <a:pt x="131" y="18"/>
                    <a:pt x="131" y="18"/>
                  </a:cubicBezTo>
                  <a:cubicBezTo>
                    <a:pt x="140" y="10"/>
                    <a:pt x="140" y="10"/>
                    <a:pt x="140" y="10"/>
                  </a:cubicBezTo>
                  <a:cubicBezTo>
                    <a:pt x="162" y="54"/>
                    <a:pt x="162" y="54"/>
                    <a:pt x="162" y="54"/>
                  </a:cubicBezTo>
                  <a:cubicBezTo>
                    <a:pt x="169" y="67"/>
                    <a:pt x="169" y="79"/>
                    <a:pt x="164" y="88"/>
                  </a:cubicBezTo>
                  <a:cubicBezTo>
                    <a:pt x="141" y="88"/>
                    <a:pt x="117" y="86"/>
                    <a:pt x="92" y="83"/>
                  </a:cubicBezTo>
                  <a:cubicBezTo>
                    <a:pt x="92" y="88"/>
                    <a:pt x="91" y="93"/>
                    <a:pt x="89" y="98"/>
                  </a:cubicBezTo>
                  <a:cubicBezTo>
                    <a:pt x="89" y="98"/>
                    <a:pt x="89" y="98"/>
                    <a:pt x="89" y="98"/>
                  </a:cubicBezTo>
                  <a:cubicBezTo>
                    <a:pt x="118" y="107"/>
                    <a:pt x="118" y="107"/>
                    <a:pt x="118" y="107"/>
                  </a:cubicBezTo>
                  <a:cubicBezTo>
                    <a:pt x="79" y="126"/>
                    <a:pt x="40" y="126"/>
                    <a:pt x="0" y="108"/>
                  </a:cubicBezTo>
                  <a:cubicBezTo>
                    <a:pt x="2" y="112"/>
                    <a:pt x="4" y="117"/>
                    <a:pt x="6" y="122"/>
                  </a:cubicBezTo>
                  <a:cubicBezTo>
                    <a:pt x="7" y="123"/>
                    <a:pt x="7" y="123"/>
                    <a:pt x="8" y="124"/>
                  </a:cubicBezTo>
                  <a:cubicBezTo>
                    <a:pt x="9" y="126"/>
                    <a:pt x="11" y="127"/>
                    <a:pt x="13" y="129"/>
                  </a:cubicBezTo>
                  <a:cubicBezTo>
                    <a:pt x="16" y="131"/>
                    <a:pt x="19" y="134"/>
                    <a:pt x="23" y="136"/>
                  </a:cubicBezTo>
                  <a:cubicBezTo>
                    <a:pt x="45" y="143"/>
                    <a:pt x="66" y="145"/>
                    <a:pt x="86" y="141"/>
                  </a:cubicBezTo>
                  <a:cubicBezTo>
                    <a:pt x="95" y="139"/>
                    <a:pt x="104" y="136"/>
                    <a:pt x="113" y="131"/>
                  </a:cubicBezTo>
                  <a:cubicBezTo>
                    <a:pt x="114" y="131"/>
                    <a:pt x="115" y="130"/>
                    <a:pt x="116" y="129"/>
                  </a:cubicBezTo>
                  <a:cubicBezTo>
                    <a:pt x="126" y="122"/>
                    <a:pt x="126" y="122"/>
                    <a:pt x="126" y="122"/>
                  </a:cubicBezTo>
                  <a:cubicBezTo>
                    <a:pt x="129" y="136"/>
                    <a:pt x="129" y="136"/>
                    <a:pt x="129" y="136"/>
                  </a:cubicBezTo>
                  <a:cubicBezTo>
                    <a:pt x="120" y="147"/>
                    <a:pt x="120" y="147"/>
                    <a:pt x="120" y="147"/>
                  </a:cubicBezTo>
                  <a:cubicBezTo>
                    <a:pt x="122" y="152"/>
                    <a:pt x="122" y="152"/>
                    <a:pt x="122" y="152"/>
                  </a:cubicBezTo>
                  <a:cubicBezTo>
                    <a:pt x="120" y="158"/>
                    <a:pt x="120" y="158"/>
                    <a:pt x="120" y="158"/>
                  </a:cubicBezTo>
                  <a:cubicBezTo>
                    <a:pt x="129" y="155"/>
                    <a:pt x="129" y="155"/>
                    <a:pt x="129" y="155"/>
                  </a:cubicBezTo>
                  <a:cubicBezTo>
                    <a:pt x="137" y="151"/>
                    <a:pt x="137" y="151"/>
                    <a:pt x="137" y="151"/>
                  </a:cubicBezTo>
                  <a:cubicBezTo>
                    <a:pt x="133" y="118"/>
                    <a:pt x="133" y="118"/>
                    <a:pt x="133" y="118"/>
                  </a:cubicBezTo>
                  <a:cubicBezTo>
                    <a:pt x="130" y="110"/>
                    <a:pt x="130" y="110"/>
                    <a:pt x="130" y="110"/>
                  </a:cubicBezTo>
                  <a:cubicBezTo>
                    <a:pt x="138" y="113"/>
                    <a:pt x="138" y="113"/>
                    <a:pt x="138" y="113"/>
                  </a:cubicBezTo>
                  <a:cubicBezTo>
                    <a:pt x="146" y="115"/>
                    <a:pt x="146" y="115"/>
                    <a:pt x="146" y="115"/>
                  </a:cubicBezTo>
                  <a:cubicBezTo>
                    <a:pt x="174" y="114"/>
                    <a:pt x="186" y="101"/>
                    <a:pt x="182" y="75"/>
                  </a:cubicBezTo>
                  <a:cubicBezTo>
                    <a:pt x="163" y="46"/>
                    <a:pt x="163" y="46"/>
                    <a:pt x="163" y="46"/>
                  </a:cubicBezTo>
                  <a:cubicBezTo>
                    <a:pt x="143" y="9"/>
                    <a:pt x="143" y="9"/>
                    <a:pt x="143" y="9"/>
                  </a:cubicBezTo>
                  <a:close/>
                </a:path>
              </a:pathLst>
            </a:custGeom>
            <a:solidFill>
              <a:srgbClr val="C4C4C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39" name="Freeform 7"/>
            <p:cNvSpPr>
              <a:spLocks noEditPoints="1"/>
            </p:cNvSpPr>
            <p:nvPr/>
          </p:nvSpPr>
          <p:spPr bwMode="auto">
            <a:xfrm>
              <a:off x="1007474" y="971551"/>
              <a:ext cx="210908" cy="232376"/>
            </a:xfrm>
            <a:custGeom>
              <a:avLst/>
              <a:gdLst>
                <a:gd name="T0" fmla="*/ 52 w 57"/>
                <a:gd name="T1" fmla="*/ 7 h 62"/>
                <a:gd name="T2" fmla="*/ 45 w 57"/>
                <a:gd name="T3" fmla="*/ 6 h 62"/>
                <a:gd name="T4" fmla="*/ 5 w 57"/>
                <a:gd name="T5" fmla="*/ 17 h 62"/>
                <a:gd name="T6" fmla="*/ 2 w 57"/>
                <a:gd name="T7" fmla="*/ 46 h 62"/>
                <a:gd name="T8" fmla="*/ 4 w 57"/>
                <a:gd name="T9" fmla="*/ 55 h 62"/>
                <a:gd name="T10" fmla="*/ 7 w 57"/>
                <a:gd name="T11" fmla="*/ 62 h 62"/>
                <a:gd name="T12" fmla="*/ 7 w 57"/>
                <a:gd name="T13" fmla="*/ 47 h 62"/>
                <a:gd name="T14" fmla="*/ 9 w 57"/>
                <a:gd name="T15" fmla="*/ 33 h 62"/>
                <a:gd name="T16" fmla="*/ 13 w 57"/>
                <a:gd name="T17" fmla="*/ 23 h 62"/>
                <a:gd name="T18" fmla="*/ 40 w 57"/>
                <a:gd name="T19" fmla="*/ 23 h 62"/>
                <a:gd name="T20" fmla="*/ 41 w 57"/>
                <a:gd name="T21" fmla="*/ 23 h 62"/>
                <a:gd name="T22" fmla="*/ 53 w 57"/>
                <a:gd name="T23" fmla="*/ 20 h 62"/>
                <a:gd name="T24" fmla="*/ 52 w 57"/>
                <a:gd name="T25" fmla="*/ 7 h 62"/>
                <a:gd name="T26" fmla="*/ 4 w 57"/>
                <a:gd name="T27" fmla="*/ 39 h 62"/>
                <a:gd name="T28" fmla="*/ 7 w 57"/>
                <a:gd name="T29" fmla="*/ 19 h 62"/>
                <a:gd name="T30" fmla="*/ 42 w 57"/>
                <a:gd name="T31" fmla="*/ 7 h 62"/>
                <a:gd name="T32" fmla="*/ 9 w 57"/>
                <a:gd name="T33" fmla="*/ 24 h 62"/>
                <a:gd name="T34" fmla="*/ 4 w 57"/>
                <a:gd name="T35" fmla="*/ 3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52" y="7"/>
                  </a:moveTo>
                  <a:cubicBezTo>
                    <a:pt x="50" y="7"/>
                    <a:pt x="48" y="6"/>
                    <a:pt x="45" y="6"/>
                  </a:cubicBezTo>
                  <a:cubicBezTo>
                    <a:pt x="29" y="0"/>
                    <a:pt x="16" y="4"/>
                    <a:pt x="5" y="17"/>
                  </a:cubicBezTo>
                  <a:cubicBezTo>
                    <a:pt x="1" y="24"/>
                    <a:pt x="0" y="34"/>
                    <a:pt x="2" y="46"/>
                  </a:cubicBezTo>
                  <a:cubicBezTo>
                    <a:pt x="4" y="55"/>
                    <a:pt x="4" y="55"/>
                    <a:pt x="4" y="55"/>
                  </a:cubicBezTo>
                  <a:cubicBezTo>
                    <a:pt x="7" y="62"/>
                    <a:pt x="7" y="62"/>
                    <a:pt x="7" y="62"/>
                  </a:cubicBezTo>
                  <a:cubicBezTo>
                    <a:pt x="7" y="47"/>
                    <a:pt x="7" y="47"/>
                    <a:pt x="7" y="47"/>
                  </a:cubicBezTo>
                  <a:cubicBezTo>
                    <a:pt x="9" y="33"/>
                    <a:pt x="9" y="33"/>
                    <a:pt x="9" y="33"/>
                  </a:cubicBezTo>
                  <a:cubicBezTo>
                    <a:pt x="13" y="23"/>
                    <a:pt x="13" y="23"/>
                    <a:pt x="13" y="23"/>
                  </a:cubicBezTo>
                  <a:cubicBezTo>
                    <a:pt x="40" y="23"/>
                    <a:pt x="40" y="23"/>
                    <a:pt x="40" y="23"/>
                  </a:cubicBezTo>
                  <a:cubicBezTo>
                    <a:pt x="41" y="23"/>
                    <a:pt x="41" y="23"/>
                    <a:pt x="41" y="23"/>
                  </a:cubicBezTo>
                  <a:cubicBezTo>
                    <a:pt x="53" y="20"/>
                    <a:pt x="53" y="20"/>
                    <a:pt x="53" y="20"/>
                  </a:cubicBezTo>
                  <a:cubicBezTo>
                    <a:pt x="57" y="19"/>
                    <a:pt x="57" y="15"/>
                    <a:pt x="52" y="7"/>
                  </a:cubicBezTo>
                  <a:close/>
                  <a:moveTo>
                    <a:pt x="4" y="39"/>
                  </a:moveTo>
                  <a:cubicBezTo>
                    <a:pt x="3" y="31"/>
                    <a:pt x="4" y="24"/>
                    <a:pt x="7" y="19"/>
                  </a:cubicBezTo>
                  <a:cubicBezTo>
                    <a:pt x="16" y="7"/>
                    <a:pt x="28" y="3"/>
                    <a:pt x="42" y="7"/>
                  </a:cubicBezTo>
                  <a:cubicBezTo>
                    <a:pt x="24" y="8"/>
                    <a:pt x="13" y="13"/>
                    <a:pt x="9" y="24"/>
                  </a:cubicBezTo>
                  <a:cubicBezTo>
                    <a:pt x="6" y="27"/>
                    <a:pt x="4" y="33"/>
                    <a:pt x="4" y="39"/>
                  </a:cubicBezTo>
                  <a:close/>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40" name="Freeform 8"/>
            <p:cNvSpPr/>
            <p:nvPr/>
          </p:nvSpPr>
          <p:spPr bwMode="auto">
            <a:xfrm>
              <a:off x="1016385" y="983468"/>
              <a:ext cx="148527" cy="134062"/>
            </a:xfrm>
            <a:custGeom>
              <a:avLst/>
              <a:gdLst>
                <a:gd name="T0" fmla="*/ 4 w 39"/>
                <a:gd name="T1" fmla="*/ 16 h 36"/>
                <a:gd name="T2" fmla="*/ 1 w 39"/>
                <a:gd name="T3" fmla="*/ 36 h 36"/>
                <a:gd name="T4" fmla="*/ 6 w 39"/>
                <a:gd name="T5" fmla="*/ 21 h 36"/>
                <a:gd name="T6" fmla="*/ 39 w 39"/>
                <a:gd name="T7" fmla="*/ 4 h 36"/>
                <a:gd name="T8" fmla="*/ 4 w 39"/>
                <a:gd name="T9" fmla="*/ 16 h 36"/>
              </a:gdLst>
              <a:ahLst/>
              <a:cxnLst>
                <a:cxn ang="0">
                  <a:pos x="T0" y="T1"/>
                </a:cxn>
                <a:cxn ang="0">
                  <a:pos x="T2" y="T3"/>
                </a:cxn>
                <a:cxn ang="0">
                  <a:pos x="T4" y="T5"/>
                </a:cxn>
                <a:cxn ang="0">
                  <a:pos x="T6" y="T7"/>
                </a:cxn>
                <a:cxn ang="0">
                  <a:pos x="T8" y="T9"/>
                </a:cxn>
              </a:cxnLst>
              <a:rect l="0" t="0" r="r" b="b"/>
              <a:pathLst>
                <a:path w="39" h="36">
                  <a:moveTo>
                    <a:pt x="4" y="16"/>
                  </a:moveTo>
                  <a:cubicBezTo>
                    <a:pt x="1" y="21"/>
                    <a:pt x="0" y="28"/>
                    <a:pt x="1" y="36"/>
                  </a:cubicBezTo>
                  <a:cubicBezTo>
                    <a:pt x="1" y="30"/>
                    <a:pt x="3" y="24"/>
                    <a:pt x="6" y="21"/>
                  </a:cubicBezTo>
                  <a:cubicBezTo>
                    <a:pt x="10" y="10"/>
                    <a:pt x="21" y="5"/>
                    <a:pt x="39" y="4"/>
                  </a:cubicBezTo>
                  <a:cubicBezTo>
                    <a:pt x="25" y="0"/>
                    <a:pt x="13" y="4"/>
                    <a:pt x="4" y="16"/>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41" name="Freeform 9"/>
            <p:cNvSpPr/>
            <p:nvPr/>
          </p:nvSpPr>
          <p:spPr bwMode="auto">
            <a:xfrm>
              <a:off x="1161943" y="998363"/>
              <a:ext cx="103968" cy="181731"/>
            </a:xfrm>
            <a:custGeom>
              <a:avLst/>
              <a:gdLst>
                <a:gd name="T0" fmla="*/ 28 w 28"/>
                <a:gd name="T1" fmla="*/ 23 h 49"/>
                <a:gd name="T2" fmla="*/ 28 w 28"/>
                <a:gd name="T3" fmla="*/ 22 h 49"/>
                <a:gd name="T4" fmla="*/ 11 w 28"/>
                <a:gd name="T5" fmla="*/ 0 h 49"/>
                <a:gd name="T6" fmla="*/ 12 w 28"/>
                <a:gd name="T7" fmla="*/ 13 h 49"/>
                <a:gd name="T8" fmla="*/ 0 w 28"/>
                <a:gd name="T9" fmla="*/ 16 h 49"/>
                <a:gd name="T10" fmla="*/ 1 w 28"/>
                <a:gd name="T11" fmla="*/ 16 h 49"/>
                <a:gd name="T12" fmla="*/ 2 w 28"/>
                <a:gd name="T13" fmla="*/ 16 h 49"/>
                <a:gd name="T14" fmla="*/ 15 w 28"/>
                <a:gd name="T15" fmla="*/ 20 h 49"/>
                <a:gd name="T16" fmla="*/ 23 w 28"/>
                <a:gd name="T17" fmla="*/ 49 h 49"/>
                <a:gd name="T18" fmla="*/ 28 w 28"/>
                <a:gd name="T19" fmla="*/ 44 h 49"/>
                <a:gd name="T20" fmla="*/ 28 w 28"/>
                <a:gd name="T21"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9">
                  <a:moveTo>
                    <a:pt x="28" y="23"/>
                  </a:moveTo>
                  <a:cubicBezTo>
                    <a:pt x="28" y="22"/>
                    <a:pt x="28" y="22"/>
                    <a:pt x="28" y="22"/>
                  </a:cubicBezTo>
                  <a:cubicBezTo>
                    <a:pt x="26" y="10"/>
                    <a:pt x="20" y="3"/>
                    <a:pt x="11" y="0"/>
                  </a:cubicBezTo>
                  <a:cubicBezTo>
                    <a:pt x="16" y="8"/>
                    <a:pt x="16" y="12"/>
                    <a:pt x="12" y="13"/>
                  </a:cubicBezTo>
                  <a:cubicBezTo>
                    <a:pt x="0" y="16"/>
                    <a:pt x="0" y="16"/>
                    <a:pt x="0" y="16"/>
                  </a:cubicBezTo>
                  <a:cubicBezTo>
                    <a:pt x="1" y="16"/>
                    <a:pt x="1" y="16"/>
                    <a:pt x="1" y="16"/>
                  </a:cubicBezTo>
                  <a:cubicBezTo>
                    <a:pt x="1" y="16"/>
                    <a:pt x="2" y="16"/>
                    <a:pt x="2" y="16"/>
                  </a:cubicBezTo>
                  <a:cubicBezTo>
                    <a:pt x="15" y="20"/>
                    <a:pt x="15" y="20"/>
                    <a:pt x="15" y="20"/>
                  </a:cubicBezTo>
                  <a:cubicBezTo>
                    <a:pt x="23" y="49"/>
                    <a:pt x="23" y="49"/>
                    <a:pt x="23" y="49"/>
                  </a:cubicBezTo>
                  <a:cubicBezTo>
                    <a:pt x="28" y="44"/>
                    <a:pt x="28" y="44"/>
                    <a:pt x="28" y="44"/>
                  </a:cubicBezTo>
                  <a:cubicBezTo>
                    <a:pt x="28" y="23"/>
                    <a:pt x="28" y="23"/>
                    <a:pt x="28" y="23"/>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42" name="Freeform 10"/>
            <p:cNvSpPr/>
            <p:nvPr/>
          </p:nvSpPr>
          <p:spPr bwMode="auto">
            <a:xfrm>
              <a:off x="1031239" y="1057946"/>
              <a:ext cx="213879" cy="145981"/>
            </a:xfrm>
            <a:custGeom>
              <a:avLst/>
              <a:gdLst>
                <a:gd name="T0" fmla="*/ 36 w 57"/>
                <a:gd name="T1" fmla="*/ 0 h 39"/>
                <a:gd name="T2" fmla="*/ 35 w 57"/>
                <a:gd name="T3" fmla="*/ 0 h 39"/>
                <a:gd name="T4" fmla="*/ 34 w 57"/>
                <a:gd name="T5" fmla="*/ 0 h 39"/>
                <a:gd name="T6" fmla="*/ 33 w 57"/>
                <a:gd name="T7" fmla="*/ 0 h 39"/>
                <a:gd name="T8" fmla="*/ 4 w 57"/>
                <a:gd name="T9" fmla="*/ 8 h 39"/>
                <a:gd name="T10" fmla="*/ 4 w 57"/>
                <a:gd name="T11" fmla="*/ 19 h 39"/>
                <a:gd name="T12" fmla="*/ 0 w 57"/>
                <a:gd name="T13" fmla="*/ 24 h 39"/>
                <a:gd name="T14" fmla="*/ 0 w 57"/>
                <a:gd name="T15" fmla="*/ 39 h 39"/>
                <a:gd name="T16" fmla="*/ 4 w 57"/>
                <a:gd name="T17" fmla="*/ 27 h 39"/>
                <a:gd name="T18" fmla="*/ 8 w 57"/>
                <a:gd name="T19" fmla="*/ 21 h 39"/>
                <a:gd name="T20" fmla="*/ 8 w 57"/>
                <a:gd name="T21" fmla="*/ 10 h 39"/>
                <a:gd name="T22" fmla="*/ 44 w 57"/>
                <a:gd name="T23" fmla="*/ 7 h 39"/>
                <a:gd name="T24" fmla="*/ 50 w 57"/>
                <a:gd name="T25" fmla="*/ 26 h 39"/>
                <a:gd name="T26" fmla="*/ 57 w 57"/>
                <a:gd name="T27" fmla="*/ 33 h 39"/>
                <a:gd name="T28" fmla="*/ 49 w 57"/>
                <a:gd name="T29" fmla="*/ 4 h 39"/>
                <a:gd name="T30" fmla="*/ 36 w 57"/>
                <a:gd name="T3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39">
                  <a:moveTo>
                    <a:pt x="36" y="0"/>
                  </a:moveTo>
                  <a:cubicBezTo>
                    <a:pt x="36" y="0"/>
                    <a:pt x="35" y="0"/>
                    <a:pt x="35" y="0"/>
                  </a:cubicBezTo>
                  <a:cubicBezTo>
                    <a:pt x="35" y="0"/>
                    <a:pt x="35" y="0"/>
                    <a:pt x="34" y="0"/>
                  </a:cubicBezTo>
                  <a:cubicBezTo>
                    <a:pt x="33" y="0"/>
                    <a:pt x="33" y="0"/>
                    <a:pt x="33" y="0"/>
                  </a:cubicBezTo>
                  <a:cubicBezTo>
                    <a:pt x="21" y="0"/>
                    <a:pt x="11" y="3"/>
                    <a:pt x="4" y="8"/>
                  </a:cubicBezTo>
                  <a:cubicBezTo>
                    <a:pt x="4" y="19"/>
                    <a:pt x="4" y="19"/>
                    <a:pt x="4" y="19"/>
                  </a:cubicBezTo>
                  <a:cubicBezTo>
                    <a:pt x="0" y="24"/>
                    <a:pt x="0" y="24"/>
                    <a:pt x="0" y="24"/>
                  </a:cubicBezTo>
                  <a:cubicBezTo>
                    <a:pt x="0" y="39"/>
                    <a:pt x="0" y="39"/>
                    <a:pt x="0" y="39"/>
                  </a:cubicBezTo>
                  <a:cubicBezTo>
                    <a:pt x="4" y="27"/>
                    <a:pt x="4" y="27"/>
                    <a:pt x="4" y="27"/>
                  </a:cubicBezTo>
                  <a:cubicBezTo>
                    <a:pt x="8" y="21"/>
                    <a:pt x="8" y="21"/>
                    <a:pt x="8" y="21"/>
                  </a:cubicBezTo>
                  <a:cubicBezTo>
                    <a:pt x="8" y="10"/>
                    <a:pt x="8" y="10"/>
                    <a:pt x="8" y="10"/>
                  </a:cubicBezTo>
                  <a:cubicBezTo>
                    <a:pt x="20" y="3"/>
                    <a:pt x="32" y="2"/>
                    <a:pt x="44" y="7"/>
                  </a:cubicBezTo>
                  <a:cubicBezTo>
                    <a:pt x="50" y="26"/>
                    <a:pt x="50" y="26"/>
                    <a:pt x="50" y="26"/>
                  </a:cubicBezTo>
                  <a:cubicBezTo>
                    <a:pt x="57" y="33"/>
                    <a:pt x="57" y="33"/>
                    <a:pt x="57" y="33"/>
                  </a:cubicBezTo>
                  <a:cubicBezTo>
                    <a:pt x="49" y="4"/>
                    <a:pt x="49" y="4"/>
                    <a:pt x="49" y="4"/>
                  </a:cubicBezTo>
                  <a:cubicBezTo>
                    <a:pt x="36" y="0"/>
                    <a:pt x="36" y="0"/>
                    <a:pt x="36" y="0"/>
                  </a:cubicBezTo>
                  <a:close/>
                </a:path>
              </a:pathLst>
            </a:custGeom>
            <a:solidFill>
              <a:srgbClr val="A56E4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43" name="Freeform 11"/>
            <p:cNvSpPr>
              <a:spLocks noEditPoints="1"/>
            </p:cNvSpPr>
            <p:nvPr/>
          </p:nvSpPr>
          <p:spPr bwMode="auto">
            <a:xfrm>
              <a:off x="1007474" y="1063905"/>
              <a:ext cx="264378" cy="288982"/>
            </a:xfrm>
            <a:custGeom>
              <a:avLst/>
              <a:gdLst>
                <a:gd name="T0" fmla="*/ 64 w 71"/>
                <a:gd name="T1" fmla="*/ 31 h 77"/>
                <a:gd name="T2" fmla="*/ 57 w 71"/>
                <a:gd name="T3" fmla="*/ 24 h 77"/>
                <a:gd name="T4" fmla="*/ 51 w 71"/>
                <a:gd name="T5" fmla="*/ 5 h 77"/>
                <a:gd name="T6" fmla="*/ 15 w 71"/>
                <a:gd name="T7" fmla="*/ 8 h 77"/>
                <a:gd name="T8" fmla="*/ 15 w 71"/>
                <a:gd name="T9" fmla="*/ 19 h 77"/>
                <a:gd name="T10" fmla="*/ 11 w 71"/>
                <a:gd name="T11" fmla="*/ 25 h 77"/>
                <a:gd name="T12" fmla="*/ 7 w 71"/>
                <a:gd name="T13" fmla="*/ 37 h 77"/>
                <a:gd name="T14" fmla="*/ 4 w 71"/>
                <a:gd name="T15" fmla="*/ 30 h 77"/>
                <a:gd name="T16" fmla="*/ 4 w 71"/>
                <a:gd name="T17" fmla="*/ 50 h 77"/>
                <a:gd name="T18" fmla="*/ 5 w 71"/>
                <a:gd name="T19" fmla="*/ 52 h 77"/>
                <a:gd name="T20" fmla="*/ 7 w 71"/>
                <a:gd name="T21" fmla="*/ 44 h 77"/>
                <a:gd name="T22" fmla="*/ 8 w 71"/>
                <a:gd name="T23" fmla="*/ 53 h 77"/>
                <a:gd name="T24" fmla="*/ 8 w 71"/>
                <a:gd name="T25" fmla="*/ 55 h 77"/>
                <a:gd name="T26" fmla="*/ 14 w 71"/>
                <a:gd name="T27" fmla="*/ 66 h 77"/>
                <a:gd name="T28" fmla="*/ 57 w 71"/>
                <a:gd name="T29" fmla="*/ 51 h 77"/>
                <a:gd name="T30" fmla="*/ 66 w 71"/>
                <a:gd name="T31" fmla="*/ 41 h 77"/>
                <a:gd name="T32" fmla="*/ 64 w 71"/>
                <a:gd name="T33" fmla="*/ 50 h 77"/>
                <a:gd name="T34" fmla="*/ 70 w 71"/>
                <a:gd name="T35" fmla="*/ 47 h 77"/>
                <a:gd name="T36" fmla="*/ 71 w 71"/>
                <a:gd name="T37" fmla="*/ 36 h 77"/>
                <a:gd name="T38" fmla="*/ 69 w 71"/>
                <a:gd name="T39" fmla="*/ 26 h 77"/>
                <a:gd name="T40" fmla="*/ 64 w 71"/>
                <a:gd name="T41" fmla="*/ 31 h 77"/>
                <a:gd name="T42" fmla="*/ 11 w 71"/>
                <a:gd name="T43" fmla="*/ 37 h 77"/>
                <a:gd name="T44" fmla="*/ 19 w 71"/>
                <a:gd name="T45" fmla="*/ 59 h 77"/>
                <a:gd name="T46" fmla="*/ 37 w 71"/>
                <a:gd name="T47" fmla="*/ 69 h 77"/>
                <a:gd name="T48" fmla="*/ 14 w 71"/>
                <a:gd name="T49" fmla="*/ 62 h 77"/>
                <a:gd name="T50" fmla="*/ 9 w 71"/>
                <a:gd name="T51" fmla="*/ 39 h 77"/>
                <a:gd name="T52" fmla="*/ 11 w 71"/>
                <a:gd name="T53" fmla="*/ 3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7">
                  <a:moveTo>
                    <a:pt x="64" y="31"/>
                  </a:moveTo>
                  <a:cubicBezTo>
                    <a:pt x="57" y="24"/>
                    <a:pt x="57" y="24"/>
                    <a:pt x="57" y="24"/>
                  </a:cubicBezTo>
                  <a:cubicBezTo>
                    <a:pt x="51" y="5"/>
                    <a:pt x="51" y="5"/>
                    <a:pt x="51" y="5"/>
                  </a:cubicBezTo>
                  <a:cubicBezTo>
                    <a:pt x="39" y="0"/>
                    <a:pt x="27" y="1"/>
                    <a:pt x="15" y="8"/>
                  </a:cubicBezTo>
                  <a:cubicBezTo>
                    <a:pt x="15" y="19"/>
                    <a:pt x="15" y="19"/>
                    <a:pt x="15" y="19"/>
                  </a:cubicBezTo>
                  <a:cubicBezTo>
                    <a:pt x="11" y="25"/>
                    <a:pt x="11" y="25"/>
                    <a:pt x="11" y="25"/>
                  </a:cubicBezTo>
                  <a:cubicBezTo>
                    <a:pt x="7" y="37"/>
                    <a:pt x="7" y="37"/>
                    <a:pt x="7" y="37"/>
                  </a:cubicBezTo>
                  <a:cubicBezTo>
                    <a:pt x="4" y="30"/>
                    <a:pt x="4" y="30"/>
                    <a:pt x="4" y="30"/>
                  </a:cubicBezTo>
                  <a:cubicBezTo>
                    <a:pt x="0" y="33"/>
                    <a:pt x="0" y="40"/>
                    <a:pt x="4" y="50"/>
                  </a:cubicBezTo>
                  <a:cubicBezTo>
                    <a:pt x="4" y="51"/>
                    <a:pt x="5" y="52"/>
                    <a:pt x="5" y="52"/>
                  </a:cubicBezTo>
                  <a:cubicBezTo>
                    <a:pt x="7" y="44"/>
                    <a:pt x="7" y="44"/>
                    <a:pt x="7" y="44"/>
                  </a:cubicBezTo>
                  <a:cubicBezTo>
                    <a:pt x="8" y="53"/>
                    <a:pt x="8" y="53"/>
                    <a:pt x="8" y="53"/>
                  </a:cubicBezTo>
                  <a:cubicBezTo>
                    <a:pt x="8" y="54"/>
                    <a:pt x="8" y="54"/>
                    <a:pt x="8" y="55"/>
                  </a:cubicBezTo>
                  <a:cubicBezTo>
                    <a:pt x="10" y="59"/>
                    <a:pt x="11" y="63"/>
                    <a:pt x="14" y="66"/>
                  </a:cubicBezTo>
                  <a:cubicBezTo>
                    <a:pt x="40" y="77"/>
                    <a:pt x="54" y="72"/>
                    <a:pt x="57" y="51"/>
                  </a:cubicBezTo>
                  <a:cubicBezTo>
                    <a:pt x="66" y="41"/>
                    <a:pt x="66" y="41"/>
                    <a:pt x="66" y="41"/>
                  </a:cubicBezTo>
                  <a:cubicBezTo>
                    <a:pt x="64" y="50"/>
                    <a:pt x="64" y="50"/>
                    <a:pt x="64" y="50"/>
                  </a:cubicBezTo>
                  <a:cubicBezTo>
                    <a:pt x="66" y="53"/>
                    <a:pt x="69" y="52"/>
                    <a:pt x="70" y="47"/>
                  </a:cubicBezTo>
                  <a:cubicBezTo>
                    <a:pt x="71" y="43"/>
                    <a:pt x="71" y="39"/>
                    <a:pt x="71" y="36"/>
                  </a:cubicBezTo>
                  <a:cubicBezTo>
                    <a:pt x="71" y="32"/>
                    <a:pt x="70" y="28"/>
                    <a:pt x="69" y="26"/>
                  </a:cubicBezTo>
                  <a:cubicBezTo>
                    <a:pt x="64" y="31"/>
                    <a:pt x="64" y="31"/>
                    <a:pt x="64" y="31"/>
                  </a:cubicBezTo>
                  <a:close/>
                  <a:moveTo>
                    <a:pt x="11" y="37"/>
                  </a:moveTo>
                  <a:cubicBezTo>
                    <a:pt x="11" y="46"/>
                    <a:pt x="13" y="53"/>
                    <a:pt x="19" y="59"/>
                  </a:cubicBezTo>
                  <a:cubicBezTo>
                    <a:pt x="24" y="63"/>
                    <a:pt x="30" y="66"/>
                    <a:pt x="37" y="69"/>
                  </a:cubicBezTo>
                  <a:cubicBezTo>
                    <a:pt x="27" y="69"/>
                    <a:pt x="20" y="67"/>
                    <a:pt x="14" y="62"/>
                  </a:cubicBezTo>
                  <a:cubicBezTo>
                    <a:pt x="9" y="55"/>
                    <a:pt x="7" y="47"/>
                    <a:pt x="9" y="39"/>
                  </a:cubicBezTo>
                  <a:cubicBezTo>
                    <a:pt x="11" y="37"/>
                    <a:pt x="11" y="37"/>
                    <a:pt x="11" y="37"/>
                  </a:cubicBezTo>
                  <a:close/>
                </a:path>
              </a:pathLst>
            </a:custGeom>
            <a:solidFill>
              <a:srgbClr val="DCA56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44" name="Freeform 12"/>
            <p:cNvSpPr/>
            <p:nvPr/>
          </p:nvSpPr>
          <p:spPr bwMode="auto">
            <a:xfrm>
              <a:off x="1031239" y="1203927"/>
              <a:ext cx="112881" cy="119167"/>
            </a:xfrm>
            <a:custGeom>
              <a:avLst/>
              <a:gdLst>
                <a:gd name="T0" fmla="*/ 12 w 30"/>
                <a:gd name="T1" fmla="*/ 22 h 32"/>
                <a:gd name="T2" fmla="*/ 4 w 30"/>
                <a:gd name="T3" fmla="*/ 0 h 32"/>
                <a:gd name="T4" fmla="*/ 2 w 30"/>
                <a:gd name="T5" fmla="*/ 2 h 32"/>
                <a:gd name="T6" fmla="*/ 7 w 30"/>
                <a:gd name="T7" fmla="*/ 25 h 32"/>
                <a:gd name="T8" fmla="*/ 30 w 30"/>
                <a:gd name="T9" fmla="*/ 32 h 32"/>
                <a:gd name="T10" fmla="*/ 12 w 30"/>
                <a:gd name="T11" fmla="*/ 22 h 32"/>
              </a:gdLst>
              <a:ahLst/>
              <a:cxnLst>
                <a:cxn ang="0">
                  <a:pos x="T0" y="T1"/>
                </a:cxn>
                <a:cxn ang="0">
                  <a:pos x="T2" y="T3"/>
                </a:cxn>
                <a:cxn ang="0">
                  <a:pos x="T4" y="T5"/>
                </a:cxn>
                <a:cxn ang="0">
                  <a:pos x="T6" y="T7"/>
                </a:cxn>
                <a:cxn ang="0">
                  <a:pos x="T8" y="T9"/>
                </a:cxn>
                <a:cxn ang="0">
                  <a:pos x="T10" y="T11"/>
                </a:cxn>
              </a:cxnLst>
              <a:rect l="0" t="0" r="r" b="b"/>
              <a:pathLst>
                <a:path w="30" h="32">
                  <a:moveTo>
                    <a:pt x="12" y="22"/>
                  </a:moveTo>
                  <a:cubicBezTo>
                    <a:pt x="6" y="16"/>
                    <a:pt x="4" y="9"/>
                    <a:pt x="4" y="0"/>
                  </a:cubicBezTo>
                  <a:cubicBezTo>
                    <a:pt x="2" y="2"/>
                    <a:pt x="2" y="2"/>
                    <a:pt x="2" y="2"/>
                  </a:cubicBezTo>
                  <a:cubicBezTo>
                    <a:pt x="0" y="10"/>
                    <a:pt x="2" y="18"/>
                    <a:pt x="7" y="25"/>
                  </a:cubicBezTo>
                  <a:cubicBezTo>
                    <a:pt x="13" y="30"/>
                    <a:pt x="20" y="32"/>
                    <a:pt x="30" y="32"/>
                  </a:cubicBezTo>
                  <a:cubicBezTo>
                    <a:pt x="23" y="29"/>
                    <a:pt x="17" y="26"/>
                    <a:pt x="12" y="22"/>
                  </a:cubicBezTo>
                  <a:close/>
                </a:path>
              </a:pathLst>
            </a:custGeom>
            <a:solidFill>
              <a:srgbClr val="F3DDC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51" name="Freeform 13"/>
            <p:cNvSpPr/>
            <p:nvPr/>
          </p:nvSpPr>
          <p:spPr bwMode="auto">
            <a:xfrm>
              <a:off x="1031239" y="1057946"/>
              <a:ext cx="124763" cy="89376"/>
            </a:xfrm>
            <a:custGeom>
              <a:avLst/>
              <a:gdLst>
                <a:gd name="T0" fmla="*/ 2 w 33"/>
                <a:gd name="T1" fmla="*/ 10 h 24"/>
                <a:gd name="T2" fmla="*/ 0 w 33"/>
                <a:gd name="T3" fmla="*/ 24 h 24"/>
                <a:gd name="T4" fmla="*/ 4 w 33"/>
                <a:gd name="T5" fmla="*/ 19 h 24"/>
                <a:gd name="T6" fmla="*/ 4 w 33"/>
                <a:gd name="T7" fmla="*/ 8 h 24"/>
                <a:gd name="T8" fmla="*/ 33 w 33"/>
                <a:gd name="T9" fmla="*/ 0 h 24"/>
                <a:gd name="T10" fmla="*/ 6 w 33"/>
                <a:gd name="T11" fmla="*/ 0 h 24"/>
                <a:gd name="T12" fmla="*/ 2 w 33"/>
                <a:gd name="T13" fmla="*/ 10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2" y="10"/>
                  </a:moveTo>
                  <a:cubicBezTo>
                    <a:pt x="0" y="24"/>
                    <a:pt x="0" y="24"/>
                    <a:pt x="0" y="24"/>
                  </a:cubicBezTo>
                  <a:cubicBezTo>
                    <a:pt x="4" y="19"/>
                    <a:pt x="4" y="19"/>
                    <a:pt x="4" y="19"/>
                  </a:cubicBezTo>
                  <a:cubicBezTo>
                    <a:pt x="4" y="8"/>
                    <a:pt x="4" y="8"/>
                    <a:pt x="4" y="8"/>
                  </a:cubicBezTo>
                  <a:cubicBezTo>
                    <a:pt x="11" y="3"/>
                    <a:pt x="21" y="0"/>
                    <a:pt x="33" y="0"/>
                  </a:cubicBezTo>
                  <a:cubicBezTo>
                    <a:pt x="6" y="0"/>
                    <a:pt x="6" y="0"/>
                    <a:pt x="6" y="0"/>
                  </a:cubicBezTo>
                  <a:cubicBezTo>
                    <a:pt x="2" y="10"/>
                    <a:pt x="2" y="10"/>
                    <a:pt x="2" y="1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53" name="Freeform 14"/>
            <p:cNvSpPr/>
            <p:nvPr/>
          </p:nvSpPr>
          <p:spPr bwMode="auto">
            <a:xfrm>
              <a:off x="1025298" y="1230739"/>
              <a:ext cx="11882" cy="44689"/>
            </a:xfrm>
            <a:custGeom>
              <a:avLst/>
              <a:gdLst>
                <a:gd name="T0" fmla="*/ 3 w 3"/>
                <a:gd name="T1" fmla="*/ 11 h 12"/>
                <a:gd name="T2" fmla="*/ 3 w 3"/>
                <a:gd name="T3" fmla="*/ 9 h 12"/>
                <a:gd name="T4" fmla="*/ 2 w 3"/>
                <a:gd name="T5" fmla="*/ 0 h 12"/>
                <a:gd name="T6" fmla="*/ 0 w 3"/>
                <a:gd name="T7" fmla="*/ 8 h 12"/>
                <a:gd name="T8" fmla="*/ 3 w 3"/>
                <a:gd name="T9" fmla="*/ 11 h 12"/>
              </a:gdLst>
              <a:ahLst/>
              <a:cxnLst>
                <a:cxn ang="0">
                  <a:pos x="T0" y="T1"/>
                </a:cxn>
                <a:cxn ang="0">
                  <a:pos x="T2" y="T3"/>
                </a:cxn>
                <a:cxn ang="0">
                  <a:pos x="T4" y="T5"/>
                </a:cxn>
                <a:cxn ang="0">
                  <a:pos x="T6" y="T7"/>
                </a:cxn>
                <a:cxn ang="0">
                  <a:pos x="T8" y="T9"/>
                </a:cxn>
              </a:cxnLst>
              <a:rect l="0" t="0" r="r" b="b"/>
              <a:pathLst>
                <a:path w="3" h="12">
                  <a:moveTo>
                    <a:pt x="3" y="11"/>
                  </a:moveTo>
                  <a:cubicBezTo>
                    <a:pt x="3" y="10"/>
                    <a:pt x="3" y="10"/>
                    <a:pt x="3" y="9"/>
                  </a:cubicBezTo>
                  <a:cubicBezTo>
                    <a:pt x="2" y="0"/>
                    <a:pt x="2" y="0"/>
                    <a:pt x="2" y="0"/>
                  </a:cubicBezTo>
                  <a:cubicBezTo>
                    <a:pt x="0" y="8"/>
                    <a:pt x="0" y="8"/>
                    <a:pt x="0" y="8"/>
                  </a:cubicBezTo>
                  <a:cubicBezTo>
                    <a:pt x="2" y="11"/>
                    <a:pt x="3" y="12"/>
                    <a:pt x="3" y="11"/>
                  </a:cubicBezTo>
                  <a:close/>
                </a:path>
              </a:pathLst>
            </a:custGeom>
            <a:solidFill>
              <a:srgbClr val="A56E4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54" name="Freeform 15"/>
            <p:cNvSpPr/>
            <p:nvPr/>
          </p:nvSpPr>
          <p:spPr bwMode="auto">
            <a:xfrm>
              <a:off x="1016385" y="1323095"/>
              <a:ext cx="160409" cy="157896"/>
            </a:xfrm>
            <a:custGeom>
              <a:avLst/>
              <a:gdLst>
                <a:gd name="T0" fmla="*/ 9 w 43"/>
                <a:gd name="T1" fmla="*/ 7 h 42"/>
                <a:gd name="T2" fmla="*/ 10 w 43"/>
                <a:gd name="T3" fmla="*/ 0 h 42"/>
                <a:gd name="T4" fmla="*/ 6 w 43"/>
                <a:gd name="T5" fmla="*/ 2 h 42"/>
                <a:gd name="T6" fmla="*/ 0 w 43"/>
                <a:gd name="T7" fmla="*/ 19 h 42"/>
                <a:gd name="T8" fmla="*/ 5 w 43"/>
                <a:gd name="T9" fmla="*/ 26 h 42"/>
                <a:gd name="T10" fmla="*/ 6 w 43"/>
                <a:gd name="T11" fmla="*/ 24 h 42"/>
                <a:gd name="T12" fmla="*/ 2 w 43"/>
                <a:gd name="T13" fmla="*/ 19 h 42"/>
                <a:gd name="T14" fmla="*/ 8 w 43"/>
                <a:gd name="T15" fmla="*/ 3 h 42"/>
                <a:gd name="T16" fmla="*/ 7 w 43"/>
                <a:gd name="T17" fmla="*/ 6 h 42"/>
                <a:gd name="T18" fmla="*/ 7 w 43"/>
                <a:gd name="T19" fmla="*/ 7 h 42"/>
                <a:gd name="T20" fmla="*/ 8 w 43"/>
                <a:gd name="T21" fmla="*/ 8 h 42"/>
                <a:gd name="T22" fmla="*/ 39 w 43"/>
                <a:gd name="T23" fmla="*/ 35 h 42"/>
                <a:gd name="T24" fmla="*/ 40 w 43"/>
                <a:gd name="T25" fmla="*/ 36 h 42"/>
                <a:gd name="T26" fmla="*/ 38 w 43"/>
                <a:gd name="T27" fmla="*/ 41 h 42"/>
                <a:gd name="T28" fmla="*/ 40 w 43"/>
                <a:gd name="T29" fmla="*/ 42 h 42"/>
                <a:gd name="T30" fmla="*/ 42 w 43"/>
                <a:gd name="T31" fmla="*/ 37 h 42"/>
                <a:gd name="T32" fmla="*/ 43 w 43"/>
                <a:gd name="T33" fmla="*/ 35 h 42"/>
                <a:gd name="T34" fmla="*/ 41 w 43"/>
                <a:gd name="T35" fmla="*/ 33 h 42"/>
                <a:gd name="T36" fmla="*/ 9 w 43"/>
                <a:gd name="T37" fmla="*/ 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 h="42">
                  <a:moveTo>
                    <a:pt x="9" y="7"/>
                  </a:moveTo>
                  <a:cubicBezTo>
                    <a:pt x="10" y="0"/>
                    <a:pt x="10" y="0"/>
                    <a:pt x="10" y="0"/>
                  </a:cubicBezTo>
                  <a:cubicBezTo>
                    <a:pt x="6" y="2"/>
                    <a:pt x="6" y="2"/>
                    <a:pt x="6" y="2"/>
                  </a:cubicBezTo>
                  <a:cubicBezTo>
                    <a:pt x="0" y="19"/>
                    <a:pt x="0" y="19"/>
                    <a:pt x="0" y="19"/>
                  </a:cubicBezTo>
                  <a:cubicBezTo>
                    <a:pt x="5" y="26"/>
                    <a:pt x="5" y="26"/>
                    <a:pt x="5" y="26"/>
                  </a:cubicBezTo>
                  <a:cubicBezTo>
                    <a:pt x="6" y="24"/>
                    <a:pt x="6" y="24"/>
                    <a:pt x="6" y="24"/>
                  </a:cubicBezTo>
                  <a:cubicBezTo>
                    <a:pt x="2" y="19"/>
                    <a:pt x="2" y="19"/>
                    <a:pt x="2" y="19"/>
                  </a:cubicBezTo>
                  <a:cubicBezTo>
                    <a:pt x="8" y="3"/>
                    <a:pt x="8" y="3"/>
                    <a:pt x="8" y="3"/>
                  </a:cubicBezTo>
                  <a:cubicBezTo>
                    <a:pt x="7" y="6"/>
                    <a:pt x="7" y="6"/>
                    <a:pt x="7" y="6"/>
                  </a:cubicBezTo>
                  <a:cubicBezTo>
                    <a:pt x="7" y="7"/>
                    <a:pt x="7" y="7"/>
                    <a:pt x="7" y="7"/>
                  </a:cubicBezTo>
                  <a:cubicBezTo>
                    <a:pt x="7" y="8"/>
                    <a:pt x="8" y="8"/>
                    <a:pt x="8" y="8"/>
                  </a:cubicBezTo>
                  <a:cubicBezTo>
                    <a:pt x="19" y="19"/>
                    <a:pt x="29" y="28"/>
                    <a:pt x="39" y="35"/>
                  </a:cubicBezTo>
                  <a:cubicBezTo>
                    <a:pt x="40" y="35"/>
                    <a:pt x="40" y="36"/>
                    <a:pt x="40" y="36"/>
                  </a:cubicBezTo>
                  <a:cubicBezTo>
                    <a:pt x="38" y="41"/>
                    <a:pt x="38" y="41"/>
                    <a:pt x="38" y="41"/>
                  </a:cubicBezTo>
                  <a:cubicBezTo>
                    <a:pt x="40" y="42"/>
                    <a:pt x="40" y="42"/>
                    <a:pt x="40" y="42"/>
                  </a:cubicBezTo>
                  <a:cubicBezTo>
                    <a:pt x="42" y="37"/>
                    <a:pt x="42" y="37"/>
                    <a:pt x="42" y="37"/>
                  </a:cubicBezTo>
                  <a:cubicBezTo>
                    <a:pt x="43" y="35"/>
                    <a:pt x="43" y="35"/>
                    <a:pt x="43" y="35"/>
                  </a:cubicBezTo>
                  <a:cubicBezTo>
                    <a:pt x="42" y="34"/>
                    <a:pt x="41" y="34"/>
                    <a:pt x="41" y="33"/>
                  </a:cubicBezTo>
                  <a:cubicBezTo>
                    <a:pt x="31" y="26"/>
                    <a:pt x="20" y="17"/>
                    <a:pt x="9" y="7"/>
                  </a:cubicBezTo>
                  <a:close/>
                </a:path>
              </a:pathLst>
            </a:custGeom>
            <a:solidFill>
              <a:srgbClr val="EAEAEA"/>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55" name="Freeform 16"/>
            <p:cNvSpPr>
              <a:spLocks noEditPoints="1"/>
            </p:cNvSpPr>
            <p:nvPr/>
          </p:nvSpPr>
          <p:spPr bwMode="auto">
            <a:xfrm>
              <a:off x="1052032" y="1314156"/>
              <a:ext cx="133675" cy="134064"/>
            </a:xfrm>
            <a:custGeom>
              <a:avLst/>
              <a:gdLst>
                <a:gd name="T0" fmla="*/ 1 w 36"/>
                <a:gd name="T1" fmla="*/ 3 h 36"/>
                <a:gd name="T2" fmla="*/ 0 w 36"/>
                <a:gd name="T3" fmla="*/ 10 h 36"/>
                <a:gd name="T4" fmla="*/ 32 w 36"/>
                <a:gd name="T5" fmla="*/ 36 h 36"/>
                <a:gd name="T6" fmla="*/ 36 w 36"/>
                <a:gd name="T7" fmla="*/ 25 h 36"/>
                <a:gd name="T8" fmla="*/ 35 w 36"/>
                <a:gd name="T9" fmla="*/ 10 h 36"/>
                <a:gd name="T10" fmla="*/ 22 w 36"/>
                <a:gd name="T11" fmla="*/ 12 h 36"/>
                <a:gd name="T12" fmla="*/ 2 w 36"/>
                <a:gd name="T13" fmla="*/ 0 h 36"/>
                <a:gd name="T14" fmla="*/ 1 w 36"/>
                <a:gd name="T15" fmla="*/ 3 h 36"/>
                <a:gd name="T16" fmla="*/ 2 w 36"/>
                <a:gd name="T17" fmla="*/ 9 h 36"/>
                <a:gd name="T18" fmla="*/ 2 w 36"/>
                <a:gd name="T19" fmla="*/ 4 h 36"/>
                <a:gd name="T20" fmla="*/ 6 w 36"/>
                <a:gd name="T21" fmla="*/ 6 h 36"/>
                <a:gd name="T22" fmla="*/ 5 w 36"/>
                <a:gd name="T23" fmla="*/ 13 h 36"/>
                <a:gd name="T24" fmla="*/ 2 w 36"/>
                <a:gd name="T25" fmla="*/ 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 y="3"/>
                  </a:moveTo>
                  <a:cubicBezTo>
                    <a:pt x="0" y="10"/>
                    <a:pt x="0" y="10"/>
                    <a:pt x="0" y="10"/>
                  </a:cubicBezTo>
                  <a:cubicBezTo>
                    <a:pt x="11" y="20"/>
                    <a:pt x="22" y="29"/>
                    <a:pt x="32" y="36"/>
                  </a:cubicBezTo>
                  <a:cubicBezTo>
                    <a:pt x="36" y="25"/>
                    <a:pt x="36" y="25"/>
                    <a:pt x="36" y="25"/>
                  </a:cubicBezTo>
                  <a:cubicBezTo>
                    <a:pt x="35" y="10"/>
                    <a:pt x="35" y="10"/>
                    <a:pt x="35" y="10"/>
                  </a:cubicBezTo>
                  <a:cubicBezTo>
                    <a:pt x="31" y="11"/>
                    <a:pt x="27" y="12"/>
                    <a:pt x="22" y="12"/>
                  </a:cubicBezTo>
                  <a:cubicBezTo>
                    <a:pt x="13" y="11"/>
                    <a:pt x="6" y="7"/>
                    <a:pt x="2" y="0"/>
                  </a:cubicBezTo>
                  <a:cubicBezTo>
                    <a:pt x="1" y="3"/>
                    <a:pt x="1" y="3"/>
                    <a:pt x="1" y="3"/>
                  </a:cubicBezTo>
                  <a:close/>
                  <a:moveTo>
                    <a:pt x="2" y="9"/>
                  </a:moveTo>
                  <a:cubicBezTo>
                    <a:pt x="2" y="4"/>
                    <a:pt x="2" y="4"/>
                    <a:pt x="2" y="4"/>
                  </a:cubicBezTo>
                  <a:cubicBezTo>
                    <a:pt x="6" y="6"/>
                    <a:pt x="6" y="6"/>
                    <a:pt x="6" y="6"/>
                  </a:cubicBezTo>
                  <a:cubicBezTo>
                    <a:pt x="5" y="13"/>
                    <a:pt x="5" y="13"/>
                    <a:pt x="5" y="13"/>
                  </a:cubicBezTo>
                  <a:cubicBezTo>
                    <a:pt x="2" y="9"/>
                    <a:pt x="2" y="9"/>
                    <a:pt x="2" y="9"/>
                  </a:cubicBezTo>
                  <a:close/>
                </a:path>
              </a:pathLst>
            </a:custGeom>
            <a:solidFill>
              <a:srgbClr val="DCA56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56" name="Freeform 17"/>
            <p:cNvSpPr/>
            <p:nvPr/>
          </p:nvSpPr>
          <p:spPr bwMode="auto">
            <a:xfrm>
              <a:off x="1057973" y="1326073"/>
              <a:ext cx="14854" cy="35750"/>
            </a:xfrm>
            <a:custGeom>
              <a:avLst/>
              <a:gdLst>
                <a:gd name="T0" fmla="*/ 0 w 9"/>
                <a:gd name="T1" fmla="*/ 0 h 22"/>
                <a:gd name="T2" fmla="*/ 0 w 9"/>
                <a:gd name="T3" fmla="*/ 12 h 22"/>
                <a:gd name="T4" fmla="*/ 7 w 9"/>
                <a:gd name="T5" fmla="*/ 22 h 22"/>
                <a:gd name="T6" fmla="*/ 9 w 9"/>
                <a:gd name="T7" fmla="*/ 5 h 22"/>
                <a:gd name="T8" fmla="*/ 0 w 9"/>
                <a:gd name="T9" fmla="*/ 0 h 22"/>
                <a:gd name="T10" fmla="*/ 0 w 9"/>
                <a:gd name="T11" fmla="*/ 0 h 22"/>
              </a:gdLst>
              <a:ahLst/>
              <a:cxnLst>
                <a:cxn ang="0">
                  <a:pos x="T0" y="T1"/>
                </a:cxn>
                <a:cxn ang="0">
                  <a:pos x="T2" y="T3"/>
                </a:cxn>
                <a:cxn ang="0">
                  <a:pos x="T4" y="T5"/>
                </a:cxn>
                <a:cxn ang="0">
                  <a:pos x="T6" y="T7"/>
                </a:cxn>
                <a:cxn ang="0">
                  <a:pos x="T8" y="T9"/>
                </a:cxn>
                <a:cxn ang="0">
                  <a:pos x="T10" y="T11"/>
                </a:cxn>
              </a:cxnLst>
              <a:rect l="0" t="0" r="r" b="b"/>
              <a:pathLst>
                <a:path w="9" h="22">
                  <a:moveTo>
                    <a:pt x="0" y="0"/>
                  </a:moveTo>
                  <a:lnTo>
                    <a:pt x="0" y="12"/>
                  </a:lnTo>
                  <a:lnTo>
                    <a:pt x="7" y="22"/>
                  </a:lnTo>
                  <a:lnTo>
                    <a:pt x="9" y="5"/>
                  </a:lnTo>
                  <a:lnTo>
                    <a:pt x="0" y="0"/>
                  </a:lnTo>
                  <a:lnTo>
                    <a:pt x="0" y="0"/>
                  </a:lnTo>
                  <a:close/>
                </a:path>
              </a:pathLst>
            </a:custGeom>
            <a:solidFill>
              <a:srgbClr val="F3DDC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57" name="Freeform 18"/>
            <p:cNvSpPr/>
            <p:nvPr/>
          </p:nvSpPr>
          <p:spPr bwMode="auto">
            <a:xfrm>
              <a:off x="1025298" y="1335012"/>
              <a:ext cx="142586" cy="143001"/>
            </a:xfrm>
            <a:custGeom>
              <a:avLst/>
              <a:gdLst>
                <a:gd name="T0" fmla="*/ 6 w 38"/>
                <a:gd name="T1" fmla="*/ 5 h 38"/>
                <a:gd name="T2" fmla="*/ 5 w 38"/>
                <a:gd name="T3" fmla="*/ 4 h 38"/>
                <a:gd name="T4" fmla="*/ 5 w 38"/>
                <a:gd name="T5" fmla="*/ 3 h 38"/>
                <a:gd name="T6" fmla="*/ 6 w 38"/>
                <a:gd name="T7" fmla="*/ 0 h 38"/>
                <a:gd name="T8" fmla="*/ 0 w 38"/>
                <a:gd name="T9" fmla="*/ 16 h 38"/>
                <a:gd name="T10" fmla="*/ 4 w 38"/>
                <a:gd name="T11" fmla="*/ 21 h 38"/>
                <a:gd name="T12" fmla="*/ 7 w 38"/>
                <a:gd name="T13" fmla="*/ 13 h 38"/>
                <a:gd name="T14" fmla="*/ 36 w 38"/>
                <a:gd name="T15" fmla="*/ 38 h 38"/>
                <a:gd name="T16" fmla="*/ 38 w 38"/>
                <a:gd name="T17" fmla="*/ 33 h 38"/>
                <a:gd name="T18" fmla="*/ 37 w 38"/>
                <a:gd name="T19" fmla="*/ 32 h 38"/>
                <a:gd name="T20" fmla="*/ 6 w 38"/>
                <a:gd name="T21" fmla="*/ 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8">
                  <a:moveTo>
                    <a:pt x="6" y="5"/>
                  </a:moveTo>
                  <a:cubicBezTo>
                    <a:pt x="6" y="5"/>
                    <a:pt x="5" y="5"/>
                    <a:pt x="5" y="4"/>
                  </a:cubicBezTo>
                  <a:cubicBezTo>
                    <a:pt x="5" y="4"/>
                    <a:pt x="5" y="4"/>
                    <a:pt x="5" y="3"/>
                  </a:cubicBezTo>
                  <a:cubicBezTo>
                    <a:pt x="6" y="0"/>
                    <a:pt x="6" y="0"/>
                    <a:pt x="6" y="0"/>
                  </a:cubicBezTo>
                  <a:cubicBezTo>
                    <a:pt x="0" y="16"/>
                    <a:pt x="0" y="16"/>
                    <a:pt x="0" y="16"/>
                  </a:cubicBezTo>
                  <a:cubicBezTo>
                    <a:pt x="4" y="21"/>
                    <a:pt x="4" y="21"/>
                    <a:pt x="4" y="21"/>
                  </a:cubicBezTo>
                  <a:cubicBezTo>
                    <a:pt x="7" y="13"/>
                    <a:pt x="7" y="13"/>
                    <a:pt x="7" y="13"/>
                  </a:cubicBezTo>
                  <a:cubicBezTo>
                    <a:pt x="36" y="38"/>
                    <a:pt x="36" y="38"/>
                    <a:pt x="36" y="38"/>
                  </a:cubicBezTo>
                  <a:cubicBezTo>
                    <a:pt x="38" y="33"/>
                    <a:pt x="38" y="33"/>
                    <a:pt x="38" y="33"/>
                  </a:cubicBezTo>
                  <a:cubicBezTo>
                    <a:pt x="38" y="33"/>
                    <a:pt x="38" y="32"/>
                    <a:pt x="37" y="32"/>
                  </a:cubicBezTo>
                  <a:cubicBezTo>
                    <a:pt x="27" y="25"/>
                    <a:pt x="17" y="16"/>
                    <a:pt x="6"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58" name="Freeform 19"/>
            <p:cNvSpPr/>
            <p:nvPr/>
          </p:nvSpPr>
          <p:spPr bwMode="auto">
            <a:xfrm>
              <a:off x="858947" y="1510783"/>
              <a:ext cx="311906" cy="345585"/>
            </a:xfrm>
            <a:custGeom>
              <a:avLst/>
              <a:gdLst>
                <a:gd name="T0" fmla="*/ 8 w 83"/>
                <a:gd name="T1" fmla="*/ 4 h 92"/>
                <a:gd name="T2" fmla="*/ 0 w 83"/>
                <a:gd name="T3" fmla="*/ 0 h 92"/>
                <a:gd name="T4" fmla="*/ 67 w 83"/>
                <a:gd name="T5" fmla="*/ 88 h 92"/>
                <a:gd name="T6" fmla="*/ 83 w 83"/>
                <a:gd name="T7" fmla="*/ 92 h 92"/>
                <a:gd name="T8" fmla="*/ 73 w 83"/>
                <a:gd name="T9" fmla="*/ 80 h 92"/>
                <a:gd name="T10" fmla="*/ 64 w 83"/>
                <a:gd name="T11" fmla="*/ 69 h 92"/>
                <a:gd name="T12" fmla="*/ 64 w 83"/>
                <a:gd name="T13" fmla="*/ 69 h 92"/>
                <a:gd name="T14" fmla="*/ 63 w 83"/>
                <a:gd name="T15" fmla="*/ 67 h 92"/>
                <a:gd name="T16" fmla="*/ 8 w 83"/>
                <a:gd name="T17"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92">
                  <a:moveTo>
                    <a:pt x="8" y="4"/>
                  </a:moveTo>
                  <a:cubicBezTo>
                    <a:pt x="5" y="2"/>
                    <a:pt x="3" y="1"/>
                    <a:pt x="0" y="0"/>
                  </a:cubicBezTo>
                  <a:cubicBezTo>
                    <a:pt x="26" y="29"/>
                    <a:pt x="48" y="58"/>
                    <a:pt x="67" y="88"/>
                  </a:cubicBezTo>
                  <a:cubicBezTo>
                    <a:pt x="83" y="92"/>
                    <a:pt x="83" y="92"/>
                    <a:pt x="83" y="92"/>
                  </a:cubicBezTo>
                  <a:cubicBezTo>
                    <a:pt x="73" y="80"/>
                    <a:pt x="73" y="80"/>
                    <a:pt x="73" y="80"/>
                  </a:cubicBezTo>
                  <a:cubicBezTo>
                    <a:pt x="64" y="69"/>
                    <a:pt x="64" y="69"/>
                    <a:pt x="64" y="69"/>
                  </a:cubicBezTo>
                  <a:cubicBezTo>
                    <a:pt x="64" y="69"/>
                    <a:pt x="64" y="69"/>
                    <a:pt x="64" y="69"/>
                  </a:cubicBezTo>
                  <a:cubicBezTo>
                    <a:pt x="63" y="68"/>
                    <a:pt x="63" y="67"/>
                    <a:pt x="63" y="67"/>
                  </a:cubicBezTo>
                  <a:cubicBezTo>
                    <a:pt x="49" y="37"/>
                    <a:pt x="31" y="16"/>
                    <a:pt x="8" y="4"/>
                  </a:cubicBezTo>
                  <a:close/>
                </a:path>
              </a:pathLst>
            </a:custGeom>
            <a:solidFill>
              <a:srgbClr val="C4C4C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59" name="Freeform 20"/>
            <p:cNvSpPr>
              <a:spLocks noEditPoints="1"/>
            </p:cNvSpPr>
            <p:nvPr/>
          </p:nvSpPr>
          <p:spPr bwMode="auto">
            <a:xfrm>
              <a:off x="858947" y="1403532"/>
              <a:ext cx="323789" cy="366441"/>
            </a:xfrm>
            <a:custGeom>
              <a:avLst/>
              <a:gdLst>
                <a:gd name="T0" fmla="*/ 0 w 86"/>
                <a:gd name="T1" fmla="*/ 29 h 98"/>
                <a:gd name="T2" fmla="*/ 8 w 86"/>
                <a:gd name="T3" fmla="*/ 33 h 98"/>
                <a:gd name="T4" fmla="*/ 63 w 86"/>
                <a:gd name="T5" fmla="*/ 96 h 98"/>
                <a:gd name="T6" fmla="*/ 64 w 86"/>
                <a:gd name="T7" fmla="*/ 98 h 98"/>
                <a:gd name="T8" fmla="*/ 86 w 86"/>
                <a:gd name="T9" fmla="*/ 95 h 98"/>
                <a:gd name="T10" fmla="*/ 80 w 86"/>
                <a:gd name="T11" fmla="*/ 50 h 98"/>
                <a:gd name="T12" fmla="*/ 80 w 86"/>
                <a:gd name="T13" fmla="*/ 41 h 98"/>
                <a:gd name="T14" fmla="*/ 73 w 86"/>
                <a:gd name="T15" fmla="*/ 47 h 98"/>
                <a:gd name="T16" fmla="*/ 39 w 86"/>
                <a:gd name="T17" fmla="*/ 0 h 98"/>
                <a:gd name="T18" fmla="*/ 0 w 86"/>
                <a:gd name="T19" fmla="*/ 29 h 98"/>
                <a:gd name="T20" fmla="*/ 10 w 86"/>
                <a:gd name="T21" fmla="*/ 31 h 98"/>
                <a:gd name="T22" fmla="*/ 4 w 86"/>
                <a:gd name="T23" fmla="*/ 28 h 98"/>
                <a:gd name="T24" fmla="*/ 38 w 86"/>
                <a:gd name="T25" fmla="*/ 3 h 98"/>
                <a:gd name="T26" fmla="*/ 43 w 86"/>
                <a:gd name="T27" fmla="*/ 9 h 98"/>
                <a:gd name="T28" fmla="*/ 10 w 86"/>
                <a:gd name="T29" fmla="*/ 3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98">
                  <a:moveTo>
                    <a:pt x="0" y="29"/>
                  </a:moveTo>
                  <a:cubicBezTo>
                    <a:pt x="3" y="30"/>
                    <a:pt x="5" y="31"/>
                    <a:pt x="8" y="33"/>
                  </a:cubicBezTo>
                  <a:cubicBezTo>
                    <a:pt x="31" y="45"/>
                    <a:pt x="49" y="66"/>
                    <a:pt x="63" y="96"/>
                  </a:cubicBezTo>
                  <a:cubicBezTo>
                    <a:pt x="64" y="98"/>
                    <a:pt x="64" y="98"/>
                    <a:pt x="64" y="98"/>
                  </a:cubicBezTo>
                  <a:cubicBezTo>
                    <a:pt x="86" y="95"/>
                    <a:pt x="86" y="95"/>
                    <a:pt x="86" y="95"/>
                  </a:cubicBezTo>
                  <a:cubicBezTo>
                    <a:pt x="80" y="50"/>
                    <a:pt x="80" y="50"/>
                    <a:pt x="80" y="50"/>
                  </a:cubicBezTo>
                  <a:cubicBezTo>
                    <a:pt x="80" y="41"/>
                    <a:pt x="80" y="41"/>
                    <a:pt x="80" y="41"/>
                  </a:cubicBezTo>
                  <a:cubicBezTo>
                    <a:pt x="73" y="47"/>
                    <a:pt x="73" y="47"/>
                    <a:pt x="73" y="47"/>
                  </a:cubicBezTo>
                  <a:cubicBezTo>
                    <a:pt x="39" y="0"/>
                    <a:pt x="39" y="0"/>
                    <a:pt x="39" y="0"/>
                  </a:cubicBezTo>
                  <a:cubicBezTo>
                    <a:pt x="0" y="29"/>
                    <a:pt x="0" y="29"/>
                    <a:pt x="0" y="29"/>
                  </a:cubicBezTo>
                  <a:close/>
                  <a:moveTo>
                    <a:pt x="10" y="31"/>
                  </a:moveTo>
                  <a:cubicBezTo>
                    <a:pt x="8" y="30"/>
                    <a:pt x="6" y="29"/>
                    <a:pt x="4" y="28"/>
                  </a:cubicBezTo>
                  <a:cubicBezTo>
                    <a:pt x="38" y="3"/>
                    <a:pt x="38" y="3"/>
                    <a:pt x="38" y="3"/>
                  </a:cubicBezTo>
                  <a:cubicBezTo>
                    <a:pt x="43" y="9"/>
                    <a:pt x="43" y="9"/>
                    <a:pt x="43" y="9"/>
                  </a:cubicBezTo>
                  <a:cubicBezTo>
                    <a:pt x="10" y="31"/>
                    <a:pt x="10" y="31"/>
                    <a:pt x="10" y="31"/>
                  </a:cubicBezTo>
                  <a:close/>
                </a:path>
              </a:pathLst>
            </a:custGeom>
            <a:solidFill>
              <a:srgbClr val="EAEAEA"/>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60" name="Freeform 21"/>
            <p:cNvSpPr/>
            <p:nvPr/>
          </p:nvSpPr>
          <p:spPr bwMode="auto">
            <a:xfrm>
              <a:off x="873799" y="1415449"/>
              <a:ext cx="145558" cy="104272"/>
            </a:xfrm>
            <a:custGeom>
              <a:avLst/>
              <a:gdLst>
                <a:gd name="T0" fmla="*/ 0 w 39"/>
                <a:gd name="T1" fmla="*/ 25 h 28"/>
                <a:gd name="T2" fmla="*/ 6 w 39"/>
                <a:gd name="T3" fmla="*/ 28 h 28"/>
                <a:gd name="T4" fmla="*/ 39 w 39"/>
                <a:gd name="T5" fmla="*/ 6 h 28"/>
                <a:gd name="T6" fmla="*/ 34 w 39"/>
                <a:gd name="T7" fmla="*/ 0 h 28"/>
                <a:gd name="T8" fmla="*/ 0 w 39"/>
                <a:gd name="T9" fmla="*/ 25 h 28"/>
              </a:gdLst>
              <a:ahLst/>
              <a:cxnLst>
                <a:cxn ang="0">
                  <a:pos x="T0" y="T1"/>
                </a:cxn>
                <a:cxn ang="0">
                  <a:pos x="T2" y="T3"/>
                </a:cxn>
                <a:cxn ang="0">
                  <a:pos x="T4" y="T5"/>
                </a:cxn>
                <a:cxn ang="0">
                  <a:pos x="T6" y="T7"/>
                </a:cxn>
                <a:cxn ang="0">
                  <a:pos x="T8" y="T9"/>
                </a:cxn>
              </a:cxnLst>
              <a:rect l="0" t="0" r="r" b="b"/>
              <a:pathLst>
                <a:path w="39" h="28">
                  <a:moveTo>
                    <a:pt x="0" y="25"/>
                  </a:moveTo>
                  <a:cubicBezTo>
                    <a:pt x="2" y="26"/>
                    <a:pt x="4" y="27"/>
                    <a:pt x="6" y="28"/>
                  </a:cubicBezTo>
                  <a:cubicBezTo>
                    <a:pt x="39" y="6"/>
                    <a:pt x="39" y="6"/>
                    <a:pt x="39" y="6"/>
                  </a:cubicBezTo>
                  <a:cubicBezTo>
                    <a:pt x="34" y="0"/>
                    <a:pt x="34" y="0"/>
                    <a:pt x="34" y="0"/>
                  </a:cubicBezTo>
                  <a:cubicBezTo>
                    <a:pt x="0" y="25"/>
                    <a:pt x="0" y="25"/>
                    <a:pt x="0"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61" name="Freeform 22"/>
            <p:cNvSpPr/>
            <p:nvPr/>
          </p:nvSpPr>
          <p:spPr bwMode="auto">
            <a:xfrm>
              <a:off x="1007474" y="1394595"/>
              <a:ext cx="196056" cy="363461"/>
            </a:xfrm>
            <a:custGeom>
              <a:avLst/>
              <a:gdLst>
                <a:gd name="T0" fmla="*/ 19 w 125"/>
                <a:gd name="T1" fmla="*/ 16 h 229"/>
                <a:gd name="T2" fmla="*/ 7 w 125"/>
                <a:gd name="T3" fmla="*/ 0 h 229"/>
                <a:gd name="T4" fmla="*/ 0 w 125"/>
                <a:gd name="T5" fmla="*/ 5 h 229"/>
                <a:gd name="T6" fmla="*/ 80 w 125"/>
                <a:gd name="T7" fmla="*/ 116 h 229"/>
                <a:gd name="T8" fmla="*/ 97 w 125"/>
                <a:gd name="T9" fmla="*/ 102 h 229"/>
                <a:gd name="T10" fmla="*/ 97 w 125"/>
                <a:gd name="T11" fmla="*/ 123 h 229"/>
                <a:gd name="T12" fmla="*/ 111 w 125"/>
                <a:gd name="T13" fmla="*/ 229 h 229"/>
                <a:gd name="T14" fmla="*/ 125 w 125"/>
                <a:gd name="T15" fmla="*/ 227 h 229"/>
                <a:gd name="T16" fmla="*/ 106 w 125"/>
                <a:gd name="T17" fmla="*/ 113 h 229"/>
                <a:gd name="T18" fmla="*/ 113 w 125"/>
                <a:gd name="T19" fmla="*/ 78 h 229"/>
                <a:gd name="T20" fmla="*/ 106 w 125"/>
                <a:gd name="T21" fmla="*/ 73 h 229"/>
                <a:gd name="T22" fmla="*/ 97 w 125"/>
                <a:gd name="T23" fmla="*/ 66 h 229"/>
                <a:gd name="T24" fmla="*/ 85 w 125"/>
                <a:gd name="T25" fmla="*/ 97 h 229"/>
                <a:gd name="T26" fmla="*/ 19 w 125"/>
                <a:gd name="T27" fmla="*/ 16 h 229"/>
                <a:gd name="T28" fmla="*/ 19 w 125"/>
                <a:gd name="T29" fmla="*/ 1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229">
                  <a:moveTo>
                    <a:pt x="19" y="16"/>
                  </a:moveTo>
                  <a:lnTo>
                    <a:pt x="7" y="0"/>
                  </a:lnTo>
                  <a:lnTo>
                    <a:pt x="0" y="5"/>
                  </a:lnTo>
                  <a:lnTo>
                    <a:pt x="80" y="116"/>
                  </a:lnTo>
                  <a:lnTo>
                    <a:pt x="97" y="102"/>
                  </a:lnTo>
                  <a:lnTo>
                    <a:pt x="97" y="123"/>
                  </a:lnTo>
                  <a:lnTo>
                    <a:pt x="111" y="229"/>
                  </a:lnTo>
                  <a:lnTo>
                    <a:pt x="125" y="227"/>
                  </a:lnTo>
                  <a:lnTo>
                    <a:pt x="106" y="113"/>
                  </a:lnTo>
                  <a:lnTo>
                    <a:pt x="113" y="78"/>
                  </a:lnTo>
                  <a:lnTo>
                    <a:pt x="106" y="73"/>
                  </a:lnTo>
                  <a:lnTo>
                    <a:pt x="97" y="66"/>
                  </a:lnTo>
                  <a:lnTo>
                    <a:pt x="85" y="97"/>
                  </a:lnTo>
                  <a:lnTo>
                    <a:pt x="19" y="16"/>
                  </a:lnTo>
                  <a:lnTo>
                    <a:pt x="19" y="16"/>
                  </a:lnTo>
                  <a:close/>
                </a:path>
              </a:pathLst>
            </a:custGeom>
            <a:solidFill>
              <a:srgbClr val="C4C4C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62" name="Freeform 23"/>
            <p:cNvSpPr/>
            <p:nvPr/>
          </p:nvSpPr>
          <p:spPr bwMode="auto">
            <a:xfrm>
              <a:off x="1040149" y="1385657"/>
              <a:ext cx="121793" cy="145981"/>
            </a:xfrm>
            <a:custGeom>
              <a:avLst/>
              <a:gdLst>
                <a:gd name="T0" fmla="*/ 7 w 76"/>
                <a:gd name="T1" fmla="*/ 0 h 92"/>
                <a:gd name="T2" fmla="*/ 0 w 76"/>
                <a:gd name="T3" fmla="*/ 19 h 92"/>
                <a:gd name="T4" fmla="*/ 61 w 76"/>
                <a:gd name="T5" fmla="*/ 92 h 92"/>
                <a:gd name="T6" fmla="*/ 76 w 76"/>
                <a:gd name="T7" fmla="*/ 59 h 92"/>
                <a:gd name="T8" fmla="*/ 7 w 76"/>
                <a:gd name="T9" fmla="*/ 0 h 92"/>
                <a:gd name="T10" fmla="*/ 7 w 76"/>
                <a:gd name="T11" fmla="*/ 0 h 92"/>
              </a:gdLst>
              <a:ahLst/>
              <a:cxnLst>
                <a:cxn ang="0">
                  <a:pos x="T0" y="T1"/>
                </a:cxn>
                <a:cxn ang="0">
                  <a:pos x="T2" y="T3"/>
                </a:cxn>
                <a:cxn ang="0">
                  <a:pos x="T4" y="T5"/>
                </a:cxn>
                <a:cxn ang="0">
                  <a:pos x="T6" y="T7"/>
                </a:cxn>
                <a:cxn ang="0">
                  <a:pos x="T8" y="T9"/>
                </a:cxn>
                <a:cxn ang="0">
                  <a:pos x="T10" y="T11"/>
                </a:cxn>
              </a:cxnLst>
              <a:rect l="0" t="0" r="r" b="b"/>
              <a:pathLst>
                <a:path w="76" h="92">
                  <a:moveTo>
                    <a:pt x="7" y="0"/>
                  </a:moveTo>
                  <a:lnTo>
                    <a:pt x="0" y="19"/>
                  </a:lnTo>
                  <a:lnTo>
                    <a:pt x="61" y="92"/>
                  </a:lnTo>
                  <a:lnTo>
                    <a:pt x="76" y="59"/>
                  </a:lnTo>
                  <a:lnTo>
                    <a:pt x="7" y="0"/>
                  </a:lnTo>
                  <a:lnTo>
                    <a:pt x="7" y="0"/>
                  </a:lnTo>
                  <a:close/>
                </a:path>
              </a:pathLst>
            </a:custGeom>
            <a:solidFill>
              <a:srgbClr val="EAEAEA"/>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63" name="Freeform 24"/>
            <p:cNvSpPr/>
            <p:nvPr/>
          </p:nvSpPr>
          <p:spPr bwMode="auto">
            <a:xfrm>
              <a:off x="1057973" y="1218822"/>
              <a:ext cx="196056" cy="238335"/>
            </a:xfrm>
            <a:custGeom>
              <a:avLst/>
              <a:gdLst>
                <a:gd name="T0" fmla="*/ 48 w 52"/>
                <a:gd name="T1" fmla="*/ 13 h 63"/>
                <a:gd name="T2" fmla="*/ 50 w 52"/>
                <a:gd name="T3" fmla="*/ 9 h 63"/>
                <a:gd name="T4" fmla="*/ 52 w 52"/>
                <a:gd name="T5" fmla="*/ 0 h 63"/>
                <a:gd name="T6" fmla="*/ 43 w 52"/>
                <a:gd name="T7" fmla="*/ 10 h 63"/>
                <a:gd name="T8" fmla="*/ 0 w 52"/>
                <a:gd name="T9" fmla="*/ 25 h 63"/>
                <a:gd name="T10" fmla="*/ 20 w 52"/>
                <a:gd name="T11" fmla="*/ 37 h 63"/>
                <a:gd name="T12" fmla="*/ 33 w 52"/>
                <a:gd name="T13" fmla="*/ 35 h 63"/>
                <a:gd name="T14" fmla="*/ 34 w 52"/>
                <a:gd name="T15" fmla="*/ 50 h 63"/>
                <a:gd name="T16" fmla="*/ 30 w 52"/>
                <a:gd name="T17" fmla="*/ 61 h 63"/>
                <a:gd name="T18" fmla="*/ 32 w 52"/>
                <a:gd name="T19" fmla="*/ 63 h 63"/>
                <a:gd name="T20" fmla="*/ 43 w 52"/>
                <a:gd name="T21" fmla="*/ 41 h 63"/>
                <a:gd name="T22" fmla="*/ 43 w 52"/>
                <a:gd name="T23" fmla="*/ 38 h 63"/>
                <a:gd name="T24" fmla="*/ 43 w 52"/>
                <a:gd name="T25" fmla="*/ 27 h 63"/>
                <a:gd name="T26" fmla="*/ 48 w 52"/>
                <a:gd name="T27" fmla="*/ 1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3">
                  <a:moveTo>
                    <a:pt x="48" y="13"/>
                  </a:moveTo>
                  <a:cubicBezTo>
                    <a:pt x="50" y="9"/>
                    <a:pt x="50" y="9"/>
                    <a:pt x="50" y="9"/>
                  </a:cubicBezTo>
                  <a:cubicBezTo>
                    <a:pt x="52" y="0"/>
                    <a:pt x="52" y="0"/>
                    <a:pt x="52" y="0"/>
                  </a:cubicBezTo>
                  <a:cubicBezTo>
                    <a:pt x="43" y="10"/>
                    <a:pt x="43" y="10"/>
                    <a:pt x="43" y="10"/>
                  </a:cubicBezTo>
                  <a:cubicBezTo>
                    <a:pt x="40" y="31"/>
                    <a:pt x="26" y="36"/>
                    <a:pt x="0" y="25"/>
                  </a:cubicBezTo>
                  <a:cubicBezTo>
                    <a:pt x="4" y="32"/>
                    <a:pt x="11" y="36"/>
                    <a:pt x="20" y="37"/>
                  </a:cubicBezTo>
                  <a:cubicBezTo>
                    <a:pt x="25" y="37"/>
                    <a:pt x="29" y="36"/>
                    <a:pt x="33" y="35"/>
                  </a:cubicBezTo>
                  <a:cubicBezTo>
                    <a:pt x="34" y="50"/>
                    <a:pt x="34" y="50"/>
                    <a:pt x="34" y="50"/>
                  </a:cubicBezTo>
                  <a:cubicBezTo>
                    <a:pt x="30" y="61"/>
                    <a:pt x="30" y="61"/>
                    <a:pt x="30" y="61"/>
                  </a:cubicBezTo>
                  <a:cubicBezTo>
                    <a:pt x="30" y="62"/>
                    <a:pt x="31" y="62"/>
                    <a:pt x="32" y="63"/>
                  </a:cubicBezTo>
                  <a:cubicBezTo>
                    <a:pt x="38" y="60"/>
                    <a:pt x="42" y="53"/>
                    <a:pt x="43" y="41"/>
                  </a:cubicBezTo>
                  <a:cubicBezTo>
                    <a:pt x="43" y="38"/>
                    <a:pt x="43" y="38"/>
                    <a:pt x="43" y="38"/>
                  </a:cubicBezTo>
                  <a:cubicBezTo>
                    <a:pt x="43" y="27"/>
                    <a:pt x="43" y="27"/>
                    <a:pt x="43" y="27"/>
                  </a:cubicBezTo>
                  <a:cubicBezTo>
                    <a:pt x="45" y="23"/>
                    <a:pt x="47" y="19"/>
                    <a:pt x="48" y="13"/>
                  </a:cubicBezTo>
                  <a:close/>
                </a:path>
              </a:pathLst>
            </a:custGeom>
            <a:solidFill>
              <a:srgbClr val="A56E4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64" name="Freeform 25"/>
            <p:cNvSpPr/>
            <p:nvPr/>
          </p:nvSpPr>
          <p:spPr bwMode="auto">
            <a:xfrm>
              <a:off x="1176795" y="1361823"/>
              <a:ext cx="77234" cy="175773"/>
            </a:xfrm>
            <a:custGeom>
              <a:avLst/>
              <a:gdLst>
                <a:gd name="T0" fmla="*/ 13 w 20"/>
                <a:gd name="T1" fmla="*/ 2 h 47"/>
                <a:gd name="T2" fmla="*/ 11 w 20"/>
                <a:gd name="T3" fmla="*/ 0 h 47"/>
                <a:gd name="T4" fmla="*/ 11 w 20"/>
                <a:gd name="T5" fmla="*/ 3 h 47"/>
                <a:gd name="T6" fmla="*/ 0 w 20"/>
                <a:gd name="T7" fmla="*/ 25 h 47"/>
                <a:gd name="T8" fmla="*/ 11 w 20"/>
                <a:gd name="T9" fmla="*/ 33 h 47"/>
                <a:gd name="T10" fmla="*/ 20 w 20"/>
                <a:gd name="T11" fmla="*/ 47 h 47"/>
                <a:gd name="T12" fmla="*/ 14 w 20"/>
                <a:gd name="T13" fmla="*/ 13 h 47"/>
                <a:gd name="T14" fmla="*/ 13 w 20"/>
                <a:gd name="T15" fmla="*/ 2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47">
                  <a:moveTo>
                    <a:pt x="13" y="2"/>
                  </a:moveTo>
                  <a:cubicBezTo>
                    <a:pt x="11" y="0"/>
                    <a:pt x="11" y="0"/>
                    <a:pt x="11" y="0"/>
                  </a:cubicBezTo>
                  <a:cubicBezTo>
                    <a:pt x="11" y="3"/>
                    <a:pt x="11" y="3"/>
                    <a:pt x="11" y="3"/>
                  </a:cubicBezTo>
                  <a:cubicBezTo>
                    <a:pt x="10" y="15"/>
                    <a:pt x="6" y="22"/>
                    <a:pt x="0" y="25"/>
                  </a:cubicBezTo>
                  <a:cubicBezTo>
                    <a:pt x="4" y="26"/>
                    <a:pt x="7" y="29"/>
                    <a:pt x="11" y="33"/>
                  </a:cubicBezTo>
                  <a:cubicBezTo>
                    <a:pt x="14" y="37"/>
                    <a:pt x="17" y="41"/>
                    <a:pt x="20" y="47"/>
                  </a:cubicBezTo>
                  <a:cubicBezTo>
                    <a:pt x="14" y="13"/>
                    <a:pt x="14" y="13"/>
                    <a:pt x="14" y="13"/>
                  </a:cubicBezTo>
                  <a:cubicBezTo>
                    <a:pt x="13" y="2"/>
                    <a:pt x="13" y="2"/>
                    <a:pt x="13" y="2"/>
                  </a:cubicBezTo>
                  <a:close/>
                </a:path>
              </a:pathLst>
            </a:custGeom>
            <a:solidFill>
              <a:srgbClr val="EAEAEA"/>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65" name="Freeform 26"/>
            <p:cNvSpPr/>
            <p:nvPr/>
          </p:nvSpPr>
          <p:spPr bwMode="auto">
            <a:xfrm>
              <a:off x="1218382" y="1409490"/>
              <a:ext cx="41588" cy="148959"/>
            </a:xfrm>
            <a:custGeom>
              <a:avLst/>
              <a:gdLst>
                <a:gd name="T0" fmla="*/ 11 w 11"/>
                <a:gd name="T1" fmla="*/ 1 h 39"/>
                <a:gd name="T2" fmla="*/ 3 w 11"/>
                <a:gd name="T3" fmla="*/ 0 h 39"/>
                <a:gd name="T4" fmla="*/ 9 w 11"/>
                <a:gd name="T5" fmla="*/ 34 h 39"/>
                <a:gd name="T6" fmla="*/ 0 w 11"/>
                <a:gd name="T7" fmla="*/ 20 h 39"/>
                <a:gd name="T8" fmla="*/ 0 w 11"/>
                <a:gd name="T9" fmla="*/ 29 h 39"/>
                <a:gd name="T10" fmla="*/ 1 w 11"/>
                <a:gd name="T11" fmla="*/ 31 h 39"/>
                <a:gd name="T12" fmla="*/ 9 w 11"/>
                <a:gd name="T13" fmla="*/ 39 h 39"/>
                <a:gd name="T14" fmla="*/ 11 w 11"/>
                <a:gd name="T15" fmla="*/ 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9">
                  <a:moveTo>
                    <a:pt x="11" y="1"/>
                  </a:moveTo>
                  <a:cubicBezTo>
                    <a:pt x="9" y="0"/>
                    <a:pt x="6" y="0"/>
                    <a:pt x="3" y="0"/>
                  </a:cubicBezTo>
                  <a:cubicBezTo>
                    <a:pt x="9" y="34"/>
                    <a:pt x="9" y="34"/>
                    <a:pt x="9" y="34"/>
                  </a:cubicBezTo>
                  <a:cubicBezTo>
                    <a:pt x="6" y="28"/>
                    <a:pt x="3" y="24"/>
                    <a:pt x="0" y="20"/>
                  </a:cubicBezTo>
                  <a:cubicBezTo>
                    <a:pt x="0" y="29"/>
                    <a:pt x="0" y="29"/>
                    <a:pt x="0" y="29"/>
                  </a:cubicBezTo>
                  <a:cubicBezTo>
                    <a:pt x="1" y="31"/>
                    <a:pt x="1" y="31"/>
                    <a:pt x="1" y="31"/>
                  </a:cubicBezTo>
                  <a:cubicBezTo>
                    <a:pt x="9" y="39"/>
                    <a:pt x="9" y="39"/>
                    <a:pt x="9" y="39"/>
                  </a:cubicBezTo>
                  <a:cubicBezTo>
                    <a:pt x="11" y="1"/>
                    <a:pt x="11" y="1"/>
                    <a:pt x="11" y="1"/>
                  </a:cubicBezTo>
                  <a:close/>
                </a:path>
              </a:pathLst>
            </a:custGeom>
            <a:solidFill>
              <a:srgbClr val="C4C4C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66" name="Freeform 27"/>
            <p:cNvSpPr/>
            <p:nvPr/>
          </p:nvSpPr>
          <p:spPr bwMode="auto">
            <a:xfrm>
              <a:off x="1161943" y="1463116"/>
              <a:ext cx="35647" cy="47667"/>
            </a:xfrm>
            <a:custGeom>
              <a:avLst/>
              <a:gdLst>
                <a:gd name="T0" fmla="*/ 0 w 23"/>
                <a:gd name="T1" fmla="*/ 24 h 31"/>
                <a:gd name="T2" fmla="*/ 9 w 23"/>
                <a:gd name="T3" fmla="*/ 31 h 31"/>
                <a:gd name="T4" fmla="*/ 23 w 23"/>
                <a:gd name="T5" fmla="*/ 12 h 31"/>
                <a:gd name="T6" fmla="*/ 9 w 23"/>
                <a:gd name="T7" fmla="*/ 0 h 31"/>
                <a:gd name="T8" fmla="*/ 4 w 23"/>
                <a:gd name="T9" fmla="*/ 12 h 31"/>
                <a:gd name="T10" fmla="*/ 0 w 23"/>
                <a:gd name="T11" fmla="*/ 24 h 31"/>
                <a:gd name="T12" fmla="*/ 0 w 23"/>
                <a:gd name="T13" fmla="*/ 24 h 31"/>
              </a:gdLst>
              <a:ahLst/>
              <a:cxnLst>
                <a:cxn ang="0">
                  <a:pos x="T0" y="T1"/>
                </a:cxn>
                <a:cxn ang="0">
                  <a:pos x="T2" y="T3"/>
                </a:cxn>
                <a:cxn ang="0">
                  <a:pos x="T4" y="T5"/>
                </a:cxn>
                <a:cxn ang="0">
                  <a:pos x="T6" y="T7"/>
                </a:cxn>
                <a:cxn ang="0">
                  <a:pos x="T8" y="T9"/>
                </a:cxn>
                <a:cxn ang="0">
                  <a:pos x="T10" y="T11"/>
                </a:cxn>
                <a:cxn ang="0">
                  <a:pos x="T12" y="T13"/>
                </a:cxn>
              </a:cxnLst>
              <a:rect l="0" t="0" r="r" b="b"/>
              <a:pathLst>
                <a:path w="23" h="31">
                  <a:moveTo>
                    <a:pt x="0" y="24"/>
                  </a:moveTo>
                  <a:lnTo>
                    <a:pt x="9" y="31"/>
                  </a:lnTo>
                  <a:lnTo>
                    <a:pt x="23" y="12"/>
                  </a:lnTo>
                  <a:lnTo>
                    <a:pt x="9" y="0"/>
                  </a:lnTo>
                  <a:lnTo>
                    <a:pt x="4" y="12"/>
                  </a:lnTo>
                  <a:lnTo>
                    <a:pt x="0" y="24"/>
                  </a:lnTo>
                  <a:lnTo>
                    <a:pt x="0" y="24"/>
                  </a:lnTo>
                  <a:close/>
                </a:path>
              </a:pathLst>
            </a:custGeom>
            <a:solidFill>
              <a:srgbClr val="64945C"/>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67" name="Freeform 28"/>
            <p:cNvSpPr/>
            <p:nvPr/>
          </p:nvSpPr>
          <p:spPr bwMode="auto">
            <a:xfrm>
              <a:off x="1173825" y="1457157"/>
              <a:ext cx="121791" cy="294940"/>
            </a:xfrm>
            <a:custGeom>
              <a:avLst/>
              <a:gdLst>
                <a:gd name="T0" fmla="*/ 0 w 32"/>
                <a:gd name="T1" fmla="*/ 15 h 79"/>
                <a:gd name="T2" fmla="*/ 3 w 32"/>
                <a:gd name="T3" fmla="*/ 17 h 79"/>
                <a:gd name="T4" fmla="*/ 7 w 32"/>
                <a:gd name="T5" fmla="*/ 17 h 79"/>
                <a:gd name="T6" fmla="*/ 19 w 32"/>
                <a:gd name="T7" fmla="*/ 79 h 79"/>
                <a:gd name="T8" fmla="*/ 32 w 32"/>
                <a:gd name="T9" fmla="*/ 78 h 79"/>
                <a:gd name="T10" fmla="*/ 31 w 32"/>
                <a:gd name="T11" fmla="*/ 75 h 79"/>
                <a:gd name="T12" fmla="*/ 19 w 32"/>
                <a:gd name="T13" fmla="*/ 33 h 79"/>
                <a:gd name="T14" fmla="*/ 13 w 32"/>
                <a:gd name="T15" fmla="*/ 19 h 79"/>
                <a:gd name="T16" fmla="*/ 12 w 32"/>
                <a:gd name="T17" fmla="*/ 17 h 79"/>
                <a:gd name="T18" fmla="*/ 12 w 32"/>
                <a:gd name="T19" fmla="*/ 8 h 79"/>
                <a:gd name="T20" fmla="*/ 1 w 32"/>
                <a:gd name="T21" fmla="*/ 0 h 79"/>
                <a:gd name="T22" fmla="*/ 0 w 32"/>
                <a:gd name="T23" fmla="*/ 2 h 79"/>
                <a:gd name="T24" fmla="*/ 6 w 32"/>
                <a:gd name="T25" fmla="*/ 7 h 79"/>
                <a:gd name="T26" fmla="*/ 0 w 32"/>
                <a:gd name="T27" fmla="*/ 1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79">
                  <a:moveTo>
                    <a:pt x="0" y="15"/>
                  </a:moveTo>
                  <a:cubicBezTo>
                    <a:pt x="3" y="17"/>
                    <a:pt x="3" y="17"/>
                    <a:pt x="3" y="17"/>
                  </a:cubicBezTo>
                  <a:cubicBezTo>
                    <a:pt x="7" y="17"/>
                    <a:pt x="7" y="17"/>
                    <a:pt x="7" y="17"/>
                  </a:cubicBezTo>
                  <a:cubicBezTo>
                    <a:pt x="19" y="79"/>
                    <a:pt x="19" y="79"/>
                    <a:pt x="19" y="79"/>
                  </a:cubicBezTo>
                  <a:cubicBezTo>
                    <a:pt x="32" y="78"/>
                    <a:pt x="32" y="78"/>
                    <a:pt x="32" y="78"/>
                  </a:cubicBezTo>
                  <a:cubicBezTo>
                    <a:pt x="31" y="75"/>
                    <a:pt x="31" y="75"/>
                    <a:pt x="31" y="75"/>
                  </a:cubicBezTo>
                  <a:cubicBezTo>
                    <a:pt x="19" y="33"/>
                    <a:pt x="19" y="33"/>
                    <a:pt x="19" y="33"/>
                  </a:cubicBezTo>
                  <a:cubicBezTo>
                    <a:pt x="13" y="19"/>
                    <a:pt x="13" y="19"/>
                    <a:pt x="13" y="19"/>
                  </a:cubicBezTo>
                  <a:cubicBezTo>
                    <a:pt x="12" y="17"/>
                    <a:pt x="12" y="17"/>
                    <a:pt x="12" y="17"/>
                  </a:cubicBezTo>
                  <a:cubicBezTo>
                    <a:pt x="12" y="8"/>
                    <a:pt x="12" y="8"/>
                    <a:pt x="12" y="8"/>
                  </a:cubicBezTo>
                  <a:cubicBezTo>
                    <a:pt x="8" y="4"/>
                    <a:pt x="5" y="1"/>
                    <a:pt x="1" y="0"/>
                  </a:cubicBezTo>
                  <a:cubicBezTo>
                    <a:pt x="0" y="2"/>
                    <a:pt x="0" y="2"/>
                    <a:pt x="0" y="2"/>
                  </a:cubicBezTo>
                  <a:cubicBezTo>
                    <a:pt x="6" y="7"/>
                    <a:pt x="6" y="7"/>
                    <a:pt x="6" y="7"/>
                  </a:cubicBezTo>
                  <a:cubicBezTo>
                    <a:pt x="0" y="15"/>
                    <a:pt x="0" y="15"/>
                    <a:pt x="0" y="15"/>
                  </a:cubicBezTo>
                  <a:close/>
                </a:path>
              </a:pathLst>
            </a:custGeom>
            <a:solidFill>
              <a:srgbClr val="435E3C"/>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68" name="Freeform 29"/>
            <p:cNvSpPr/>
            <p:nvPr/>
          </p:nvSpPr>
          <p:spPr bwMode="auto">
            <a:xfrm>
              <a:off x="1173825" y="1519721"/>
              <a:ext cx="71293" cy="235355"/>
            </a:xfrm>
            <a:custGeom>
              <a:avLst/>
              <a:gdLst>
                <a:gd name="T0" fmla="*/ 17 w 45"/>
                <a:gd name="T1" fmla="*/ 0 h 149"/>
                <a:gd name="T2" fmla="*/ 7 w 45"/>
                <a:gd name="T3" fmla="*/ 0 h 149"/>
                <a:gd name="T4" fmla="*/ 0 w 45"/>
                <a:gd name="T5" fmla="*/ 35 h 149"/>
                <a:gd name="T6" fmla="*/ 19 w 45"/>
                <a:gd name="T7" fmla="*/ 149 h 149"/>
                <a:gd name="T8" fmla="*/ 38 w 45"/>
                <a:gd name="T9" fmla="*/ 149 h 149"/>
                <a:gd name="T10" fmla="*/ 45 w 45"/>
                <a:gd name="T11" fmla="*/ 146 h 149"/>
                <a:gd name="T12" fmla="*/ 17 w 45"/>
                <a:gd name="T13" fmla="*/ 0 h 149"/>
                <a:gd name="T14" fmla="*/ 17 w 45"/>
                <a:gd name="T15" fmla="*/ 0 h 1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49">
                  <a:moveTo>
                    <a:pt x="17" y="0"/>
                  </a:moveTo>
                  <a:lnTo>
                    <a:pt x="7" y="0"/>
                  </a:lnTo>
                  <a:lnTo>
                    <a:pt x="0" y="35"/>
                  </a:lnTo>
                  <a:lnTo>
                    <a:pt x="19" y="149"/>
                  </a:lnTo>
                  <a:lnTo>
                    <a:pt x="38" y="149"/>
                  </a:lnTo>
                  <a:lnTo>
                    <a:pt x="45" y="146"/>
                  </a:lnTo>
                  <a:lnTo>
                    <a:pt x="17" y="0"/>
                  </a:lnTo>
                  <a:lnTo>
                    <a:pt x="17" y="0"/>
                  </a:lnTo>
                  <a:close/>
                </a:path>
              </a:pathLst>
            </a:custGeom>
            <a:solidFill>
              <a:srgbClr val="64945C"/>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69" name="Freeform 30"/>
            <p:cNvSpPr>
              <a:spLocks noEditPoints="1"/>
            </p:cNvSpPr>
            <p:nvPr/>
          </p:nvSpPr>
          <p:spPr bwMode="auto">
            <a:xfrm>
              <a:off x="1224323" y="1415449"/>
              <a:ext cx="178233" cy="321752"/>
            </a:xfrm>
            <a:custGeom>
              <a:avLst/>
              <a:gdLst>
                <a:gd name="T0" fmla="*/ 39 w 48"/>
                <a:gd name="T1" fmla="*/ 37 h 86"/>
                <a:gd name="T2" fmla="*/ 48 w 48"/>
                <a:gd name="T3" fmla="*/ 20 h 86"/>
                <a:gd name="T4" fmla="*/ 10 w 48"/>
                <a:gd name="T5" fmla="*/ 0 h 86"/>
                <a:gd name="T6" fmla="*/ 8 w 48"/>
                <a:gd name="T7" fmla="*/ 38 h 86"/>
                <a:gd name="T8" fmla="*/ 0 w 48"/>
                <a:gd name="T9" fmla="*/ 30 h 86"/>
                <a:gd name="T10" fmla="*/ 6 w 48"/>
                <a:gd name="T11" fmla="*/ 44 h 86"/>
                <a:gd name="T12" fmla="*/ 18 w 48"/>
                <a:gd name="T13" fmla="*/ 86 h 86"/>
                <a:gd name="T14" fmla="*/ 38 w 48"/>
                <a:gd name="T15" fmla="*/ 78 h 86"/>
                <a:gd name="T16" fmla="*/ 39 w 48"/>
                <a:gd name="T17" fmla="*/ 37 h 86"/>
                <a:gd name="T18" fmla="*/ 12 w 48"/>
                <a:gd name="T19" fmla="*/ 8 h 86"/>
                <a:gd name="T20" fmla="*/ 12 w 48"/>
                <a:gd name="T21" fmla="*/ 2 h 86"/>
                <a:gd name="T22" fmla="*/ 46 w 48"/>
                <a:gd name="T23" fmla="*/ 21 h 86"/>
                <a:gd name="T24" fmla="*/ 42 w 48"/>
                <a:gd name="T25" fmla="*/ 27 h 86"/>
                <a:gd name="T26" fmla="*/ 12 w 48"/>
                <a:gd name="T27" fmla="*/ 8 h 86"/>
                <a:gd name="T28" fmla="*/ 25 w 48"/>
                <a:gd name="T29" fmla="*/ 81 h 86"/>
                <a:gd name="T30" fmla="*/ 20 w 48"/>
                <a:gd name="T31" fmla="*/ 83 h 86"/>
                <a:gd name="T32" fmla="*/ 8 w 48"/>
                <a:gd name="T33" fmla="*/ 44 h 86"/>
                <a:gd name="T34" fmla="*/ 8 w 48"/>
                <a:gd name="T35" fmla="*/ 43 h 86"/>
                <a:gd name="T36" fmla="*/ 6 w 48"/>
                <a:gd name="T37" fmla="*/ 39 h 86"/>
                <a:gd name="T38" fmla="*/ 7 w 48"/>
                <a:gd name="T39" fmla="*/ 39 h 86"/>
                <a:gd name="T40" fmla="*/ 9 w 48"/>
                <a:gd name="T41" fmla="*/ 40 h 86"/>
                <a:gd name="T42" fmla="*/ 10 w 48"/>
                <a:gd name="T43" fmla="*/ 39 h 86"/>
                <a:gd name="T44" fmla="*/ 11 w 48"/>
                <a:gd name="T45" fmla="*/ 38 h 86"/>
                <a:gd name="T46" fmla="*/ 11 w 48"/>
                <a:gd name="T47" fmla="*/ 34 h 86"/>
                <a:gd name="T48" fmla="*/ 25 w 48"/>
                <a:gd name="T49" fmla="*/ 8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86">
                  <a:moveTo>
                    <a:pt x="39" y="37"/>
                  </a:moveTo>
                  <a:cubicBezTo>
                    <a:pt x="48" y="20"/>
                    <a:pt x="48" y="20"/>
                    <a:pt x="48" y="20"/>
                  </a:cubicBezTo>
                  <a:cubicBezTo>
                    <a:pt x="37" y="9"/>
                    <a:pt x="25" y="2"/>
                    <a:pt x="10" y="0"/>
                  </a:cubicBezTo>
                  <a:cubicBezTo>
                    <a:pt x="8" y="38"/>
                    <a:pt x="8" y="38"/>
                    <a:pt x="8" y="38"/>
                  </a:cubicBezTo>
                  <a:cubicBezTo>
                    <a:pt x="0" y="30"/>
                    <a:pt x="0" y="30"/>
                    <a:pt x="0" y="30"/>
                  </a:cubicBezTo>
                  <a:cubicBezTo>
                    <a:pt x="6" y="44"/>
                    <a:pt x="6" y="44"/>
                    <a:pt x="6" y="44"/>
                  </a:cubicBezTo>
                  <a:cubicBezTo>
                    <a:pt x="18" y="86"/>
                    <a:pt x="18" y="86"/>
                    <a:pt x="18" y="86"/>
                  </a:cubicBezTo>
                  <a:cubicBezTo>
                    <a:pt x="38" y="78"/>
                    <a:pt x="38" y="78"/>
                    <a:pt x="38" y="78"/>
                  </a:cubicBezTo>
                  <a:cubicBezTo>
                    <a:pt x="39" y="37"/>
                    <a:pt x="39" y="37"/>
                    <a:pt x="39" y="37"/>
                  </a:cubicBezTo>
                  <a:close/>
                  <a:moveTo>
                    <a:pt x="12" y="8"/>
                  </a:moveTo>
                  <a:cubicBezTo>
                    <a:pt x="12" y="2"/>
                    <a:pt x="12" y="2"/>
                    <a:pt x="12" y="2"/>
                  </a:cubicBezTo>
                  <a:cubicBezTo>
                    <a:pt x="25" y="4"/>
                    <a:pt x="36" y="11"/>
                    <a:pt x="46" y="21"/>
                  </a:cubicBezTo>
                  <a:cubicBezTo>
                    <a:pt x="42" y="27"/>
                    <a:pt x="42" y="27"/>
                    <a:pt x="42" y="27"/>
                  </a:cubicBezTo>
                  <a:cubicBezTo>
                    <a:pt x="33" y="18"/>
                    <a:pt x="23" y="11"/>
                    <a:pt x="12" y="8"/>
                  </a:cubicBezTo>
                  <a:close/>
                  <a:moveTo>
                    <a:pt x="25" y="81"/>
                  </a:moveTo>
                  <a:cubicBezTo>
                    <a:pt x="20" y="83"/>
                    <a:pt x="20" y="83"/>
                    <a:pt x="20" y="83"/>
                  </a:cubicBezTo>
                  <a:cubicBezTo>
                    <a:pt x="8" y="44"/>
                    <a:pt x="8" y="44"/>
                    <a:pt x="8" y="44"/>
                  </a:cubicBezTo>
                  <a:cubicBezTo>
                    <a:pt x="8" y="43"/>
                    <a:pt x="8" y="43"/>
                    <a:pt x="8" y="43"/>
                  </a:cubicBezTo>
                  <a:cubicBezTo>
                    <a:pt x="6" y="39"/>
                    <a:pt x="6" y="39"/>
                    <a:pt x="6" y="39"/>
                  </a:cubicBezTo>
                  <a:cubicBezTo>
                    <a:pt x="7" y="39"/>
                    <a:pt x="7" y="39"/>
                    <a:pt x="7" y="39"/>
                  </a:cubicBezTo>
                  <a:cubicBezTo>
                    <a:pt x="7" y="40"/>
                    <a:pt x="8" y="40"/>
                    <a:pt x="9" y="40"/>
                  </a:cubicBezTo>
                  <a:cubicBezTo>
                    <a:pt x="9" y="40"/>
                    <a:pt x="10" y="40"/>
                    <a:pt x="10" y="39"/>
                  </a:cubicBezTo>
                  <a:cubicBezTo>
                    <a:pt x="10" y="39"/>
                    <a:pt x="11" y="39"/>
                    <a:pt x="11" y="38"/>
                  </a:cubicBezTo>
                  <a:cubicBezTo>
                    <a:pt x="11" y="34"/>
                    <a:pt x="11" y="34"/>
                    <a:pt x="11" y="34"/>
                  </a:cubicBezTo>
                  <a:cubicBezTo>
                    <a:pt x="25" y="81"/>
                    <a:pt x="25" y="81"/>
                    <a:pt x="25" y="81"/>
                  </a:cubicBezTo>
                  <a:close/>
                </a:path>
              </a:pathLst>
            </a:custGeom>
            <a:solidFill>
              <a:srgbClr val="EAEAEA"/>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70" name="Freeform 31"/>
            <p:cNvSpPr/>
            <p:nvPr/>
          </p:nvSpPr>
          <p:spPr bwMode="auto">
            <a:xfrm>
              <a:off x="1268882" y="1421407"/>
              <a:ext cx="127733" cy="95334"/>
            </a:xfrm>
            <a:custGeom>
              <a:avLst/>
              <a:gdLst>
                <a:gd name="T0" fmla="*/ 0 w 34"/>
                <a:gd name="T1" fmla="*/ 0 h 25"/>
                <a:gd name="T2" fmla="*/ 0 w 34"/>
                <a:gd name="T3" fmla="*/ 6 h 25"/>
                <a:gd name="T4" fmla="*/ 30 w 34"/>
                <a:gd name="T5" fmla="*/ 25 h 25"/>
                <a:gd name="T6" fmla="*/ 34 w 34"/>
                <a:gd name="T7" fmla="*/ 19 h 25"/>
                <a:gd name="T8" fmla="*/ 0 w 34"/>
                <a:gd name="T9" fmla="*/ 0 h 25"/>
              </a:gdLst>
              <a:ahLst/>
              <a:cxnLst>
                <a:cxn ang="0">
                  <a:pos x="T0" y="T1"/>
                </a:cxn>
                <a:cxn ang="0">
                  <a:pos x="T2" y="T3"/>
                </a:cxn>
                <a:cxn ang="0">
                  <a:pos x="T4" y="T5"/>
                </a:cxn>
                <a:cxn ang="0">
                  <a:pos x="T6" y="T7"/>
                </a:cxn>
                <a:cxn ang="0">
                  <a:pos x="T8" y="T9"/>
                </a:cxn>
              </a:cxnLst>
              <a:rect l="0" t="0" r="r" b="b"/>
              <a:pathLst>
                <a:path w="34" h="25">
                  <a:moveTo>
                    <a:pt x="0" y="0"/>
                  </a:moveTo>
                  <a:cubicBezTo>
                    <a:pt x="0" y="6"/>
                    <a:pt x="0" y="6"/>
                    <a:pt x="0" y="6"/>
                  </a:cubicBezTo>
                  <a:cubicBezTo>
                    <a:pt x="11" y="9"/>
                    <a:pt x="21" y="16"/>
                    <a:pt x="30" y="25"/>
                  </a:cubicBezTo>
                  <a:cubicBezTo>
                    <a:pt x="34" y="19"/>
                    <a:pt x="34" y="19"/>
                    <a:pt x="34" y="19"/>
                  </a:cubicBezTo>
                  <a:cubicBezTo>
                    <a:pt x="24" y="9"/>
                    <a:pt x="13"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71" name="Freeform 32"/>
            <p:cNvSpPr/>
            <p:nvPr/>
          </p:nvSpPr>
          <p:spPr bwMode="auto">
            <a:xfrm>
              <a:off x="1245118" y="1540574"/>
              <a:ext cx="71293" cy="184709"/>
            </a:xfrm>
            <a:custGeom>
              <a:avLst/>
              <a:gdLst>
                <a:gd name="T0" fmla="*/ 14 w 19"/>
                <a:gd name="T1" fmla="*/ 49 h 49"/>
                <a:gd name="T2" fmla="*/ 19 w 19"/>
                <a:gd name="T3" fmla="*/ 47 h 49"/>
                <a:gd name="T4" fmla="*/ 5 w 19"/>
                <a:gd name="T5" fmla="*/ 0 h 49"/>
                <a:gd name="T6" fmla="*/ 5 w 19"/>
                <a:gd name="T7" fmla="*/ 4 h 49"/>
                <a:gd name="T8" fmla="*/ 4 w 19"/>
                <a:gd name="T9" fmla="*/ 5 h 49"/>
                <a:gd name="T10" fmla="*/ 3 w 19"/>
                <a:gd name="T11" fmla="*/ 6 h 49"/>
                <a:gd name="T12" fmla="*/ 1 w 19"/>
                <a:gd name="T13" fmla="*/ 5 h 49"/>
                <a:gd name="T14" fmla="*/ 0 w 19"/>
                <a:gd name="T15" fmla="*/ 5 h 49"/>
                <a:gd name="T16" fmla="*/ 2 w 19"/>
                <a:gd name="T17" fmla="*/ 9 h 49"/>
                <a:gd name="T18" fmla="*/ 2 w 19"/>
                <a:gd name="T19" fmla="*/ 10 h 49"/>
                <a:gd name="T20" fmla="*/ 14 w 19"/>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49">
                  <a:moveTo>
                    <a:pt x="14" y="49"/>
                  </a:moveTo>
                  <a:cubicBezTo>
                    <a:pt x="19" y="47"/>
                    <a:pt x="19" y="47"/>
                    <a:pt x="19" y="47"/>
                  </a:cubicBezTo>
                  <a:cubicBezTo>
                    <a:pt x="5" y="0"/>
                    <a:pt x="5" y="0"/>
                    <a:pt x="5" y="0"/>
                  </a:cubicBezTo>
                  <a:cubicBezTo>
                    <a:pt x="5" y="4"/>
                    <a:pt x="5" y="4"/>
                    <a:pt x="5" y="4"/>
                  </a:cubicBezTo>
                  <a:cubicBezTo>
                    <a:pt x="5" y="5"/>
                    <a:pt x="4" y="5"/>
                    <a:pt x="4" y="5"/>
                  </a:cubicBezTo>
                  <a:cubicBezTo>
                    <a:pt x="4" y="6"/>
                    <a:pt x="3" y="6"/>
                    <a:pt x="3" y="6"/>
                  </a:cubicBezTo>
                  <a:cubicBezTo>
                    <a:pt x="2" y="6"/>
                    <a:pt x="1" y="6"/>
                    <a:pt x="1" y="5"/>
                  </a:cubicBezTo>
                  <a:cubicBezTo>
                    <a:pt x="0" y="5"/>
                    <a:pt x="0" y="5"/>
                    <a:pt x="0" y="5"/>
                  </a:cubicBezTo>
                  <a:cubicBezTo>
                    <a:pt x="2" y="9"/>
                    <a:pt x="2" y="9"/>
                    <a:pt x="2" y="9"/>
                  </a:cubicBezTo>
                  <a:cubicBezTo>
                    <a:pt x="2" y="9"/>
                    <a:pt x="2" y="9"/>
                    <a:pt x="2" y="10"/>
                  </a:cubicBezTo>
                  <a:cubicBezTo>
                    <a:pt x="14" y="49"/>
                    <a:pt x="14" y="49"/>
                    <a:pt x="14" y="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72" name="Freeform 33"/>
            <p:cNvSpPr/>
            <p:nvPr/>
          </p:nvSpPr>
          <p:spPr bwMode="auto">
            <a:xfrm>
              <a:off x="1245118" y="1528658"/>
              <a:ext cx="291113" cy="291960"/>
            </a:xfrm>
            <a:custGeom>
              <a:avLst/>
              <a:gdLst>
                <a:gd name="T0" fmla="*/ 39 w 77"/>
                <a:gd name="T1" fmla="*/ 44 h 78"/>
                <a:gd name="T2" fmla="*/ 41 w 77"/>
                <a:gd name="T3" fmla="*/ 45 h 78"/>
                <a:gd name="T4" fmla="*/ 42 w 77"/>
                <a:gd name="T5" fmla="*/ 48 h 78"/>
                <a:gd name="T6" fmla="*/ 43 w 77"/>
                <a:gd name="T7" fmla="*/ 43 h 78"/>
                <a:gd name="T8" fmla="*/ 42 w 77"/>
                <a:gd name="T9" fmla="*/ 43 h 78"/>
                <a:gd name="T10" fmla="*/ 41 w 77"/>
                <a:gd name="T11" fmla="*/ 43 h 78"/>
                <a:gd name="T12" fmla="*/ 41 w 77"/>
                <a:gd name="T13" fmla="*/ 9 h 78"/>
                <a:gd name="T14" fmla="*/ 45 w 77"/>
                <a:gd name="T15" fmla="*/ 5 h 78"/>
                <a:gd name="T16" fmla="*/ 43 w 77"/>
                <a:gd name="T17" fmla="*/ 43 h 78"/>
                <a:gd name="T18" fmla="*/ 44 w 77"/>
                <a:gd name="T19" fmla="*/ 46 h 78"/>
                <a:gd name="T20" fmla="*/ 48 w 77"/>
                <a:gd name="T21" fmla="*/ 41 h 78"/>
                <a:gd name="T22" fmla="*/ 49 w 77"/>
                <a:gd name="T23" fmla="*/ 41 h 78"/>
                <a:gd name="T24" fmla="*/ 50 w 77"/>
                <a:gd name="T25" fmla="*/ 40 h 78"/>
                <a:gd name="T26" fmla="*/ 54 w 77"/>
                <a:gd name="T27" fmla="*/ 42 h 78"/>
                <a:gd name="T28" fmla="*/ 55 w 77"/>
                <a:gd name="T29" fmla="*/ 44 h 78"/>
                <a:gd name="T30" fmla="*/ 57 w 77"/>
                <a:gd name="T31" fmla="*/ 45 h 78"/>
                <a:gd name="T32" fmla="*/ 60 w 77"/>
                <a:gd name="T33" fmla="*/ 49 h 78"/>
                <a:gd name="T34" fmla="*/ 60 w 77"/>
                <a:gd name="T35" fmla="*/ 52 h 78"/>
                <a:gd name="T36" fmla="*/ 59 w 77"/>
                <a:gd name="T37" fmla="*/ 53 h 78"/>
                <a:gd name="T38" fmla="*/ 59 w 77"/>
                <a:gd name="T39" fmla="*/ 54 h 78"/>
                <a:gd name="T40" fmla="*/ 64 w 77"/>
                <a:gd name="T41" fmla="*/ 60 h 78"/>
                <a:gd name="T42" fmla="*/ 1 w 77"/>
                <a:gd name="T43" fmla="*/ 66 h 78"/>
                <a:gd name="T44" fmla="*/ 2 w 77"/>
                <a:gd name="T45" fmla="*/ 71 h 78"/>
                <a:gd name="T46" fmla="*/ 7 w 77"/>
                <a:gd name="T47" fmla="*/ 71 h 78"/>
                <a:gd name="T48" fmla="*/ 0 w 77"/>
                <a:gd name="T49" fmla="*/ 73 h 78"/>
                <a:gd name="T50" fmla="*/ 72 w 77"/>
                <a:gd name="T51" fmla="*/ 78 h 78"/>
                <a:gd name="T52" fmla="*/ 70 w 77"/>
                <a:gd name="T53" fmla="*/ 44 h 78"/>
                <a:gd name="T54" fmla="*/ 48 w 77"/>
                <a:gd name="T55" fmla="*/ 0 h 78"/>
                <a:gd name="T56" fmla="*/ 39 w 77"/>
                <a:gd name="T57" fmla="*/ 8 h 78"/>
                <a:gd name="T58" fmla="*/ 39 w 77"/>
                <a:gd name="T59" fmla="*/ 4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7" h="78">
                  <a:moveTo>
                    <a:pt x="39" y="44"/>
                  </a:moveTo>
                  <a:cubicBezTo>
                    <a:pt x="40" y="44"/>
                    <a:pt x="40" y="45"/>
                    <a:pt x="41" y="45"/>
                  </a:cubicBezTo>
                  <a:cubicBezTo>
                    <a:pt x="42" y="45"/>
                    <a:pt x="42" y="46"/>
                    <a:pt x="42" y="48"/>
                  </a:cubicBezTo>
                  <a:cubicBezTo>
                    <a:pt x="43" y="43"/>
                    <a:pt x="43" y="43"/>
                    <a:pt x="43" y="43"/>
                  </a:cubicBezTo>
                  <a:cubicBezTo>
                    <a:pt x="42" y="43"/>
                    <a:pt x="42" y="43"/>
                    <a:pt x="42" y="43"/>
                  </a:cubicBezTo>
                  <a:cubicBezTo>
                    <a:pt x="42" y="43"/>
                    <a:pt x="41" y="43"/>
                    <a:pt x="41" y="43"/>
                  </a:cubicBezTo>
                  <a:cubicBezTo>
                    <a:pt x="41" y="9"/>
                    <a:pt x="41" y="9"/>
                    <a:pt x="41" y="9"/>
                  </a:cubicBezTo>
                  <a:cubicBezTo>
                    <a:pt x="45" y="5"/>
                    <a:pt x="45" y="5"/>
                    <a:pt x="45" y="5"/>
                  </a:cubicBezTo>
                  <a:cubicBezTo>
                    <a:pt x="43" y="43"/>
                    <a:pt x="43" y="43"/>
                    <a:pt x="43" y="43"/>
                  </a:cubicBezTo>
                  <a:cubicBezTo>
                    <a:pt x="43" y="44"/>
                    <a:pt x="44" y="45"/>
                    <a:pt x="44" y="46"/>
                  </a:cubicBezTo>
                  <a:cubicBezTo>
                    <a:pt x="48" y="41"/>
                    <a:pt x="48" y="41"/>
                    <a:pt x="48" y="41"/>
                  </a:cubicBezTo>
                  <a:cubicBezTo>
                    <a:pt x="48" y="41"/>
                    <a:pt x="49" y="41"/>
                    <a:pt x="49" y="41"/>
                  </a:cubicBezTo>
                  <a:cubicBezTo>
                    <a:pt x="49" y="40"/>
                    <a:pt x="50" y="40"/>
                    <a:pt x="50" y="40"/>
                  </a:cubicBezTo>
                  <a:cubicBezTo>
                    <a:pt x="52" y="41"/>
                    <a:pt x="53" y="41"/>
                    <a:pt x="54" y="42"/>
                  </a:cubicBezTo>
                  <a:cubicBezTo>
                    <a:pt x="54" y="43"/>
                    <a:pt x="55" y="43"/>
                    <a:pt x="55" y="44"/>
                  </a:cubicBezTo>
                  <a:cubicBezTo>
                    <a:pt x="56" y="44"/>
                    <a:pt x="56" y="45"/>
                    <a:pt x="57" y="45"/>
                  </a:cubicBezTo>
                  <a:cubicBezTo>
                    <a:pt x="59" y="46"/>
                    <a:pt x="60" y="47"/>
                    <a:pt x="60" y="49"/>
                  </a:cubicBezTo>
                  <a:cubicBezTo>
                    <a:pt x="61" y="50"/>
                    <a:pt x="61" y="50"/>
                    <a:pt x="60" y="52"/>
                  </a:cubicBezTo>
                  <a:cubicBezTo>
                    <a:pt x="60" y="52"/>
                    <a:pt x="60" y="53"/>
                    <a:pt x="59" y="53"/>
                  </a:cubicBezTo>
                  <a:cubicBezTo>
                    <a:pt x="59" y="54"/>
                    <a:pt x="59" y="54"/>
                    <a:pt x="59" y="54"/>
                  </a:cubicBezTo>
                  <a:cubicBezTo>
                    <a:pt x="64" y="60"/>
                    <a:pt x="64" y="60"/>
                    <a:pt x="64" y="60"/>
                  </a:cubicBezTo>
                  <a:cubicBezTo>
                    <a:pt x="1" y="66"/>
                    <a:pt x="1" y="66"/>
                    <a:pt x="1" y="66"/>
                  </a:cubicBezTo>
                  <a:cubicBezTo>
                    <a:pt x="1" y="68"/>
                    <a:pt x="2" y="69"/>
                    <a:pt x="2" y="71"/>
                  </a:cubicBezTo>
                  <a:cubicBezTo>
                    <a:pt x="4" y="71"/>
                    <a:pt x="5" y="71"/>
                    <a:pt x="7" y="71"/>
                  </a:cubicBezTo>
                  <a:cubicBezTo>
                    <a:pt x="0" y="73"/>
                    <a:pt x="0" y="73"/>
                    <a:pt x="0" y="73"/>
                  </a:cubicBezTo>
                  <a:cubicBezTo>
                    <a:pt x="25" y="76"/>
                    <a:pt x="49" y="78"/>
                    <a:pt x="72" y="78"/>
                  </a:cubicBezTo>
                  <a:cubicBezTo>
                    <a:pt x="77" y="69"/>
                    <a:pt x="77" y="57"/>
                    <a:pt x="70" y="44"/>
                  </a:cubicBezTo>
                  <a:cubicBezTo>
                    <a:pt x="48" y="0"/>
                    <a:pt x="48" y="0"/>
                    <a:pt x="48" y="0"/>
                  </a:cubicBezTo>
                  <a:cubicBezTo>
                    <a:pt x="39" y="8"/>
                    <a:pt x="39" y="8"/>
                    <a:pt x="39" y="8"/>
                  </a:cubicBezTo>
                  <a:cubicBezTo>
                    <a:pt x="39" y="44"/>
                    <a:pt x="39" y="44"/>
                    <a:pt x="39" y="44"/>
                  </a:cubicBezTo>
                  <a:close/>
                </a:path>
              </a:pathLst>
            </a:custGeom>
            <a:solidFill>
              <a:srgbClr val="EAEAEA"/>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73" name="Freeform 34"/>
            <p:cNvSpPr/>
            <p:nvPr/>
          </p:nvSpPr>
          <p:spPr bwMode="auto">
            <a:xfrm>
              <a:off x="1378792" y="1692514"/>
              <a:ext cx="20795" cy="47667"/>
            </a:xfrm>
            <a:custGeom>
              <a:avLst/>
              <a:gdLst>
                <a:gd name="T0" fmla="*/ 6 w 6"/>
                <a:gd name="T1" fmla="*/ 1 h 13"/>
                <a:gd name="T2" fmla="*/ 4 w 6"/>
                <a:gd name="T3" fmla="*/ 0 h 13"/>
                <a:gd name="T4" fmla="*/ 0 w 6"/>
                <a:gd name="T5" fmla="*/ 13 h 13"/>
                <a:gd name="T6" fmla="*/ 2 w 6"/>
                <a:gd name="T7" fmla="*/ 12 h 13"/>
                <a:gd name="T8" fmla="*/ 6 w 6"/>
                <a:gd name="T9" fmla="*/ 1 h 13"/>
              </a:gdLst>
              <a:ahLst/>
              <a:cxnLst>
                <a:cxn ang="0">
                  <a:pos x="T0" y="T1"/>
                </a:cxn>
                <a:cxn ang="0">
                  <a:pos x="T2" y="T3"/>
                </a:cxn>
                <a:cxn ang="0">
                  <a:pos x="T4" y="T5"/>
                </a:cxn>
                <a:cxn ang="0">
                  <a:pos x="T6" y="T7"/>
                </a:cxn>
                <a:cxn ang="0">
                  <a:pos x="T8" y="T9"/>
                </a:cxn>
              </a:cxnLst>
              <a:rect l="0" t="0" r="r" b="b"/>
              <a:pathLst>
                <a:path w="6" h="13">
                  <a:moveTo>
                    <a:pt x="6" y="1"/>
                  </a:moveTo>
                  <a:cubicBezTo>
                    <a:pt x="5" y="1"/>
                    <a:pt x="5" y="0"/>
                    <a:pt x="4" y="0"/>
                  </a:cubicBezTo>
                  <a:cubicBezTo>
                    <a:pt x="0" y="13"/>
                    <a:pt x="0" y="13"/>
                    <a:pt x="0" y="13"/>
                  </a:cubicBezTo>
                  <a:cubicBezTo>
                    <a:pt x="2" y="12"/>
                    <a:pt x="2" y="12"/>
                    <a:pt x="2" y="12"/>
                  </a:cubicBezTo>
                  <a:cubicBezTo>
                    <a:pt x="6" y="1"/>
                    <a:pt x="6" y="1"/>
                    <a:pt x="6" y="1"/>
                  </a:cubicBezTo>
                  <a:close/>
                </a:path>
              </a:pathLst>
            </a:custGeom>
            <a:solidFill>
              <a:srgbClr val="DCA56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74" name="Freeform 35"/>
            <p:cNvSpPr/>
            <p:nvPr/>
          </p:nvSpPr>
          <p:spPr bwMode="auto">
            <a:xfrm>
              <a:off x="1399586" y="1543555"/>
              <a:ext cx="14852" cy="143001"/>
            </a:xfrm>
            <a:custGeom>
              <a:avLst/>
              <a:gdLst>
                <a:gd name="T0" fmla="*/ 0 w 4"/>
                <a:gd name="T1" fmla="*/ 38 h 38"/>
                <a:gd name="T2" fmla="*/ 1 w 4"/>
                <a:gd name="T3" fmla="*/ 38 h 38"/>
                <a:gd name="T4" fmla="*/ 2 w 4"/>
                <a:gd name="T5" fmla="*/ 38 h 38"/>
                <a:gd name="T6" fmla="*/ 4 w 4"/>
                <a:gd name="T7" fmla="*/ 0 h 38"/>
                <a:gd name="T8" fmla="*/ 0 w 4"/>
                <a:gd name="T9" fmla="*/ 4 h 38"/>
                <a:gd name="T10" fmla="*/ 0 w 4"/>
                <a:gd name="T11" fmla="*/ 38 h 38"/>
              </a:gdLst>
              <a:ahLst/>
              <a:cxnLst>
                <a:cxn ang="0">
                  <a:pos x="T0" y="T1"/>
                </a:cxn>
                <a:cxn ang="0">
                  <a:pos x="T2" y="T3"/>
                </a:cxn>
                <a:cxn ang="0">
                  <a:pos x="T4" y="T5"/>
                </a:cxn>
                <a:cxn ang="0">
                  <a:pos x="T6" y="T7"/>
                </a:cxn>
                <a:cxn ang="0">
                  <a:pos x="T8" y="T9"/>
                </a:cxn>
                <a:cxn ang="0">
                  <a:pos x="T10" y="T11"/>
                </a:cxn>
              </a:cxnLst>
              <a:rect l="0" t="0" r="r" b="b"/>
              <a:pathLst>
                <a:path w="4" h="38">
                  <a:moveTo>
                    <a:pt x="0" y="38"/>
                  </a:moveTo>
                  <a:cubicBezTo>
                    <a:pt x="0" y="38"/>
                    <a:pt x="1" y="38"/>
                    <a:pt x="1" y="38"/>
                  </a:cubicBezTo>
                  <a:cubicBezTo>
                    <a:pt x="1" y="38"/>
                    <a:pt x="1" y="38"/>
                    <a:pt x="2" y="38"/>
                  </a:cubicBezTo>
                  <a:cubicBezTo>
                    <a:pt x="4" y="0"/>
                    <a:pt x="4" y="0"/>
                    <a:pt x="4" y="0"/>
                  </a:cubicBezTo>
                  <a:cubicBezTo>
                    <a:pt x="0" y="4"/>
                    <a:pt x="0" y="4"/>
                    <a:pt x="0" y="4"/>
                  </a:cubicBezTo>
                  <a:cubicBezTo>
                    <a:pt x="0" y="38"/>
                    <a:pt x="0" y="38"/>
                    <a:pt x="0" y="3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75" name="Freeform 36"/>
            <p:cNvSpPr/>
            <p:nvPr/>
          </p:nvSpPr>
          <p:spPr bwMode="auto">
            <a:xfrm>
              <a:off x="1236205" y="1722306"/>
              <a:ext cx="231703" cy="56604"/>
            </a:xfrm>
            <a:custGeom>
              <a:avLst/>
              <a:gdLst>
                <a:gd name="T0" fmla="*/ 40 w 62"/>
                <a:gd name="T1" fmla="*/ 4 h 15"/>
                <a:gd name="T2" fmla="*/ 38 w 62"/>
                <a:gd name="T3" fmla="*/ 5 h 15"/>
                <a:gd name="T4" fmla="*/ 33 w 62"/>
                <a:gd name="T5" fmla="*/ 6 h 15"/>
                <a:gd name="T6" fmla="*/ 16 w 62"/>
                <a:gd name="T7" fmla="*/ 7 h 15"/>
                <a:gd name="T8" fmla="*/ 3 w 62"/>
                <a:gd name="T9" fmla="*/ 8 h 15"/>
                <a:gd name="T10" fmla="*/ 0 w 62"/>
                <a:gd name="T11" fmla="*/ 9 h 15"/>
                <a:gd name="T12" fmla="*/ 2 w 62"/>
                <a:gd name="T13" fmla="*/ 15 h 15"/>
                <a:gd name="T14" fmla="*/ 4 w 62"/>
                <a:gd name="T15" fmla="*/ 14 h 15"/>
                <a:gd name="T16" fmla="*/ 3 w 62"/>
                <a:gd name="T17" fmla="*/ 11 h 15"/>
                <a:gd name="T18" fmla="*/ 33 w 62"/>
                <a:gd name="T19" fmla="*/ 8 h 15"/>
                <a:gd name="T20" fmla="*/ 33 w 62"/>
                <a:gd name="T21" fmla="*/ 8 h 15"/>
                <a:gd name="T22" fmla="*/ 61 w 62"/>
                <a:gd name="T23" fmla="*/ 3 h 15"/>
                <a:gd name="T24" fmla="*/ 62 w 62"/>
                <a:gd name="T25" fmla="*/ 2 h 15"/>
                <a:gd name="T26" fmla="*/ 62 w 62"/>
                <a:gd name="T27" fmla="*/ 2 h 15"/>
                <a:gd name="T28" fmla="*/ 60 w 62"/>
                <a:gd name="T29" fmla="*/ 0 h 15"/>
                <a:gd name="T30" fmla="*/ 57 w 62"/>
                <a:gd name="T31" fmla="*/ 1 h 15"/>
                <a:gd name="T32" fmla="*/ 53 w 62"/>
                <a:gd name="T33" fmla="*/ 2 h 15"/>
                <a:gd name="T34" fmla="*/ 48 w 62"/>
                <a:gd name="T35" fmla="*/ 3 h 15"/>
                <a:gd name="T36" fmla="*/ 43 w 62"/>
                <a:gd name="T37" fmla="*/ 4 h 15"/>
                <a:gd name="T38" fmla="*/ 40 w 62"/>
                <a:gd name="T39"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15">
                  <a:moveTo>
                    <a:pt x="40" y="4"/>
                  </a:moveTo>
                  <a:cubicBezTo>
                    <a:pt x="38" y="5"/>
                    <a:pt x="38" y="5"/>
                    <a:pt x="38" y="5"/>
                  </a:cubicBezTo>
                  <a:cubicBezTo>
                    <a:pt x="33" y="6"/>
                    <a:pt x="33" y="6"/>
                    <a:pt x="33" y="6"/>
                  </a:cubicBezTo>
                  <a:cubicBezTo>
                    <a:pt x="16" y="7"/>
                    <a:pt x="16" y="7"/>
                    <a:pt x="16" y="7"/>
                  </a:cubicBezTo>
                  <a:cubicBezTo>
                    <a:pt x="3" y="8"/>
                    <a:pt x="3" y="8"/>
                    <a:pt x="3" y="8"/>
                  </a:cubicBezTo>
                  <a:cubicBezTo>
                    <a:pt x="0" y="9"/>
                    <a:pt x="0" y="9"/>
                    <a:pt x="0" y="9"/>
                  </a:cubicBezTo>
                  <a:cubicBezTo>
                    <a:pt x="1" y="11"/>
                    <a:pt x="1" y="13"/>
                    <a:pt x="2" y="15"/>
                  </a:cubicBezTo>
                  <a:cubicBezTo>
                    <a:pt x="4" y="14"/>
                    <a:pt x="4" y="14"/>
                    <a:pt x="4" y="14"/>
                  </a:cubicBezTo>
                  <a:cubicBezTo>
                    <a:pt x="4" y="13"/>
                    <a:pt x="3" y="12"/>
                    <a:pt x="3" y="11"/>
                  </a:cubicBezTo>
                  <a:cubicBezTo>
                    <a:pt x="33" y="8"/>
                    <a:pt x="33" y="8"/>
                    <a:pt x="33" y="8"/>
                  </a:cubicBezTo>
                  <a:cubicBezTo>
                    <a:pt x="33" y="8"/>
                    <a:pt x="33" y="8"/>
                    <a:pt x="33" y="8"/>
                  </a:cubicBezTo>
                  <a:cubicBezTo>
                    <a:pt x="61" y="3"/>
                    <a:pt x="61" y="3"/>
                    <a:pt x="61" y="3"/>
                  </a:cubicBezTo>
                  <a:cubicBezTo>
                    <a:pt x="61" y="2"/>
                    <a:pt x="61" y="2"/>
                    <a:pt x="62" y="2"/>
                  </a:cubicBezTo>
                  <a:cubicBezTo>
                    <a:pt x="62" y="2"/>
                    <a:pt x="62" y="2"/>
                    <a:pt x="62" y="2"/>
                  </a:cubicBezTo>
                  <a:cubicBezTo>
                    <a:pt x="60" y="0"/>
                    <a:pt x="60" y="0"/>
                    <a:pt x="60" y="0"/>
                  </a:cubicBezTo>
                  <a:cubicBezTo>
                    <a:pt x="57" y="1"/>
                    <a:pt x="57" y="1"/>
                    <a:pt x="57" y="1"/>
                  </a:cubicBezTo>
                  <a:cubicBezTo>
                    <a:pt x="53" y="2"/>
                    <a:pt x="53" y="2"/>
                    <a:pt x="53" y="2"/>
                  </a:cubicBezTo>
                  <a:cubicBezTo>
                    <a:pt x="48" y="3"/>
                    <a:pt x="48" y="3"/>
                    <a:pt x="48" y="3"/>
                  </a:cubicBezTo>
                  <a:cubicBezTo>
                    <a:pt x="43" y="4"/>
                    <a:pt x="43" y="4"/>
                    <a:pt x="43" y="4"/>
                  </a:cubicBezTo>
                  <a:cubicBezTo>
                    <a:pt x="40" y="4"/>
                    <a:pt x="40" y="4"/>
                    <a:pt x="40" y="4"/>
                  </a:cubicBezTo>
                  <a:close/>
                </a:path>
              </a:pathLst>
            </a:custGeom>
            <a:solidFill>
              <a:srgbClr val="EAEAEA"/>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76" name="Freeform 37"/>
            <p:cNvSpPr/>
            <p:nvPr/>
          </p:nvSpPr>
          <p:spPr bwMode="auto">
            <a:xfrm>
              <a:off x="1384733" y="1695492"/>
              <a:ext cx="17823" cy="41709"/>
            </a:xfrm>
            <a:custGeom>
              <a:avLst/>
              <a:gdLst>
                <a:gd name="T0" fmla="*/ 4 w 5"/>
                <a:gd name="T1" fmla="*/ 8 h 11"/>
                <a:gd name="T2" fmla="*/ 5 w 5"/>
                <a:gd name="T3" fmla="*/ 3 h 11"/>
                <a:gd name="T4" fmla="*/ 4 w 5"/>
                <a:gd name="T5" fmla="*/ 0 h 11"/>
                <a:gd name="T6" fmla="*/ 0 w 5"/>
                <a:gd name="T7" fmla="*/ 11 h 11"/>
                <a:gd name="T8" fmla="*/ 3 w 5"/>
                <a:gd name="T9" fmla="*/ 11 h 11"/>
                <a:gd name="T10" fmla="*/ 4 w 5"/>
                <a:gd name="T11" fmla="*/ 8 h 11"/>
              </a:gdLst>
              <a:ahLst/>
              <a:cxnLst>
                <a:cxn ang="0">
                  <a:pos x="T0" y="T1"/>
                </a:cxn>
                <a:cxn ang="0">
                  <a:pos x="T2" y="T3"/>
                </a:cxn>
                <a:cxn ang="0">
                  <a:pos x="T4" y="T5"/>
                </a:cxn>
                <a:cxn ang="0">
                  <a:pos x="T6" y="T7"/>
                </a:cxn>
                <a:cxn ang="0">
                  <a:pos x="T8" y="T9"/>
                </a:cxn>
                <a:cxn ang="0">
                  <a:pos x="T10" y="T11"/>
                </a:cxn>
              </a:cxnLst>
              <a:rect l="0" t="0" r="r" b="b"/>
              <a:pathLst>
                <a:path w="5" h="11">
                  <a:moveTo>
                    <a:pt x="4" y="8"/>
                  </a:moveTo>
                  <a:cubicBezTo>
                    <a:pt x="5" y="6"/>
                    <a:pt x="5" y="4"/>
                    <a:pt x="5" y="3"/>
                  </a:cubicBezTo>
                  <a:cubicBezTo>
                    <a:pt x="5" y="1"/>
                    <a:pt x="5" y="0"/>
                    <a:pt x="4" y="0"/>
                  </a:cubicBezTo>
                  <a:cubicBezTo>
                    <a:pt x="0" y="11"/>
                    <a:pt x="0" y="11"/>
                    <a:pt x="0" y="11"/>
                  </a:cubicBezTo>
                  <a:cubicBezTo>
                    <a:pt x="3" y="11"/>
                    <a:pt x="3" y="11"/>
                    <a:pt x="3" y="11"/>
                  </a:cubicBezTo>
                  <a:cubicBezTo>
                    <a:pt x="3" y="10"/>
                    <a:pt x="3" y="9"/>
                    <a:pt x="4" y="8"/>
                  </a:cubicBezTo>
                  <a:close/>
                </a:path>
              </a:pathLst>
            </a:custGeom>
            <a:solidFill>
              <a:srgbClr val="A56E4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77" name="Freeform 38"/>
            <p:cNvSpPr/>
            <p:nvPr/>
          </p:nvSpPr>
          <p:spPr bwMode="auto">
            <a:xfrm>
              <a:off x="1396615" y="1686555"/>
              <a:ext cx="44559" cy="50645"/>
            </a:xfrm>
            <a:custGeom>
              <a:avLst/>
              <a:gdLst>
                <a:gd name="T0" fmla="*/ 1 w 12"/>
                <a:gd name="T1" fmla="*/ 10 h 13"/>
                <a:gd name="T2" fmla="*/ 0 w 12"/>
                <a:gd name="T3" fmla="*/ 13 h 13"/>
                <a:gd name="T4" fmla="*/ 5 w 12"/>
                <a:gd name="T5" fmla="*/ 12 h 13"/>
                <a:gd name="T6" fmla="*/ 12 w 12"/>
                <a:gd name="T7" fmla="*/ 1 h 13"/>
                <a:gd name="T8" fmla="*/ 10 w 12"/>
                <a:gd name="T9" fmla="*/ 0 h 13"/>
                <a:gd name="T10" fmla="*/ 1 w 12"/>
                <a:gd name="T11" fmla="*/ 10 h 13"/>
              </a:gdLst>
              <a:ahLst/>
              <a:cxnLst>
                <a:cxn ang="0">
                  <a:pos x="T0" y="T1"/>
                </a:cxn>
                <a:cxn ang="0">
                  <a:pos x="T2" y="T3"/>
                </a:cxn>
                <a:cxn ang="0">
                  <a:pos x="T4" y="T5"/>
                </a:cxn>
                <a:cxn ang="0">
                  <a:pos x="T6" y="T7"/>
                </a:cxn>
                <a:cxn ang="0">
                  <a:pos x="T8" y="T9"/>
                </a:cxn>
                <a:cxn ang="0">
                  <a:pos x="T10" y="T11"/>
                </a:cxn>
              </a:cxnLst>
              <a:rect l="0" t="0" r="r" b="b"/>
              <a:pathLst>
                <a:path w="12" h="13">
                  <a:moveTo>
                    <a:pt x="1" y="10"/>
                  </a:moveTo>
                  <a:cubicBezTo>
                    <a:pt x="0" y="11"/>
                    <a:pt x="0" y="12"/>
                    <a:pt x="0" y="13"/>
                  </a:cubicBezTo>
                  <a:cubicBezTo>
                    <a:pt x="5" y="12"/>
                    <a:pt x="5" y="12"/>
                    <a:pt x="5" y="12"/>
                  </a:cubicBezTo>
                  <a:cubicBezTo>
                    <a:pt x="12" y="1"/>
                    <a:pt x="12" y="1"/>
                    <a:pt x="12" y="1"/>
                  </a:cubicBezTo>
                  <a:cubicBezTo>
                    <a:pt x="12" y="0"/>
                    <a:pt x="11" y="0"/>
                    <a:pt x="10" y="0"/>
                  </a:cubicBezTo>
                  <a:cubicBezTo>
                    <a:pt x="1" y="10"/>
                    <a:pt x="1" y="10"/>
                    <a:pt x="1" y="10"/>
                  </a:cubicBezTo>
                  <a:close/>
                </a:path>
              </a:pathLst>
            </a:custGeom>
            <a:solidFill>
              <a:srgbClr val="DCA56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78" name="Freeform 39"/>
            <p:cNvSpPr>
              <a:spLocks noEditPoints="1"/>
            </p:cNvSpPr>
            <p:nvPr/>
          </p:nvSpPr>
          <p:spPr bwMode="auto">
            <a:xfrm>
              <a:off x="1099560" y="1755076"/>
              <a:ext cx="145558" cy="56605"/>
            </a:xfrm>
            <a:custGeom>
              <a:avLst/>
              <a:gdLst>
                <a:gd name="T0" fmla="*/ 38 w 39"/>
                <a:gd name="T1" fmla="*/ 6 h 15"/>
                <a:gd name="T2" fmla="*/ 36 w 39"/>
                <a:gd name="T3" fmla="*/ 0 h 15"/>
                <a:gd name="T4" fmla="*/ 28 w 39"/>
                <a:gd name="T5" fmla="*/ 0 h 15"/>
                <a:gd name="T6" fmla="*/ 22 w 39"/>
                <a:gd name="T7" fmla="*/ 1 h 15"/>
                <a:gd name="T8" fmla="*/ 0 w 39"/>
                <a:gd name="T9" fmla="*/ 4 h 15"/>
                <a:gd name="T10" fmla="*/ 9 w 39"/>
                <a:gd name="T11" fmla="*/ 15 h 15"/>
                <a:gd name="T12" fmla="*/ 39 w 39"/>
                <a:gd name="T13" fmla="*/ 12 h 15"/>
                <a:gd name="T14" fmla="*/ 38 w 39"/>
                <a:gd name="T15" fmla="*/ 6 h 15"/>
                <a:gd name="T16" fmla="*/ 35 w 39"/>
                <a:gd name="T17" fmla="*/ 1 h 15"/>
                <a:gd name="T18" fmla="*/ 35 w 39"/>
                <a:gd name="T19" fmla="*/ 5 h 15"/>
                <a:gd name="T20" fmla="*/ 8 w 39"/>
                <a:gd name="T21" fmla="*/ 8 h 15"/>
                <a:gd name="T22" fmla="*/ 3 w 39"/>
                <a:gd name="T23" fmla="*/ 5 h 15"/>
                <a:gd name="T24" fmla="*/ 35 w 39"/>
                <a:gd name="T2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15">
                  <a:moveTo>
                    <a:pt x="38" y="6"/>
                  </a:moveTo>
                  <a:cubicBezTo>
                    <a:pt x="37" y="4"/>
                    <a:pt x="37" y="2"/>
                    <a:pt x="36" y="0"/>
                  </a:cubicBezTo>
                  <a:cubicBezTo>
                    <a:pt x="28" y="0"/>
                    <a:pt x="28" y="0"/>
                    <a:pt x="28" y="0"/>
                  </a:cubicBezTo>
                  <a:cubicBezTo>
                    <a:pt x="22" y="1"/>
                    <a:pt x="22" y="1"/>
                    <a:pt x="22" y="1"/>
                  </a:cubicBezTo>
                  <a:cubicBezTo>
                    <a:pt x="0" y="4"/>
                    <a:pt x="0" y="4"/>
                    <a:pt x="0" y="4"/>
                  </a:cubicBezTo>
                  <a:cubicBezTo>
                    <a:pt x="9" y="15"/>
                    <a:pt x="9" y="15"/>
                    <a:pt x="9" y="15"/>
                  </a:cubicBezTo>
                  <a:cubicBezTo>
                    <a:pt x="39" y="12"/>
                    <a:pt x="39" y="12"/>
                    <a:pt x="39" y="12"/>
                  </a:cubicBezTo>
                  <a:cubicBezTo>
                    <a:pt x="39" y="10"/>
                    <a:pt x="38" y="8"/>
                    <a:pt x="38" y="6"/>
                  </a:cubicBezTo>
                  <a:close/>
                  <a:moveTo>
                    <a:pt x="35" y="1"/>
                  </a:moveTo>
                  <a:cubicBezTo>
                    <a:pt x="35" y="5"/>
                    <a:pt x="35" y="5"/>
                    <a:pt x="35" y="5"/>
                  </a:cubicBezTo>
                  <a:cubicBezTo>
                    <a:pt x="8" y="8"/>
                    <a:pt x="8" y="8"/>
                    <a:pt x="8" y="8"/>
                  </a:cubicBezTo>
                  <a:cubicBezTo>
                    <a:pt x="3" y="5"/>
                    <a:pt x="3" y="5"/>
                    <a:pt x="3" y="5"/>
                  </a:cubicBezTo>
                  <a:cubicBezTo>
                    <a:pt x="35" y="1"/>
                    <a:pt x="35" y="1"/>
                    <a:pt x="35" y="1"/>
                  </a:cubicBezTo>
                  <a:close/>
                </a:path>
              </a:pathLst>
            </a:custGeom>
            <a:solidFill>
              <a:srgbClr val="DCA56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79" name="Freeform 40"/>
            <p:cNvSpPr/>
            <p:nvPr/>
          </p:nvSpPr>
          <p:spPr bwMode="auto">
            <a:xfrm>
              <a:off x="1111443" y="1758056"/>
              <a:ext cx="121793" cy="26812"/>
            </a:xfrm>
            <a:custGeom>
              <a:avLst/>
              <a:gdLst>
                <a:gd name="T0" fmla="*/ 76 w 76"/>
                <a:gd name="T1" fmla="*/ 10 h 17"/>
                <a:gd name="T2" fmla="*/ 76 w 76"/>
                <a:gd name="T3" fmla="*/ 0 h 17"/>
                <a:gd name="T4" fmla="*/ 0 w 76"/>
                <a:gd name="T5" fmla="*/ 10 h 17"/>
                <a:gd name="T6" fmla="*/ 12 w 76"/>
                <a:gd name="T7" fmla="*/ 17 h 17"/>
                <a:gd name="T8" fmla="*/ 76 w 76"/>
                <a:gd name="T9" fmla="*/ 10 h 17"/>
                <a:gd name="T10" fmla="*/ 76 w 76"/>
                <a:gd name="T11" fmla="*/ 10 h 17"/>
              </a:gdLst>
              <a:ahLst/>
              <a:cxnLst>
                <a:cxn ang="0">
                  <a:pos x="T0" y="T1"/>
                </a:cxn>
                <a:cxn ang="0">
                  <a:pos x="T2" y="T3"/>
                </a:cxn>
                <a:cxn ang="0">
                  <a:pos x="T4" y="T5"/>
                </a:cxn>
                <a:cxn ang="0">
                  <a:pos x="T6" y="T7"/>
                </a:cxn>
                <a:cxn ang="0">
                  <a:pos x="T8" y="T9"/>
                </a:cxn>
                <a:cxn ang="0">
                  <a:pos x="T10" y="T11"/>
                </a:cxn>
              </a:cxnLst>
              <a:rect l="0" t="0" r="r" b="b"/>
              <a:pathLst>
                <a:path w="76" h="17">
                  <a:moveTo>
                    <a:pt x="76" y="10"/>
                  </a:moveTo>
                  <a:lnTo>
                    <a:pt x="76" y="0"/>
                  </a:lnTo>
                  <a:lnTo>
                    <a:pt x="0" y="10"/>
                  </a:lnTo>
                  <a:lnTo>
                    <a:pt x="12" y="17"/>
                  </a:lnTo>
                  <a:lnTo>
                    <a:pt x="76" y="10"/>
                  </a:lnTo>
                  <a:lnTo>
                    <a:pt x="76" y="10"/>
                  </a:lnTo>
                  <a:close/>
                </a:path>
              </a:pathLst>
            </a:custGeom>
            <a:solidFill>
              <a:srgbClr val="F3DDC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80" name="Freeform 41"/>
            <p:cNvSpPr/>
            <p:nvPr/>
          </p:nvSpPr>
          <p:spPr bwMode="auto">
            <a:xfrm>
              <a:off x="1245118" y="1728264"/>
              <a:ext cx="240613" cy="47667"/>
            </a:xfrm>
            <a:custGeom>
              <a:avLst/>
              <a:gdLst>
                <a:gd name="T0" fmla="*/ 0 w 64"/>
                <a:gd name="T1" fmla="*/ 9 h 12"/>
                <a:gd name="T2" fmla="*/ 1 w 64"/>
                <a:gd name="T3" fmla="*/ 12 h 12"/>
                <a:gd name="T4" fmla="*/ 64 w 64"/>
                <a:gd name="T5" fmla="*/ 6 h 12"/>
                <a:gd name="T6" fmla="*/ 59 w 64"/>
                <a:gd name="T7" fmla="*/ 0 h 12"/>
                <a:gd name="T8" fmla="*/ 59 w 64"/>
                <a:gd name="T9" fmla="*/ 0 h 12"/>
                <a:gd name="T10" fmla="*/ 58 w 64"/>
                <a:gd name="T11" fmla="*/ 1 h 12"/>
                <a:gd name="T12" fmla="*/ 30 w 64"/>
                <a:gd name="T13" fmla="*/ 6 h 12"/>
                <a:gd name="T14" fmla="*/ 30 w 64"/>
                <a:gd name="T15" fmla="*/ 6 h 12"/>
                <a:gd name="T16" fmla="*/ 0 w 64"/>
                <a:gd name="T1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12">
                  <a:moveTo>
                    <a:pt x="0" y="9"/>
                  </a:moveTo>
                  <a:cubicBezTo>
                    <a:pt x="0" y="10"/>
                    <a:pt x="1" y="11"/>
                    <a:pt x="1" y="12"/>
                  </a:cubicBezTo>
                  <a:cubicBezTo>
                    <a:pt x="64" y="6"/>
                    <a:pt x="64" y="6"/>
                    <a:pt x="64" y="6"/>
                  </a:cubicBezTo>
                  <a:cubicBezTo>
                    <a:pt x="59" y="0"/>
                    <a:pt x="59" y="0"/>
                    <a:pt x="59" y="0"/>
                  </a:cubicBezTo>
                  <a:cubicBezTo>
                    <a:pt x="59" y="0"/>
                    <a:pt x="59" y="0"/>
                    <a:pt x="59" y="0"/>
                  </a:cubicBezTo>
                  <a:cubicBezTo>
                    <a:pt x="58" y="0"/>
                    <a:pt x="58" y="0"/>
                    <a:pt x="58" y="1"/>
                  </a:cubicBezTo>
                  <a:cubicBezTo>
                    <a:pt x="30" y="6"/>
                    <a:pt x="30" y="6"/>
                    <a:pt x="30" y="6"/>
                  </a:cubicBezTo>
                  <a:cubicBezTo>
                    <a:pt x="30" y="6"/>
                    <a:pt x="30" y="6"/>
                    <a:pt x="30" y="6"/>
                  </a:cubicBezTo>
                  <a:cubicBezTo>
                    <a:pt x="0" y="9"/>
                    <a:pt x="0" y="9"/>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81" name="Freeform 42"/>
            <p:cNvSpPr>
              <a:spLocks noEditPoints="1"/>
            </p:cNvSpPr>
            <p:nvPr/>
          </p:nvSpPr>
          <p:spPr bwMode="auto">
            <a:xfrm>
              <a:off x="814388" y="1510783"/>
              <a:ext cx="528757" cy="452836"/>
            </a:xfrm>
            <a:custGeom>
              <a:avLst/>
              <a:gdLst>
                <a:gd name="T0" fmla="*/ 112 w 141"/>
                <a:gd name="T1" fmla="*/ 92 h 120"/>
                <a:gd name="T2" fmla="*/ 110 w 141"/>
                <a:gd name="T3" fmla="*/ 92 h 120"/>
                <a:gd name="T4" fmla="*/ 95 w 141"/>
                <a:gd name="T5" fmla="*/ 92 h 120"/>
                <a:gd name="T6" fmla="*/ 79 w 141"/>
                <a:gd name="T7" fmla="*/ 88 h 120"/>
                <a:gd name="T8" fmla="*/ 12 w 141"/>
                <a:gd name="T9" fmla="*/ 0 h 120"/>
                <a:gd name="T10" fmla="*/ 23 w 141"/>
                <a:gd name="T11" fmla="*/ 102 h 120"/>
                <a:gd name="T12" fmla="*/ 141 w 141"/>
                <a:gd name="T13" fmla="*/ 101 h 120"/>
                <a:gd name="T14" fmla="*/ 112 w 141"/>
                <a:gd name="T15" fmla="*/ 92 h 120"/>
                <a:gd name="T16" fmla="*/ 12 w 141"/>
                <a:gd name="T17" fmla="*/ 3 h 120"/>
                <a:gd name="T18" fmla="*/ 16 w 141"/>
                <a:gd name="T19" fmla="*/ 8 h 120"/>
                <a:gd name="T20" fmla="*/ 31 w 141"/>
                <a:gd name="T21" fmla="*/ 103 h 120"/>
                <a:gd name="T22" fmla="*/ 25 w 141"/>
                <a:gd name="T23" fmla="*/ 100 h 120"/>
                <a:gd name="T24" fmla="*/ 12 w 141"/>
                <a:gd name="T25" fmla="*/ 3 h 120"/>
                <a:gd name="T26" fmla="*/ 95 w 141"/>
                <a:gd name="T27" fmla="*/ 94 h 120"/>
                <a:gd name="T28" fmla="*/ 95 w 141"/>
                <a:gd name="T29" fmla="*/ 94 h 120"/>
                <a:gd name="T30" fmla="*/ 109 w 141"/>
                <a:gd name="T31" fmla="*/ 94 h 120"/>
                <a:gd name="T32" fmla="*/ 122 w 141"/>
                <a:gd name="T33" fmla="*/ 98 h 120"/>
                <a:gd name="T34" fmla="*/ 75 w 141"/>
                <a:gd name="T35" fmla="*/ 94 h 120"/>
                <a:gd name="T36" fmla="*/ 75 w 141"/>
                <a:gd name="T37" fmla="*/ 87 h 120"/>
                <a:gd name="T38" fmla="*/ 77 w 141"/>
                <a:gd name="T39" fmla="*/ 89 h 120"/>
                <a:gd name="T40" fmla="*/ 79 w 141"/>
                <a:gd name="T41" fmla="*/ 90 h 120"/>
                <a:gd name="T42" fmla="*/ 95 w 141"/>
                <a:gd name="T43" fmla="*/ 9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1" h="120">
                  <a:moveTo>
                    <a:pt x="112" y="92"/>
                  </a:moveTo>
                  <a:cubicBezTo>
                    <a:pt x="110" y="92"/>
                    <a:pt x="110" y="92"/>
                    <a:pt x="110" y="92"/>
                  </a:cubicBezTo>
                  <a:cubicBezTo>
                    <a:pt x="95" y="92"/>
                    <a:pt x="95" y="92"/>
                    <a:pt x="95" y="92"/>
                  </a:cubicBezTo>
                  <a:cubicBezTo>
                    <a:pt x="79" y="88"/>
                    <a:pt x="79" y="88"/>
                    <a:pt x="79" y="88"/>
                  </a:cubicBezTo>
                  <a:cubicBezTo>
                    <a:pt x="60" y="58"/>
                    <a:pt x="38" y="29"/>
                    <a:pt x="12" y="0"/>
                  </a:cubicBezTo>
                  <a:cubicBezTo>
                    <a:pt x="0" y="19"/>
                    <a:pt x="4" y="54"/>
                    <a:pt x="23" y="102"/>
                  </a:cubicBezTo>
                  <a:cubicBezTo>
                    <a:pt x="63" y="120"/>
                    <a:pt x="102" y="120"/>
                    <a:pt x="141" y="101"/>
                  </a:cubicBezTo>
                  <a:cubicBezTo>
                    <a:pt x="112" y="92"/>
                    <a:pt x="112" y="92"/>
                    <a:pt x="112" y="92"/>
                  </a:cubicBezTo>
                  <a:close/>
                  <a:moveTo>
                    <a:pt x="12" y="3"/>
                  </a:moveTo>
                  <a:cubicBezTo>
                    <a:pt x="13" y="5"/>
                    <a:pt x="15" y="6"/>
                    <a:pt x="16" y="8"/>
                  </a:cubicBezTo>
                  <a:cubicBezTo>
                    <a:pt x="9" y="32"/>
                    <a:pt x="14" y="64"/>
                    <a:pt x="31" y="103"/>
                  </a:cubicBezTo>
                  <a:cubicBezTo>
                    <a:pt x="29" y="102"/>
                    <a:pt x="27" y="101"/>
                    <a:pt x="25" y="100"/>
                  </a:cubicBezTo>
                  <a:cubicBezTo>
                    <a:pt x="7" y="55"/>
                    <a:pt x="3" y="23"/>
                    <a:pt x="12" y="3"/>
                  </a:cubicBezTo>
                  <a:close/>
                  <a:moveTo>
                    <a:pt x="95" y="94"/>
                  </a:moveTo>
                  <a:cubicBezTo>
                    <a:pt x="95" y="94"/>
                    <a:pt x="95" y="94"/>
                    <a:pt x="95" y="94"/>
                  </a:cubicBezTo>
                  <a:cubicBezTo>
                    <a:pt x="109" y="94"/>
                    <a:pt x="109" y="94"/>
                    <a:pt x="109" y="94"/>
                  </a:cubicBezTo>
                  <a:cubicBezTo>
                    <a:pt x="122" y="98"/>
                    <a:pt x="122" y="98"/>
                    <a:pt x="122" y="98"/>
                  </a:cubicBezTo>
                  <a:cubicBezTo>
                    <a:pt x="75" y="94"/>
                    <a:pt x="75" y="94"/>
                    <a:pt x="75" y="94"/>
                  </a:cubicBezTo>
                  <a:cubicBezTo>
                    <a:pt x="75" y="87"/>
                    <a:pt x="75" y="87"/>
                    <a:pt x="75" y="87"/>
                  </a:cubicBezTo>
                  <a:cubicBezTo>
                    <a:pt x="76" y="88"/>
                    <a:pt x="77" y="88"/>
                    <a:pt x="77" y="89"/>
                  </a:cubicBezTo>
                  <a:cubicBezTo>
                    <a:pt x="77" y="90"/>
                    <a:pt x="78" y="90"/>
                    <a:pt x="79" y="90"/>
                  </a:cubicBezTo>
                  <a:cubicBezTo>
                    <a:pt x="95" y="94"/>
                    <a:pt x="95" y="94"/>
                    <a:pt x="95" y="94"/>
                  </a:cubicBezTo>
                  <a:close/>
                </a:path>
              </a:pathLst>
            </a:custGeom>
            <a:solidFill>
              <a:srgbClr val="EAEAEA"/>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82" name="Freeform 43"/>
            <p:cNvSpPr/>
            <p:nvPr/>
          </p:nvSpPr>
          <p:spPr bwMode="auto">
            <a:xfrm>
              <a:off x="826270" y="1522699"/>
              <a:ext cx="106940" cy="375377"/>
            </a:xfrm>
            <a:custGeom>
              <a:avLst/>
              <a:gdLst>
                <a:gd name="T0" fmla="*/ 13 w 28"/>
                <a:gd name="T1" fmla="*/ 5 h 100"/>
                <a:gd name="T2" fmla="*/ 9 w 28"/>
                <a:gd name="T3" fmla="*/ 0 h 100"/>
                <a:gd name="T4" fmla="*/ 22 w 28"/>
                <a:gd name="T5" fmla="*/ 97 h 100"/>
                <a:gd name="T6" fmla="*/ 28 w 28"/>
                <a:gd name="T7" fmla="*/ 100 h 100"/>
                <a:gd name="T8" fmla="*/ 13 w 28"/>
                <a:gd name="T9" fmla="*/ 5 h 100"/>
              </a:gdLst>
              <a:ahLst/>
              <a:cxnLst>
                <a:cxn ang="0">
                  <a:pos x="T0" y="T1"/>
                </a:cxn>
                <a:cxn ang="0">
                  <a:pos x="T2" y="T3"/>
                </a:cxn>
                <a:cxn ang="0">
                  <a:pos x="T4" y="T5"/>
                </a:cxn>
                <a:cxn ang="0">
                  <a:pos x="T6" y="T7"/>
                </a:cxn>
                <a:cxn ang="0">
                  <a:pos x="T8" y="T9"/>
                </a:cxn>
              </a:cxnLst>
              <a:rect l="0" t="0" r="r" b="b"/>
              <a:pathLst>
                <a:path w="28" h="100">
                  <a:moveTo>
                    <a:pt x="13" y="5"/>
                  </a:moveTo>
                  <a:cubicBezTo>
                    <a:pt x="12" y="3"/>
                    <a:pt x="10" y="2"/>
                    <a:pt x="9" y="0"/>
                  </a:cubicBezTo>
                  <a:cubicBezTo>
                    <a:pt x="0" y="20"/>
                    <a:pt x="4" y="52"/>
                    <a:pt x="22" y="97"/>
                  </a:cubicBezTo>
                  <a:cubicBezTo>
                    <a:pt x="24" y="98"/>
                    <a:pt x="26" y="99"/>
                    <a:pt x="28" y="100"/>
                  </a:cubicBezTo>
                  <a:cubicBezTo>
                    <a:pt x="11" y="61"/>
                    <a:pt x="6" y="29"/>
                    <a:pt x="13"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83" name="Freeform 44"/>
            <p:cNvSpPr/>
            <p:nvPr/>
          </p:nvSpPr>
          <p:spPr bwMode="auto">
            <a:xfrm>
              <a:off x="1096591" y="1838493"/>
              <a:ext cx="175261" cy="41709"/>
            </a:xfrm>
            <a:custGeom>
              <a:avLst/>
              <a:gdLst>
                <a:gd name="T0" fmla="*/ 20 w 47"/>
                <a:gd name="T1" fmla="*/ 7 h 11"/>
                <a:gd name="T2" fmla="*/ 20 w 47"/>
                <a:gd name="T3" fmla="*/ 7 h 11"/>
                <a:gd name="T4" fmla="*/ 4 w 47"/>
                <a:gd name="T5" fmla="*/ 3 h 11"/>
                <a:gd name="T6" fmla="*/ 2 w 47"/>
                <a:gd name="T7" fmla="*/ 2 h 11"/>
                <a:gd name="T8" fmla="*/ 0 w 47"/>
                <a:gd name="T9" fmla="*/ 0 h 11"/>
                <a:gd name="T10" fmla="*/ 0 w 47"/>
                <a:gd name="T11" fmla="*/ 7 h 11"/>
                <a:gd name="T12" fmla="*/ 47 w 47"/>
                <a:gd name="T13" fmla="*/ 11 h 11"/>
                <a:gd name="T14" fmla="*/ 34 w 47"/>
                <a:gd name="T15" fmla="*/ 7 h 11"/>
                <a:gd name="T16" fmla="*/ 20 w 47"/>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1">
                  <a:moveTo>
                    <a:pt x="20" y="7"/>
                  </a:moveTo>
                  <a:cubicBezTo>
                    <a:pt x="20" y="7"/>
                    <a:pt x="20" y="7"/>
                    <a:pt x="20" y="7"/>
                  </a:cubicBezTo>
                  <a:cubicBezTo>
                    <a:pt x="4" y="3"/>
                    <a:pt x="4" y="3"/>
                    <a:pt x="4" y="3"/>
                  </a:cubicBezTo>
                  <a:cubicBezTo>
                    <a:pt x="3" y="3"/>
                    <a:pt x="2" y="3"/>
                    <a:pt x="2" y="2"/>
                  </a:cubicBezTo>
                  <a:cubicBezTo>
                    <a:pt x="2" y="1"/>
                    <a:pt x="1" y="1"/>
                    <a:pt x="0" y="0"/>
                  </a:cubicBezTo>
                  <a:cubicBezTo>
                    <a:pt x="0" y="7"/>
                    <a:pt x="0" y="7"/>
                    <a:pt x="0" y="7"/>
                  </a:cubicBezTo>
                  <a:cubicBezTo>
                    <a:pt x="47" y="11"/>
                    <a:pt x="47" y="11"/>
                    <a:pt x="47" y="11"/>
                  </a:cubicBezTo>
                  <a:cubicBezTo>
                    <a:pt x="34" y="7"/>
                    <a:pt x="34" y="7"/>
                    <a:pt x="34" y="7"/>
                  </a:cubicBezTo>
                  <a:cubicBezTo>
                    <a:pt x="20" y="7"/>
                    <a:pt x="20" y="7"/>
                    <a:pt x="2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84" name="Freeform 45"/>
            <p:cNvSpPr/>
            <p:nvPr/>
          </p:nvSpPr>
          <p:spPr bwMode="auto">
            <a:xfrm>
              <a:off x="1132237" y="1799764"/>
              <a:ext cx="112881" cy="56604"/>
            </a:xfrm>
            <a:custGeom>
              <a:avLst/>
              <a:gdLst>
                <a:gd name="T0" fmla="*/ 25 w 30"/>
                <a:gd name="T1" fmla="*/ 15 h 15"/>
                <a:gd name="T2" fmla="*/ 27 w 30"/>
                <a:gd name="T3" fmla="*/ 15 h 15"/>
                <a:gd name="T4" fmla="*/ 30 w 30"/>
                <a:gd name="T5" fmla="*/ 0 h 15"/>
                <a:gd name="T6" fmla="*/ 0 w 30"/>
                <a:gd name="T7" fmla="*/ 3 h 15"/>
                <a:gd name="T8" fmla="*/ 10 w 30"/>
                <a:gd name="T9" fmla="*/ 15 h 15"/>
                <a:gd name="T10" fmla="*/ 25 w 30"/>
                <a:gd name="T11" fmla="*/ 15 h 15"/>
              </a:gdLst>
              <a:ahLst/>
              <a:cxnLst>
                <a:cxn ang="0">
                  <a:pos x="T0" y="T1"/>
                </a:cxn>
                <a:cxn ang="0">
                  <a:pos x="T2" y="T3"/>
                </a:cxn>
                <a:cxn ang="0">
                  <a:pos x="T4" y="T5"/>
                </a:cxn>
                <a:cxn ang="0">
                  <a:pos x="T6" y="T7"/>
                </a:cxn>
                <a:cxn ang="0">
                  <a:pos x="T8" y="T9"/>
                </a:cxn>
                <a:cxn ang="0">
                  <a:pos x="T10" y="T11"/>
                </a:cxn>
              </a:cxnLst>
              <a:rect l="0" t="0" r="r" b="b"/>
              <a:pathLst>
                <a:path w="30" h="15">
                  <a:moveTo>
                    <a:pt x="25" y="15"/>
                  </a:moveTo>
                  <a:cubicBezTo>
                    <a:pt x="27" y="15"/>
                    <a:pt x="27" y="15"/>
                    <a:pt x="27" y="15"/>
                  </a:cubicBezTo>
                  <a:cubicBezTo>
                    <a:pt x="29" y="10"/>
                    <a:pt x="30" y="5"/>
                    <a:pt x="30" y="0"/>
                  </a:cubicBezTo>
                  <a:cubicBezTo>
                    <a:pt x="0" y="3"/>
                    <a:pt x="0" y="3"/>
                    <a:pt x="0" y="3"/>
                  </a:cubicBezTo>
                  <a:cubicBezTo>
                    <a:pt x="10" y="15"/>
                    <a:pt x="10" y="15"/>
                    <a:pt x="10" y="15"/>
                  </a:cubicBezTo>
                  <a:cubicBezTo>
                    <a:pt x="25" y="15"/>
                    <a:pt x="25" y="15"/>
                    <a:pt x="25" y="15"/>
                  </a:cubicBezTo>
                  <a:close/>
                </a:path>
              </a:pathLst>
            </a:custGeom>
            <a:solidFill>
              <a:srgbClr val="A56E4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85" name="Freeform 46"/>
            <p:cNvSpPr/>
            <p:nvPr/>
          </p:nvSpPr>
          <p:spPr bwMode="auto">
            <a:xfrm>
              <a:off x="1387704" y="1901057"/>
              <a:ext cx="32675" cy="29792"/>
            </a:xfrm>
            <a:custGeom>
              <a:avLst/>
              <a:gdLst>
                <a:gd name="T0" fmla="*/ 19 w 19"/>
                <a:gd name="T1" fmla="*/ 7 h 19"/>
                <a:gd name="T2" fmla="*/ 0 w 19"/>
                <a:gd name="T3" fmla="*/ 0 h 19"/>
                <a:gd name="T4" fmla="*/ 7 w 19"/>
                <a:gd name="T5" fmla="*/ 19 h 19"/>
                <a:gd name="T6" fmla="*/ 19 w 19"/>
                <a:gd name="T7" fmla="*/ 7 h 19"/>
                <a:gd name="T8" fmla="*/ 19 w 19"/>
                <a:gd name="T9" fmla="*/ 7 h 19"/>
              </a:gdLst>
              <a:ahLst/>
              <a:cxnLst>
                <a:cxn ang="0">
                  <a:pos x="T0" y="T1"/>
                </a:cxn>
                <a:cxn ang="0">
                  <a:pos x="T2" y="T3"/>
                </a:cxn>
                <a:cxn ang="0">
                  <a:pos x="T4" y="T5"/>
                </a:cxn>
                <a:cxn ang="0">
                  <a:pos x="T6" y="T7"/>
                </a:cxn>
                <a:cxn ang="0">
                  <a:pos x="T8" y="T9"/>
                </a:cxn>
              </a:cxnLst>
              <a:rect l="0" t="0" r="r" b="b"/>
              <a:pathLst>
                <a:path w="19" h="19">
                  <a:moveTo>
                    <a:pt x="19" y="7"/>
                  </a:moveTo>
                  <a:lnTo>
                    <a:pt x="0" y="0"/>
                  </a:lnTo>
                  <a:lnTo>
                    <a:pt x="7" y="19"/>
                  </a:lnTo>
                  <a:lnTo>
                    <a:pt x="19" y="7"/>
                  </a:lnTo>
                  <a:lnTo>
                    <a:pt x="19" y="7"/>
                  </a:lnTo>
                  <a:close/>
                </a:path>
              </a:pathLst>
            </a:custGeom>
            <a:solidFill>
              <a:srgbClr val="A56E4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86" name="Freeform 47"/>
            <p:cNvSpPr>
              <a:spLocks noEditPoints="1"/>
            </p:cNvSpPr>
            <p:nvPr/>
          </p:nvSpPr>
          <p:spPr bwMode="auto">
            <a:xfrm>
              <a:off x="912417" y="1954682"/>
              <a:ext cx="326760" cy="122146"/>
            </a:xfrm>
            <a:custGeom>
              <a:avLst/>
              <a:gdLst>
                <a:gd name="T0" fmla="*/ 10 w 87"/>
                <a:gd name="T1" fmla="*/ 5 h 33"/>
                <a:gd name="T2" fmla="*/ 5 w 87"/>
                <a:gd name="T3" fmla="*/ 0 h 33"/>
                <a:gd name="T4" fmla="*/ 9 w 87"/>
                <a:gd name="T5" fmla="*/ 33 h 33"/>
                <a:gd name="T6" fmla="*/ 14 w 87"/>
                <a:gd name="T7" fmla="*/ 31 h 33"/>
                <a:gd name="T8" fmla="*/ 15 w 87"/>
                <a:gd name="T9" fmla="*/ 29 h 33"/>
                <a:gd name="T10" fmla="*/ 36 w 87"/>
                <a:gd name="T11" fmla="*/ 28 h 33"/>
                <a:gd name="T12" fmla="*/ 87 w 87"/>
                <a:gd name="T13" fmla="*/ 33 h 33"/>
                <a:gd name="T14" fmla="*/ 83 w 87"/>
                <a:gd name="T15" fmla="*/ 17 h 33"/>
                <a:gd name="T16" fmla="*/ 20 w 87"/>
                <a:gd name="T17" fmla="*/ 12 h 33"/>
                <a:gd name="T18" fmla="*/ 10 w 87"/>
                <a:gd name="T19" fmla="*/ 5 h 33"/>
                <a:gd name="T20" fmla="*/ 6 w 87"/>
                <a:gd name="T21" fmla="*/ 4 h 33"/>
                <a:gd name="T22" fmla="*/ 10 w 87"/>
                <a:gd name="T23" fmla="*/ 8 h 33"/>
                <a:gd name="T24" fmla="*/ 14 w 87"/>
                <a:gd name="T25" fmla="*/ 26 h 33"/>
                <a:gd name="T26" fmla="*/ 13 w 87"/>
                <a:gd name="T27" fmla="*/ 27 h 33"/>
                <a:gd name="T28" fmla="*/ 12 w 87"/>
                <a:gd name="T29" fmla="*/ 30 h 33"/>
                <a:gd name="T30" fmla="*/ 10 w 87"/>
                <a:gd name="T31" fmla="*/ 30 h 33"/>
                <a:gd name="T32" fmla="*/ 6 w 87"/>
                <a:gd name="T33" fmla="*/ 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 h="33">
                  <a:moveTo>
                    <a:pt x="10" y="5"/>
                  </a:moveTo>
                  <a:cubicBezTo>
                    <a:pt x="8" y="3"/>
                    <a:pt x="6" y="2"/>
                    <a:pt x="5" y="0"/>
                  </a:cubicBezTo>
                  <a:cubicBezTo>
                    <a:pt x="0" y="12"/>
                    <a:pt x="1" y="23"/>
                    <a:pt x="9" y="33"/>
                  </a:cubicBezTo>
                  <a:cubicBezTo>
                    <a:pt x="14" y="31"/>
                    <a:pt x="14" y="31"/>
                    <a:pt x="14" y="31"/>
                  </a:cubicBezTo>
                  <a:cubicBezTo>
                    <a:pt x="14" y="30"/>
                    <a:pt x="14" y="29"/>
                    <a:pt x="15" y="29"/>
                  </a:cubicBezTo>
                  <a:cubicBezTo>
                    <a:pt x="17" y="27"/>
                    <a:pt x="24" y="27"/>
                    <a:pt x="36" y="28"/>
                  </a:cubicBezTo>
                  <a:cubicBezTo>
                    <a:pt x="87" y="33"/>
                    <a:pt x="87" y="33"/>
                    <a:pt x="87" y="33"/>
                  </a:cubicBezTo>
                  <a:cubicBezTo>
                    <a:pt x="83" y="17"/>
                    <a:pt x="83" y="17"/>
                    <a:pt x="83" y="17"/>
                  </a:cubicBezTo>
                  <a:cubicBezTo>
                    <a:pt x="63" y="21"/>
                    <a:pt x="42" y="19"/>
                    <a:pt x="20" y="12"/>
                  </a:cubicBezTo>
                  <a:cubicBezTo>
                    <a:pt x="16" y="10"/>
                    <a:pt x="13" y="7"/>
                    <a:pt x="10" y="5"/>
                  </a:cubicBezTo>
                  <a:close/>
                  <a:moveTo>
                    <a:pt x="6" y="4"/>
                  </a:moveTo>
                  <a:cubicBezTo>
                    <a:pt x="7" y="6"/>
                    <a:pt x="9" y="7"/>
                    <a:pt x="10" y="8"/>
                  </a:cubicBezTo>
                  <a:cubicBezTo>
                    <a:pt x="9" y="15"/>
                    <a:pt x="10" y="21"/>
                    <a:pt x="14" y="26"/>
                  </a:cubicBezTo>
                  <a:cubicBezTo>
                    <a:pt x="14" y="27"/>
                    <a:pt x="14" y="27"/>
                    <a:pt x="13" y="27"/>
                  </a:cubicBezTo>
                  <a:cubicBezTo>
                    <a:pt x="12" y="28"/>
                    <a:pt x="12" y="29"/>
                    <a:pt x="12" y="30"/>
                  </a:cubicBezTo>
                  <a:cubicBezTo>
                    <a:pt x="10" y="30"/>
                    <a:pt x="10" y="30"/>
                    <a:pt x="10" y="30"/>
                  </a:cubicBezTo>
                  <a:cubicBezTo>
                    <a:pt x="4" y="22"/>
                    <a:pt x="3" y="13"/>
                    <a:pt x="6" y="4"/>
                  </a:cubicBezTo>
                  <a:close/>
                </a:path>
              </a:pathLst>
            </a:custGeom>
            <a:solidFill>
              <a:srgbClr val="EAEAEA"/>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87" name="Freeform 48"/>
            <p:cNvSpPr/>
            <p:nvPr/>
          </p:nvSpPr>
          <p:spPr bwMode="auto">
            <a:xfrm>
              <a:off x="924299" y="1969577"/>
              <a:ext cx="41588" cy="98314"/>
            </a:xfrm>
            <a:custGeom>
              <a:avLst/>
              <a:gdLst>
                <a:gd name="T0" fmla="*/ 7 w 11"/>
                <a:gd name="T1" fmla="*/ 4 h 26"/>
                <a:gd name="T2" fmla="*/ 3 w 11"/>
                <a:gd name="T3" fmla="*/ 0 h 26"/>
                <a:gd name="T4" fmla="*/ 7 w 11"/>
                <a:gd name="T5" fmla="*/ 26 h 26"/>
                <a:gd name="T6" fmla="*/ 9 w 11"/>
                <a:gd name="T7" fmla="*/ 26 h 26"/>
                <a:gd name="T8" fmla="*/ 10 w 11"/>
                <a:gd name="T9" fmla="*/ 23 h 26"/>
                <a:gd name="T10" fmla="*/ 11 w 11"/>
                <a:gd name="T11" fmla="*/ 22 h 26"/>
                <a:gd name="T12" fmla="*/ 7 w 11"/>
                <a:gd name="T13" fmla="*/ 4 h 26"/>
              </a:gdLst>
              <a:ahLst/>
              <a:cxnLst>
                <a:cxn ang="0">
                  <a:pos x="T0" y="T1"/>
                </a:cxn>
                <a:cxn ang="0">
                  <a:pos x="T2" y="T3"/>
                </a:cxn>
                <a:cxn ang="0">
                  <a:pos x="T4" y="T5"/>
                </a:cxn>
                <a:cxn ang="0">
                  <a:pos x="T6" y="T7"/>
                </a:cxn>
                <a:cxn ang="0">
                  <a:pos x="T8" y="T9"/>
                </a:cxn>
                <a:cxn ang="0">
                  <a:pos x="T10" y="T11"/>
                </a:cxn>
                <a:cxn ang="0">
                  <a:pos x="T12" y="T13"/>
                </a:cxn>
              </a:cxnLst>
              <a:rect l="0" t="0" r="r" b="b"/>
              <a:pathLst>
                <a:path w="11" h="26">
                  <a:moveTo>
                    <a:pt x="7" y="4"/>
                  </a:moveTo>
                  <a:cubicBezTo>
                    <a:pt x="6" y="3"/>
                    <a:pt x="4" y="2"/>
                    <a:pt x="3" y="0"/>
                  </a:cubicBezTo>
                  <a:cubicBezTo>
                    <a:pt x="0" y="9"/>
                    <a:pt x="1" y="18"/>
                    <a:pt x="7" y="26"/>
                  </a:cubicBezTo>
                  <a:cubicBezTo>
                    <a:pt x="9" y="26"/>
                    <a:pt x="9" y="26"/>
                    <a:pt x="9" y="26"/>
                  </a:cubicBezTo>
                  <a:cubicBezTo>
                    <a:pt x="9" y="25"/>
                    <a:pt x="9" y="24"/>
                    <a:pt x="10" y="23"/>
                  </a:cubicBezTo>
                  <a:cubicBezTo>
                    <a:pt x="11" y="23"/>
                    <a:pt x="11" y="23"/>
                    <a:pt x="11" y="22"/>
                  </a:cubicBezTo>
                  <a:cubicBezTo>
                    <a:pt x="7" y="17"/>
                    <a:pt x="6" y="11"/>
                    <a:pt x="7"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88" name="Freeform 49"/>
            <p:cNvSpPr/>
            <p:nvPr/>
          </p:nvSpPr>
          <p:spPr bwMode="auto">
            <a:xfrm>
              <a:off x="965887" y="2055974"/>
              <a:ext cx="300024" cy="74479"/>
            </a:xfrm>
            <a:custGeom>
              <a:avLst/>
              <a:gdLst>
                <a:gd name="T0" fmla="*/ 1 w 80"/>
                <a:gd name="T1" fmla="*/ 2 h 20"/>
                <a:gd name="T2" fmla="*/ 0 w 80"/>
                <a:gd name="T3" fmla="*/ 4 h 20"/>
                <a:gd name="T4" fmla="*/ 1 w 80"/>
                <a:gd name="T5" fmla="*/ 4 h 20"/>
                <a:gd name="T6" fmla="*/ 80 w 80"/>
                <a:gd name="T7" fmla="*/ 20 h 20"/>
                <a:gd name="T8" fmla="*/ 74 w 80"/>
                <a:gd name="T9" fmla="*/ 12 h 20"/>
                <a:gd name="T10" fmla="*/ 73 w 80"/>
                <a:gd name="T11" fmla="*/ 6 h 20"/>
                <a:gd name="T12" fmla="*/ 22 w 80"/>
                <a:gd name="T13" fmla="*/ 1 h 20"/>
                <a:gd name="T14" fmla="*/ 1 w 80"/>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20">
                  <a:moveTo>
                    <a:pt x="1" y="2"/>
                  </a:moveTo>
                  <a:cubicBezTo>
                    <a:pt x="0" y="2"/>
                    <a:pt x="0" y="3"/>
                    <a:pt x="0" y="4"/>
                  </a:cubicBezTo>
                  <a:cubicBezTo>
                    <a:pt x="0" y="4"/>
                    <a:pt x="1" y="4"/>
                    <a:pt x="1" y="4"/>
                  </a:cubicBezTo>
                  <a:cubicBezTo>
                    <a:pt x="33" y="12"/>
                    <a:pt x="60" y="18"/>
                    <a:pt x="80" y="20"/>
                  </a:cubicBezTo>
                  <a:cubicBezTo>
                    <a:pt x="74" y="12"/>
                    <a:pt x="74" y="12"/>
                    <a:pt x="74" y="12"/>
                  </a:cubicBezTo>
                  <a:cubicBezTo>
                    <a:pt x="73" y="6"/>
                    <a:pt x="73" y="6"/>
                    <a:pt x="73" y="6"/>
                  </a:cubicBezTo>
                  <a:cubicBezTo>
                    <a:pt x="22" y="1"/>
                    <a:pt x="22" y="1"/>
                    <a:pt x="22" y="1"/>
                  </a:cubicBezTo>
                  <a:cubicBezTo>
                    <a:pt x="10" y="0"/>
                    <a:pt x="3" y="0"/>
                    <a:pt x="1" y="2"/>
                  </a:cubicBezTo>
                  <a:close/>
                </a:path>
              </a:pathLst>
            </a:custGeom>
            <a:solidFill>
              <a:srgbClr val="663300"/>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89" name="Freeform 50"/>
            <p:cNvSpPr/>
            <p:nvPr/>
          </p:nvSpPr>
          <p:spPr bwMode="auto">
            <a:xfrm>
              <a:off x="945092" y="2070869"/>
              <a:ext cx="439641" cy="1447884"/>
            </a:xfrm>
            <a:custGeom>
              <a:avLst/>
              <a:gdLst>
                <a:gd name="T0" fmla="*/ 5 w 117"/>
                <a:gd name="T1" fmla="*/ 0 h 386"/>
                <a:gd name="T2" fmla="*/ 0 w 117"/>
                <a:gd name="T3" fmla="*/ 2 h 386"/>
                <a:gd name="T4" fmla="*/ 107 w 117"/>
                <a:gd name="T5" fmla="*/ 37 h 386"/>
                <a:gd name="T6" fmla="*/ 107 w 117"/>
                <a:gd name="T7" fmla="*/ 114 h 386"/>
                <a:gd name="T8" fmla="*/ 80 w 117"/>
                <a:gd name="T9" fmla="*/ 232 h 386"/>
                <a:gd name="T10" fmla="*/ 80 w 117"/>
                <a:gd name="T11" fmla="*/ 340 h 386"/>
                <a:gd name="T12" fmla="*/ 58 w 117"/>
                <a:gd name="T13" fmla="*/ 363 h 386"/>
                <a:gd name="T14" fmla="*/ 71 w 117"/>
                <a:gd name="T15" fmla="*/ 371 h 386"/>
                <a:gd name="T16" fmla="*/ 40 w 117"/>
                <a:gd name="T17" fmla="*/ 386 h 386"/>
                <a:gd name="T18" fmla="*/ 106 w 117"/>
                <a:gd name="T19" fmla="*/ 375 h 386"/>
                <a:gd name="T20" fmla="*/ 108 w 117"/>
                <a:gd name="T21" fmla="*/ 375 h 386"/>
                <a:gd name="T22" fmla="*/ 87 w 117"/>
                <a:gd name="T23" fmla="*/ 359 h 386"/>
                <a:gd name="T24" fmla="*/ 98 w 117"/>
                <a:gd name="T25" fmla="*/ 352 h 386"/>
                <a:gd name="T26" fmla="*/ 108 w 117"/>
                <a:gd name="T27" fmla="*/ 190 h 386"/>
                <a:gd name="T28" fmla="*/ 117 w 117"/>
                <a:gd name="T29" fmla="*/ 120 h 386"/>
                <a:gd name="T30" fmla="*/ 115 w 117"/>
                <a:gd name="T31" fmla="*/ 14 h 386"/>
                <a:gd name="T32" fmla="*/ 103 w 117"/>
                <a:gd name="T33" fmla="*/ 17 h 386"/>
                <a:gd name="T34" fmla="*/ 98 w 117"/>
                <a:gd name="T35" fmla="*/ 31 h 386"/>
                <a:gd name="T36" fmla="*/ 91 w 117"/>
                <a:gd name="T37" fmla="*/ 24 h 386"/>
                <a:gd name="T38" fmla="*/ 85 w 117"/>
                <a:gd name="T39" fmla="*/ 16 h 386"/>
                <a:gd name="T40" fmla="*/ 6 w 117"/>
                <a:gd name="T41" fmla="*/ 0 h 386"/>
                <a:gd name="T42" fmla="*/ 5 w 117"/>
                <a:gd name="T43"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 h="386">
                  <a:moveTo>
                    <a:pt x="5" y="0"/>
                  </a:moveTo>
                  <a:cubicBezTo>
                    <a:pt x="0" y="2"/>
                    <a:pt x="0" y="2"/>
                    <a:pt x="0" y="2"/>
                  </a:cubicBezTo>
                  <a:cubicBezTo>
                    <a:pt x="107" y="37"/>
                    <a:pt x="107" y="37"/>
                    <a:pt x="107" y="37"/>
                  </a:cubicBezTo>
                  <a:cubicBezTo>
                    <a:pt x="107" y="114"/>
                    <a:pt x="107" y="114"/>
                    <a:pt x="107" y="114"/>
                  </a:cubicBezTo>
                  <a:cubicBezTo>
                    <a:pt x="80" y="232"/>
                    <a:pt x="80" y="232"/>
                    <a:pt x="80" y="232"/>
                  </a:cubicBezTo>
                  <a:cubicBezTo>
                    <a:pt x="80" y="340"/>
                    <a:pt x="80" y="340"/>
                    <a:pt x="80" y="340"/>
                  </a:cubicBezTo>
                  <a:cubicBezTo>
                    <a:pt x="58" y="363"/>
                    <a:pt x="58" y="363"/>
                    <a:pt x="58" y="363"/>
                  </a:cubicBezTo>
                  <a:cubicBezTo>
                    <a:pt x="71" y="371"/>
                    <a:pt x="71" y="371"/>
                    <a:pt x="71" y="371"/>
                  </a:cubicBezTo>
                  <a:cubicBezTo>
                    <a:pt x="40" y="386"/>
                    <a:pt x="40" y="386"/>
                    <a:pt x="40" y="386"/>
                  </a:cubicBezTo>
                  <a:cubicBezTo>
                    <a:pt x="106" y="375"/>
                    <a:pt x="106" y="375"/>
                    <a:pt x="106" y="375"/>
                  </a:cubicBezTo>
                  <a:cubicBezTo>
                    <a:pt x="108" y="375"/>
                    <a:pt x="108" y="375"/>
                    <a:pt x="108" y="375"/>
                  </a:cubicBezTo>
                  <a:cubicBezTo>
                    <a:pt x="87" y="359"/>
                    <a:pt x="87" y="359"/>
                    <a:pt x="87" y="359"/>
                  </a:cubicBezTo>
                  <a:cubicBezTo>
                    <a:pt x="98" y="352"/>
                    <a:pt x="98" y="352"/>
                    <a:pt x="98" y="352"/>
                  </a:cubicBezTo>
                  <a:cubicBezTo>
                    <a:pt x="108" y="190"/>
                    <a:pt x="108" y="190"/>
                    <a:pt x="108" y="190"/>
                  </a:cubicBezTo>
                  <a:cubicBezTo>
                    <a:pt x="117" y="120"/>
                    <a:pt x="117" y="120"/>
                    <a:pt x="117" y="120"/>
                  </a:cubicBezTo>
                  <a:cubicBezTo>
                    <a:pt x="115" y="14"/>
                    <a:pt x="115" y="14"/>
                    <a:pt x="115" y="14"/>
                  </a:cubicBezTo>
                  <a:cubicBezTo>
                    <a:pt x="103" y="17"/>
                    <a:pt x="103" y="17"/>
                    <a:pt x="103" y="17"/>
                  </a:cubicBezTo>
                  <a:cubicBezTo>
                    <a:pt x="98" y="31"/>
                    <a:pt x="98" y="31"/>
                    <a:pt x="98" y="31"/>
                  </a:cubicBezTo>
                  <a:cubicBezTo>
                    <a:pt x="91" y="24"/>
                    <a:pt x="91" y="24"/>
                    <a:pt x="91" y="24"/>
                  </a:cubicBezTo>
                  <a:cubicBezTo>
                    <a:pt x="85" y="16"/>
                    <a:pt x="85" y="16"/>
                    <a:pt x="85" y="16"/>
                  </a:cubicBezTo>
                  <a:cubicBezTo>
                    <a:pt x="65" y="14"/>
                    <a:pt x="38" y="8"/>
                    <a:pt x="6" y="0"/>
                  </a:cubicBezTo>
                  <a:cubicBezTo>
                    <a:pt x="6" y="0"/>
                    <a:pt x="5" y="0"/>
                    <a:pt x="5" y="0"/>
                  </a:cubicBezTo>
                  <a:close/>
                </a:path>
              </a:pathLst>
            </a:custGeom>
            <a:solidFill>
              <a:srgbClr val="25282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90" name="Freeform 51"/>
            <p:cNvSpPr>
              <a:spLocks noEditPoints="1"/>
            </p:cNvSpPr>
            <p:nvPr/>
          </p:nvSpPr>
          <p:spPr bwMode="auto">
            <a:xfrm>
              <a:off x="867858" y="2076828"/>
              <a:ext cx="481228" cy="1486614"/>
            </a:xfrm>
            <a:custGeom>
              <a:avLst/>
              <a:gdLst>
                <a:gd name="T0" fmla="*/ 21 w 128"/>
                <a:gd name="T1" fmla="*/ 0 h 396"/>
                <a:gd name="T2" fmla="*/ 9 w 128"/>
                <a:gd name="T3" fmla="*/ 50 h 396"/>
                <a:gd name="T4" fmla="*/ 9 w 128"/>
                <a:gd name="T5" fmla="*/ 210 h 396"/>
                <a:gd name="T6" fmla="*/ 1 w 128"/>
                <a:gd name="T7" fmla="*/ 342 h 396"/>
                <a:gd name="T8" fmla="*/ 13 w 128"/>
                <a:gd name="T9" fmla="*/ 396 h 396"/>
                <a:gd name="T10" fmla="*/ 36 w 128"/>
                <a:gd name="T11" fmla="*/ 358 h 396"/>
                <a:gd name="T12" fmla="*/ 26 w 128"/>
                <a:gd name="T13" fmla="*/ 326 h 396"/>
                <a:gd name="T14" fmla="*/ 38 w 128"/>
                <a:gd name="T15" fmla="*/ 232 h 396"/>
                <a:gd name="T16" fmla="*/ 76 w 128"/>
                <a:gd name="T17" fmla="*/ 111 h 396"/>
                <a:gd name="T18" fmla="*/ 112 w 128"/>
                <a:gd name="T19" fmla="*/ 36 h 396"/>
                <a:gd name="T20" fmla="*/ 112 w 128"/>
                <a:gd name="T21" fmla="*/ 86 h 396"/>
                <a:gd name="T22" fmla="*/ 96 w 128"/>
                <a:gd name="T23" fmla="*/ 131 h 396"/>
                <a:gd name="T24" fmla="*/ 64 w 128"/>
                <a:gd name="T25" fmla="*/ 238 h 396"/>
                <a:gd name="T26" fmla="*/ 59 w 128"/>
                <a:gd name="T27" fmla="*/ 371 h 396"/>
                <a:gd name="T28" fmla="*/ 61 w 128"/>
                <a:gd name="T29" fmla="*/ 384 h 396"/>
                <a:gd name="T30" fmla="*/ 92 w 128"/>
                <a:gd name="T31" fmla="*/ 369 h 396"/>
                <a:gd name="T32" fmla="*/ 79 w 128"/>
                <a:gd name="T33" fmla="*/ 361 h 396"/>
                <a:gd name="T34" fmla="*/ 101 w 128"/>
                <a:gd name="T35" fmla="*/ 338 h 396"/>
                <a:gd name="T36" fmla="*/ 101 w 128"/>
                <a:gd name="T37" fmla="*/ 230 h 396"/>
                <a:gd name="T38" fmla="*/ 128 w 128"/>
                <a:gd name="T39" fmla="*/ 112 h 396"/>
                <a:gd name="T40" fmla="*/ 128 w 128"/>
                <a:gd name="T41" fmla="*/ 35 h 396"/>
                <a:gd name="T42" fmla="*/ 21 w 128"/>
                <a:gd name="T43" fmla="*/ 0 h 396"/>
                <a:gd name="T44" fmla="*/ 11 w 128"/>
                <a:gd name="T45" fmla="*/ 50 h 396"/>
                <a:gd name="T46" fmla="*/ 22 w 128"/>
                <a:gd name="T47" fmla="*/ 3 h 396"/>
                <a:gd name="T48" fmla="*/ 30 w 128"/>
                <a:gd name="T49" fmla="*/ 5 h 396"/>
                <a:gd name="T50" fmla="*/ 16 w 128"/>
                <a:gd name="T51" fmla="*/ 52 h 396"/>
                <a:gd name="T52" fmla="*/ 18 w 128"/>
                <a:gd name="T53" fmla="*/ 200 h 396"/>
                <a:gd name="T54" fmla="*/ 8 w 128"/>
                <a:gd name="T55" fmla="*/ 345 h 396"/>
                <a:gd name="T56" fmla="*/ 16 w 128"/>
                <a:gd name="T57" fmla="*/ 386 h 396"/>
                <a:gd name="T58" fmla="*/ 13 w 128"/>
                <a:gd name="T59" fmla="*/ 392 h 396"/>
                <a:gd name="T60" fmla="*/ 3 w 128"/>
                <a:gd name="T61" fmla="*/ 342 h 396"/>
                <a:gd name="T62" fmla="*/ 11 w 128"/>
                <a:gd name="T63" fmla="*/ 210 h 396"/>
                <a:gd name="T64" fmla="*/ 11 w 128"/>
                <a:gd name="T65" fmla="*/ 50 h 396"/>
                <a:gd name="T66" fmla="*/ 113 w 128"/>
                <a:gd name="T67" fmla="*/ 89 h 396"/>
                <a:gd name="T68" fmla="*/ 116 w 128"/>
                <a:gd name="T69" fmla="*/ 95 h 396"/>
                <a:gd name="T70" fmla="*/ 71 w 128"/>
                <a:gd name="T71" fmla="*/ 244 h 396"/>
                <a:gd name="T72" fmla="*/ 67 w 128"/>
                <a:gd name="T73" fmla="*/ 368 h 396"/>
                <a:gd name="T74" fmla="*/ 70 w 128"/>
                <a:gd name="T75" fmla="*/ 377 h 396"/>
                <a:gd name="T76" fmla="*/ 63 w 128"/>
                <a:gd name="T77" fmla="*/ 380 h 396"/>
                <a:gd name="T78" fmla="*/ 61 w 128"/>
                <a:gd name="T79" fmla="*/ 371 h 396"/>
                <a:gd name="T80" fmla="*/ 67 w 128"/>
                <a:gd name="T81" fmla="*/ 238 h 396"/>
                <a:gd name="T82" fmla="*/ 98 w 128"/>
                <a:gd name="T83" fmla="*/ 131 h 396"/>
                <a:gd name="T84" fmla="*/ 98 w 128"/>
                <a:gd name="T85" fmla="*/ 131 h 396"/>
                <a:gd name="T86" fmla="*/ 113 w 128"/>
                <a:gd name="T87" fmla="*/ 89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8" h="396">
                  <a:moveTo>
                    <a:pt x="21" y="0"/>
                  </a:moveTo>
                  <a:cubicBezTo>
                    <a:pt x="9" y="50"/>
                    <a:pt x="9" y="50"/>
                    <a:pt x="9" y="50"/>
                  </a:cubicBezTo>
                  <a:cubicBezTo>
                    <a:pt x="9" y="210"/>
                    <a:pt x="9" y="210"/>
                    <a:pt x="9" y="210"/>
                  </a:cubicBezTo>
                  <a:cubicBezTo>
                    <a:pt x="1" y="342"/>
                    <a:pt x="1" y="342"/>
                    <a:pt x="1" y="342"/>
                  </a:cubicBezTo>
                  <a:cubicBezTo>
                    <a:pt x="0" y="363"/>
                    <a:pt x="4" y="381"/>
                    <a:pt x="13" y="396"/>
                  </a:cubicBezTo>
                  <a:cubicBezTo>
                    <a:pt x="36" y="358"/>
                    <a:pt x="36" y="358"/>
                    <a:pt x="36" y="358"/>
                  </a:cubicBezTo>
                  <a:cubicBezTo>
                    <a:pt x="26" y="326"/>
                    <a:pt x="26" y="326"/>
                    <a:pt x="26" y="326"/>
                  </a:cubicBezTo>
                  <a:cubicBezTo>
                    <a:pt x="38" y="232"/>
                    <a:pt x="38" y="232"/>
                    <a:pt x="38" y="232"/>
                  </a:cubicBezTo>
                  <a:cubicBezTo>
                    <a:pt x="76" y="111"/>
                    <a:pt x="76" y="111"/>
                    <a:pt x="76" y="111"/>
                  </a:cubicBezTo>
                  <a:cubicBezTo>
                    <a:pt x="112" y="36"/>
                    <a:pt x="112" y="36"/>
                    <a:pt x="112" y="36"/>
                  </a:cubicBezTo>
                  <a:cubicBezTo>
                    <a:pt x="112" y="86"/>
                    <a:pt x="112" y="86"/>
                    <a:pt x="112" y="86"/>
                  </a:cubicBezTo>
                  <a:cubicBezTo>
                    <a:pt x="96" y="131"/>
                    <a:pt x="96" y="131"/>
                    <a:pt x="96" y="131"/>
                  </a:cubicBezTo>
                  <a:cubicBezTo>
                    <a:pt x="64" y="238"/>
                    <a:pt x="64" y="238"/>
                    <a:pt x="64" y="238"/>
                  </a:cubicBezTo>
                  <a:cubicBezTo>
                    <a:pt x="59" y="371"/>
                    <a:pt x="59" y="371"/>
                    <a:pt x="59" y="371"/>
                  </a:cubicBezTo>
                  <a:cubicBezTo>
                    <a:pt x="61" y="384"/>
                    <a:pt x="61" y="384"/>
                    <a:pt x="61" y="384"/>
                  </a:cubicBezTo>
                  <a:cubicBezTo>
                    <a:pt x="92" y="369"/>
                    <a:pt x="92" y="369"/>
                    <a:pt x="92" y="369"/>
                  </a:cubicBezTo>
                  <a:cubicBezTo>
                    <a:pt x="79" y="361"/>
                    <a:pt x="79" y="361"/>
                    <a:pt x="79" y="361"/>
                  </a:cubicBezTo>
                  <a:cubicBezTo>
                    <a:pt x="101" y="338"/>
                    <a:pt x="101" y="338"/>
                    <a:pt x="101" y="338"/>
                  </a:cubicBezTo>
                  <a:cubicBezTo>
                    <a:pt x="101" y="230"/>
                    <a:pt x="101" y="230"/>
                    <a:pt x="101" y="230"/>
                  </a:cubicBezTo>
                  <a:cubicBezTo>
                    <a:pt x="128" y="112"/>
                    <a:pt x="128" y="112"/>
                    <a:pt x="128" y="112"/>
                  </a:cubicBezTo>
                  <a:cubicBezTo>
                    <a:pt x="128" y="35"/>
                    <a:pt x="128" y="35"/>
                    <a:pt x="128" y="35"/>
                  </a:cubicBezTo>
                  <a:cubicBezTo>
                    <a:pt x="21" y="0"/>
                    <a:pt x="21" y="0"/>
                    <a:pt x="21" y="0"/>
                  </a:cubicBezTo>
                  <a:close/>
                  <a:moveTo>
                    <a:pt x="11" y="50"/>
                  </a:moveTo>
                  <a:cubicBezTo>
                    <a:pt x="22" y="3"/>
                    <a:pt x="22" y="3"/>
                    <a:pt x="22" y="3"/>
                  </a:cubicBezTo>
                  <a:cubicBezTo>
                    <a:pt x="30" y="5"/>
                    <a:pt x="30" y="5"/>
                    <a:pt x="30" y="5"/>
                  </a:cubicBezTo>
                  <a:cubicBezTo>
                    <a:pt x="16" y="52"/>
                    <a:pt x="16" y="52"/>
                    <a:pt x="16" y="52"/>
                  </a:cubicBezTo>
                  <a:cubicBezTo>
                    <a:pt x="18" y="200"/>
                    <a:pt x="18" y="200"/>
                    <a:pt x="18" y="200"/>
                  </a:cubicBezTo>
                  <a:cubicBezTo>
                    <a:pt x="8" y="345"/>
                    <a:pt x="8" y="345"/>
                    <a:pt x="8" y="345"/>
                  </a:cubicBezTo>
                  <a:cubicBezTo>
                    <a:pt x="16" y="386"/>
                    <a:pt x="16" y="386"/>
                    <a:pt x="16" y="386"/>
                  </a:cubicBezTo>
                  <a:cubicBezTo>
                    <a:pt x="13" y="392"/>
                    <a:pt x="13" y="392"/>
                    <a:pt x="13" y="392"/>
                  </a:cubicBezTo>
                  <a:cubicBezTo>
                    <a:pt x="6" y="378"/>
                    <a:pt x="2" y="361"/>
                    <a:pt x="3" y="342"/>
                  </a:cubicBezTo>
                  <a:cubicBezTo>
                    <a:pt x="11" y="210"/>
                    <a:pt x="11" y="210"/>
                    <a:pt x="11" y="210"/>
                  </a:cubicBezTo>
                  <a:cubicBezTo>
                    <a:pt x="11" y="50"/>
                    <a:pt x="11" y="50"/>
                    <a:pt x="11" y="50"/>
                  </a:cubicBezTo>
                  <a:close/>
                  <a:moveTo>
                    <a:pt x="113" y="89"/>
                  </a:moveTo>
                  <a:cubicBezTo>
                    <a:pt x="116" y="95"/>
                    <a:pt x="116" y="95"/>
                    <a:pt x="116" y="95"/>
                  </a:cubicBezTo>
                  <a:cubicBezTo>
                    <a:pt x="71" y="244"/>
                    <a:pt x="71" y="244"/>
                    <a:pt x="71" y="244"/>
                  </a:cubicBezTo>
                  <a:cubicBezTo>
                    <a:pt x="67" y="368"/>
                    <a:pt x="67" y="368"/>
                    <a:pt x="67" y="368"/>
                  </a:cubicBezTo>
                  <a:cubicBezTo>
                    <a:pt x="70" y="377"/>
                    <a:pt x="70" y="377"/>
                    <a:pt x="70" y="377"/>
                  </a:cubicBezTo>
                  <a:cubicBezTo>
                    <a:pt x="63" y="380"/>
                    <a:pt x="63" y="380"/>
                    <a:pt x="63" y="380"/>
                  </a:cubicBezTo>
                  <a:cubicBezTo>
                    <a:pt x="61" y="371"/>
                    <a:pt x="61" y="371"/>
                    <a:pt x="61" y="371"/>
                  </a:cubicBezTo>
                  <a:cubicBezTo>
                    <a:pt x="67" y="238"/>
                    <a:pt x="67" y="238"/>
                    <a:pt x="67" y="238"/>
                  </a:cubicBezTo>
                  <a:cubicBezTo>
                    <a:pt x="98" y="131"/>
                    <a:pt x="98" y="131"/>
                    <a:pt x="98" y="131"/>
                  </a:cubicBezTo>
                  <a:cubicBezTo>
                    <a:pt x="98" y="131"/>
                    <a:pt x="98" y="131"/>
                    <a:pt x="98" y="131"/>
                  </a:cubicBezTo>
                  <a:cubicBezTo>
                    <a:pt x="113" y="89"/>
                    <a:pt x="113" y="89"/>
                    <a:pt x="113" y="89"/>
                  </a:cubicBezTo>
                  <a:close/>
                </a:path>
              </a:pathLst>
            </a:custGeom>
            <a:solidFill>
              <a:srgbClr val="3C443C"/>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91" name="Freeform 52"/>
            <p:cNvSpPr/>
            <p:nvPr/>
          </p:nvSpPr>
          <p:spPr bwMode="auto">
            <a:xfrm>
              <a:off x="873799" y="2088744"/>
              <a:ext cx="106940" cy="1459801"/>
            </a:xfrm>
            <a:custGeom>
              <a:avLst/>
              <a:gdLst>
                <a:gd name="T0" fmla="*/ 20 w 28"/>
                <a:gd name="T1" fmla="*/ 0 h 389"/>
                <a:gd name="T2" fmla="*/ 9 w 28"/>
                <a:gd name="T3" fmla="*/ 47 h 389"/>
                <a:gd name="T4" fmla="*/ 9 w 28"/>
                <a:gd name="T5" fmla="*/ 207 h 389"/>
                <a:gd name="T6" fmla="*/ 1 w 28"/>
                <a:gd name="T7" fmla="*/ 339 h 389"/>
                <a:gd name="T8" fmla="*/ 11 w 28"/>
                <a:gd name="T9" fmla="*/ 389 h 389"/>
                <a:gd name="T10" fmla="*/ 14 w 28"/>
                <a:gd name="T11" fmla="*/ 383 h 389"/>
                <a:gd name="T12" fmla="*/ 6 w 28"/>
                <a:gd name="T13" fmla="*/ 342 h 389"/>
                <a:gd name="T14" fmla="*/ 16 w 28"/>
                <a:gd name="T15" fmla="*/ 197 h 389"/>
                <a:gd name="T16" fmla="*/ 14 w 28"/>
                <a:gd name="T17" fmla="*/ 49 h 389"/>
                <a:gd name="T18" fmla="*/ 28 w 28"/>
                <a:gd name="T19" fmla="*/ 2 h 389"/>
                <a:gd name="T20" fmla="*/ 20 w 28"/>
                <a:gd name="T21" fmla="*/ 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389">
                  <a:moveTo>
                    <a:pt x="20" y="0"/>
                  </a:moveTo>
                  <a:cubicBezTo>
                    <a:pt x="9" y="47"/>
                    <a:pt x="9" y="47"/>
                    <a:pt x="9" y="47"/>
                  </a:cubicBezTo>
                  <a:cubicBezTo>
                    <a:pt x="9" y="207"/>
                    <a:pt x="9" y="207"/>
                    <a:pt x="9" y="207"/>
                  </a:cubicBezTo>
                  <a:cubicBezTo>
                    <a:pt x="1" y="339"/>
                    <a:pt x="1" y="339"/>
                    <a:pt x="1" y="339"/>
                  </a:cubicBezTo>
                  <a:cubicBezTo>
                    <a:pt x="0" y="358"/>
                    <a:pt x="4" y="375"/>
                    <a:pt x="11" y="389"/>
                  </a:cubicBezTo>
                  <a:cubicBezTo>
                    <a:pt x="14" y="383"/>
                    <a:pt x="14" y="383"/>
                    <a:pt x="14" y="383"/>
                  </a:cubicBezTo>
                  <a:cubicBezTo>
                    <a:pt x="6" y="342"/>
                    <a:pt x="6" y="342"/>
                    <a:pt x="6" y="342"/>
                  </a:cubicBezTo>
                  <a:cubicBezTo>
                    <a:pt x="16" y="197"/>
                    <a:pt x="16" y="197"/>
                    <a:pt x="16" y="197"/>
                  </a:cubicBezTo>
                  <a:cubicBezTo>
                    <a:pt x="14" y="49"/>
                    <a:pt x="14" y="49"/>
                    <a:pt x="14" y="49"/>
                  </a:cubicBezTo>
                  <a:cubicBezTo>
                    <a:pt x="28" y="2"/>
                    <a:pt x="28" y="2"/>
                    <a:pt x="28" y="2"/>
                  </a:cubicBezTo>
                  <a:cubicBezTo>
                    <a:pt x="20" y="0"/>
                    <a:pt x="20" y="0"/>
                    <a:pt x="20"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92" name="Freeform 53"/>
            <p:cNvSpPr/>
            <p:nvPr/>
          </p:nvSpPr>
          <p:spPr bwMode="auto">
            <a:xfrm>
              <a:off x="1096591" y="2410496"/>
              <a:ext cx="204967" cy="1093362"/>
            </a:xfrm>
            <a:custGeom>
              <a:avLst/>
              <a:gdLst>
                <a:gd name="T0" fmla="*/ 130 w 130"/>
                <a:gd name="T1" fmla="*/ 14 h 688"/>
                <a:gd name="T2" fmla="*/ 123 w 130"/>
                <a:gd name="T3" fmla="*/ 0 h 688"/>
                <a:gd name="T4" fmla="*/ 88 w 130"/>
                <a:gd name="T5" fmla="*/ 99 h 688"/>
                <a:gd name="T6" fmla="*/ 88 w 130"/>
                <a:gd name="T7" fmla="*/ 99 h 688"/>
                <a:gd name="T8" fmla="*/ 15 w 130"/>
                <a:gd name="T9" fmla="*/ 352 h 688"/>
                <a:gd name="T10" fmla="*/ 0 w 130"/>
                <a:gd name="T11" fmla="*/ 667 h 688"/>
                <a:gd name="T12" fmla="*/ 5 w 130"/>
                <a:gd name="T13" fmla="*/ 688 h 688"/>
                <a:gd name="T14" fmla="*/ 22 w 130"/>
                <a:gd name="T15" fmla="*/ 681 h 688"/>
                <a:gd name="T16" fmla="*/ 15 w 130"/>
                <a:gd name="T17" fmla="*/ 659 h 688"/>
                <a:gd name="T18" fmla="*/ 24 w 130"/>
                <a:gd name="T19" fmla="*/ 366 h 688"/>
                <a:gd name="T20" fmla="*/ 130 w 130"/>
                <a:gd name="T21" fmla="*/ 14 h 688"/>
                <a:gd name="T22" fmla="*/ 130 w 130"/>
                <a:gd name="T23" fmla="*/ 14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688">
                  <a:moveTo>
                    <a:pt x="130" y="14"/>
                  </a:moveTo>
                  <a:lnTo>
                    <a:pt x="123" y="0"/>
                  </a:lnTo>
                  <a:lnTo>
                    <a:pt x="88" y="99"/>
                  </a:lnTo>
                  <a:lnTo>
                    <a:pt x="88" y="99"/>
                  </a:lnTo>
                  <a:lnTo>
                    <a:pt x="15" y="352"/>
                  </a:lnTo>
                  <a:lnTo>
                    <a:pt x="0" y="667"/>
                  </a:lnTo>
                  <a:lnTo>
                    <a:pt x="5" y="688"/>
                  </a:lnTo>
                  <a:lnTo>
                    <a:pt x="22" y="681"/>
                  </a:lnTo>
                  <a:lnTo>
                    <a:pt x="15" y="659"/>
                  </a:lnTo>
                  <a:lnTo>
                    <a:pt x="24" y="366"/>
                  </a:lnTo>
                  <a:lnTo>
                    <a:pt x="130" y="14"/>
                  </a:lnTo>
                  <a:lnTo>
                    <a:pt x="130" y="14"/>
                  </a:ln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93" name="Freeform 54"/>
            <p:cNvSpPr/>
            <p:nvPr/>
          </p:nvSpPr>
          <p:spPr bwMode="auto">
            <a:xfrm>
              <a:off x="1224323" y="1981494"/>
              <a:ext cx="133675" cy="205565"/>
            </a:xfrm>
            <a:custGeom>
              <a:avLst/>
              <a:gdLst>
                <a:gd name="T0" fmla="*/ 36 w 36"/>
                <a:gd name="T1" fmla="*/ 21 h 55"/>
                <a:gd name="T2" fmla="*/ 34 w 36"/>
                <a:gd name="T3" fmla="*/ 16 h 55"/>
                <a:gd name="T4" fmla="*/ 27 w 36"/>
                <a:gd name="T5" fmla="*/ 0 h 55"/>
                <a:gd name="T6" fmla="*/ 0 w 36"/>
                <a:gd name="T7" fmla="*/ 10 h 55"/>
                <a:gd name="T8" fmla="*/ 23 w 36"/>
                <a:gd name="T9" fmla="*/ 14 h 55"/>
                <a:gd name="T10" fmla="*/ 17 w 36"/>
                <a:gd name="T11" fmla="*/ 48 h 55"/>
                <a:gd name="T12" fmla="*/ 24 w 36"/>
                <a:gd name="T13" fmla="*/ 55 h 55"/>
                <a:gd name="T14" fmla="*/ 29 w 36"/>
                <a:gd name="T15" fmla="*/ 41 h 55"/>
                <a:gd name="T16" fmla="*/ 34 w 36"/>
                <a:gd name="T17" fmla="*/ 27 h 55"/>
                <a:gd name="T18" fmla="*/ 36 w 36"/>
                <a:gd name="T19" fmla="*/ 2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5">
                  <a:moveTo>
                    <a:pt x="36" y="21"/>
                  </a:moveTo>
                  <a:cubicBezTo>
                    <a:pt x="34" y="16"/>
                    <a:pt x="34" y="16"/>
                    <a:pt x="34" y="16"/>
                  </a:cubicBezTo>
                  <a:cubicBezTo>
                    <a:pt x="27" y="0"/>
                    <a:pt x="27" y="0"/>
                    <a:pt x="27" y="0"/>
                  </a:cubicBezTo>
                  <a:cubicBezTo>
                    <a:pt x="18" y="5"/>
                    <a:pt x="9" y="8"/>
                    <a:pt x="0" y="10"/>
                  </a:cubicBezTo>
                  <a:cubicBezTo>
                    <a:pt x="23" y="14"/>
                    <a:pt x="23" y="14"/>
                    <a:pt x="23" y="14"/>
                  </a:cubicBezTo>
                  <a:cubicBezTo>
                    <a:pt x="17" y="48"/>
                    <a:pt x="17" y="48"/>
                    <a:pt x="17" y="48"/>
                  </a:cubicBezTo>
                  <a:cubicBezTo>
                    <a:pt x="24" y="55"/>
                    <a:pt x="24" y="55"/>
                    <a:pt x="24" y="55"/>
                  </a:cubicBezTo>
                  <a:cubicBezTo>
                    <a:pt x="29" y="41"/>
                    <a:pt x="29" y="41"/>
                    <a:pt x="29" y="41"/>
                  </a:cubicBezTo>
                  <a:cubicBezTo>
                    <a:pt x="34" y="27"/>
                    <a:pt x="34" y="27"/>
                    <a:pt x="34" y="27"/>
                  </a:cubicBezTo>
                  <a:cubicBezTo>
                    <a:pt x="36" y="21"/>
                    <a:pt x="36" y="21"/>
                    <a:pt x="36" y="21"/>
                  </a:cubicBezTo>
                  <a:close/>
                </a:path>
              </a:pathLst>
            </a:custGeom>
            <a:solidFill>
              <a:srgbClr val="435E3C"/>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94" name="Freeform 55"/>
            <p:cNvSpPr/>
            <p:nvPr/>
          </p:nvSpPr>
          <p:spPr bwMode="auto">
            <a:xfrm>
              <a:off x="1331263" y="2070869"/>
              <a:ext cx="56441" cy="62564"/>
            </a:xfrm>
            <a:custGeom>
              <a:avLst/>
              <a:gdLst>
                <a:gd name="T0" fmla="*/ 33 w 36"/>
                <a:gd name="T1" fmla="*/ 0 h 40"/>
                <a:gd name="T2" fmla="*/ 12 w 36"/>
                <a:gd name="T3" fmla="*/ 7 h 40"/>
                <a:gd name="T4" fmla="*/ 0 w 36"/>
                <a:gd name="T5" fmla="*/ 40 h 40"/>
                <a:gd name="T6" fmla="*/ 29 w 36"/>
                <a:gd name="T7" fmla="*/ 33 h 40"/>
                <a:gd name="T8" fmla="*/ 36 w 36"/>
                <a:gd name="T9" fmla="*/ 33 h 40"/>
                <a:gd name="T10" fmla="*/ 33 w 36"/>
                <a:gd name="T11" fmla="*/ 0 h 40"/>
                <a:gd name="T12" fmla="*/ 33 w 36"/>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6" h="40">
                  <a:moveTo>
                    <a:pt x="33" y="0"/>
                  </a:moveTo>
                  <a:lnTo>
                    <a:pt x="12" y="7"/>
                  </a:lnTo>
                  <a:lnTo>
                    <a:pt x="0" y="40"/>
                  </a:lnTo>
                  <a:lnTo>
                    <a:pt x="29" y="33"/>
                  </a:lnTo>
                  <a:lnTo>
                    <a:pt x="36" y="33"/>
                  </a:lnTo>
                  <a:lnTo>
                    <a:pt x="33" y="0"/>
                  </a:lnTo>
                  <a:lnTo>
                    <a:pt x="33" y="0"/>
                  </a:lnTo>
                  <a:close/>
                </a:path>
              </a:pathLst>
            </a:custGeom>
            <a:solidFill>
              <a:srgbClr val="663300"/>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95" name="Freeform 56"/>
            <p:cNvSpPr/>
            <p:nvPr/>
          </p:nvSpPr>
          <p:spPr bwMode="auto">
            <a:xfrm>
              <a:off x="1224323" y="2017244"/>
              <a:ext cx="86147" cy="143001"/>
            </a:xfrm>
            <a:custGeom>
              <a:avLst/>
              <a:gdLst>
                <a:gd name="T0" fmla="*/ 0 w 54"/>
                <a:gd name="T1" fmla="*/ 0 h 90"/>
                <a:gd name="T2" fmla="*/ 9 w 54"/>
                <a:gd name="T3" fmla="*/ 38 h 90"/>
                <a:gd name="T4" fmla="*/ 12 w 54"/>
                <a:gd name="T5" fmla="*/ 52 h 90"/>
                <a:gd name="T6" fmla="*/ 26 w 54"/>
                <a:gd name="T7" fmla="*/ 71 h 90"/>
                <a:gd name="T8" fmla="*/ 40 w 54"/>
                <a:gd name="T9" fmla="*/ 90 h 90"/>
                <a:gd name="T10" fmla="*/ 54 w 54"/>
                <a:gd name="T11" fmla="*/ 10 h 90"/>
                <a:gd name="T12" fmla="*/ 0 w 54"/>
                <a:gd name="T13" fmla="*/ 0 h 90"/>
                <a:gd name="T14" fmla="*/ 0 w 54"/>
                <a:gd name="T15" fmla="*/ 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90">
                  <a:moveTo>
                    <a:pt x="0" y="0"/>
                  </a:moveTo>
                  <a:lnTo>
                    <a:pt x="9" y="38"/>
                  </a:lnTo>
                  <a:lnTo>
                    <a:pt x="12" y="52"/>
                  </a:lnTo>
                  <a:lnTo>
                    <a:pt x="26" y="71"/>
                  </a:lnTo>
                  <a:lnTo>
                    <a:pt x="40" y="90"/>
                  </a:lnTo>
                  <a:lnTo>
                    <a:pt x="54" y="10"/>
                  </a:lnTo>
                  <a:lnTo>
                    <a:pt x="0" y="0"/>
                  </a:lnTo>
                  <a:lnTo>
                    <a:pt x="0" y="0"/>
                  </a:lnTo>
                  <a:close/>
                </a:path>
              </a:pathLst>
            </a:custGeom>
            <a:solidFill>
              <a:srgbClr val="64945C"/>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97" name="Freeform 57"/>
            <p:cNvSpPr/>
            <p:nvPr/>
          </p:nvSpPr>
          <p:spPr bwMode="auto">
            <a:xfrm>
              <a:off x="1432261" y="1698472"/>
              <a:ext cx="23764" cy="29792"/>
            </a:xfrm>
            <a:custGeom>
              <a:avLst/>
              <a:gdLst>
                <a:gd name="T0" fmla="*/ 6 w 6"/>
                <a:gd name="T1" fmla="*/ 1 h 8"/>
                <a:gd name="T2" fmla="*/ 3 w 6"/>
                <a:gd name="T3" fmla="*/ 0 h 8"/>
                <a:gd name="T4" fmla="*/ 0 w 6"/>
                <a:gd name="T5" fmla="*/ 8 h 8"/>
                <a:gd name="T6" fmla="*/ 4 w 6"/>
                <a:gd name="T7" fmla="*/ 7 h 8"/>
                <a:gd name="T8" fmla="*/ 6 w 6"/>
                <a:gd name="T9" fmla="*/ 1 h 8"/>
              </a:gdLst>
              <a:ahLst/>
              <a:cxnLst>
                <a:cxn ang="0">
                  <a:pos x="T0" y="T1"/>
                </a:cxn>
                <a:cxn ang="0">
                  <a:pos x="T2" y="T3"/>
                </a:cxn>
                <a:cxn ang="0">
                  <a:pos x="T4" y="T5"/>
                </a:cxn>
                <a:cxn ang="0">
                  <a:pos x="T6" y="T7"/>
                </a:cxn>
                <a:cxn ang="0">
                  <a:pos x="T8" y="T9"/>
                </a:cxn>
              </a:cxnLst>
              <a:rect l="0" t="0" r="r" b="b"/>
              <a:pathLst>
                <a:path w="6" h="8">
                  <a:moveTo>
                    <a:pt x="6" y="1"/>
                  </a:moveTo>
                  <a:cubicBezTo>
                    <a:pt x="5" y="1"/>
                    <a:pt x="4" y="0"/>
                    <a:pt x="3" y="0"/>
                  </a:cubicBezTo>
                  <a:cubicBezTo>
                    <a:pt x="3" y="2"/>
                    <a:pt x="2" y="4"/>
                    <a:pt x="0" y="8"/>
                  </a:cubicBezTo>
                  <a:cubicBezTo>
                    <a:pt x="4" y="7"/>
                    <a:pt x="4" y="7"/>
                    <a:pt x="4" y="7"/>
                  </a:cubicBezTo>
                  <a:cubicBezTo>
                    <a:pt x="6" y="1"/>
                    <a:pt x="6" y="1"/>
                    <a:pt x="6" y="1"/>
                  </a:cubicBezTo>
                  <a:close/>
                </a:path>
              </a:pathLst>
            </a:custGeom>
            <a:solidFill>
              <a:srgbClr val="DCA56D"/>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98" name="Freeform 58"/>
            <p:cNvSpPr/>
            <p:nvPr/>
          </p:nvSpPr>
          <p:spPr bwMode="auto">
            <a:xfrm>
              <a:off x="1450085" y="1704431"/>
              <a:ext cx="17823" cy="20853"/>
            </a:xfrm>
            <a:custGeom>
              <a:avLst/>
              <a:gdLst>
                <a:gd name="T0" fmla="*/ 2 w 5"/>
                <a:gd name="T1" fmla="*/ 0 h 6"/>
                <a:gd name="T2" fmla="*/ 0 w 5"/>
                <a:gd name="T3" fmla="*/ 6 h 6"/>
                <a:gd name="T4" fmla="*/ 3 w 5"/>
                <a:gd name="T5" fmla="*/ 5 h 6"/>
                <a:gd name="T6" fmla="*/ 2 w 5"/>
                <a:gd name="T7" fmla="*/ 0 h 6"/>
              </a:gdLst>
              <a:ahLst/>
              <a:cxnLst>
                <a:cxn ang="0">
                  <a:pos x="T0" y="T1"/>
                </a:cxn>
                <a:cxn ang="0">
                  <a:pos x="T2" y="T3"/>
                </a:cxn>
                <a:cxn ang="0">
                  <a:pos x="T4" y="T5"/>
                </a:cxn>
                <a:cxn ang="0">
                  <a:pos x="T6" y="T7"/>
                </a:cxn>
              </a:cxnLst>
              <a:rect l="0" t="0" r="r" b="b"/>
              <a:pathLst>
                <a:path w="5" h="6">
                  <a:moveTo>
                    <a:pt x="2" y="0"/>
                  </a:moveTo>
                  <a:cubicBezTo>
                    <a:pt x="0" y="6"/>
                    <a:pt x="0" y="6"/>
                    <a:pt x="0" y="6"/>
                  </a:cubicBezTo>
                  <a:cubicBezTo>
                    <a:pt x="3" y="5"/>
                    <a:pt x="3" y="5"/>
                    <a:pt x="3" y="5"/>
                  </a:cubicBezTo>
                  <a:cubicBezTo>
                    <a:pt x="5" y="3"/>
                    <a:pt x="5" y="1"/>
                    <a:pt x="2" y="0"/>
                  </a:cubicBezTo>
                  <a:close/>
                </a:path>
              </a:pathLst>
            </a:custGeom>
            <a:solidFill>
              <a:srgbClr val="A56E4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99" name="Freeform 59"/>
            <p:cNvSpPr/>
            <p:nvPr/>
          </p:nvSpPr>
          <p:spPr bwMode="auto">
            <a:xfrm>
              <a:off x="1414438" y="1692514"/>
              <a:ext cx="29705" cy="41709"/>
            </a:xfrm>
            <a:custGeom>
              <a:avLst/>
              <a:gdLst>
                <a:gd name="T0" fmla="*/ 5 w 8"/>
                <a:gd name="T1" fmla="*/ 10 h 11"/>
                <a:gd name="T2" fmla="*/ 8 w 8"/>
                <a:gd name="T3" fmla="*/ 2 h 11"/>
                <a:gd name="T4" fmla="*/ 7 w 8"/>
                <a:gd name="T5" fmla="*/ 0 h 11"/>
                <a:gd name="T6" fmla="*/ 0 w 8"/>
                <a:gd name="T7" fmla="*/ 11 h 11"/>
                <a:gd name="T8" fmla="*/ 5 w 8"/>
                <a:gd name="T9" fmla="*/ 10 h 11"/>
              </a:gdLst>
              <a:ahLst/>
              <a:cxnLst>
                <a:cxn ang="0">
                  <a:pos x="T0" y="T1"/>
                </a:cxn>
                <a:cxn ang="0">
                  <a:pos x="T2" y="T3"/>
                </a:cxn>
                <a:cxn ang="0">
                  <a:pos x="T4" y="T5"/>
                </a:cxn>
                <a:cxn ang="0">
                  <a:pos x="T6" y="T7"/>
                </a:cxn>
                <a:cxn ang="0">
                  <a:pos x="T8" y="T9"/>
                </a:cxn>
              </a:cxnLst>
              <a:rect l="0" t="0" r="r" b="b"/>
              <a:pathLst>
                <a:path w="8" h="11">
                  <a:moveTo>
                    <a:pt x="5" y="10"/>
                  </a:moveTo>
                  <a:cubicBezTo>
                    <a:pt x="7" y="6"/>
                    <a:pt x="8" y="4"/>
                    <a:pt x="8" y="2"/>
                  </a:cubicBezTo>
                  <a:cubicBezTo>
                    <a:pt x="8" y="1"/>
                    <a:pt x="8" y="0"/>
                    <a:pt x="7" y="0"/>
                  </a:cubicBezTo>
                  <a:cubicBezTo>
                    <a:pt x="0" y="11"/>
                    <a:pt x="0" y="11"/>
                    <a:pt x="0" y="11"/>
                  </a:cubicBezTo>
                  <a:cubicBezTo>
                    <a:pt x="5" y="10"/>
                    <a:pt x="5" y="10"/>
                    <a:pt x="5" y="10"/>
                  </a:cubicBezTo>
                  <a:close/>
                </a:path>
              </a:pathLst>
            </a:custGeom>
            <a:solidFill>
              <a:srgbClr val="A56E4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100" name="Freeform 60"/>
            <p:cNvSpPr/>
            <p:nvPr/>
          </p:nvSpPr>
          <p:spPr bwMode="auto">
            <a:xfrm>
              <a:off x="915387" y="2213870"/>
              <a:ext cx="371319" cy="1349572"/>
            </a:xfrm>
            <a:custGeom>
              <a:avLst/>
              <a:gdLst>
                <a:gd name="T0" fmla="*/ 83 w 99"/>
                <a:gd name="T1" fmla="*/ 95 h 360"/>
                <a:gd name="T2" fmla="*/ 99 w 99"/>
                <a:gd name="T3" fmla="*/ 50 h 360"/>
                <a:gd name="T4" fmla="*/ 99 w 99"/>
                <a:gd name="T5" fmla="*/ 0 h 360"/>
                <a:gd name="T6" fmla="*/ 63 w 99"/>
                <a:gd name="T7" fmla="*/ 75 h 360"/>
                <a:gd name="T8" fmla="*/ 25 w 99"/>
                <a:gd name="T9" fmla="*/ 196 h 360"/>
                <a:gd name="T10" fmla="*/ 13 w 99"/>
                <a:gd name="T11" fmla="*/ 290 h 360"/>
                <a:gd name="T12" fmla="*/ 23 w 99"/>
                <a:gd name="T13" fmla="*/ 322 h 360"/>
                <a:gd name="T14" fmla="*/ 0 w 99"/>
                <a:gd name="T15" fmla="*/ 360 h 360"/>
                <a:gd name="T16" fmla="*/ 47 w 99"/>
                <a:gd name="T17" fmla="*/ 359 h 360"/>
                <a:gd name="T18" fmla="*/ 50 w 99"/>
                <a:gd name="T19" fmla="*/ 360 h 360"/>
                <a:gd name="T20" fmla="*/ 50 w 99"/>
                <a:gd name="T21" fmla="*/ 357 h 360"/>
                <a:gd name="T22" fmla="*/ 48 w 99"/>
                <a:gd name="T23" fmla="*/ 348 h 360"/>
                <a:gd name="T24" fmla="*/ 46 w 99"/>
                <a:gd name="T25" fmla="*/ 335 h 360"/>
                <a:gd name="T26" fmla="*/ 36 w 99"/>
                <a:gd name="T27" fmla="*/ 284 h 360"/>
                <a:gd name="T28" fmla="*/ 45 w 99"/>
                <a:gd name="T29" fmla="*/ 225 h 360"/>
                <a:gd name="T30" fmla="*/ 51 w 99"/>
                <a:gd name="T31" fmla="*/ 202 h 360"/>
                <a:gd name="T32" fmla="*/ 83 w 99"/>
                <a:gd name="T33" fmla="*/ 9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360">
                  <a:moveTo>
                    <a:pt x="83" y="95"/>
                  </a:moveTo>
                  <a:cubicBezTo>
                    <a:pt x="99" y="50"/>
                    <a:pt x="99" y="50"/>
                    <a:pt x="99" y="50"/>
                  </a:cubicBezTo>
                  <a:cubicBezTo>
                    <a:pt x="99" y="0"/>
                    <a:pt x="99" y="0"/>
                    <a:pt x="99" y="0"/>
                  </a:cubicBezTo>
                  <a:cubicBezTo>
                    <a:pt x="63" y="75"/>
                    <a:pt x="63" y="75"/>
                    <a:pt x="63" y="75"/>
                  </a:cubicBezTo>
                  <a:cubicBezTo>
                    <a:pt x="25" y="196"/>
                    <a:pt x="25" y="196"/>
                    <a:pt x="25" y="196"/>
                  </a:cubicBezTo>
                  <a:cubicBezTo>
                    <a:pt x="13" y="290"/>
                    <a:pt x="13" y="290"/>
                    <a:pt x="13" y="290"/>
                  </a:cubicBezTo>
                  <a:cubicBezTo>
                    <a:pt x="23" y="322"/>
                    <a:pt x="23" y="322"/>
                    <a:pt x="23" y="322"/>
                  </a:cubicBezTo>
                  <a:cubicBezTo>
                    <a:pt x="0" y="360"/>
                    <a:pt x="0" y="360"/>
                    <a:pt x="0" y="360"/>
                  </a:cubicBezTo>
                  <a:cubicBezTo>
                    <a:pt x="13" y="354"/>
                    <a:pt x="29" y="354"/>
                    <a:pt x="47" y="359"/>
                  </a:cubicBezTo>
                  <a:cubicBezTo>
                    <a:pt x="48" y="359"/>
                    <a:pt x="49" y="360"/>
                    <a:pt x="50" y="360"/>
                  </a:cubicBezTo>
                  <a:cubicBezTo>
                    <a:pt x="50" y="357"/>
                    <a:pt x="50" y="357"/>
                    <a:pt x="50" y="357"/>
                  </a:cubicBezTo>
                  <a:cubicBezTo>
                    <a:pt x="48" y="348"/>
                    <a:pt x="48" y="348"/>
                    <a:pt x="48" y="348"/>
                  </a:cubicBezTo>
                  <a:cubicBezTo>
                    <a:pt x="46" y="335"/>
                    <a:pt x="46" y="335"/>
                    <a:pt x="46" y="335"/>
                  </a:cubicBezTo>
                  <a:cubicBezTo>
                    <a:pt x="36" y="284"/>
                    <a:pt x="36" y="284"/>
                    <a:pt x="36" y="284"/>
                  </a:cubicBezTo>
                  <a:cubicBezTo>
                    <a:pt x="45" y="225"/>
                    <a:pt x="45" y="225"/>
                    <a:pt x="45" y="225"/>
                  </a:cubicBezTo>
                  <a:cubicBezTo>
                    <a:pt x="51" y="202"/>
                    <a:pt x="51" y="202"/>
                    <a:pt x="51" y="202"/>
                  </a:cubicBezTo>
                  <a:cubicBezTo>
                    <a:pt x="83" y="95"/>
                    <a:pt x="83" y="95"/>
                    <a:pt x="83" y="95"/>
                  </a:cubicBezTo>
                  <a:close/>
                </a:path>
              </a:pathLst>
            </a:custGeom>
            <a:solidFill>
              <a:srgbClr val="25282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101" name="Freeform 61"/>
            <p:cNvSpPr/>
            <p:nvPr/>
          </p:nvSpPr>
          <p:spPr bwMode="auto">
            <a:xfrm>
              <a:off x="1096591" y="3477045"/>
              <a:ext cx="406964" cy="131084"/>
            </a:xfrm>
            <a:custGeom>
              <a:avLst/>
              <a:gdLst>
                <a:gd name="T0" fmla="*/ 0 w 109"/>
                <a:gd name="T1" fmla="*/ 11 h 35"/>
                <a:gd name="T2" fmla="*/ 2 w 109"/>
                <a:gd name="T3" fmla="*/ 20 h 35"/>
                <a:gd name="T4" fmla="*/ 29 w 109"/>
                <a:gd name="T5" fmla="*/ 25 h 35"/>
                <a:gd name="T6" fmla="*/ 37 w 109"/>
                <a:gd name="T7" fmla="*/ 19 h 35"/>
                <a:gd name="T8" fmla="*/ 50 w 109"/>
                <a:gd name="T9" fmla="*/ 23 h 35"/>
                <a:gd name="T10" fmla="*/ 50 w 109"/>
                <a:gd name="T11" fmla="*/ 28 h 35"/>
                <a:gd name="T12" fmla="*/ 109 w 109"/>
                <a:gd name="T13" fmla="*/ 22 h 35"/>
                <a:gd name="T14" fmla="*/ 101 w 109"/>
                <a:gd name="T15" fmla="*/ 13 h 35"/>
                <a:gd name="T16" fmla="*/ 66 w 109"/>
                <a:gd name="T17" fmla="*/ 0 h 35"/>
                <a:gd name="T18" fmla="*/ 0 w 109"/>
                <a:gd name="T1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35">
                  <a:moveTo>
                    <a:pt x="0" y="11"/>
                  </a:moveTo>
                  <a:cubicBezTo>
                    <a:pt x="2" y="20"/>
                    <a:pt x="2" y="20"/>
                    <a:pt x="2" y="20"/>
                  </a:cubicBezTo>
                  <a:cubicBezTo>
                    <a:pt x="29" y="25"/>
                    <a:pt x="29" y="25"/>
                    <a:pt x="29" y="25"/>
                  </a:cubicBezTo>
                  <a:cubicBezTo>
                    <a:pt x="37" y="19"/>
                    <a:pt x="37" y="19"/>
                    <a:pt x="37" y="19"/>
                  </a:cubicBezTo>
                  <a:cubicBezTo>
                    <a:pt x="50" y="23"/>
                    <a:pt x="50" y="23"/>
                    <a:pt x="50" y="23"/>
                  </a:cubicBezTo>
                  <a:cubicBezTo>
                    <a:pt x="50" y="28"/>
                    <a:pt x="50" y="28"/>
                    <a:pt x="50" y="28"/>
                  </a:cubicBezTo>
                  <a:cubicBezTo>
                    <a:pt x="76" y="35"/>
                    <a:pt x="96" y="33"/>
                    <a:pt x="109" y="22"/>
                  </a:cubicBezTo>
                  <a:cubicBezTo>
                    <a:pt x="101" y="13"/>
                    <a:pt x="101" y="13"/>
                    <a:pt x="101" y="13"/>
                  </a:cubicBezTo>
                  <a:cubicBezTo>
                    <a:pt x="87" y="13"/>
                    <a:pt x="75" y="9"/>
                    <a:pt x="66" y="0"/>
                  </a:cubicBezTo>
                  <a:cubicBezTo>
                    <a:pt x="0" y="11"/>
                    <a:pt x="0" y="11"/>
                    <a:pt x="0" y="11"/>
                  </a:cubicBezTo>
                  <a:close/>
                </a:path>
              </a:pathLst>
            </a:custGeom>
            <a:solidFill>
              <a:srgbClr val="663300"/>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102" name="Freeform 62"/>
            <p:cNvSpPr/>
            <p:nvPr/>
          </p:nvSpPr>
          <p:spPr bwMode="auto">
            <a:xfrm>
              <a:off x="915387" y="3539608"/>
              <a:ext cx="225761" cy="137043"/>
            </a:xfrm>
            <a:custGeom>
              <a:avLst/>
              <a:gdLst>
                <a:gd name="T0" fmla="*/ 6 w 60"/>
                <a:gd name="T1" fmla="*/ 20 h 36"/>
                <a:gd name="T2" fmla="*/ 6 w 60"/>
                <a:gd name="T3" fmla="*/ 27 h 36"/>
                <a:gd name="T4" fmla="*/ 37 w 60"/>
                <a:gd name="T5" fmla="*/ 35 h 36"/>
                <a:gd name="T6" fmla="*/ 57 w 60"/>
                <a:gd name="T7" fmla="*/ 20 h 36"/>
                <a:gd name="T8" fmla="*/ 47 w 60"/>
                <a:gd name="T9" fmla="*/ 5 h 36"/>
                <a:gd name="T10" fmla="*/ 0 w 60"/>
                <a:gd name="T11" fmla="*/ 6 h 36"/>
                <a:gd name="T12" fmla="*/ 0 w 60"/>
                <a:gd name="T13" fmla="*/ 17 h 36"/>
                <a:gd name="T14" fmla="*/ 6 w 60"/>
                <a:gd name="T15" fmla="*/ 2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36">
                  <a:moveTo>
                    <a:pt x="6" y="20"/>
                  </a:moveTo>
                  <a:cubicBezTo>
                    <a:pt x="6" y="27"/>
                    <a:pt x="6" y="27"/>
                    <a:pt x="6" y="27"/>
                  </a:cubicBezTo>
                  <a:cubicBezTo>
                    <a:pt x="15" y="33"/>
                    <a:pt x="26" y="36"/>
                    <a:pt x="37" y="35"/>
                  </a:cubicBezTo>
                  <a:cubicBezTo>
                    <a:pt x="53" y="34"/>
                    <a:pt x="60" y="29"/>
                    <a:pt x="57" y="20"/>
                  </a:cubicBezTo>
                  <a:cubicBezTo>
                    <a:pt x="47" y="5"/>
                    <a:pt x="47" y="5"/>
                    <a:pt x="47" y="5"/>
                  </a:cubicBezTo>
                  <a:cubicBezTo>
                    <a:pt x="29" y="0"/>
                    <a:pt x="13" y="0"/>
                    <a:pt x="0" y="6"/>
                  </a:cubicBezTo>
                  <a:cubicBezTo>
                    <a:pt x="0" y="17"/>
                    <a:pt x="0" y="17"/>
                    <a:pt x="0" y="17"/>
                  </a:cubicBezTo>
                  <a:cubicBezTo>
                    <a:pt x="6" y="20"/>
                    <a:pt x="6" y="20"/>
                    <a:pt x="6" y="20"/>
                  </a:cubicBezTo>
                  <a:close/>
                </a:path>
              </a:pathLst>
            </a:custGeom>
            <a:solidFill>
              <a:srgbClr val="663300"/>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1400"/>
                            </p:stCondLst>
                            <p:childTnLst>
                              <p:par>
                                <p:cTn id="44" presetID="6" presetClass="entr" presetSubtype="32"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circle(out)">
                                      <p:cBhvr>
                                        <p:cTn id="46" dur="300"/>
                                        <p:tgtEl>
                                          <p:spTgt spid="36"/>
                                        </p:tgtEl>
                                      </p:cBhvr>
                                    </p:animEffect>
                                  </p:childTnLst>
                                </p:cTn>
                              </p:par>
                            </p:childTnLst>
                          </p:cTn>
                        </p:par>
                        <p:par>
                          <p:cTn id="47" fill="hold" nodeType="afterGroup">
                            <p:stCondLst>
                              <p:cond delay="1700"/>
                            </p:stCondLst>
                            <p:childTnLst>
                              <p:par>
                                <p:cTn id="48" presetID="42" presetClass="entr" presetSubtype="0" fill="hold"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200"/>
                                        <p:tgtEl>
                                          <p:spTgt spid="37"/>
                                        </p:tgtEl>
                                      </p:cBhvr>
                                    </p:animEffect>
                                    <p:anim calcmode="lin" valueType="num">
                                      <p:cBhvr>
                                        <p:cTn id="51" dur="200" fill="hold"/>
                                        <p:tgtEl>
                                          <p:spTgt spid="37"/>
                                        </p:tgtEl>
                                        <p:attrNameLst>
                                          <p:attrName>ppt_x</p:attrName>
                                        </p:attrNameLst>
                                      </p:cBhvr>
                                      <p:tavLst>
                                        <p:tav tm="0">
                                          <p:val>
                                            <p:strVal val="#ppt_x"/>
                                          </p:val>
                                        </p:tav>
                                        <p:tav tm="100000">
                                          <p:val>
                                            <p:strVal val="#ppt_x"/>
                                          </p:val>
                                        </p:tav>
                                      </p:tavLst>
                                    </p:anim>
                                    <p:anim calcmode="lin" valueType="num">
                                      <p:cBhvr>
                                        <p:cTn id="52" dur="200" fill="hold"/>
                                        <p:tgtEl>
                                          <p:spTgt spid="37"/>
                                        </p:tgtEl>
                                        <p:attrNameLst>
                                          <p:attrName>ppt_y</p:attrName>
                                        </p:attrNameLst>
                                      </p:cBhvr>
                                      <p:tavLst>
                                        <p:tav tm="0">
                                          <p:val>
                                            <p:strVal val="#ppt_y+.1"/>
                                          </p:val>
                                        </p:tav>
                                        <p:tav tm="100000">
                                          <p:val>
                                            <p:strVal val="#ppt_y"/>
                                          </p:val>
                                        </p:tav>
                                      </p:tavLst>
                                    </p:anim>
                                  </p:childTnLst>
                                </p:cTn>
                              </p:par>
                            </p:childTnLst>
                          </p:cTn>
                        </p:par>
                        <p:par>
                          <p:cTn id="53" fill="hold" nodeType="afterGroup">
                            <p:stCondLst>
                              <p:cond delay="1900"/>
                            </p:stCondLst>
                            <p:childTnLst>
                              <p:par>
                                <p:cTn id="54" presetID="2" presetClass="entr" presetSubtype="1" fill="hold"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300" fill="hold"/>
                                        <p:tgtEl>
                                          <p:spTgt spid="11"/>
                                        </p:tgtEl>
                                        <p:attrNameLst>
                                          <p:attrName>ppt_x</p:attrName>
                                        </p:attrNameLst>
                                      </p:cBhvr>
                                      <p:tavLst>
                                        <p:tav tm="0">
                                          <p:val>
                                            <p:strVal val="#ppt_x"/>
                                          </p:val>
                                        </p:tav>
                                        <p:tav tm="100000">
                                          <p:val>
                                            <p:strVal val="#ppt_x"/>
                                          </p:val>
                                        </p:tav>
                                      </p:tavLst>
                                    </p:anim>
                                    <p:anim calcmode="lin" valueType="num">
                                      <p:cBhvr additive="base">
                                        <p:cTn id="57" dur="300" fill="hold"/>
                                        <p:tgtEl>
                                          <p:spTgt spid="11"/>
                                        </p:tgtEl>
                                        <p:attrNameLst>
                                          <p:attrName>ppt_y</p:attrName>
                                        </p:attrNameLst>
                                      </p:cBhvr>
                                      <p:tavLst>
                                        <p:tav tm="0">
                                          <p:val>
                                            <p:strVal val="0-#ppt_h/2"/>
                                          </p:val>
                                        </p:tav>
                                        <p:tav tm="100000">
                                          <p:val>
                                            <p:strVal val="#ppt_y"/>
                                          </p:val>
                                        </p:tav>
                                      </p:tavLst>
                                    </p:anim>
                                  </p:childTnLst>
                                </p:cTn>
                              </p:par>
                              <p:par>
                                <p:cTn id="58" presetID="6" presetClass="entr" presetSubtype="32" fill="hold"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circle(out)">
                                      <p:cBhvr>
                                        <p:cTn id="60" dur="300"/>
                                        <p:tgtEl>
                                          <p:spTgt spid="27"/>
                                        </p:tgtEl>
                                      </p:cBhvr>
                                    </p:animEffect>
                                  </p:childTnLst>
                                </p:cTn>
                              </p:par>
                            </p:childTnLst>
                          </p:cTn>
                        </p:par>
                        <p:par>
                          <p:cTn id="61" fill="hold" nodeType="afterGroup">
                            <p:stCondLst>
                              <p:cond delay="2200"/>
                            </p:stCondLst>
                            <p:childTnLst>
                              <p:par>
                                <p:cTn id="62" presetID="2" presetClass="entr" presetSubtype="1" fill="hold"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300" fill="hold"/>
                                        <p:tgtEl>
                                          <p:spTgt spid="15"/>
                                        </p:tgtEl>
                                        <p:attrNameLst>
                                          <p:attrName>ppt_x</p:attrName>
                                        </p:attrNameLst>
                                      </p:cBhvr>
                                      <p:tavLst>
                                        <p:tav tm="0">
                                          <p:val>
                                            <p:strVal val="#ppt_x"/>
                                          </p:val>
                                        </p:tav>
                                        <p:tav tm="100000">
                                          <p:val>
                                            <p:strVal val="#ppt_x"/>
                                          </p:val>
                                        </p:tav>
                                      </p:tavLst>
                                    </p:anim>
                                    <p:anim calcmode="lin" valueType="num">
                                      <p:cBhvr additive="base">
                                        <p:cTn id="65" dur="300" fill="hold"/>
                                        <p:tgtEl>
                                          <p:spTgt spid="15"/>
                                        </p:tgtEl>
                                        <p:attrNameLst>
                                          <p:attrName>ppt_y</p:attrName>
                                        </p:attrNameLst>
                                      </p:cBhvr>
                                      <p:tavLst>
                                        <p:tav tm="0">
                                          <p:val>
                                            <p:strVal val="0-#ppt_h/2"/>
                                          </p:val>
                                        </p:tav>
                                        <p:tav tm="100000">
                                          <p:val>
                                            <p:strVal val="#ppt_y"/>
                                          </p:val>
                                        </p:tav>
                                      </p:tavLst>
                                    </p:anim>
                                  </p:childTnLst>
                                </p:cTn>
                              </p:par>
                            </p:childTnLst>
                          </p:cTn>
                        </p:par>
                        <p:par>
                          <p:cTn id="66" fill="hold" nodeType="afterGroup">
                            <p:stCondLst>
                              <p:cond delay="2500"/>
                            </p:stCondLst>
                            <p:childTnLst>
                              <p:par>
                                <p:cTn id="67" presetID="2" presetClass="entr" presetSubtype="1" fill="hold" nodeType="after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300" fill="hold"/>
                                        <p:tgtEl>
                                          <p:spTgt spid="19"/>
                                        </p:tgtEl>
                                        <p:attrNameLst>
                                          <p:attrName>ppt_x</p:attrName>
                                        </p:attrNameLst>
                                      </p:cBhvr>
                                      <p:tavLst>
                                        <p:tav tm="0">
                                          <p:val>
                                            <p:strVal val="#ppt_x"/>
                                          </p:val>
                                        </p:tav>
                                        <p:tav tm="100000">
                                          <p:val>
                                            <p:strVal val="#ppt_x"/>
                                          </p:val>
                                        </p:tav>
                                      </p:tavLst>
                                    </p:anim>
                                    <p:anim calcmode="lin" valueType="num">
                                      <p:cBhvr additive="base">
                                        <p:cTn id="70" dur="300" fill="hold"/>
                                        <p:tgtEl>
                                          <p:spTgt spid="19"/>
                                        </p:tgtEl>
                                        <p:attrNameLst>
                                          <p:attrName>ppt_y</p:attrName>
                                        </p:attrNameLst>
                                      </p:cBhvr>
                                      <p:tavLst>
                                        <p:tav tm="0">
                                          <p:val>
                                            <p:strVal val="0-#ppt_h/2"/>
                                          </p:val>
                                        </p:tav>
                                        <p:tav tm="100000">
                                          <p:val>
                                            <p:strVal val="#ppt_y"/>
                                          </p:val>
                                        </p:tav>
                                      </p:tavLst>
                                    </p:anim>
                                  </p:childTnLst>
                                </p:cTn>
                              </p:par>
                            </p:childTnLst>
                          </p:cTn>
                        </p:par>
                        <p:par>
                          <p:cTn id="71" fill="hold" nodeType="afterGroup">
                            <p:stCondLst>
                              <p:cond delay="2800"/>
                            </p:stCondLst>
                            <p:childTnLst>
                              <p:par>
                                <p:cTn id="72" presetID="2" presetClass="entr" presetSubtype="1" fill="hold" nodeType="after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additive="base">
                                        <p:cTn id="74" dur="300" fill="hold"/>
                                        <p:tgtEl>
                                          <p:spTgt spid="23"/>
                                        </p:tgtEl>
                                        <p:attrNameLst>
                                          <p:attrName>ppt_x</p:attrName>
                                        </p:attrNameLst>
                                      </p:cBhvr>
                                      <p:tavLst>
                                        <p:tav tm="0">
                                          <p:val>
                                            <p:strVal val="#ppt_x"/>
                                          </p:val>
                                        </p:tav>
                                        <p:tav tm="100000">
                                          <p:val>
                                            <p:strVal val="#ppt_x"/>
                                          </p:val>
                                        </p:tav>
                                      </p:tavLst>
                                    </p:anim>
                                    <p:anim calcmode="lin" valueType="num">
                                      <p:cBhvr additive="base">
                                        <p:cTn id="75" dur="300" fill="hold"/>
                                        <p:tgtEl>
                                          <p:spTgt spid="23"/>
                                        </p:tgtEl>
                                        <p:attrNameLst>
                                          <p:attrName>ppt_y</p:attrName>
                                        </p:attrNameLst>
                                      </p:cBhvr>
                                      <p:tavLst>
                                        <p:tav tm="0">
                                          <p:val>
                                            <p:strVal val="0-#ppt_h/2"/>
                                          </p:val>
                                        </p:tav>
                                        <p:tav tm="100000">
                                          <p:val>
                                            <p:strVal val="#ppt_y"/>
                                          </p:val>
                                        </p:tav>
                                      </p:tavLst>
                                    </p:anim>
                                  </p:childTnLst>
                                </p:cTn>
                              </p:par>
                            </p:childTnLst>
                          </p:cTn>
                        </p:par>
                        <p:par>
                          <p:cTn id="76" fill="hold" nodeType="afterGroup">
                            <p:stCondLst>
                              <p:cond delay="3100"/>
                            </p:stCondLst>
                            <p:childTnLst>
                              <p:par>
                                <p:cTn id="77" presetID="22" presetClass="entr" presetSubtype="8" fill="hold"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par>
                          <p:cTn id="80" fill="hold" nodeType="afterGroup">
                            <p:stCondLst>
                              <p:cond delay="3600"/>
                            </p:stCondLst>
                            <p:childTnLst>
                              <p:par>
                                <p:cTn id="81" presetID="2" presetClass="entr" presetSubtype="2"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cBhvr additive="base">
                                        <p:cTn id="83" dur="500" fill="hold"/>
                                        <p:tgtEl>
                                          <p:spTgt spid="28"/>
                                        </p:tgtEl>
                                        <p:attrNameLst>
                                          <p:attrName>ppt_x</p:attrName>
                                        </p:attrNameLst>
                                      </p:cBhvr>
                                      <p:tavLst>
                                        <p:tav tm="0">
                                          <p:val>
                                            <p:strVal val="1+#ppt_w/2"/>
                                          </p:val>
                                        </p:tav>
                                        <p:tav tm="100000">
                                          <p:val>
                                            <p:strVal val="#ppt_x"/>
                                          </p:val>
                                        </p:tav>
                                      </p:tavLst>
                                    </p:anim>
                                    <p:anim calcmode="lin" valueType="num">
                                      <p:cBhvr additive="base">
                                        <p:cTn id="84" dur="500" fill="hold"/>
                                        <p:tgtEl>
                                          <p:spTgt spid="28"/>
                                        </p:tgtEl>
                                        <p:attrNameLst>
                                          <p:attrName>ppt_y</p:attrName>
                                        </p:attrNameLst>
                                      </p:cBhvr>
                                      <p:tavLst>
                                        <p:tav tm="0">
                                          <p:val>
                                            <p:strVal val="#ppt_y"/>
                                          </p:val>
                                        </p:tav>
                                        <p:tav tm="100000">
                                          <p:val>
                                            <p:strVal val="#ppt_y"/>
                                          </p:val>
                                        </p:tav>
                                      </p:tavLst>
                                    </p:anim>
                                  </p:childTnLst>
                                </p:cTn>
                              </p:par>
                            </p:childTnLst>
                          </p:cTn>
                        </p:par>
                        <p:par>
                          <p:cTn id="85" fill="hold" nodeType="afterGroup">
                            <p:stCondLst>
                              <p:cond delay="4100"/>
                            </p:stCondLst>
                            <p:childTnLst>
                              <p:par>
                                <p:cTn id="86" presetID="22" presetClass="entr" presetSubtype="8" fill="hold"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wipe(left)">
                                      <p:cBhvr>
                                        <p:cTn id="88" dur="500"/>
                                        <p:tgtEl>
                                          <p:spTgt spid="31"/>
                                        </p:tgtEl>
                                      </p:cBhvr>
                                    </p:animEffect>
                                  </p:childTnLst>
                                </p:cTn>
                              </p:par>
                            </p:childTnLst>
                          </p:cTn>
                        </p:par>
                        <p:par>
                          <p:cTn id="89" fill="hold" nodeType="afterGroup">
                            <p:stCondLst>
                              <p:cond delay="4600"/>
                            </p:stCondLst>
                            <p:childTnLst>
                              <p:par>
                                <p:cTn id="90" presetID="2" presetClass="entr" presetSubtype="2" fill="hold" grpId="0" nodeType="afterEffect">
                                  <p:stCondLst>
                                    <p:cond delay="0"/>
                                  </p:stCondLst>
                                  <p:childTnLst>
                                    <p:set>
                                      <p:cBhvr>
                                        <p:cTn id="91" dur="1" fill="hold">
                                          <p:stCondLst>
                                            <p:cond delay="0"/>
                                          </p:stCondLst>
                                        </p:cTn>
                                        <p:tgtEl>
                                          <p:spTgt spid="30"/>
                                        </p:tgtEl>
                                        <p:attrNameLst>
                                          <p:attrName>style.visibility</p:attrName>
                                        </p:attrNameLst>
                                      </p:cBhvr>
                                      <p:to>
                                        <p:strVal val="visible"/>
                                      </p:to>
                                    </p:set>
                                    <p:anim calcmode="lin" valueType="num">
                                      <p:cBhvr additive="base">
                                        <p:cTn id="92" dur="500" fill="hold"/>
                                        <p:tgtEl>
                                          <p:spTgt spid="30"/>
                                        </p:tgtEl>
                                        <p:attrNameLst>
                                          <p:attrName>ppt_x</p:attrName>
                                        </p:attrNameLst>
                                      </p:cBhvr>
                                      <p:tavLst>
                                        <p:tav tm="0">
                                          <p:val>
                                            <p:strVal val="1+#ppt_w/2"/>
                                          </p:val>
                                        </p:tav>
                                        <p:tav tm="100000">
                                          <p:val>
                                            <p:strVal val="#ppt_x"/>
                                          </p:val>
                                        </p:tav>
                                      </p:tavLst>
                                    </p:anim>
                                    <p:anim calcmode="lin" valueType="num">
                                      <p:cBhvr additive="base">
                                        <p:cTn id="93" dur="500" fill="hold"/>
                                        <p:tgtEl>
                                          <p:spTgt spid="30"/>
                                        </p:tgtEl>
                                        <p:attrNameLst>
                                          <p:attrName>ppt_y</p:attrName>
                                        </p:attrNameLst>
                                      </p:cBhvr>
                                      <p:tavLst>
                                        <p:tav tm="0">
                                          <p:val>
                                            <p:strVal val="#ppt_y"/>
                                          </p:val>
                                        </p:tav>
                                        <p:tav tm="100000">
                                          <p:val>
                                            <p:strVal val="#ppt_y"/>
                                          </p:val>
                                        </p:tav>
                                      </p:tavLst>
                                    </p:anim>
                                  </p:childTnLst>
                                </p:cTn>
                              </p:par>
                            </p:childTnLst>
                          </p:cTn>
                        </p:par>
                        <p:par>
                          <p:cTn id="94" fill="hold" nodeType="afterGroup">
                            <p:stCondLst>
                              <p:cond delay="5100"/>
                            </p:stCondLst>
                            <p:childTnLst>
                              <p:par>
                                <p:cTn id="95" presetID="22" presetClass="entr" presetSubtype="8" fill="hold" nodeType="after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wipe(left)">
                                      <p:cBhvr>
                                        <p:cTn id="97" dur="500"/>
                                        <p:tgtEl>
                                          <p:spTgt spid="33"/>
                                        </p:tgtEl>
                                      </p:cBhvr>
                                    </p:animEffect>
                                  </p:childTnLst>
                                </p:cTn>
                              </p:par>
                            </p:childTnLst>
                          </p:cTn>
                        </p:par>
                        <p:par>
                          <p:cTn id="98" fill="hold" nodeType="afterGroup">
                            <p:stCondLst>
                              <p:cond delay="5600"/>
                            </p:stCondLst>
                            <p:childTnLst>
                              <p:par>
                                <p:cTn id="99" presetID="2" presetClass="entr" presetSubtype="2" fill="hold" grpId="0" nodeType="afterEffect">
                                  <p:stCondLst>
                                    <p:cond delay="0"/>
                                  </p:stCondLst>
                                  <p:childTnLst>
                                    <p:set>
                                      <p:cBhvr>
                                        <p:cTn id="100" dur="1" fill="hold">
                                          <p:stCondLst>
                                            <p:cond delay="0"/>
                                          </p:stCondLst>
                                        </p:cTn>
                                        <p:tgtEl>
                                          <p:spTgt spid="32"/>
                                        </p:tgtEl>
                                        <p:attrNameLst>
                                          <p:attrName>style.visibility</p:attrName>
                                        </p:attrNameLst>
                                      </p:cBhvr>
                                      <p:to>
                                        <p:strVal val="visible"/>
                                      </p:to>
                                    </p:set>
                                    <p:anim calcmode="lin" valueType="num">
                                      <p:cBhvr additive="base">
                                        <p:cTn id="101" dur="500" fill="hold"/>
                                        <p:tgtEl>
                                          <p:spTgt spid="32"/>
                                        </p:tgtEl>
                                        <p:attrNameLst>
                                          <p:attrName>ppt_x</p:attrName>
                                        </p:attrNameLst>
                                      </p:cBhvr>
                                      <p:tavLst>
                                        <p:tav tm="0">
                                          <p:val>
                                            <p:strVal val="1+#ppt_w/2"/>
                                          </p:val>
                                        </p:tav>
                                        <p:tav tm="100000">
                                          <p:val>
                                            <p:strVal val="#ppt_x"/>
                                          </p:val>
                                        </p:tav>
                                      </p:tavLst>
                                    </p:anim>
                                    <p:anim calcmode="lin" valueType="num">
                                      <p:cBhvr additive="base">
                                        <p:cTn id="102" dur="500" fill="hold"/>
                                        <p:tgtEl>
                                          <p:spTgt spid="32"/>
                                        </p:tgtEl>
                                        <p:attrNameLst>
                                          <p:attrName>ppt_y</p:attrName>
                                        </p:attrNameLst>
                                      </p:cBhvr>
                                      <p:tavLst>
                                        <p:tav tm="0">
                                          <p:val>
                                            <p:strVal val="#ppt_y"/>
                                          </p:val>
                                        </p:tav>
                                        <p:tav tm="100000">
                                          <p:val>
                                            <p:strVal val="#ppt_y"/>
                                          </p:val>
                                        </p:tav>
                                      </p:tavLst>
                                    </p:anim>
                                  </p:childTnLst>
                                </p:cTn>
                              </p:par>
                            </p:childTnLst>
                          </p:cTn>
                        </p:par>
                        <p:par>
                          <p:cTn id="103" fill="hold" nodeType="afterGroup">
                            <p:stCondLst>
                              <p:cond delay="6100"/>
                            </p:stCondLst>
                            <p:childTnLst>
                              <p:par>
                                <p:cTn id="104" presetID="22" presetClass="entr" presetSubtype="8" fill="hold" nodeType="afterEffect">
                                  <p:stCondLst>
                                    <p:cond delay="0"/>
                                  </p:stCondLst>
                                  <p:childTnLst>
                                    <p:set>
                                      <p:cBhvr>
                                        <p:cTn id="105" dur="1" fill="hold">
                                          <p:stCondLst>
                                            <p:cond delay="0"/>
                                          </p:stCondLst>
                                        </p:cTn>
                                        <p:tgtEl>
                                          <p:spTgt spid="35"/>
                                        </p:tgtEl>
                                        <p:attrNameLst>
                                          <p:attrName>style.visibility</p:attrName>
                                        </p:attrNameLst>
                                      </p:cBhvr>
                                      <p:to>
                                        <p:strVal val="visible"/>
                                      </p:to>
                                    </p:set>
                                    <p:animEffect transition="in" filter="wipe(left)">
                                      <p:cBhvr>
                                        <p:cTn id="106" dur="500"/>
                                        <p:tgtEl>
                                          <p:spTgt spid="35"/>
                                        </p:tgtEl>
                                      </p:cBhvr>
                                    </p:animEffect>
                                  </p:childTnLst>
                                </p:cTn>
                              </p:par>
                            </p:childTnLst>
                          </p:cTn>
                        </p:par>
                        <p:par>
                          <p:cTn id="107" fill="hold" nodeType="afterGroup">
                            <p:stCondLst>
                              <p:cond delay="6600"/>
                            </p:stCondLst>
                            <p:childTnLst>
                              <p:par>
                                <p:cTn id="108" presetID="2" presetClass="entr" presetSubtype="2" fill="hold" grpId="0" nodeType="afterEffect">
                                  <p:stCondLst>
                                    <p:cond delay="0"/>
                                  </p:stCondLst>
                                  <p:childTnLst>
                                    <p:set>
                                      <p:cBhvr>
                                        <p:cTn id="109" dur="1" fill="hold">
                                          <p:stCondLst>
                                            <p:cond delay="0"/>
                                          </p:stCondLst>
                                        </p:cTn>
                                        <p:tgtEl>
                                          <p:spTgt spid="34"/>
                                        </p:tgtEl>
                                        <p:attrNameLst>
                                          <p:attrName>style.visibility</p:attrName>
                                        </p:attrNameLst>
                                      </p:cBhvr>
                                      <p:to>
                                        <p:strVal val="visible"/>
                                      </p:to>
                                    </p:set>
                                    <p:anim calcmode="lin" valueType="num">
                                      <p:cBhvr additive="base">
                                        <p:cTn id="110" dur="500" fill="hold"/>
                                        <p:tgtEl>
                                          <p:spTgt spid="34"/>
                                        </p:tgtEl>
                                        <p:attrNameLst>
                                          <p:attrName>ppt_x</p:attrName>
                                        </p:attrNameLst>
                                      </p:cBhvr>
                                      <p:tavLst>
                                        <p:tav tm="0">
                                          <p:val>
                                            <p:strVal val="1+#ppt_w/2"/>
                                          </p:val>
                                        </p:tav>
                                        <p:tav tm="100000">
                                          <p:val>
                                            <p:strVal val="#ppt_x"/>
                                          </p:val>
                                        </p:tav>
                                      </p:tavLst>
                                    </p:anim>
                                    <p:anim calcmode="lin" valueType="num">
                                      <p:cBhvr additive="base">
                                        <p:cTn id="111"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28" grpId="0"/>
      <p:bldP spid="30" grpId="0"/>
      <p:bldP spid="32" grpId="0"/>
      <p:bldP spid="34" grpId="0"/>
      <p:bldP spid="3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7353"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31</a:t>
            </a:r>
          </a:p>
        </p:txBody>
      </p:sp>
      <p:cxnSp>
        <p:nvCxnSpPr>
          <p:cNvPr id="43" name="Straight Line buttom"/>
          <p:cNvCxnSpPr>
            <a:cxnSpLocks noChangeShapeType="1"/>
          </p:cNvCxnSpPr>
          <p:nvPr/>
        </p:nvCxnSpPr>
        <p:spPr bwMode="auto">
          <a:xfrm>
            <a:off x="760040" y="2161951"/>
            <a:ext cx="7772400" cy="0"/>
          </a:xfrm>
          <a:prstGeom prst="line">
            <a:avLst/>
          </a:prstGeom>
          <a:noFill/>
          <a:ln w="19050" cmpd="sng">
            <a:solidFill>
              <a:srgbClr val="8497B0"/>
            </a:solidFill>
            <a:prstDash val="sysDot"/>
            <a:round/>
            <a:headEnd/>
            <a:tailEnd/>
          </a:ln>
          <a:extLst>
            <a:ext uri="{909E8E84-426E-40DD-AFC4-6F175D3DCCD1}">
              <a14:hiddenFill xmlns:a14="http://schemas.microsoft.com/office/drawing/2010/main">
                <a:noFill/>
              </a14:hiddenFill>
            </a:ext>
          </a:extLst>
        </p:spPr>
      </p:cxnSp>
      <p:sp>
        <p:nvSpPr>
          <p:cNvPr id="44" name="Oval 4"/>
          <p:cNvSpPr>
            <a:spLocks noChangeArrowheads="1"/>
          </p:cNvSpPr>
          <p:nvPr/>
        </p:nvSpPr>
        <p:spPr bwMode="auto">
          <a:xfrm>
            <a:off x="1722065" y="1744042"/>
            <a:ext cx="835819" cy="835819"/>
          </a:xfrm>
          <a:prstGeom prst="ellipse">
            <a:avLst/>
          </a:prstGeom>
          <a:solidFill>
            <a:srgbClr val="41A3DF"/>
          </a:solidFill>
          <a:ln>
            <a:noFill/>
          </a:ln>
        </p:spPr>
        <p:txBody>
          <a:bodyPr lIns="68580" tIns="34290" rIns="68580" bIns="34290" anchor="ctr"/>
          <a:lstStyle>
            <a:lvl1pPr defTabSz="1374775">
              <a:defRPr>
                <a:solidFill>
                  <a:schemeClr val="tx1"/>
                </a:solidFill>
                <a:latin typeface="Calibri" pitchFamily="34" charset="0"/>
                <a:ea typeface="宋体" pitchFamily="2" charset="-122"/>
              </a:defRPr>
            </a:lvl1pPr>
            <a:lvl2pPr marL="742950" indent="-285750" defTabSz="1374775">
              <a:defRPr>
                <a:solidFill>
                  <a:schemeClr val="tx1"/>
                </a:solidFill>
                <a:latin typeface="Calibri" pitchFamily="34" charset="0"/>
                <a:ea typeface="宋体" pitchFamily="2" charset="-122"/>
              </a:defRPr>
            </a:lvl2pPr>
            <a:lvl3pPr marL="1143000" indent="-228600" defTabSz="1374775">
              <a:defRPr>
                <a:solidFill>
                  <a:schemeClr val="tx1"/>
                </a:solidFill>
                <a:latin typeface="Calibri" pitchFamily="34" charset="0"/>
                <a:ea typeface="宋体" pitchFamily="2" charset="-122"/>
              </a:defRPr>
            </a:lvl3pPr>
            <a:lvl4pPr marL="1600200" indent="-228600" defTabSz="1374775">
              <a:defRPr>
                <a:solidFill>
                  <a:schemeClr val="tx1"/>
                </a:solidFill>
                <a:latin typeface="Calibri" pitchFamily="34" charset="0"/>
                <a:ea typeface="宋体" pitchFamily="2" charset="-122"/>
              </a:defRPr>
            </a:lvl4pPr>
            <a:lvl5pPr marL="2057400" indent="-228600" defTabSz="1374775">
              <a:defRPr>
                <a:solidFill>
                  <a:schemeClr val="tx1"/>
                </a:solidFill>
                <a:latin typeface="Calibri" pitchFamily="34" charset="0"/>
                <a:ea typeface="宋体" pitchFamily="2" charset="-122"/>
              </a:defRPr>
            </a:lvl5pPr>
            <a:lvl6pPr marL="25146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2100" b="1" dirty="0">
                <a:solidFill>
                  <a:srgbClr val="FFFFFF"/>
                </a:solidFill>
                <a:latin typeface="Arial" pitchFamily="34" charset="0"/>
                <a:ea typeface="微软雅黑" pitchFamily="34" charset="-122"/>
                <a:sym typeface="Arial" pitchFamily="34" charset="0"/>
              </a:rPr>
              <a:t>1</a:t>
            </a:r>
          </a:p>
        </p:txBody>
      </p:sp>
      <p:sp>
        <p:nvSpPr>
          <p:cNvPr id="51" name="Oval 8"/>
          <p:cNvSpPr>
            <a:spLocks noChangeArrowheads="1"/>
          </p:cNvSpPr>
          <p:nvPr/>
        </p:nvSpPr>
        <p:spPr bwMode="auto">
          <a:xfrm>
            <a:off x="2711474" y="1614264"/>
            <a:ext cx="1094185" cy="1095375"/>
          </a:xfrm>
          <a:prstGeom prst="ellipse">
            <a:avLst/>
          </a:prstGeom>
          <a:solidFill>
            <a:srgbClr val="41A3DF"/>
          </a:solidFill>
          <a:ln>
            <a:noFill/>
          </a:ln>
        </p:spPr>
        <p:txBody>
          <a:bodyPr lIns="68580" tIns="34290" rIns="68580" bIns="34290" anchor="ctr"/>
          <a:lstStyle>
            <a:lvl1pPr defTabSz="1374775">
              <a:defRPr>
                <a:solidFill>
                  <a:schemeClr val="tx1"/>
                </a:solidFill>
                <a:latin typeface="Calibri" pitchFamily="34" charset="0"/>
                <a:ea typeface="宋体" pitchFamily="2" charset="-122"/>
              </a:defRPr>
            </a:lvl1pPr>
            <a:lvl2pPr marL="742950" indent="-285750" defTabSz="1374775">
              <a:defRPr>
                <a:solidFill>
                  <a:schemeClr val="tx1"/>
                </a:solidFill>
                <a:latin typeface="Calibri" pitchFamily="34" charset="0"/>
                <a:ea typeface="宋体" pitchFamily="2" charset="-122"/>
              </a:defRPr>
            </a:lvl2pPr>
            <a:lvl3pPr marL="1143000" indent="-228600" defTabSz="1374775">
              <a:defRPr>
                <a:solidFill>
                  <a:schemeClr val="tx1"/>
                </a:solidFill>
                <a:latin typeface="Calibri" pitchFamily="34" charset="0"/>
                <a:ea typeface="宋体" pitchFamily="2" charset="-122"/>
              </a:defRPr>
            </a:lvl3pPr>
            <a:lvl4pPr marL="1600200" indent="-228600" defTabSz="1374775">
              <a:defRPr>
                <a:solidFill>
                  <a:schemeClr val="tx1"/>
                </a:solidFill>
                <a:latin typeface="Calibri" pitchFamily="34" charset="0"/>
                <a:ea typeface="宋体" pitchFamily="2" charset="-122"/>
              </a:defRPr>
            </a:lvl4pPr>
            <a:lvl5pPr marL="2057400" indent="-228600" defTabSz="1374775">
              <a:defRPr>
                <a:solidFill>
                  <a:schemeClr val="tx1"/>
                </a:solidFill>
                <a:latin typeface="Calibri" pitchFamily="34" charset="0"/>
                <a:ea typeface="宋体" pitchFamily="2" charset="-122"/>
              </a:defRPr>
            </a:lvl5pPr>
            <a:lvl6pPr marL="25146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3200" b="1">
                <a:solidFill>
                  <a:srgbClr val="FFFFFF"/>
                </a:solidFill>
                <a:latin typeface="Arial" pitchFamily="34" charset="0"/>
                <a:ea typeface="微软雅黑" pitchFamily="34" charset="-122"/>
                <a:sym typeface="Arial" pitchFamily="34" charset="0"/>
              </a:rPr>
              <a:t>2</a:t>
            </a:r>
          </a:p>
        </p:txBody>
      </p:sp>
      <p:sp>
        <p:nvSpPr>
          <p:cNvPr id="53" name="Oval 12"/>
          <p:cNvSpPr>
            <a:spLocks noChangeArrowheads="1"/>
          </p:cNvSpPr>
          <p:nvPr/>
        </p:nvSpPr>
        <p:spPr bwMode="auto">
          <a:xfrm>
            <a:off x="3960440" y="1491630"/>
            <a:ext cx="1341834" cy="1340644"/>
          </a:xfrm>
          <a:prstGeom prst="ellipse">
            <a:avLst/>
          </a:prstGeom>
          <a:solidFill>
            <a:srgbClr val="1C70A4"/>
          </a:solidFill>
          <a:ln>
            <a:noFill/>
          </a:ln>
        </p:spPr>
        <p:txBody>
          <a:bodyPr lIns="68580" tIns="34290" rIns="68580" bIns="34290" anchor="ctr"/>
          <a:lstStyle>
            <a:lvl1pPr defTabSz="1374775">
              <a:defRPr>
                <a:solidFill>
                  <a:schemeClr val="tx1"/>
                </a:solidFill>
                <a:latin typeface="Calibri" pitchFamily="34" charset="0"/>
                <a:ea typeface="宋体" pitchFamily="2" charset="-122"/>
              </a:defRPr>
            </a:lvl1pPr>
            <a:lvl2pPr marL="742950" indent="-285750" defTabSz="1374775">
              <a:defRPr>
                <a:solidFill>
                  <a:schemeClr val="tx1"/>
                </a:solidFill>
                <a:latin typeface="Calibri" pitchFamily="34" charset="0"/>
                <a:ea typeface="宋体" pitchFamily="2" charset="-122"/>
              </a:defRPr>
            </a:lvl2pPr>
            <a:lvl3pPr marL="1143000" indent="-228600" defTabSz="1374775">
              <a:defRPr>
                <a:solidFill>
                  <a:schemeClr val="tx1"/>
                </a:solidFill>
                <a:latin typeface="Calibri" pitchFamily="34" charset="0"/>
                <a:ea typeface="宋体" pitchFamily="2" charset="-122"/>
              </a:defRPr>
            </a:lvl3pPr>
            <a:lvl4pPr marL="1600200" indent="-228600" defTabSz="1374775">
              <a:defRPr>
                <a:solidFill>
                  <a:schemeClr val="tx1"/>
                </a:solidFill>
                <a:latin typeface="Calibri" pitchFamily="34" charset="0"/>
                <a:ea typeface="宋体" pitchFamily="2" charset="-122"/>
              </a:defRPr>
            </a:lvl4pPr>
            <a:lvl5pPr marL="2057400" indent="-228600" defTabSz="1374775">
              <a:defRPr>
                <a:solidFill>
                  <a:schemeClr val="tx1"/>
                </a:solidFill>
                <a:latin typeface="Calibri" pitchFamily="34" charset="0"/>
                <a:ea typeface="宋体" pitchFamily="2" charset="-122"/>
              </a:defRPr>
            </a:lvl5pPr>
            <a:lvl6pPr marL="25146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4500" b="1">
                <a:solidFill>
                  <a:srgbClr val="FFFFFF"/>
                </a:solidFill>
                <a:latin typeface="Arial" pitchFamily="34" charset="0"/>
                <a:ea typeface="微软雅黑" pitchFamily="34" charset="-122"/>
                <a:sym typeface="Arial" pitchFamily="34" charset="0"/>
              </a:rPr>
              <a:t>3</a:t>
            </a:r>
          </a:p>
        </p:txBody>
      </p:sp>
      <p:sp>
        <p:nvSpPr>
          <p:cNvPr id="54" name="Oval 16"/>
          <p:cNvSpPr>
            <a:spLocks noChangeArrowheads="1"/>
          </p:cNvSpPr>
          <p:nvPr/>
        </p:nvSpPr>
        <p:spPr bwMode="auto">
          <a:xfrm>
            <a:off x="5455865" y="1614264"/>
            <a:ext cx="1095375" cy="1095375"/>
          </a:xfrm>
          <a:prstGeom prst="ellipse">
            <a:avLst/>
          </a:prstGeom>
          <a:solidFill>
            <a:srgbClr val="41A3DF"/>
          </a:solidFill>
          <a:ln>
            <a:noFill/>
          </a:ln>
        </p:spPr>
        <p:txBody>
          <a:bodyPr lIns="68580" tIns="34290" rIns="68580" bIns="34290" anchor="ctr"/>
          <a:lstStyle>
            <a:lvl1pPr defTabSz="1374775">
              <a:defRPr>
                <a:solidFill>
                  <a:schemeClr val="tx1"/>
                </a:solidFill>
                <a:latin typeface="Calibri" pitchFamily="34" charset="0"/>
                <a:ea typeface="宋体" pitchFamily="2" charset="-122"/>
              </a:defRPr>
            </a:lvl1pPr>
            <a:lvl2pPr marL="742950" indent="-285750" defTabSz="1374775">
              <a:defRPr>
                <a:solidFill>
                  <a:schemeClr val="tx1"/>
                </a:solidFill>
                <a:latin typeface="Calibri" pitchFamily="34" charset="0"/>
                <a:ea typeface="宋体" pitchFamily="2" charset="-122"/>
              </a:defRPr>
            </a:lvl2pPr>
            <a:lvl3pPr marL="1143000" indent="-228600" defTabSz="1374775">
              <a:defRPr>
                <a:solidFill>
                  <a:schemeClr val="tx1"/>
                </a:solidFill>
                <a:latin typeface="Calibri" pitchFamily="34" charset="0"/>
                <a:ea typeface="宋体" pitchFamily="2" charset="-122"/>
              </a:defRPr>
            </a:lvl3pPr>
            <a:lvl4pPr marL="1600200" indent="-228600" defTabSz="1374775">
              <a:defRPr>
                <a:solidFill>
                  <a:schemeClr val="tx1"/>
                </a:solidFill>
                <a:latin typeface="Calibri" pitchFamily="34" charset="0"/>
                <a:ea typeface="宋体" pitchFamily="2" charset="-122"/>
              </a:defRPr>
            </a:lvl4pPr>
            <a:lvl5pPr marL="2057400" indent="-228600" defTabSz="1374775">
              <a:defRPr>
                <a:solidFill>
                  <a:schemeClr val="tx1"/>
                </a:solidFill>
                <a:latin typeface="Calibri" pitchFamily="34" charset="0"/>
                <a:ea typeface="宋体" pitchFamily="2" charset="-122"/>
              </a:defRPr>
            </a:lvl5pPr>
            <a:lvl6pPr marL="25146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3200" b="1">
                <a:solidFill>
                  <a:srgbClr val="FFFFFF"/>
                </a:solidFill>
                <a:latin typeface="Arial" pitchFamily="34" charset="0"/>
                <a:ea typeface="微软雅黑" pitchFamily="34" charset="-122"/>
                <a:sym typeface="Arial" pitchFamily="34" charset="0"/>
              </a:rPr>
              <a:t>4</a:t>
            </a:r>
          </a:p>
        </p:txBody>
      </p:sp>
      <p:sp>
        <p:nvSpPr>
          <p:cNvPr id="55" name="Oval 19"/>
          <p:cNvSpPr>
            <a:spLocks noChangeArrowheads="1"/>
          </p:cNvSpPr>
          <p:nvPr/>
        </p:nvSpPr>
        <p:spPr bwMode="auto">
          <a:xfrm>
            <a:off x="6704831" y="1744042"/>
            <a:ext cx="835819" cy="835819"/>
          </a:xfrm>
          <a:prstGeom prst="ellipse">
            <a:avLst/>
          </a:prstGeom>
          <a:solidFill>
            <a:srgbClr val="41A3DF"/>
          </a:solidFill>
          <a:ln>
            <a:noFill/>
          </a:ln>
        </p:spPr>
        <p:txBody>
          <a:bodyPr lIns="68580" tIns="34290" rIns="68580" bIns="34290" anchor="ctr"/>
          <a:lstStyle>
            <a:lvl1pPr defTabSz="1374775">
              <a:defRPr>
                <a:solidFill>
                  <a:schemeClr val="tx1"/>
                </a:solidFill>
                <a:latin typeface="Calibri" pitchFamily="34" charset="0"/>
                <a:ea typeface="宋体" pitchFamily="2" charset="-122"/>
              </a:defRPr>
            </a:lvl1pPr>
            <a:lvl2pPr marL="742950" indent="-285750" defTabSz="1374775">
              <a:defRPr>
                <a:solidFill>
                  <a:schemeClr val="tx1"/>
                </a:solidFill>
                <a:latin typeface="Calibri" pitchFamily="34" charset="0"/>
                <a:ea typeface="宋体" pitchFamily="2" charset="-122"/>
              </a:defRPr>
            </a:lvl2pPr>
            <a:lvl3pPr marL="1143000" indent="-228600" defTabSz="1374775">
              <a:defRPr>
                <a:solidFill>
                  <a:schemeClr val="tx1"/>
                </a:solidFill>
                <a:latin typeface="Calibri" pitchFamily="34" charset="0"/>
                <a:ea typeface="宋体" pitchFamily="2" charset="-122"/>
              </a:defRPr>
            </a:lvl3pPr>
            <a:lvl4pPr marL="1600200" indent="-228600" defTabSz="1374775">
              <a:defRPr>
                <a:solidFill>
                  <a:schemeClr val="tx1"/>
                </a:solidFill>
                <a:latin typeface="Calibri" pitchFamily="34" charset="0"/>
                <a:ea typeface="宋体" pitchFamily="2" charset="-122"/>
              </a:defRPr>
            </a:lvl4pPr>
            <a:lvl5pPr marL="2057400" indent="-228600" defTabSz="1374775">
              <a:defRPr>
                <a:solidFill>
                  <a:schemeClr val="tx1"/>
                </a:solidFill>
                <a:latin typeface="Calibri" pitchFamily="34" charset="0"/>
                <a:ea typeface="宋体" pitchFamily="2" charset="-122"/>
              </a:defRPr>
            </a:lvl5pPr>
            <a:lvl6pPr marL="25146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2100" b="1">
                <a:solidFill>
                  <a:srgbClr val="FFFFFF"/>
                </a:solidFill>
                <a:latin typeface="Arial" pitchFamily="34" charset="0"/>
                <a:ea typeface="微软雅黑" pitchFamily="34" charset="-122"/>
                <a:sym typeface="Arial" pitchFamily="34" charset="0"/>
              </a:rPr>
              <a:t>5</a:t>
            </a:r>
          </a:p>
        </p:txBody>
      </p:sp>
      <p:sp>
        <p:nvSpPr>
          <p:cNvPr id="56" name="矩形 10"/>
          <p:cNvSpPr>
            <a:spLocks noChangeArrowheads="1"/>
          </p:cNvSpPr>
          <p:nvPr/>
        </p:nvSpPr>
        <p:spPr bwMode="auto">
          <a:xfrm>
            <a:off x="993402" y="3579862"/>
            <a:ext cx="7147322"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200" dirty="0">
                <a:solidFill>
                  <a:srgbClr val="445469"/>
                </a:solidFill>
                <a:latin typeface="Arial" pitchFamily="34" charset="0"/>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200" dirty="0">
              <a:solidFill>
                <a:srgbClr val="445469"/>
              </a:solidFill>
              <a:latin typeface="Arial" pitchFamily="34" charset="0"/>
              <a:ea typeface="微软雅黑" pitchFamily="34" charset="-122"/>
              <a:sym typeface="Arial" pitchFamily="34" charset="0"/>
            </a:endParaRPr>
          </a:p>
        </p:txBody>
      </p:sp>
      <p:sp>
        <p:nvSpPr>
          <p:cNvPr id="57" name="TextBox 13"/>
          <p:cNvSpPr txBox="1">
            <a:spLocks noChangeArrowheads="1"/>
          </p:cNvSpPr>
          <p:nvPr/>
        </p:nvSpPr>
        <p:spPr bwMode="auto">
          <a:xfrm>
            <a:off x="1916137" y="2696542"/>
            <a:ext cx="641747"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关键词</a:t>
            </a:r>
            <a:endParaRPr lang="en-US" altLang="zh-CN" sz="1200" b="1">
              <a:solidFill>
                <a:srgbClr val="445469"/>
              </a:solidFill>
              <a:latin typeface="Arial" pitchFamily="34" charset="0"/>
              <a:ea typeface="微软雅黑" pitchFamily="34" charset="-122"/>
              <a:sym typeface="Arial" pitchFamily="34" charset="0"/>
            </a:endParaRPr>
          </a:p>
        </p:txBody>
      </p:sp>
      <p:sp>
        <p:nvSpPr>
          <p:cNvPr id="58" name="TextBox 13"/>
          <p:cNvSpPr txBox="1">
            <a:spLocks noChangeArrowheads="1"/>
          </p:cNvSpPr>
          <p:nvPr/>
        </p:nvSpPr>
        <p:spPr bwMode="auto">
          <a:xfrm>
            <a:off x="3011512" y="2888232"/>
            <a:ext cx="641747"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关键词</a:t>
            </a:r>
            <a:endParaRPr lang="en-US" altLang="zh-CN" sz="1200" b="1">
              <a:solidFill>
                <a:srgbClr val="445469"/>
              </a:solidFill>
              <a:latin typeface="Arial" pitchFamily="34" charset="0"/>
              <a:ea typeface="微软雅黑" pitchFamily="34" charset="-122"/>
              <a:sym typeface="Arial" pitchFamily="34" charset="0"/>
            </a:endParaRPr>
          </a:p>
        </p:txBody>
      </p:sp>
      <p:sp>
        <p:nvSpPr>
          <p:cNvPr id="59" name="TextBox 13"/>
          <p:cNvSpPr txBox="1">
            <a:spLocks noChangeArrowheads="1"/>
          </p:cNvSpPr>
          <p:nvPr/>
        </p:nvSpPr>
        <p:spPr bwMode="auto">
          <a:xfrm>
            <a:off x="4402162" y="3039442"/>
            <a:ext cx="641747"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关键词</a:t>
            </a:r>
            <a:endParaRPr lang="en-US" altLang="zh-CN" sz="1200" b="1">
              <a:solidFill>
                <a:srgbClr val="445469"/>
              </a:solidFill>
              <a:latin typeface="Arial" pitchFamily="34" charset="0"/>
              <a:ea typeface="微软雅黑" pitchFamily="34" charset="-122"/>
              <a:sym typeface="Arial" pitchFamily="34" charset="0"/>
            </a:endParaRPr>
          </a:p>
        </p:txBody>
      </p:sp>
      <p:sp>
        <p:nvSpPr>
          <p:cNvPr id="60" name="TextBox 13"/>
          <p:cNvSpPr txBox="1">
            <a:spLocks noChangeArrowheads="1"/>
          </p:cNvSpPr>
          <p:nvPr/>
        </p:nvSpPr>
        <p:spPr bwMode="auto">
          <a:xfrm>
            <a:off x="5773762" y="2831082"/>
            <a:ext cx="641747"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关键词</a:t>
            </a:r>
            <a:endParaRPr lang="en-US" altLang="zh-CN" sz="1200" b="1">
              <a:solidFill>
                <a:srgbClr val="445469"/>
              </a:solidFill>
              <a:latin typeface="Arial" pitchFamily="34" charset="0"/>
              <a:ea typeface="微软雅黑" pitchFamily="34" charset="-122"/>
              <a:sym typeface="Arial" pitchFamily="34" charset="0"/>
            </a:endParaRPr>
          </a:p>
        </p:txBody>
      </p:sp>
      <p:sp>
        <p:nvSpPr>
          <p:cNvPr id="61" name="TextBox 13"/>
          <p:cNvSpPr txBox="1">
            <a:spLocks noChangeArrowheads="1"/>
          </p:cNvSpPr>
          <p:nvPr/>
        </p:nvSpPr>
        <p:spPr bwMode="auto">
          <a:xfrm>
            <a:off x="6886997" y="2696542"/>
            <a:ext cx="640556"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关键词</a:t>
            </a:r>
            <a:endParaRPr lang="en-US" altLang="zh-CN" sz="1200" b="1">
              <a:solidFill>
                <a:srgbClr val="445469"/>
              </a:solidFill>
              <a:latin typeface="Arial" pitchFamily="34" charset="0"/>
              <a:ea typeface="微软雅黑" pitchFamily="34" charset="-122"/>
              <a:sym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left)">
                                      <p:cBhvr>
                                        <p:cTn id="47" dur="500"/>
                                        <p:tgtEl>
                                          <p:spTgt spid="43"/>
                                        </p:tgtEl>
                                      </p:cBhvr>
                                    </p:animEffect>
                                  </p:childTnLst>
                                </p:cTn>
                              </p:par>
                            </p:childTnLst>
                          </p:cTn>
                        </p:par>
                      </p:childTnLst>
                    </p:cTn>
                  </p:par>
                  <p:par>
                    <p:cTn id="48" fill="hold">
                      <p:stCondLst>
                        <p:cond delay="indefinite"/>
                      </p:stCondLst>
                      <p:childTnLst>
                        <p:par>
                          <p:cTn id="49" fill="hold">
                            <p:stCondLst>
                              <p:cond delay="0"/>
                            </p:stCondLst>
                            <p:childTnLst>
                              <p:par>
                                <p:cTn id="50" presetID="23" presetClass="entr" presetSubtype="32" fill="hold" grpId="0" nodeType="click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p:cTn id="52" dur="500" fill="hold"/>
                                        <p:tgtEl>
                                          <p:spTgt spid="44"/>
                                        </p:tgtEl>
                                        <p:attrNameLst>
                                          <p:attrName>ppt_w</p:attrName>
                                        </p:attrNameLst>
                                      </p:cBhvr>
                                      <p:tavLst>
                                        <p:tav tm="0">
                                          <p:val>
                                            <p:strVal val="4*#ppt_w"/>
                                          </p:val>
                                        </p:tav>
                                        <p:tav tm="100000">
                                          <p:val>
                                            <p:strVal val="#ppt_w"/>
                                          </p:val>
                                        </p:tav>
                                      </p:tavLst>
                                    </p:anim>
                                    <p:anim calcmode="lin" valueType="num">
                                      <p:cBhvr>
                                        <p:cTn id="53" dur="500" fill="hold"/>
                                        <p:tgtEl>
                                          <p:spTgt spid="44"/>
                                        </p:tgtEl>
                                        <p:attrNameLst>
                                          <p:attrName>ppt_h</p:attrName>
                                        </p:attrNameLst>
                                      </p:cBhvr>
                                      <p:tavLst>
                                        <p:tav tm="0">
                                          <p:val>
                                            <p:strVal val="4*#ppt_h"/>
                                          </p:val>
                                        </p:tav>
                                        <p:tav tm="100000">
                                          <p:val>
                                            <p:strVal val="#ppt_h"/>
                                          </p:val>
                                        </p:tav>
                                      </p:tavLst>
                                    </p:anim>
                                  </p:childTnLst>
                                </p:cTn>
                              </p:par>
                              <p:par>
                                <p:cTn id="54" presetID="23" presetClass="entr" presetSubtype="32" fill="hold" grpId="0" nodeType="withEffect">
                                  <p:stCondLst>
                                    <p:cond delay="200"/>
                                  </p:stCondLst>
                                  <p:childTnLst>
                                    <p:set>
                                      <p:cBhvr>
                                        <p:cTn id="55" dur="1" fill="hold">
                                          <p:stCondLst>
                                            <p:cond delay="0"/>
                                          </p:stCondLst>
                                        </p:cTn>
                                        <p:tgtEl>
                                          <p:spTgt spid="51"/>
                                        </p:tgtEl>
                                        <p:attrNameLst>
                                          <p:attrName>style.visibility</p:attrName>
                                        </p:attrNameLst>
                                      </p:cBhvr>
                                      <p:to>
                                        <p:strVal val="visible"/>
                                      </p:to>
                                    </p:set>
                                    <p:anim calcmode="lin" valueType="num">
                                      <p:cBhvr>
                                        <p:cTn id="56" dur="500" fill="hold"/>
                                        <p:tgtEl>
                                          <p:spTgt spid="51"/>
                                        </p:tgtEl>
                                        <p:attrNameLst>
                                          <p:attrName>ppt_w</p:attrName>
                                        </p:attrNameLst>
                                      </p:cBhvr>
                                      <p:tavLst>
                                        <p:tav tm="0">
                                          <p:val>
                                            <p:strVal val="4*#ppt_w"/>
                                          </p:val>
                                        </p:tav>
                                        <p:tav tm="100000">
                                          <p:val>
                                            <p:strVal val="#ppt_w"/>
                                          </p:val>
                                        </p:tav>
                                      </p:tavLst>
                                    </p:anim>
                                    <p:anim calcmode="lin" valueType="num">
                                      <p:cBhvr>
                                        <p:cTn id="57" dur="500" fill="hold"/>
                                        <p:tgtEl>
                                          <p:spTgt spid="51"/>
                                        </p:tgtEl>
                                        <p:attrNameLst>
                                          <p:attrName>ppt_h</p:attrName>
                                        </p:attrNameLst>
                                      </p:cBhvr>
                                      <p:tavLst>
                                        <p:tav tm="0">
                                          <p:val>
                                            <p:strVal val="4*#ppt_h"/>
                                          </p:val>
                                        </p:tav>
                                        <p:tav tm="100000">
                                          <p:val>
                                            <p:strVal val="#ppt_h"/>
                                          </p:val>
                                        </p:tav>
                                      </p:tavLst>
                                    </p:anim>
                                  </p:childTnLst>
                                </p:cTn>
                              </p:par>
                              <p:par>
                                <p:cTn id="58" presetID="23" presetClass="entr" presetSubtype="32" fill="hold" grpId="0" nodeType="withEffect">
                                  <p:stCondLst>
                                    <p:cond delay="400"/>
                                  </p:stCondLst>
                                  <p:childTnLst>
                                    <p:set>
                                      <p:cBhvr>
                                        <p:cTn id="59" dur="1" fill="hold">
                                          <p:stCondLst>
                                            <p:cond delay="0"/>
                                          </p:stCondLst>
                                        </p:cTn>
                                        <p:tgtEl>
                                          <p:spTgt spid="53"/>
                                        </p:tgtEl>
                                        <p:attrNameLst>
                                          <p:attrName>style.visibility</p:attrName>
                                        </p:attrNameLst>
                                      </p:cBhvr>
                                      <p:to>
                                        <p:strVal val="visible"/>
                                      </p:to>
                                    </p:set>
                                    <p:anim calcmode="lin" valueType="num">
                                      <p:cBhvr>
                                        <p:cTn id="60" dur="500" fill="hold"/>
                                        <p:tgtEl>
                                          <p:spTgt spid="53"/>
                                        </p:tgtEl>
                                        <p:attrNameLst>
                                          <p:attrName>ppt_w</p:attrName>
                                        </p:attrNameLst>
                                      </p:cBhvr>
                                      <p:tavLst>
                                        <p:tav tm="0">
                                          <p:val>
                                            <p:strVal val="4*#ppt_w"/>
                                          </p:val>
                                        </p:tav>
                                        <p:tav tm="100000">
                                          <p:val>
                                            <p:strVal val="#ppt_w"/>
                                          </p:val>
                                        </p:tav>
                                      </p:tavLst>
                                    </p:anim>
                                    <p:anim calcmode="lin" valueType="num">
                                      <p:cBhvr>
                                        <p:cTn id="61" dur="500" fill="hold"/>
                                        <p:tgtEl>
                                          <p:spTgt spid="53"/>
                                        </p:tgtEl>
                                        <p:attrNameLst>
                                          <p:attrName>ppt_h</p:attrName>
                                        </p:attrNameLst>
                                      </p:cBhvr>
                                      <p:tavLst>
                                        <p:tav tm="0">
                                          <p:val>
                                            <p:strVal val="4*#ppt_h"/>
                                          </p:val>
                                        </p:tav>
                                        <p:tav tm="100000">
                                          <p:val>
                                            <p:strVal val="#ppt_h"/>
                                          </p:val>
                                        </p:tav>
                                      </p:tavLst>
                                    </p:anim>
                                  </p:childTnLst>
                                </p:cTn>
                              </p:par>
                              <p:par>
                                <p:cTn id="62" presetID="23" presetClass="entr" presetSubtype="32" fill="hold" grpId="0" nodeType="withEffect">
                                  <p:stCondLst>
                                    <p:cond delay="600"/>
                                  </p:stCondLst>
                                  <p:childTnLst>
                                    <p:set>
                                      <p:cBhvr>
                                        <p:cTn id="63" dur="1" fill="hold">
                                          <p:stCondLst>
                                            <p:cond delay="0"/>
                                          </p:stCondLst>
                                        </p:cTn>
                                        <p:tgtEl>
                                          <p:spTgt spid="54"/>
                                        </p:tgtEl>
                                        <p:attrNameLst>
                                          <p:attrName>style.visibility</p:attrName>
                                        </p:attrNameLst>
                                      </p:cBhvr>
                                      <p:to>
                                        <p:strVal val="visible"/>
                                      </p:to>
                                    </p:set>
                                    <p:anim calcmode="lin" valueType="num">
                                      <p:cBhvr>
                                        <p:cTn id="64" dur="500" fill="hold"/>
                                        <p:tgtEl>
                                          <p:spTgt spid="54"/>
                                        </p:tgtEl>
                                        <p:attrNameLst>
                                          <p:attrName>ppt_w</p:attrName>
                                        </p:attrNameLst>
                                      </p:cBhvr>
                                      <p:tavLst>
                                        <p:tav tm="0">
                                          <p:val>
                                            <p:strVal val="4*#ppt_w"/>
                                          </p:val>
                                        </p:tav>
                                        <p:tav tm="100000">
                                          <p:val>
                                            <p:strVal val="#ppt_w"/>
                                          </p:val>
                                        </p:tav>
                                      </p:tavLst>
                                    </p:anim>
                                    <p:anim calcmode="lin" valueType="num">
                                      <p:cBhvr>
                                        <p:cTn id="65" dur="500" fill="hold"/>
                                        <p:tgtEl>
                                          <p:spTgt spid="54"/>
                                        </p:tgtEl>
                                        <p:attrNameLst>
                                          <p:attrName>ppt_h</p:attrName>
                                        </p:attrNameLst>
                                      </p:cBhvr>
                                      <p:tavLst>
                                        <p:tav tm="0">
                                          <p:val>
                                            <p:strVal val="4*#ppt_h"/>
                                          </p:val>
                                        </p:tav>
                                        <p:tav tm="100000">
                                          <p:val>
                                            <p:strVal val="#ppt_h"/>
                                          </p:val>
                                        </p:tav>
                                      </p:tavLst>
                                    </p:anim>
                                  </p:childTnLst>
                                </p:cTn>
                              </p:par>
                              <p:par>
                                <p:cTn id="66" presetID="23" presetClass="entr" presetSubtype="32" fill="hold" grpId="0" nodeType="withEffect">
                                  <p:stCondLst>
                                    <p:cond delay="800"/>
                                  </p:stCondLst>
                                  <p:childTnLst>
                                    <p:set>
                                      <p:cBhvr>
                                        <p:cTn id="67" dur="1" fill="hold">
                                          <p:stCondLst>
                                            <p:cond delay="0"/>
                                          </p:stCondLst>
                                        </p:cTn>
                                        <p:tgtEl>
                                          <p:spTgt spid="55"/>
                                        </p:tgtEl>
                                        <p:attrNameLst>
                                          <p:attrName>style.visibility</p:attrName>
                                        </p:attrNameLst>
                                      </p:cBhvr>
                                      <p:to>
                                        <p:strVal val="visible"/>
                                      </p:to>
                                    </p:set>
                                    <p:anim calcmode="lin" valueType="num">
                                      <p:cBhvr>
                                        <p:cTn id="68" dur="500" fill="hold"/>
                                        <p:tgtEl>
                                          <p:spTgt spid="55"/>
                                        </p:tgtEl>
                                        <p:attrNameLst>
                                          <p:attrName>ppt_w</p:attrName>
                                        </p:attrNameLst>
                                      </p:cBhvr>
                                      <p:tavLst>
                                        <p:tav tm="0">
                                          <p:val>
                                            <p:strVal val="4*#ppt_w"/>
                                          </p:val>
                                        </p:tav>
                                        <p:tav tm="100000">
                                          <p:val>
                                            <p:strVal val="#ppt_w"/>
                                          </p:val>
                                        </p:tav>
                                      </p:tavLst>
                                    </p:anim>
                                    <p:anim calcmode="lin" valueType="num">
                                      <p:cBhvr>
                                        <p:cTn id="69" dur="500" fill="hold"/>
                                        <p:tgtEl>
                                          <p:spTgt spid="55"/>
                                        </p:tgtEl>
                                        <p:attrNameLst>
                                          <p:attrName>ppt_h</p:attrName>
                                        </p:attrNameLst>
                                      </p:cBhvr>
                                      <p:tavLst>
                                        <p:tav tm="0">
                                          <p:val>
                                            <p:strVal val="4*#ppt_h"/>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16" presetClass="entr" presetSubtype="21" fill="hold" grpId="0" nodeType="click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barn(inVertical)">
                                      <p:cBhvr>
                                        <p:cTn id="74" dur="500"/>
                                        <p:tgtEl>
                                          <p:spTgt spid="57"/>
                                        </p:tgtEl>
                                      </p:cBhvr>
                                    </p:animEffect>
                                  </p:childTnLst>
                                </p:cTn>
                              </p:par>
                              <p:par>
                                <p:cTn id="75" presetID="16" presetClass="entr" presetSubtype="21"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barn(inVertical)">
                                      <p:cBhvr>
                                        <p:cTn id="77" dur="500"/>
                                        <p:tgtEl>
                                          <p:spTgt spid="58"/>
                                        </p:tgtEl>
                                      </p:cBhvr>
                                    </p:animEffect>
                                  </p:childTnLst>
                                </p:cTn>
                              </p:par>
                              <p:par>
                                <p:cTn id="78" presetID="16" presetClass="entr" presetSubtype="21" fill="hold" grpId="0" nodeType="withEffect">
                                  <p:stCondLst>
                                    <p:cond delay="0"/>
                                  </p:stCondLst>
                                  <p:childTnLst>
                                    <p:set>
                                      <p:cBhvr>
                                        <p:cTn id="79" dur="1" fill="hold">
                                          <p:stCondLst>
                                            <p:cond delay="0"/>
                                          </p:stCondLst>
                                        </p:cTn>
                                        <p:tgtEl>
                                          <p:spTgt spid="59"/>
                                        </p:tgtEl>
                                        <p:attrNameLst>
                                          <p:attrName>style.visibility</p:attrName>
                                        </p:attrNameLst>
                                      </p:cBhvr>
                                      <p:to>
                                        <p:strVal val="visible"/>
                                      </p:to>
                                    </p:set>
                                    <p:animEffect transition="in" filter="barn(inVertical)">
                                      <p:cBhvr>
                                        <p:cTn id="80" dur="500"/>
                                        <p:tgtEl>
                                          <p:spTgt spid="59"/>
                                        </p:tgtEl>
                                      </p:cBhvr>
                                    </p:animEffect>
                                  </p:childTnLst>
                                </p:cTn>
                              </p:par>
                              <p:par>
                                <p:cTn id="81" presetID="16" presetClass="entr" presetSubtype="21" fill="hold" grpId="0" nodeType="withEffect">
                                  <p:stCondLst>
                                    <p:cond delay="0"/>
                                  </p:stCondLst>
                                  <p:childTnLst>
                                    <p:set>
                                      <p:cBhvr>
                                        <p:cTn id="82" dur="1" fill="hold">
                                          <p:stCondLst>
                                            <p:cond delay="0"/>
                                          </p:stCondLst>
                                        </p:cTn>
                                        <p:tgtEl>
                                          <p:spTgt spid="60"/>
                                        </p:tgtEl>
                                        <p:attrNameLst>
                                          <p:attrName>style.visibility</p:attrName>
                                        </p:attrNameLst>
                                      </p:cBhvr>
                                      <p:to>
                                        <p:strVal val="visible"/>
                                      </p:to>
                                    </p:set>
                                    <p:animEffect transition="in" filter="barn(inVertical)">
                                      <p:cBhvr>
                                        <p:cTn id="83" dur="500"/>
                                        <p:tgtEl>
                                          <p:spTgt spid="60"/>
                                        </p:tgtEl>
                                      </p:cBhvr>
                                    </p:animEffect>
                                  </p:childTnLst>
                                </p:cTn>
                              </p:par>
                              <p:par>
                                <p:cTn id="84" presetID="16" presetClass="entr" presetSubtype="21" fill="hold" grpId="0" nodeType="withEffect">
                                  <p:stCondLst>
                                    <p:cond delay="0"/>
                                  </p:stCondLst>
                                  <p:childTnLst>
                                    <p:set>
                                      <p:cBhvr>
                                        <p:cTn id="85" dur="1" fill="hold">
                                          <p:stCondLst>
                                            <p:cond delay="0"/>
                                          </p:stCondLst>
                                        </p:cTn>
                                        <p:tgtEl>
                                          <p:spTgt spid="61"/>
                                        </p:tgtEl>
                                        <p:attrNameLst>
                                          <p:attrName>style.visibility</p:attrName>
                                        </p:attrNameLst>
                                      </p:cBhvr>
                                      <p:to>
                                        <p:strVal val="visible"/>
                                      </p:to>
                                    </p:set>
                                    <p:animEffect transition="in" filter="barn(inVertical)">
                                      <p:cBhvr>
                                        <p:cTn id="86" dur="500"/>
                                        <p:tgtEl>
                                          <p:spTgt spid="61"/>
                                        </p:tgtEl>
                                      </p:cBhvr>
                                    </p:animEffect>
                                  </p:childTnLst>
                                </p:cTn>
                              </p:par>
                            </p:childTnLst>
                          </p:cTn>
                        </p:par>
                      </p:childTnLst>
                    </p:cTn>
                  </p:par>
                  <p:par>
                    <p:cTn id="87" fill="hold">
                      <p:stCondLst>
                        <p:cond delay="indefinite"/>
                      </p:stCondLst>
                      <p:childTnLst>
                        <p:par>
                          <p:cTn id="88" fill="hold">
                            <p:stCondLst>
                              <p:cond delay="0"/>
                            </p:stCondLst>
                            <p:childTnLst>
                              <p:par>
                                <p:cTn id="89" presetID="52" presetClass="entr" presetSubtype="0" fill="hold" grpId="0" nodeType="clickEffect">
                                  <p:stCondLst>
                                    <p:cond delay="0"/>
                                  </p:stCondLst>
                                  <p:iterate type="lt">
                                    <p:tmPct val="10000"/>
                                  </p:iterate>
                                  <p:childTnLst>
                                    <p:set>
                                      <p:cBhvr>
                                        <p:cTn id="90" dur="1" fill="hold">
                                          <p:stCondLst>
                                            <p:cond delay="0"/>
                                          </p:stCondLst>
                                        </p:cTn>
                                        <p:tgtEl>
                                          <p:spTgt spid="56"/>
                                        </p:tgtEl>
                                        <p:attrNameLst>
                                          <p:attrName>style.visibility</p:attrName>
                                        </p:attrNameLst>
                                      </p:cBhvr>
                                      <p:to>
                                        <p:strVal val="visible"/>
                                      </p:to>
                                    </p:set>
                                    <p:animScale>
                                      <p:cBhvr>
                                        <p:cTn id="91"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2" dur="1000" decel="50000" fill="hold">
                                          <p:stCondLst>
                                            <p:cond delay="0"/>
                                          </p:stCondLst>
                                        </p:cTn>
                                        <p:tgtEl>
                                          <p:spTgt spid="56"/>
                                        </p:tgtEl>
                                        <p:attrNameLst>
                                          <p:attrName>ppt_x</p:attrName>
                                          <p:attrName>ppt_y</p:attrName>
                                        </p:attrNameLst>
                                      </p:cBhvr>
                                    </p:animMotion>
                                    <p:animEffect transition="in" filter="fade">
                                      <p:cBhvr>
                                        <p:cTn id="93" dur="1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44" grpId="0" animBg="1"/>
      <p:bldP spid="51" grpId="0" animBg="1"/>
      <p:bldP spid="53" grpId="0" animBg="1"/>
      <p:bldP spid="54" grpId="0" animBg="1"/>
      <p:bldP spid="55" grpId="0" animBg="1"/>
      <p:bldP spid="56" grpId="0"/>
      <p:bldP spid="57" grpId="0"/>
      <p:bldP spid="58" grpId="0"/>
      <p:bldP spid="59" grpId="0"/>
      <p:bldP spid="60" grpId="0"/>
      <p:bldP spid="6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5305"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32</a:t>
            </a:r>
          </a:p>
        </p:txBody>
      </p:sp>
      <p:grpSp>
        <p:nvGrpSpPr>
          <p:cNvPr id="51" name="组合 50"/>
          <p:cNvGrpSpPr/>
          <p:nvPr/>
        </p:nvGrpSpPr>
        <p:grpSpPr>
          <a:xfrm>
            <a:off x="843433" y="1504100"/>
            <a:ext cx="1682354" cy="1245798"/>
            <a:chOff x="843433" y="1482321"/>
            <a:chExt cx="1682354" cy="1245798"/>
          </a:xfrm>
        </p:grpSpPr>
        <p:pic>
          <p:nvPicPr>
            <p:cNvPr id="53" name="图片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49386" y="1482321"/>
              <a:ext cx="1666875" cy="985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矩形 9"/>
            <p:cNvSpPr>
              <a:spLocks noChangeArrowheads="1"/>
            </p:cNvSpPr>
            <p:nvPr/>
          </p:nvSpPr>
          <p:spPr bwMode="auto">
            <a:xfrm>
              <a:off x="843433" y="2417365"/>
              <a:ext cx="1676400" cy="310754"/>
            </a:xfrm>
            <a:prstGeom prst="rect">
              <a:avLst/>
            </a:prstGeom>
            <a:solidFill>
              <a:srgbClr val="41A3D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55" name="文本框 10"/>
            <p:cNvSpPr txBox="1">
              <a:spLocks noChangeArrowheads="1"/>
            </p:cNvSpPr>
            <p:nvPr/>
          </p:nvSpPr>
          <p:spPr bwMode="auto">
            <a:xfrm>
              <a:off x="850577" y="2448322"/>
              <a:ext cx="1675210"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200" b="1">
                  <a:solidFill>
                    <a:schemeClr val="bg1"/>
                  </a:solidFill>
                  <a:latin typeface="微软雅黑" pitchFamily="34" charset="-122"/>
                  <a:ea typeface="微软雅黑" pitchFamily="34" charset="-122"/>
                </a:rPr>
                <a:t>单击添加标题</a:t>
              </a:r>
            </a:p>
          </p:txBody>
        </p:sp>
      </p:grpSp>
      <p:grpSp>
        <p:nvGrpSpPr>
          <p:cNvPr id="56" name="组合 55"/>
          <p:cNvGrpSpPr/>
          <p:nvPr/>
        </p:nvGrpSpPr>
        <p:grpSpPr>
          <a:xfrm>
            <a:off x="4703439" y="1449048"/>
            <a:ext cx="1710929" cy="1306803"/>
            <a:chOff x="4703439" y="1427269"/>
            <a:chExt cx="1710929" cy="1306803"/>
          </a:xfrm>
        </p:grpSpPr>
        <p:pic>
          <p:nvPicPr>
            <p:cNvPr id="57" name="图片 3"/>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723680" y="1427269"/>
              <a:ext cx="1677590" cy="1119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矩形 11"/>
            <p:cNvSpPr>
              <a:spLocks noChangeArrowheads="1"/>
            </p:cNvSpPr>
            <p:nvPr/>
          </p:nvSpPr>
          <p:spPr bwMode="auto">
            <a:xfrm>
              <a:off x="4723680" y="2412603"/>
              <a:ext cx="1690688" cy="321469"/>
            </a:xfrm>
            <a:prstGeom prst="rect">
              <a:avLst/>
            </a:prstGeom>
            <a:solidFill>
              <a:srgbClr val="41A3DF"/>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59" name="文本框 12"/>
            <p:cNvSpPr txBox="1">
              <a:spLocks noChangeArrowheads="1"/>
            </p:cNvSpPr>
            <p:nvPr/>
          </p:nvSpPr>
          <p:spPr bwMode="auto">
            <a:xfrm>
              <a:off x="4703439" y="2436415"/>
              <a:ext cx="1675210"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200" b="1">
                  <a:solidFill>
                    <a:schemeClr val="bg1"/>
                  </a:solidFill>
                  <a:latin typeface="微软雅黑" pitchFamily="34" charset="-122"/>
                  <a:ea typeface="微软雅黑" pitchFamily="34" charset="-122"/>
                </a:rPr>
                <a:t>单击添加标题</a:t>
              </a:r>
            </a:p>
          </p:txBody>
        </p:sp>
      </p:grpSp>
      <p:grpSp>
        <p:nvGrpSpPr>
          <p:cNvPr id="60" name="组合 59"/>
          <p:cNvGrpSpPr/>
          <p:nvPr/>
        </p:nvGrpSpPr>
        <p:grpSpPr>
          <a:xfrm>
            <a:off x="2746052" y="1441401"/>
            <a:ext cx="1721644" cy="1310879"/>
            <a:chOff x="2746052" y="1419622"/>
            <a:chExt cx="1721644" cy="1310879"/>
          </a:xfrm>
        </p:grpSpPr>
        <p:pic>
          <p:nvPicPr>
            <p:cNvPr id="61" name="图片 25"/>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2870472" y="1419622"/>
              <a:ext cx="1500188" cy="1125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矩形 13"/>
            <p:cNvSpPr>
              <a:spLocks noChangeArrowheads="1"/>
            </p:cNvSpPr>
            <p:nvPr/>
          </p:nvSpPr>
          <p:spPr bwMode="auto">
            <a:xfrm>
              <a:off x="2775818" y="2419747"/>
              <a:ext cx="1691878" cy="310754"/>
            </a:xfrm>
            <a:prstGeom prst="rect">
              <a:avLst/>
            </a:prstGeom>
            <a:solidFill>
              <a:srgbClr val="1C70A4"/>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63" name="文本框 14"/>
            <p:cNvSpPr txBox="1">
              <a:spLocks noChangeArrowheads="1"/>
            </p:cNvSpPr>
            <p:nvPr/>
          </p:nvSpPr>
          <p:spPr bwMode="auto">
            <a:xfrm>
              <a:off x="2746052" y="2443559"/>
              <a:ext cx="1675210"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200" b="1">
                  <a:solidFill>
                    <a:schemeClr val="bg1"/>
                  </a:solidFill>
                  <a:latin typeface="微软雅黑" pitchFamily="34" charset="-122"/>
                  <a:ea typeface="微软雅黑" pitchFamily="34" charset="-122"/>
                </a:rPr>
                <a:t>单击添加标题</a:t>
              </a:r>
            </a:p>
          </p:txBody>
        </p:sp>
      </p:grpSp>
      <p:grpSp>
        <p:nvGrpSpPr>
          <p:cNvPr id="64" name="组合 63"/>
          <p:cNvGrpSpPr/>
          <p:nvPr/>
        </p:nvGrpSpPr>
        <p:grpSpPr>
          <a:xfrm>
            <a:off x="6667970" y="1446560"/>
            <a:ext cx="1720454" cy="1305720"/>
            <a:chOff x="6667970" y="1424781"/>
            <a:chExt cx="1720454" cy="1305720"/>
          </a:xfrm>
        </p:grpSpPr>
        <p:pic>
          <p:nvPicPr>
            <p:cNvPr id="65" name="图片 2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6667970" y="1424781"/>
              <a:ext cx="1720454" cy="1146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矩形 15"/>
            <p:cNvSpPr>
              <a:spLocks noChangeArrowheads="1"/>
            </p:cNvSpPr>
            <p:nvPr/>
          </p:nvSpPr>
          <p:spPr bwMode="auto">
            <a:xfrm>
              <a:off x="6669161" y="2419747"/>
              <a:ext cx="1710928" cy="310754"/>
            </a:xfrm>
            <a:prstGeom prst="rect">
              <a:avLst/>
            </a:prstGeom>
            <a:solidFill>
              <a:srgbClr val="1C70A4"/>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67" name="文本框 16"/>
            <p:cNvSpPr txBox="1">
              <a:spLocks noChangeArrowheads="1"/>
            </p:cNvSpPr>
            <p:nvPr/>
          </p:nvSpPr>
          <p:spPr bwMode="auto">
            <a:xfrm>
              <a:off x="6673923" y="2436415"/>
              <a:ext cx="1670447"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200" b="1">
                  <a:solidFill>
                    <a:schemeClr val="bg1"/>
                  </a:solidFill>
                  <a:latin typeface="微软雅黑" pitchFamily="34" charset="-122"/>
                  <a:ea typeface="微软雅黑" pitchFamily="34" charset="-122"/>
                </a:rPr>
                <a:t>单击添加标题</a:t>
              </a:r>
            </a:p>
          </p:txBody>
        </p:sp>
      </p:grpSp>
      <p:sp>
        <p:nvSpPr>
          <p:cNvPr id="68" name="矩形 17"/>
          <p:cNvSpPr>
            <a:spLocks noChangeArrowheads="1"/>
          </p:cNvSpPr>
          <p:nvPr/>
        </p:nvSpPr>
        <p:spPr bwMode="auto">
          <a:xfrm>
            <a:off x="870818" y="3202335"/>
            <a:ext cx="1654969" cy="665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900" dirty="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900" dirty="0">
              <a:solidFill>
                <a:srgbClr val="445469"/>
              </a:solidFill>
              <a:latin typeface="微软雅黑" pitchFamily="34" charset="-122"/>
              <a:ea typeface="微软雅黑" pitchFamily="34" charset="-122"/>
              <a:sym typeface="Arial" pitchFamily="34" charset="0"/>
            </a:endParaRPr>
          </a:p>
        </p:txBody>
      </p:sp>
      <p:sp>
        <p:nvSpPr>
          <p:cNvPr id="69" name="矩形 19"/>
          <p:cNvSpPr>
            <a:spLocks noChangeArrowheads="1"/>
          </p:cNvSpPr>
          <p:nvPr/>
        </p:nvSpPr>
        <p:spPr bwMode="auto">
          <a:xfrm>
            <a:off x="2879402" y="3202335"/>
            <a:ext cx="1654969" cy="665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90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900">
              <a:solidFill>
                <a:srgbClr val="445469"/>
              </a:solidFill>
              <a:latin typeface="微软雅黑" pitchFamily="34" charset="-122"/>
              <a:ea typeface="微软雅黑" pitchFamily="34" charset="-122"/>
              <a:sym typeface="Arial" pitchFamily="34" charset="0"/>
            </a:endParaRPr>
          </a:p>
        </p:txBody>
      </p:sp>
      <p:sp>
        <p:nvSpPr>
          <p:cNvPr id="70" name="矩形 21"/>
          <p:cNvSpPr>
            <a:spLocks noChangeArrowheads="1"/>
          </p:cNvSpPr>
          <p:nvPr/>
        </p:nvSpPr>
        <p:spPr bwMode="auto">
          <a:xfrm>
            <a:off x="4723680" y="3202335"/>
            <a:ext cx="1654969" cy="665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90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900">
              <a:solidFill>
                <a:srgbClr val="445469"/>
              </a:solidFill>
              <a:latin typeface="微软雅黑" pitchFamily="34" charset="-122"/>
              <a:ea typeface="微软雅黑" pitchFamily="34" charset="-122"/>
              <a:sym typeface="Arial" pitchFamily="34" charset="0"/>
            </a:endParaRPr>
          </a:p>
        </p:txBody>
      </p:sp>
      <p:sp>
        <p:nvSpPr>
          <p:cNvPr id="71" name="矩形 23"/>
          <p:cNvSpPr>
            <a:spLocks noChangeArrowheads="1"/>
          </p:cNvSpPr>
          <p:nvPr/>
        </p:nvSpPr>
        <p:spPr bwMode="auto">
          <a:xfrm>
            <a:off x="6725120" y="3202335"/>
            <a:ext cx="1654969" cy="665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90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900">
              <a:solidFill>
                <a:srgbClr val="445469"/>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101254574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5" presetClass="entr" presetSubtype="0" fill="hold" nodeType="clickEffect">
                                  <p:stCondLst>
                                    <p:cond delay="0"/>
                                  </p:stCondLst>
                                  <p:childTnLst>
                                    <p:set>
                                      <p:cBhvr>
                                        <p:cTn id="46" dur="1" fill="hold">
                                          <p:stCondLst>
                                            <p:cond delay="0"/>
                                          </p:stCondLst>
                                        </p:cTn>
                                        <p:tgtEl>
                                          <p:spTgt spid="51"/>
                                        </p:tgtEl>
                                        <p:attrNameLst>
                                          <p:attrName>style.visibility</p:attrName>
                                        </p:attrNameLst>
                                      </p:cBhvr>
                                      <p:to>
                                        <p:strVal val="visible"/>
                                      </p:to>
                                    </p:set>
                                    <p:anim calcmode="lin" valueType="num">
                                      <p:cBhvr>
                                        <p:cTn id="47" dur="1000" fill="hold"/>
                                        <p:tgtEl>
                                          <p:spTgt spid="51"/>
                                        </p:tgtEl>
                                        <p:attrNameLst>
                                          <p:attrName>ppt_w</p:attrName>
                                        </p:attrNameLst>
                                      </p:cBhvr>
                                      <p:tavLst>
                                        <p:tav tm="0">
                                          <p:val>
                                            <p:fltVal val="0"/>
                                          </p:val>
                                        </p:tav>
                                        <p:tav tm="100000">
                                          <p:val>
                                            <p:strVal val="#ppt_w"/>
                                          </p:val>
                                        </p:tav>
                                      </p:tavLst>
                                    </p:anim>
                                    <p:anim calcmode="lin" valueType="num">
                                      <p:cBhvr>
                                        <p:cTn id="48" dur="1000" fill="hold"/>
                                        <p:tgtEl>
                                          <p:spTgt spid="51"/>
                                        </p:tgtEl>
                                        <p:attrNameLst>
                                          <p:attrName>ppt_h</p:attrName>
                                        </p:attrNameLst>
                                      </p:cBhvr>
                                      <p:tavLst>
                                        <p:tav tm="0">
                                          <p:val>
                                            <p:fltVal val="0"/>
                                          </p:val>
                                        </p:tav>
                                        <p:tav tm="100000">
                                          <p:val>
                                            <p:strVal val="#ppt_h"/>
                                          </p:val>
                                        </p:tav>
                                      </p:tavLst>
                                    </p:anim>
                                    <p:anim calcmode="lin" valueType="num">
                                      <p:cBhvr>
                                        <p:cTn id="49" dur="1000" fill="hold"/>
                                        <p:tgtEl>
                                          <p:spTgt spid="51"/>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51"/>
                                        </p:tgtEl>
                                        <p:attrNameLst>
                                          <p:attrName>ppt_y</p:attrName>
                                        </p:attrNameLst>
                                      </p:cBhvr>
                                      <p:tavLst>
                                        <p:tav tm="0" fmla="#ppt_y+(sin(-2*pi*(1-$))*-#ppt_x+cos(-2*pi*(1-$))*(1-#ppt_y))*(1-$)">
                                          <p:val>
                                            <p:fltVal val="0"/>
                                          </p:val>
                                        </p:tav>
                                        <p:tav tm="100000">
                                          <p:val>
                                            <p:fltVal val="1"/>
                                          </p:val>
                                        </p:tav>
                                      </p:tavLst>
                                    </p:anim>
                                  </p:childTnLst>
                                </p:cTn>
                              </p:par>
                              <p:par>
                                <p:cTn id="51" presetID="15" presetClass="entr" presetSubtype="0" fill="hold" nodeType="withEffect">
                                  <p:stCondLst>
                                    <p:cond delay="0"/>
                                  </p:stCondLst>
                                  <p:childTnLst>
                                    <p:set>
                                      <p:cBhvr>
                                        <p:cTn id="52" dur="1" fill="hold">
                                          <p:stCondLst>
                                            <p:cond delay="0"/>
                                          </p:stCondLst>
                                        </p:cTn>
                                        <p:tgtEl>
                                          <p:spTgt spid="60"/>
                                        </p:tgtEl>
                                        <p:attrNameLst>
                                          <p:attrName>style.visibility</p:attrName>
                                        </p:attrNameLst>
                                      </p:cBhvr>
                                      <p:to>
                                        <p:strVal val="visible"/>
                                      </p:to>
                                    </p:set>
                                    <p:anim calcmode="lin" valueType="num">
                                      <p:cBhvr>
                                        <p:cTn id="53" dur="1000" fill="hold"/>
                                        <p:tgtEl>
                                          <p:spTgt spid="60"/>
                                        </p:tgtEl>
                                        <p:attrNameLst>
                                          <p:attrName>ppt_w</p:attrName>
                                        </p:attrNameLst>
                                      </p:cBhvr>
                                      <p:tavLst>
                                        <p:tav tm="0">
                                          <p:val>
                                            <p:fltVal val="0"/>
                                          </p:val>
                                        </p:tav>
                                        <p:tav tm="100000">
                                          <p:val>
                                            <p:strVal val="#ppt_w"/>
                                          </p:val>
                                        </p:tav>
                                      </p:tavLst>
                                    </p:anim>
                                    <p:anim calcmode="lin" valueType="num">
                                      <p:cBhvr>
                                        <p:cTn id="54" dur="1000" fill="hold"/>
                                        <p:tgtEl>
                                          <p:spTgt spid="60"/>
                                        </p:tgtEl>
                                        <p:attrNameLst>
                                          <p:attrName>ppt_h</p:attrName>
                                        </p:attrNameLst>
                                      </p:cBhvr>
                                      <p:tavLst>
                                        <p:tav tm="0">
                                          <p:val>
                                            <p:fltVal val="0"/>
                                          </p:val>
                                        </p:tav>
                                        <p:tav tm="100000">
                                          <p:val>
                                            <p:strVal val="#ppt_h"/>
                                          </p:val>
                                        </p:tav>
                                      </p:tavLst>
                                    </p:anim>
                                    <p:anim calcmode="lin" valueType="num">
                                      <p:cBhvr>
                                        <p:cTn id="55" dur="1000" fill="hold"/>
                                        <p:tgtEl>
                                          <p:spTgt spid="60"/>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60"/>
                                        </p:tgtEl>
                                        <p:attrNameLst>
                                          <p:attrName>ppt_y</p:attrName>
                                        </p:attrNameLst>
                                      </p:cBhvr>
                                      <p:tavLst>
                                        <p:tav tm="0" fmla="#ppt_y+(sin(-2*pi*(1-$))*-#ppt_x+cos(-2*pi*(1-$))*(1-#ppt_y))*(1-$)">
                                          <p:val>
                                            <p:fltVal val="0"/>
                                          </p:val>
                                        </p:tav>
                                        <p:tav tm="100000">
                                          <p:val>
                                            <p:fltVal val="1"/>
                                          </p:val>
                                        </p:tav>
                                      </p:tavLst>
                                    </p:anim>
                                  </p:childTnLst>
                                </p:cTn>
                              </p:par>
                              <p:par>
                                <p:cTn id="57" presetID="15" presetClass="entr" presetSubtype="0" fill="hold" nodeType="withEffect">
                                  <p:stCondLst>
                                    <p:cond delay="0"/>
                                  </p:stCondLst>
                                  <p:childTnLst>
                                    <p:set>
                                      <p:cBhvr>
                                        <p:cTn id="58" dur="1" fill="hold">
                                          <p:stCondLst>
                                            <p:cond delay="0"/>
                                          </p:stCondLst>
                                        </p:cTn>
                                        <p:tgtEl>
                                          <p:spTgt spid="56"/>
                                        </p:tgtEl>
                                        <p:attrNameLst>
                                          <p:attrName>style.visibility</p:attrName>
                                        </p:attrNameLst>
                                      </p:cBhvr>
                                      <p:to>
                                        <p:strVal val="visible"/>
                                      </p:to>
                                    </p:set>
                                    <p:anim calcmode="lin" valueType="num">
                                      <p:cBhvr>
                                        <p:cTn id="59" dur="1000" fill="hold"/>
                                        <p:tgtEl>
                                          <p:spTgt spid="56"/>
                                        </p:tgtEl>
                                        <p:attrNameLst>
                                          <p:attrName>ppt_w</p:attrName>
                                        </p:attrNameLst>
                                      </p:cBhvr>
                                      <p:tavLst>
                                        <p:tav tm="0">
                                          <p:val>
                                            <p:fltVal val="0"/>
                                          </p:val>
                                        </p:tav>
                                        <p:tav tm="100000">
                                          <p:val>
                                            <p:strVal val="#ppt_w"/>
                                          </p:val>
                                        </p:tav>
                                      </p:tavLst>
                                    </p:anim>
                                    <p:anim calcmode="lin" valueType="num">
                                      <p:cBhvr>
                                        <p:cTn id="60" dur="1000" fill="hold"/>
                                        <p:tgtEl>
                                          <p:spTgt spid="56"/>
                                        </p:tgtEl>
                                        <p:attrNameLst>
                                          <p:attrName>ppt_h</p:attrName>
                                        </p:attrNameLst>
                                      </p:cBhvr>
                                      <p:tavLst>
                                        <p:tav tm="0">
                                          <p:val>
                                            <p:fltVal val="0"/>
                                          </p:val>
                                        </p:tav>
                                        <p:tav tm="100000">
                                          <p:val>
                                            <p:strVal val="#ppt_h"/>
                                          </p:val>
                                        </p:tav>
                                      </p:tavLst>
                                    </p:anim>
                                    <p:anim calcmode="lin" valueType="num">
                                      <p:cBhvr>
                                        <p:cTn id="61" dur="1000" fill="hold"/>
                                        <p:tgtEl>
                                          <p:spTgt spid="56"/>
                                        </p:tgtEl>
                                        <p:attrNameLst>
                                          <p:attrName>ppt_x</p:attrName>
                                        </p:attrNameLst>
                                      </p:cBhvr>
                                      <p:tavLst>
                                        <p:tav tm="0" fmla="#ppt_x+(cos(-2*pi*(1-$))*-#ppt_x-sin(-2*pi*(1-$))*(1-#ppt_y))*(1-$)">
                                          <p:val>
                                            <p:fltVal val="0"/>
                                          </p:val>
                                        </p:tav>
                                        <p:tav tm="100000">
                                          <p:val>
                                            <p:fltVal val="1"/>
                                          </p:val>
                                        </p:tav>
                                      </p:tavLst>
                                    </p:anim>
                                    <p:anim calcmode="lin" valueType="num">
                                      <p:cBhvr>
                                        <p:cTn id="62" dur="1000" fill="hold"/>
                                        <p:tgtEl>
                                          <p:spTgt spid="56"/>
                                        </p:tgtEl>
                                        <p:attrNameLst>
                                          <p:attrName>ppt_y</p:attrName>
                                        </p:attrNameLst>
                                      </p:cBhvr>
                                      <p:tavLst>
                                        <p:tav tm="0" fmla="#ppt_y+(sin(-2*pi*(1-$))*-#ppt_x+cos(-2*pi*(1-$))*(1-#ppt_y))*(1-$)">
                                          <p:val>
                                            <p:fltVal val="0"/>
                                          </p:val>
                                        </p:tav>
                                        <p:tav tm="100000">
                                          <p:val>
                                            <p:fltVal val="1"/>
                                          </p:val>
                                        </p:tav>
                                      </p:tavLst>
                                    </p:anim>
                                  </p:childTnLst>
                                </p:cTn>
                              </p:par>
                              <p:par>
                                <p:cTn id="63" presetID="15" presetClass="entr" presetSubtype="0" fill="hold" nodeType="withEffect">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cBhvr>
                                        <p:cTn id="65" dur="1000" fill="hold"/>
                                        <p:tgtEl>
                                          <p:spTgt spid="64"/>
                                        </p:tgtEl>
                                        <p:attrNameLst>
                                          <p:attrName>ppt_w</p:attrName>
                                        </p:attrNameLst>
                                      </p:cBhvr>
                                      <p:tavLst>
                                        <p:tav tm="0">
                                          <p:val>
                                            <p:fltVal val="0"/>
                                          </p:val>
                                        </p:tav>
                                        <p:tav tm="100000">
                                          <p:val>
                                            <p:strVal val="#ppt_w"/>
                                          </p:val>
                                        </p:tav>
                                      </p:tavLst>
                                    </p:anim>
                                    <p:anim calcmode="lin" valueType="num">
                                      <p:cBhvr>
                                        <p:cTn id="66" dur="1000" fill="hold"/>
                                        <p:tgtEl>
                                          <p:spTgt spid="64"/>
                                        </p:tgtEl>
                                        <p:attrNameLst>
                                          <p:attrName>ppt_h</p:attrName>
                                        </p:attrNameLst>
                                      </p:cBhvr>
                                      <p:tavLst>
                                        <p:tav tm="0">
                                          <p:val>
                                            <p:fltVal val="0"/>
                                          </p:val>
                                        </p:tav>
                                        <p:tav tm="100000">
                                          <p:val>
                                            <p:strVal val="#ppt_h"/>
                                          </p:val>
                                        </p:tav>
                                      </p:tavLst>
                                    </p:anim>
                                    <p:anim calcmode="lin" valueType="num">
                                      <p:cBhvr>
                                        <p:cTn id="67" dur="1000" fill="hold"/>
                                        <p:tgtEl>
                                          <p:spTgt spid="64"/>
                                        </p:tgtEl>
                                        <p:attrNameLst>
                                          <p:attrName>ppt_x</p:attrName>
                                        </p:attrNameLst>
                                      </p:cBhvr>
                                      <p:tavLst>
                                        <p:tav tm="0" fmla="#ppt_x+(cos(-2*pi*(1-$))*-#ppt_x-sin(-2*pi*(1-$))*(1-#ppt_y))*(1-$)">
                                          <p:val>
                                            <p:fltVal val="0"/>
                                          </p:val>
                                        </p:tav>
                                        <p:tav tm="100000">
                                          <p:val>
                                            <p:fltVal val="1"/>
                                          </p:val>
                                        </p:tav>
                                      </p:tavLst>
                                    </p:anim>
                                    <p:anim calcmode="lin" valueType="num">
                                      <p:cBhvr>
                                        <p:cTn id="68" dur="1000" fill="hold"/>
                                        <p:tgtEl>
                                          <p:spTgt spid="6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9" fill="hold">
                      <p:stCondLst>
                        <p:cond delay="indefinite"/>
                      </p:stCondLst>
                      <p:childTnLst>
                        <p:par>
                          <p:cTn id="70" fill="hold">
                            <p:stCondLst>
                              <p:cond delay="0"/>
                            </p:stCondLst>
                            <p:childTnLst>
                              <p:par>
                                <p:cTn id="71" presetID="45" presetClass="entr" presetSubtype="0" fill="hold" grpId="0" nodeType="click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2000"/>
                                        <p:tgtEl>
                                          <p:spTgt spid="68"/>
                                        </p:tgtEl>
                                      </p:cBhvr>
                                    </p:animEffect>
                                    <p:anim calcmode="lin" valueType="num">
                                      <p:cBhvr>
                                        <p:cTn id="74" dur="2000" fill="hold"/>
                                        <p:tgtEl>
                                          <p:spTgt spid="68"/>
                                        </p:tgtEl>
                                        <p:attrNameLst>
                                          <p:attrName>ppt_w</p:attrName>
                                        </p:attrNameLst>
                                      </p:cBhvr>
                                      <p:tavLst>
                                        <p:tav tm="0" fmla="#ppt_w*sin(2.5*pi*$)">
                                          <p:val>
                                            <p:fltVal val="0"/>
                                          </p:val>
                                        </p:tav>
                                        <p:tav tm="100000">
                                          <p:val>
                                            <p:fltVal val="1"/>
                                          </p:val>
                                        </p:tav>
                                      </p:tavLst>
                                    </p:anim>
                                    <p:anim calcmode="lin" valueType="num">
                                      <p:cBhvr>
                                        <p:cTn id="75" dur="2000" fill="hold"/>
                                        <p:tgtEl>
                                          <p:spTgt spid="68"/>
                                        </p:tgtEl>
                                        <p:attrNameLst>
                                          <p:attrName>ppt_h</p:attrName>
                                        </p:attrNameLst>
                                      </p:cBhvr>
                                      <p:tavLst>
                                        <p:tav tm="0">
                                          <p:val>
                                            <p:strVal val="#ppt_h"/>
                                          </p:val>
                                        </p:tav>
                                        <p:tav tm="100000">
                                          <p:val>
                                            <p:strVal val="#ppt_h"/>
                                          </p:val>
                                        </p:tav>
                                      </p:tavLst>
                                    </p:anim>
                                  </p:childTnLst>
                                </p:cTn>
                              </p:par>
                              <p:par>
                                <p:cTn id="76" presetID="45" presetClass="entr" presetSubtype="0" fill="hold" grpId="0" nodeType="withEffect">
                                  <p:stCondLst>
                                    <p:cond delay="0"/>
                                  </p:stCondLst>
                                  <p:childTnLst>
                                    <p:set>
                                      <p:cBhvr>
                                        <p:cTn id="77" dur="1" fill="hold">
                                          <p:stCondLst>
                                            <p:cond delay="0"/>
                                          </p:stCondLst>
                                        </p:cTn>
                                        <p:tgtEl>
                                          <p:spTgt spid="69"/>
                                        </p:tgtEl>
                                        <p:attrNameLst>
                                          <p:attrName>style.visibility</p:attrName>
                                        </p:attrNameLst>
                                      </p:cBhvr>
                                      <p:to>
                                        <p:strVal val="visible"/>
                                      </p:to>
                                    </p:set>
                                    <p:animEffect transition="in" filter="fade">
                                      <p:cBhvr>
                                        <p:cTn id="78" dur="2000"/>
                                        <p:tgtEl>
                                          <p:spTgt spid="69"/>
                                        </p:tgtEl>
                                      </p:cBhvr>
                                    </p:animEffect>
                                    <p:anim calcmode="lin" valueType="num">
                                      <p:cBhvr>
                                        <p:cTn id="79" dur="2000" fill="hold"/>
                                        <p:tgtEl>
                                          <p:spTgt spid="69"/>
                                        </p:tgtEl>
                                        <p:attrNameLst>
                                          <p:attrName>ppt_w</p:attrName>
                                        </p:attrNameLst>
                                      </p:cBhvr>
                                      <p:tavLst>
                                        <p:tav tm="0" fmla="#ppt_w*sin(2.5*pi*$)">
                                          <p:val>
                                            <p:fltVal val="0"/>
                                          </p:val>
                                        </p:tav>
                                        <p:tav tm="100000">
                                          <p:val>
                                            <p:fltVal val="1"/>
                                          </p:val>
                                        </p:tav>
                                      </p:tavLst>
                                    </p:anim>
                                    <p:anim calcmode="lin" valueType="num">
                                      <p:cBhvr>
                                        <p:cTn id="80" dur="2000" fill="hold"/>
                                        <p:tgtEl>
                                          <p:spTgt spid="69"/>
                                        </p:tgtEl>
                                        <p:attrNameLst>
                                          <p:attrName>ppt_h</p:attrName>
                                        </p:attrNameLst>
                                      </p:cBhvr>
                                      <p:tavLst>
                                        <p:tav tm="0">
                                          <p:val>
                                            <p:strVal val="#ppt_h"/>
                                          </p:val>
                                        </p:tav>
                                        <p:tav tm="100000">
                                          <p:val>
                                            <p:strVal val="#ppt_h"/>
                                          </p:val>
                                        </p:tav>
                                      </p:tavLst>
                                    </p:anim>
                                  </p:childTnLst>
                                </p:cTn>
                              </p:par>
                              <p:par>
                                <p:cTn id="81" presetID="45" presetClass="entr" presetSubtype="0" fill="hold" grpId="0" nodeType="withEffect">
                                  <p:stCondLst>
                                    <p:cond delay="0"/>
                                  </p:stCondLst>
                                  <p:childTnLst>
                                    <p:set>
                                      <p:cBhvr>
                                        <p:cTn id="82" dur="1" fill="hold">
                                          <p:stCondLst>
                                            <p:cond delay="0"/>
                                          </p:stCondLst>
                                        </p:cTn>
                                        <p:tgtEl>
                                          <p:spTgt spid="70"/>
                                        </p:tgtEl>
                                        <p:attrNameLst>
                                          <p:attrName>style.visibility</p:attrName>
                                        </p:attrNameLst>
                                      </p:cBhvr>
                                      <p:to>
                                        <p:strVal val="visible"/>
                                      </p:to>
                                    </p:set>
                                    <p:animEffect transition="in" filter="fade">
                                      <p:cBhvr>
                                        <p:cTn id="83" dur="2000"/>
                                        <p:tgtEl>
                                          <p:spTgt spid="70"/>
                                        </p:tgtEl>
                                      </p:cBhvr>
                                    </p:animEffect>
                                    <p:anim calcmode="lin" valueType="num">
                                      <p:cBhvr>
                                        <p:cTn id="84" dur="2000" fill="hold"/>
                                        <p:tgtEl>
                                          <p:spTgt spid="70"/>
                                        </p:tgtEl>
                                        <p:attrNameLst>
                                          <p:attrName>ppt_w</p:attrName>
                                        </p:attrNameLst>
                                      </p:cBhvr>
                                      <p:tavLst>
                                        <p:tav tm="0" fmla="#ppt_w*sin(2.5*pi*$)">
                                          <p:val>
                                            <p:fltVal val="0"/>
                                          </p:val>
                                        </p:tav>
                                        <p:tav tm="100000">
                                          <p:val>
                                            <p:fltVal val="1"/>
                                          </p:val>
                                        </p:tav>
                                      </p:tavLst>
                                    </p:anim>
                                    <p:anim calcmode="lin" valueType="num">
                                      <p:cBhvr>
                                        <p:cTn id="85" dur="2000" fill="hold"/>
                                        <p:tgtEl>
                                          <p:spTgt spid="70"/>
                                        </p:tgtEl>
                                        <p:attrNameLst>
                                          <p:attrName>ppt_h</p:attrName>
                                        </p:attrNameLst>
                                      </p:cBhvr>
                                      <p:tavLst>
                                        <p:tav tm="0">
                                          <p:val>
                                            <p:strVal val="#ppt_h"/>
                                          </p:val>
                                        </p:tav>
                                        <p:tav tm="100000">
                                          <p:val>
                                            <p:strVal val="#ppt_h"/>
                                          </p:val>
                                        </p:tav>
                                      </p:tavLst>
                                    </p:anim>
                                  </p:childTnLst>
                                </p:cTn>
                              </p:par>
                              <p:par>
                                <p:cTn id="86" presetID="45" presetClass="entr" presetSubtype="0" fill="hold" grpId="0" nodeType="withEffect">
                                  <p:stCondLst>
                                    <p:cond delay="0"/>
                                  </p:stCondLst>
                                  <p:childTnLst>
                                    <p:set>
                                      <p:cBhvr>
                                        <p:cTn id="87" dur="1" fill="hold">
                                          <p:stCondLst>
                                            <p:cond delay="0"/>
                                          </p:stCondLst>
                                        </p:cTn>
                                        <p:tgtEl>
                                          <p:spTgt spid="71"/>
                                        </p:tgtEl>
                                        <p:attrNameLst>
                                          <p:attrName>style.visibility</p:attrName>
                                        </p:attrNameLst>
                                      </p:cBhvr>
                                      <p:to>
                                        <p:strVal val="visible"/>
                                      </p:to>
                                    </p:set>
                                    <p:animEffect transition="in" filter="fade">
                                      <p:cBhvr>
                                        <p:cTn id="88" dur="2000"/>
                                        <p:tgtEl>
                                          <p:spTgt spid="71"/>
                                        </p:tgtEl>
                                      </p:cBhvr>
                                    </p:animEffect>
                                    <p:anim calcmode="lin" valueType="num">
                                      <p:cBhvr>
                                        <p:cTn id="89" dur="2000" fill="hold"/>
                                        <p:tgtEl>
                                          <p:spTgt spid="71"/>
                                        </p:tgtEl>
                                        <p:attrNameLst>
                                          <p:attrName>ppt_w</p:attrName>
                                        </p:attrNameLst>
                                      </p:cBhvr>
                                      <p:tavLst>
                                        <p:tav tm="0" fmla="#ppt_w*sin(2.5*pi*$)">
                                          <p:val>
                                            <p:fltVal val="0"/>
                                          </p:val>
                                        </p:tav>
                                        <p:tav tm="100000">
                                          <p:val>
                                            <p:fltVal val="1"/>
                                          </p:val>
                                        </p:tav>
                                      </p:tavLst>
                                    </p:anim>
                                    <p:anim calcmode="lin" valueType="num">
                                      <p:cBhvr>
                                        <p:cTn id="90" dur="2000" fill="hold"/>
                                        <p:tgtEl>
                                          <p:spTgt spid="7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68" grpId="0"/>
      <p:bldP spid="69" grpId="0"/>
      <p:bldP spid="70" grpId="0"/>
      <p:bldP spid="7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6329"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33</a:t>
            </a:r>
          </a:p>
        </p:txBody>
      </p:sp>
      <p:grpSp>
        <p:nvGrpSpPr>
          <p:cNvPr id="96" name="组合 95"/>
          <p:cNvGrpSpPr/>
          <p:nvPr/>
        </p:nvGrpSpPr>
        <p:grpSpPr>
          <a:xfrm>
            <a:off x="2239145" y="1347614"/>
            <a:ext cx="4779168" cy="2712244"/>
            <a:chOff x="2318148" y="1371600"/>
            <a:chExt cx="4779168" cy="2712244"/>
          </a:xfrm>
        </p:grpSpPr>
        <p:sp>
          <p:nvSpPr>
            <p:cNvPr id="103" name="Freeform 5"/>
            <p:cNvSpPr>
              <a:spLocks/>
            </p:cNvSpPr>
            <p:nvPr/>
          </p:nvSpPr>
          <p:spPr bwMode="auto">
            <a:xfrm>
              <a:off x="5494735" y="2511029"/>
              <a:ext cx="1452563" cy="1454944"/>
            </a:xfrm>
            <a:custGeom>
              <a:avLst/>
              <a:gdLst>
                <a:gd name="T0" fmla="*/ 1112 w 1112"/>
                <a:gd name="T1" fmla="*/ 332 h 1114"/>
                <a:gd name="T2" fmla="*/ 331 w 1112"/>
                <a:gd name="T3" fmla="*/ 1114 h 1114"/>
                <a:gd name="T4" fmla="*/ 0 w 1112"/>
                <a:gd name="T5" fmla="*/ 782 h 1114"/>
                <a:gd name="T6" fmla="*/ 781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1" y="1114"/>
                  </a:lnTo>
                  <a:lnTo>
                    <a:pt x="0" y="782"/>
                  </a:lnTo>
                  <a:lnTo>
                    <a:pt x="781" y="0"/>
                  </a:lnTo>
                  <a:lnTo>
                    <a:pt x="1112" y="332"/>
                  </a:lnTo>
                  <a:close/>
                </a:path>
              </a:pathLst>
            </a:custGeom>
            <a:solidFill>
              <a:srgbClr val="A6A6A6">
                <a:alpha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104" name="Freeform 6"/>
            <p:cNvSpPr>
              <a:spLocks/>
            </p:cNvSpPr>
            <p:nvPr/>
          </p:nvSpPr>
          <p:spPr bwMode="auto">
            <a:xfrm>
              <a:off x="4474369" y="2511029"/>
              <a:ext cx="1453754" cy="1454944"/>
            </a:xfrm>
            <a:custGeom>
              <a:avLst/>
              <a:gdLst>
                <a:gd name="T0" fmla="*/ 332 w 1112"/>
                <a:gd name="T1" fmla="*/ 0 h 1114"/>
                <a:gd name="T2" fmla="*/ 1112 w 1112"/>
                <a:gd name="T3" fmla="*/ 782 h 1114"/>
                <a:gd name="T4" fmla="*/ 781 w 1112"/>
                <a:gd name="T5" fmla="*/ 1114 h 1114"/>
                <a:gd name="T6" fmla="*/ 0 w 1112"/>
                <a:gd name="T7" fmla="*/ 332 h 1114"/>
                <a:gd name="T8" fmla="*/ 332 w 1112"/>
                <a:gd name="T9" fmla="*/ 0 h 1114"/>
              </a:gdLst>
              <a:ahLst/>
              <a:cxnLst>
                <a:cxn ang="0">
                  <a:pos x="T0" y="T1"/>
                </a:cxn>
                <a:cxn ang="0">
                  <a:pos x="T2" y="T3"/>
                </a:cxn>
                <a:cxn ang="0">
                  <a:pos x="T4" y="T5"/>
                </a:cxn>
                <a:cxn ang="0">
                  <a:pos x="T6" y="T7"/>
                </a:cxn>
                <a:cxn ang="0">
                  <a:pos x="T8" y="T9"/>
                </a:cxn>
              </a:cxnLst>
              <a:rect l="0" t="0" r="r" b="b"/>
              <a:pathLst>
                <a:path w="1112" h="1114">
                  <a:moveTo>
                    <a:pt x="332" y="0"/>
                  </a:moveTo>
                  <a:lnTo>
                    <a:pt x="1112" y="782"/>
                  </a:lnTo>
                  <a:lnTo>
                    <a:pt x="781" y="1114"/>
                  </a:lnTo>
                  <a:lnTo>
                    <a:pt x="0" y="332"/>
                  </a:lnTo>
                  <a:lnTo>
                    <a:pt x="332" y="0"/>
                  </a:lnTo>
                  <a:close/>
                </a:path>
              </a:pathLst>
            </a:custGeom>
            <a:solidFill>
              <a:srgbClr val="A6A6A6">
                <a:alpha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105" name="Freeform 7"/>
            <p:cNvSpPr>
              <a:spLocks/>
            </p:cNvSpPr>
            <p:nvPr/>
          </p:nvSpPr>
          <p:spPr bwMode="auto">
            <a:xfrm>
              <a:off x="5494735" y="1489473"/>
              <a:ext cx="1452563" cy="1454944"/>
            </a:xfrm>
            <a:custGeom>
              <a:avLst/>
              <a:gdLst>
                <a:gd name="T0" fmla="*/ 331 w 1112"/>
                <a:gd name="T1" fmla="*/ 0 h 1114"/>
                <a:gd name="T2" fmla="*/ 1112 w 1112"/>
                <a:gd name="T3" fmla="*/ 782 h 1114"/>
                <a:gd name="T4" fmla="*/ 781 w 1112"/>
                <a:gd name="T5" fmla="*/ 1114 h 1114"/>
                <a:gd name="T6" fmla="*/ 0 w 1112"/>
                <a:gd name="T7" fmla="*/ 332 h 1114"/>
                <a:gd name="T8" fmla="*/ 331 w 1112"/>
                <a:gd name="T9" fmla="*/ 0 h 1114"/>
              </a:gdLst>
              <a:ahLst/>
              <a:cxnLst>
                <a:cxn ang="0">
                  <a:pos x="T0" y="T1"/>
                </a:cxn>
                <a:cxn ang="0">
                  <a:pos x="T2" y="T3"/>
                </a:cxn>
                <a:cxn ang="0">
                  <a:pos x="T4" y="T5"/>
                </a:cxn>
                <a:cxn ang="0">
                  <a:pos x="T6" y="T7"/>
                </a:cxn>
                <a:cxn ang="0">
                  <a:pos x="T8" y="T9"/>
                </a:cxn>
              </a:cxnLst>
              <a:rect l="0" t="0" r="r" b="b"/>
              <a:pathLst>
                <a:path w="1112" h="1114">
                  <a:moveTo>
                    <a:pt x="331" y="0"/>
                  </a:moveTo>
                  <a:lnTo>
                    <a:pt x="1112" y="782"/>
                  </a:lnTo>
                  <a:lnTo>
                    <a:pt x="781" y="1114"/>
                  </a:lnTo>
                  <a:lnTo>
                    <a:pt x="0" y="332"/>
                  </a:lnTo>
                  <a:lnTo>
                    <a:pt x="331" y="0"/>
                  </a:lnTo>
                  <a:close/>
                </a:path>
              </a:pathLst>
            </a:custGeom>
            <a:solidFill>
              <a:srgbClr val="A6A6A6">
                <a:alpha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106" name="Freeform 8"/>
            <p:cNvSpPr>
              <a:spLocks/>
            </p:cNvSpPr>
            <p:nvPr/>
          </p:nvSpPr>
          <p:spPr bwMode="auto">
            <a:xfrm>
              <a:off x="4474369" y="1489473"/>
              <a:ext cx="1453754" cy="1454944"/>
            </a:xfrm>
            <a:custGeom>
              <a:avLst/>
              <a:gdLst>
                <a:gd name="T0" fmla="*/ 1112 w 1112"/>
                <a:gd name="T1" fmla="*/ 332 h 1114"/>
                <a:gd name="T2" fmla="*/ 332 w 1112"/>
                <a:gd name="T3" fmla="*/ 1114 h 1114"/>
                <a:gd name="T4" fmla="*/ 0 w 1112"/>
                <a:gd name="T5" fmla="*/ 782 h 1114"/>
                <a:gd name="T6" fmla="*/ 781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2" y="1114"/>
                  </a:lnTo>
                  <a:lnTo>
                    <a:pt x="0" y="782"/>
                  </a:lnTo>
                  <a:lnTo>
                    <a:pt x="781" y="0"/>
                  </a:lnTo>
                  <a:lnTo>
                    <a:pt x="1112" y="332"/>
                  </a:lnTo>
                  <a:close/>
                </a:path>
              </a:pathLst>
            </a:custGeom>
            <a:solidFill>
              <a:srgbClr val="A6A6A6">
                <a:alpha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107" name="Freeform 9"/>
            <p:cNvSpPr>
              <a:spLocks/>
            </p:cNvSpPr>
            <p:nvPr/>
          </p:nvSpPr>
          <p:spPr bwMode="auto">
            <a:xfrm>
              <a:off x="3455194" y="2511029"/>
              <a:ext cx="1453754" cy="1454944"/>
            </a:xfrm>
            <a:custGeom>
              <a:avLst/>
              <a:gdLst>
                <a:gd name="T0" fmla="*/ 1113 w 1113"/>
                <a:gd name="T1" fmla="*/ 332 h 1114"/>
                <a:gd name="T2" fmla="*/ 332 w 1113"/>
                <a:gd name="T3" fmla="*/ 1114 h 1114"/>
                <a:gd name="T4" fmla="*/ 0 w 1113"/>
                <a:gd name="T5" fmla="*/ 782 h 1114"/>
                <a:gd name="T6" fmla="*/ 781 w 1113"/>
                <a:gd name="T7" fmla="*/ 0 h 1114"/>
                <a:gd name="T8" fmla="*/ 1113 w 1113"/>
                <a:gd name="T9" fmla="*/ 332 h 1114"/>
              </a:gdLst>
              <a:ahLst/>
              <a:cxnLst>
                <a:cxn ang="0">
                  <a:pos x="T0" y="T1"/>
                </a:cxn>
                <a:cxn ang="0">
                  <a:pos x="T2" y="T3"/>
                </a:cxn>
                <a:cxn ang="0">
                  <a:pos x="T4" y="T5"/>
                </a:cxn>
                <a:cxn ang="0">
                  <a:pos x="T6" y="T7"/>
                </a:cxn>
                <a:cxn ang="0">
                  <a:pos x="T8" y="T9"/>
                </a:cxn>
              </a:cxnLst>
              <a:rect l="0" t="0" r="r" b="b"/>
              <a:pathLst>
                <a:path w="1113" h="1114">
                  <a:moveTo>
                    <a:pt x="1113" y="332"/>
                  </a:moveTo>
                  <a:lnTo>
                    <a:pt x="332" y="1114"/>
                  </a:lnTo>
                  <a:lnTo>
                    <a:pt x="0" y="782"/>
                  </a:lnTo>
                  <a:lnTo>
                    <a:pt x="781" y="0"/>
                  </a:lnTo>
                  <a:lnTo>
                    <a:pt x="1113" y="332"/>
                  </a:lnTo>
                  <a:close/>
                </a:path>
              </a:pathLst>
            </a:custGeom>
            <a:solidFill>
              <a:srgbClr val="A6A6A6">
                <a:alpha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108" name="Freeform 10"/>
            <p:cNvSpPr>
              <a:spLocks/>
            </p:cNvSpPr>
            <p:nvPr/>
          </p:nvSpPr>
          <p:spPr bwMode="auto">
            <a:xfrm>
              <a:off x="2436019" y="2511029"/>
              <a:ext cx="1452563" cy="1454944"/>
            </a:xfrm>
            <a:custGeom>
              <a:avLst/>
              <a:gdLst>
                <a:gd name="T0" fmla="*/ 331 w 1112"/>
                <a:gd name="T1" fmla="*/ 0 h 1114"/>
                <a:gd name="T2" fmla="*/ 1112 w 1112"/>
                <a:gd name="T3" fmla="*/ 782 h 1114"/>
                <a:gd name="T4" fmla="*/ 780 w 1112"/>
                <a:gd name="T5" fmla="*/ 1114 h 1114"/>
                <a:gd name="T6" fmla="*/ 0 w 1112"/>
                <a:gd name="T7" fmla="*/ 332 h 1114"/>
                <a:gd name="T8" fmla="*/ 331 w 1112"/>
                <a:gd name="T9" fmla="*/ 0 h 1114"/>
              </a:gdLst>
              <a:ahLst/>
              <a:cxnLst>
                <a:cxn ang="0">
                  <a:pos x="T0" y="T1"/>
                </a:cxn>
                <a:cxn ang="0">
                  <a:pos x="T2" y="T3"/>
                </a:cxn>
                <a:cxn ang="0">
                  <a:pos x="T4" y="T5"/>
                </a:cxn>
                <a:cxn ang="0">
                  <a:pos x="T6" y="T7"/>
                </a:cxn>
                <a:cxn ang="0">
                  <a:pos x="T8" y="T9"/>
                </a:cxn>
              </a:cxnLst>
              <a:rect l="0" t="0" r="r" b="b"/>
              <a:pathLst>
                <a:path w="1112" h="1114">
                  <a:moveTo>
                    <a:pt x="331" y="0"/>
                  </a:moveTo>
                  <a:lnTo>
                    <a:pt x="1112" y="782"/>
                  </a:lnTo>
                  <a:lnTo>
                    <a:pt x="780" y="1114"/>
                  </a:lnTo>
                  <a:lnTo>
                    <a:pt x="0" y="332"/>
                  </a:lnTo>
                  <a:lnTo>
                    <a:pt x="331" y="0"/>
                  </a:lnTo>
                  <a:close/>
                </a:path>
              </a:pathLst>
            </a:custGeom>
            <a:solidFill>
              <a:srgbClr val="A6A6A6">
                <a:alpha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109" name="Freeform 11"/>
            <p:cNvSpPr>
              <a:spLocks/>
            </p:cNvSpPr>
            <p:nvPr/>
          </p:nvSpPr>
          <p:spPr bwMode="auto">
            <a:xfrm>
              <a:off x="3455194" y="1489473"/>
              <a:ext cx="1453754" cy="1454944"/>
            </a:xfrm>
            <a:custGeom>
              <a:avLst/>
              <a:gdLst>
                <a:gd name="T0" fmla="*/ 332 w 1113"/>
                <a:gd name="T1" fmla="*/ 0 h 1114"/>
                <a:gd name="T2" fmla="*/ 1113 w 1113"/>
                <a:gd name="T3" fmla="*/ 782 h 1114"/>
                <a:gd name="T4" fmla="*/ 781 w 1113"/>
                <a:gd name="T5" fmla="*/ 1114 h 1114"/>
                <a:gd name="T6" fmla="*/ 0 w 1113"/>
                <a:gd name="T7" fmla="*/ 332 h 1114"/>
                <a:gd name="T8" fmla="*/ 332 w 1113"/>
                <a:gd name="T9" fmla="*/ 0 h 1114"/>
              </a:gdLst>
              <a:ahLst/>
              <a:cxnLst>
                <a:cxn ang="0">
                  <a:pos x="T0" y="T1"/>
                </a:cxn>
                <a:cxn ang="0">
                  <a:pos x="T2" y="T3"/>
                </a:cxn>
                <a:cxn ang="0">
                  <a:pos x="T4" y="T5"/>
                </a:cxn>
                <a:cxn ang="0">
                  <a:pos x="T6" y="T7"/>
                </a:cxn>
                <a:cxn ang="0">
                  <a:pos x="T8" y="T9"/>
                </a:cxn>
              </a:cxnLst>
              <a:rect l="0" t="0" r="r" b="b"/>
              <a:pathLst>
                <a:path w="1113" h="1114">
                  <a:moveTo>
                    <a:pt x="332" y="0"/>
                  </a:moveTo>
                  <a:lnTo>
                    <a:pt x="1113" y="782"/>
                  </a:lnTo>
                  <a:lnTo>
                    <a:pt x="781" y="1114"/>
                  </a:lnTo>
                  <a:lnTo>
                    <a:pt x="0" y="332"/>
                  </a:lnTo>
                  <a:lnTo>
                    <a:pt x="332" y="0"/>
                  </a:lnTo>
                  <a:close/>
                </a:path>
              </a:pathLst>
            </a:custGeom>
            <a:solidFill>
              <a:srgbClr val="A6A6A6">
                <a:alpha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110" name="Freeform 12"/>
            <p:cNvSpPr>
              <a:spLocks/>
            </p:cNvSpPr>
            <p:nvPr/>
          </p:nvSpPr>
          <p:spPr bwMode="auto">
            <a:xfrm>
              <a:off x="2436019" y="1489473"/>
              <a:ext cx="1452563" cy="1454944"/>
            </a:xfrm>
            <a:custGeom>
              <a:avLst/>
              <a:gdLst>
                <a:gd name="T0" fmla="*/ 1112 w 1112"/>
                <a:gd name="T1" fmla="*/ 332 h 1114"/>
                <a:gd name="T2" fmla="*/ 331 w 1112"/>
                <a:gd name="T3" fmla="*/ 1114 h 1114"/>
                <a:gd name="T4" fmla="*/ 0 w 1112"/>
                <a:gd name="T5" fmla="*/ 782 h 1114"/>
                <a:gd name="T6" fmla="*/ 780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1" y="1114"/>
                  </a:lnTo>
                  <a:lnTo>
                    <a:pt x="0" y="782"/>
                  </a:lnTo>
                  <a:lnTo>
                    <a:pt x="780" y="0"/>
                  </a:lnTo>
                  <a:lnTo>
                    <a:pt x="1112" y="332"/>
                  </a:lnTo>
                  <a:close/>
                </a:path>
              </a:pathLst>
            </a:custGeom>
            <a:solidFill>
              <a:srgbClr val="A6A6A6">
                <a:alpha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111" name="Freeform 13"/>
            <p:cNvSpPr>
              <a:spLocks/>
            </p:cNvSpPr>
            <p:nvPr/>
          </p:nvSpPr>
          <p:spPr bwMode="auto">
            <a:xfrm>
              <a:off x="2318148" y="2393156"/>
              <a:ext cx="667940" cy="671513"/>
            </a:xfrm>
            <a:custGeom>
              <a:avLst/>
              <a:gdLst>
                <a:gd name="T0" fmla="*/ 178 w 216"/>
                <a:gd name="T1" fmla="*/ 38 h 217"/>
                <a:gd name="T2" fmla="*/ 178 w 216"/>
                <a:gd name="T3" fmla="*/ 178 h 217"/>
                <a:gd name="T4" fmla="*/ 38 w 216"/>
                <a:gd name="T5" fmla="*/ 178 h 217"/>
                <a:gd name="T6" fmla="*/ 38 w 216"/>
                <a:gd name="T7" fmla="*/ 38 h 217"/>
                <a:gd name="T8" fmla="*/ 178 w 216"/>
                <a:gd name="T9" fmla="*/ 38 h 217"/>
              </a:gdLst>
              <a:ahLst/>
              <a:cxnLst>
                <a:cxn ang="0">
                  <a:pos x="T0" y="T1"/>
                </a:cxn>
                <a:cxn ang="0">
                  <a:pos x="T2" y="T3"/>
                </a:cxn>
                <a:cxn ang="0">
                  <a:pos x="T4" y="T5"/>
                </a:cxn>
                <a:cxn ang="0">
                  <a:pos x="T6" y="T7"/>
                </a:cxn>
                <a:cxn ang="0">
                  <a:pos x="T8" y="T9"/>
                </a:cxn>
              </a:cxnLst>
              <a:rect l="0" t="0" r="r" b="b"/>
              <a:pathLst>
                <a:path w="216" h="217">
                  <a:moveTo>
                    <a:pt x="178" y="38"/>
                  </a:moveTo>
                  <a:cubicBezTo>
                    <a:pt x="216" y="77"/>
                    <a:pt x="216" y="139"/>
                    <a:pt x="178" y="178"/>
                  </a:cubicBezTo>
                  <a:cubicBezTo>
                    <a:pt x="139" y="217"/>
                    <a:pt x="77" y="217"/>
                    <a:pt x="38" y="178"/>
                  </a:cubicBezTo>
                  <a:cubicBezTo>
                    <a:pt x="0" y="139"/>
                    <a:pt x="0" y="77"/>
                    <a:pt x="38" y="38"/>
                  </a:cubicBezTo>
                  <a:cubicBezTo>
                    <a:pt x="77" y="0"/>
                    <a:pt x="139" y="0"/>
                    <a:pt x="178" y="38"/>
                  </a:cubicBezTo>
                  <a:close/>
                </a:path>
              </a:pathLst>
            </a:custGeom>
            <a:solidFill>
              <a:srgbClr val="41A3DF"/>
            </a:solidFill>
            <a:ln>
              <a:noFill/>
            </a:ln>
          </p:spPr>
          <p:txBody>
            <a:bodyPr lIns="68580" tIns="34290" rIns="68580" bIns="34290" anchor="ctr"/>
            <a:lstStyle/>
            <a:p>
              <a:endParaRPr lang="zh-CN" altLang="en-US"/>
            </a:p>
          </p:txBody>
        </p:sp>
        <p:sp>
          <p:nvSpPr>
            <p:cNvPr id="112" name="Freeform 14"/>
            <p:cNvSpPr>
              <a:spLocks/>
            </p:cNvSpPr>
            <p:nvPr/>
          </p:nvSpPr>
          <p:spPr bwMode="auto">
            <a:xfrm>
              <a:off x="3334941" y="1371600"/>
              <a:ext cx="671513" cy="671513"/>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rgbClr val="41A3D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113" name="Freeform 15"/>
            <p:cNvSpPr>
              <a:spLocks/>
            </p:cNvSpPr>
            <p:nvPr/>
          </p:nvSpPr>
          <p:spPr bwMode="auto">
            <a:xfrm>
              <a:off x="3334941" y="3414713"/>
              <a:ext cx="671513" cy="669131"/>
            </a:xfrm>
            <a:custGeom>
              <a:avLst/>
              <a:gdLst>
                <a:gd name="T0" fmla="*/ 179 w 217"/>
                <a:gd name="T1" fmla="*/ 38 h 216"/>
                <a:gd name="T2" fmla="*/ 179 w 217"/>
                <a:gd name="T3" fmla="*/ 178 h 216"/>
                <a:gd name="T4" fmla="*/ 39 w 217"/>
                <a:gd name="T5" fmla="*/ 178 h 216"/>
                <a:gd name="T6" fmla="*/ 39 w 217"/>
                <a:gd name="T7" fmla="*/ 38 h 216"/>
                <a:gd name="T8" fmla="*/ 179 w 217"/>
                <a:gd name="T9" fmla="*/ 38 h 216"/>
              </a:gdLst>
              <a:ahLst/>
              <a:cxnLst>
                <a:cxn ang="0">
                  <a:pos x="T0" y="T1"/>
                </a:cxn>
                <a:cxn ang="0">
                  <a:pos x="T2" y="T3"/>
                </a:cxn>
                <a:cxn ang="0">
                  <a:pos x="T4" y="T5"/>
                </a:cxn>
                <a:cxn ang="0">
                  <a:pos x="T6" y="T7"/>
                </a:cxn>
                <a:cxn ang="0">
                  <a:pos x="T8" y="T9"/>
                </a:cxn>
              </a:cxnLst>
              <a:rect l="0" t="0" r="r" b="b"/>
              <a:pathLst>
                <a:path w="217" h="216">
                  <a:moveTo>
                    <a:pt x="179" y="38"/>
                  </a:moveTo>
                  <a:cubicBezTo>
                    <a:pt x="217" y="77"/>
                    <a:pt x="217" y="139"/>
                    <a:pt x="179" y="178"/>
                  </a:cubicBezTo>
                  <a:cubicBezTo>
                    <a:pt x="140" y="216"/>
                    <a:pt x="78" y="216"/>
                    <a:pt x="39" y="178"/>
                  </a:cubicBezTo>
                  <a:cubicBezTo>
                    <a:pt x="0" y="139"/>
                    <a:pt x="0" y="77"/>
                    <a:pt x="39" y="38"/>
                  </a:cubicBezTo>
                  <a:cubicBezTo>
                    <a:pt x="78" y="0"/>
                    <a:pt x="140" y="0"/>
                    <a:pt x="179" y="38"/>
                  </a:cubicBezTo>
                  <a:close/>
                </a:path>
              </a:pathLst>
            </a:custGeom>
            <a:solidFill>
              <a:srgbClr val="41A3D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114" name="Freeform 16"/>
            <p:cNvSpPr>
              <a:spLocks/>
            </p:cNvSpPr>
            <p:nvPr/>
          </p:nvSpPr>
          <p:spPr bwMode="auto">
            <a:xfrm>
              <a:off x="4354116" y="2393156"/>
              <a:ext cx="671513" cy="671513"/>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rgbClr val="1C70A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115" name="Freeform 17"/>
            <p:cNvSpPr>
              <a:spLocks/>
            </p:cNvSpPr>
            <p:nvPr/>
          </p:nvSpPr>
          <p:spPr bwMode="auto">
            <a:xfrm>
              <a:off x="5374482" y="1371600"/>
              <a:ext cx="670322" cy="671513"/>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rgbClr val="41A3D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116" name="Freeform 18"/>
            <p:cNvSpPr>
              <a:spLocks/>
            </p:cNvSpPr>
            <p:nvPr/>
          </p:nvSpPr>
          <p:spPr bwMode="auto">
            <a:xfrm>
              <a:off x="5374482" y="3414713"/>
              <a:ext cx="670322" cy="669131"/>
            </a:xfrm>
            <a:custGeom>
              <a:avLst/>
              <a:gdLst>
                <a:gd name="T0" fmla="*/ 179 w 217"/>
                <a:gd name="T1" fmla="*/ 38 h 216"/>
                <a:gd name="T2" fmla="*/ 179 w 217"/>
                <a:gd name="T3" fmla="*/ 178 h 216"/>
                <a:gd name="T4" fmla="*/ 39 w 217"/>
                <a:gd name="T5" fmla="*/ 178 h 216"/>
                <a:gd name="T6" fmla="*/ 39 w 217"/>
                <a:gd name="T7" fmla="*/ 38 h 216"/>
                <a:gd name="T8" fmla="*/ 179 w 217"/>
                <a:gd name="T9" fmla="*/ 38 h 216"/>
              </a:gdLst>
              <a:ahLst/>
              <a:cxnLst>
                <a:cxn ang="0">
                  <a:pos x="T0" y="T1"/>
                </a:cxn>
                <a:cxn ang="0">
                  <a:pos x="T2" y="T3"/>
                </a:cxn>
                <a:cxn ang="0">
                  <a:pos x="T4" y="T5"/>
                </a:cxn>
                <a:cxn ang="0">
                  <a:pos x="T6" y="T7"/>
                </a:cxn>
                <a:cxn ang="0">
                  <a:pos x="T8" y="T9"/>
                </a:cxn>
              </a:cxnLst>
              <a:rect l="0" t="0" r="r" b="b"/>
              <a:pathLst>
                <a:path w="217" h="216">
                  <a:moveTo>
                    <a:pt x="179" y="38"/>
                  </a:moveTo>
                  <a:cubicBezTo>
                    <a:pt x="217" y="77"/>
                    <a:pt x="217" y="139"/>
                    <a:pt x="179" y="178"/>
                  </a:cubicBezTo>
                  <a:cubicBezTo>
                    <a:pt x="140" y="216"/>
                    <a:pt x="78" y="216"/>
                    <a:pt x="39" y="178"/>
                  </a:cubicBezTo>
                  <a:cubicBezTo>
                    <a:pt x="0" y="139"/>
                    <a:pt x="0" y="77"/>
                    <a:pt x="39" y="38"/>
                  </a:cubicBezTo>
                  <a:cubicBezTo>
                    <a:pt x="78" y="0"/>
                    <a:pt x="140" y="0"/>
                    <a:pt x="179" y="38"/>
                  </a:cubicBezTo>
                  <a:close/>
                </a:path>
              </a:pathLst>
            </a:custGeom>
            <a:solidFill>
              <a:srgbClr val="41A3D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a:p>
          </p:txBody>
        </p:sp>
        <p:sp>
          <p:nvSpPr>
            <p:cNvPr id="117" name="Freeform 19"/>
            <p:cNvSpPr>
              <a:spLocks/>
            </p:cNvSpPr>
            <p:nvPr/>
          </p:nvSpPr>
          <p:spPr bwMode="auto">
            <a:xfrm>
              <a:off x="6426994" y="2393156"/>
              <a:ext cx="670322" cy="671513"/>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rgbClr val="41A3DF"/>
            </a:solidFill>
            <a:ln>
              <a:noFill/>
            </a:ln>
          </p:spPr>
          <p:txBody>
            <a:bodyPr lIns="68580" tIns="34290" rIns="68580" bIns="34290" anchor="ctr"/>
            <a:lstStyle/>
            <a:p>
              <a:endParaRPr lang="zh-CN" altLang="en-US"/>
            </a:p>
          </p:txBody>
        </p:sp>
        <p:sp>
          <p:nvSpPr>
            <p:cNvPr id="118" name="TextBox 55"/>
            <p:cNvSpPr txBox="1">
              <a:spLocks noChangeArrowheads="1"/>
            </p:cNvSpPr>
            <p:nvPr/>
          </p:nvSpPr>
          <p:spPr bwMode="auto">
            <a:xfrm flipH="1">
              <a:off x="3425429" y="1538288"/>
              <a:ext cx="466725" cy="322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defTabSz="912813">
                <a:defRPr>
                  <a:solidFill>
                    <a:schemeClr val="tx1"/>
                  </a:solidFill>
                  <a:latin typeface="Calibri" pitchFamily="34" charset="0"/>
                  <a:ea typeface="宋体" pitchFamily="2" charset="-122"/>
                </a:defRPr>
              </a:lvl1pPr>
              <a:lvl2pPr marL="742950" indent="-285750" defTabSz="912813">
                <a:defRPr>
                  <a:solidFill>
                    <a:schemeClr val="tx1"/>
                  </a:solidFill>
                  <a:latin typeface="Calibri" pitchFamily="34" charset="0"/>
                  <a:ea typeface="宋体" pitchFamily="2" charset="-122"/>
                </a:defRPr>
              </a:lvl2pPr>
              <a:lvl3pPr marL="1143000" indent="-228600" defTabSz="912813">
                <a:defRPr>
                  <a:solidFill>
                    <a:schemeClr val="tx1"/>
                  </a:solidFill>
                  <a:latin typeface="Calibri" pitchFamily="34" charset="0"/>
                  <a:ea typeface="宋体" pitchFamily="2" charset="-122"/>
                </a:defRPr>
              </a:lvl3pPr>
              <a:lvl4pPr marL="1600200" indent="-228600" defTabSz="912813">
                <a:defRPr>
                  <a:solidFill>
                    <a:schemeClr val="tx1"/>
                  </a:solidFill>
                  <a:latin typeface="Calibri" pitchFamily="34" charset="0"/>
                  <a:ea typeface="宋体" pitchFamily="2" charset="-122"/>
                </a:defRPr>
              </a:lvl4pPr>
              <a:lvl5pPr marL="2057400" indent="-228600" defTabSz="912813">
                <a:defRPr>
                  <a:solidFill>
                    <a:schemeClr val="tx1"/>
                  </a:solidFill>
                  <a:latin typeface="Calibri" pitchFamily="34" charset="0"/>
                  <a:ea typeface="宋体" pitchFamily="2" charset="-122"/>
                </a:defRPr>
              </a:lvl5pPr>
              <a:lvl6pPr marL="25146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AU" altLang="en-US" sz="2100" b="1">
                  <a:solidFill>
                    <a:srgbClr val="FFFFFF"/>
                  </a:solidFill>
                  <a:latin typeface="Arial" pitchFamily="34" charset="0"/>
                  <a:ea typeface="微软雅黑" pitchFamily="34" charset="-122"/>
                  <a:sym typeface="Arial" pitchFamily="34" charset="0"/>
                </a:rPr>
                <a:t>01</a:t>
              </a:r>
            </a:p>
          </p:txBody>
        </p:sp>
        <p:sp>
          <p:nvSpPr>
            <p:cNvPr id="119" name="TextBox 56"/>
            <p:cNvSpPr txBox="1">
              <a:spLocks noChangeArrowheads="1"/>
            </p:cNvSpPr>
            <p:nvPr/>
          </p:nvSpPr>
          <p:spPr bwMode="auto">
            <a:xfrm flipH="1">
              <a:off x="2388394" y="2547938"/>
              <a:ext cx="466725" cy="322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defTabSz="912813">
                <a:defRPr>
                  <a:solidFill>
                    <a:schemeClr val="tx1"/>
                  </a:solidFill>
                  <a:latin typeface="Calibri" pitchFamily="34" charset="0"/>
                  <a:ea typeface="宋体" pitchFamily="2" charset="-122"/>
                </a:defRPr>
              </a:lvl1pPr>
              <a:lvl2pPr marL="742950" indent="-285750" defTabSz="912813">
                <a:defRPr>
                  <a:solidFill>
                    <a:schemeClr val="tx1"/>
                  </a:solidFill>
                  <a:latin typeface="Calibri" pitchFamily="34" charset="0"/>
                  <a:ea typeface="宋体" pitchFamily="2" charset="-122"/>
                </a:defRPr>
              </a:lvl2pPr>
              <a:lvl3pPr marL="1143000" indent="-228600" defTabSz="912813">
                <a:defRPr>
                  <a:solidFill>
                    <a:schemeClr val="tx1"/>
                  </a:solidFill>
                  <a:latin typeface="Calibri" pitchFamily="34" charset="0"/>
                  <a:ea typeface="宋体" pitchFamily="2" charset="-122"/>
                </a:defRPr>
              </a:lvl3pPr>
              <a:lvl4pPr marL="1600200" indent="-228600" defTabSz="912813">
                <a:defRPr>
                  <a:solidFill>
                    <a:schemeClr val="tx1"/>
                  </a:solidFill>
                  <a:latin typeface="Calibri" pitchFamily="34" charset="0"/>
                  <a:ea typeface="宋体" pitchFamily="2" charset="-122"/>
                </a:defRPr>
              </a:lvl4pPr>
              <a:lvl5pPr marL="2057400" indent="-228600" defTabSz="912813">
                <a:defRPr>
                  <a:solidFill>
                    <a:schemeClr val="tx1"/>
                  </a:solidFill>
                  <a:latin typeface="Calibri" pitchFamily="34" charset="0"/>
                  <a:ea typeface="宋体" pitchFamily="2" charset="-122"/>
                </a:defRPr>
              </a:lvl5pPr>
              <a:lvl6pPr marL="25146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AU" altLang="en-US" sz="2100" b="1" dirty="0">
                  <a:solidFill>
                    <a:srgbClr val="FFFFFF"/>
                  </a:solidFill>
                  <a:latin typeface="Arial" pitchFamily="34" charset="0"/>
                  <a:ea typeface="微软雅黑" pitchFamily="34" charset="-122"/>
                  <a:sym typeface="Arial" pitchFamily="34" charset="0"/>
                </a:rPr>
                <a:t>02</a:t>
              </a:r>
            </a:p>
          </p:txBody>
        </p:sp>
        <p:sp>
          <p:nvSpPr>
            <p:cNvPr id="120" name="TextBox 57"/>
            <p:cNvSpPr txBox="1">
              <a:spLocks noChangeArrowheads="1"/>
            </p:cNvSpPr>
            <p:nvPr/>
          </p:nvSpPr>
          <p:spPr bwMode="auto">
            <a:xfrm flipH="1">
              <a:off x="3418285" y="3587354"/>
              <a:ext cx="4667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defTabSz="912813">
                <a:defRPr>
                  <a:solidFill>
                    <a:schemeClr val="tx1"/>
                  </a:solidFill>
                  <a:latin typeface="Calibri" pitchFamily="34" charset="0"/>
                  <a:ea typeface="宋体" pitchFamily="2" charset="-122"/>
                </a:defRPr>
              </a:lvl1pPr>
              <a:lvl2pPr marL="742950" indent="-285750" defTabSz="912813">
                <a:defRPr>
                  <a:solidFill>
                    <a:schemeClr val="tx1"/>
                  </a:solidFill>
                  <a:latin typeface="Calibri" pitchFamily="34" charset="0"/>
                  <a:ea typeface="宋体" pitchFamily="2" charset="-122"/>
                </a:defRPr>
              </a:lvl2pPr>
              <a:lvl3pPr marL="1143000" indent="-228600" defTabSz="912813">
                <a:defRPr>
                  <a:solidFill>
                    <a:schemeClr val="tx1"/>
                  </a:solidFill>
                  <a:latin typeface="Calibri" pitchFamily="34" charset="0"/>
                  <a:ea typeface="宋体" pitchFamily="2" charset="-122"/>
                </a:defRPr>
              </a:lvl3pPr>
              <a:lvl4pPr marL="1600200" indent="-228600" defTabSz="912813">
                <a:defRPr>
                  <a:solidFill>
                    <a:schemeClr val="tx1"/>
                  </a:solidFill>
                  <a:latin typeface="Calibri" pitchFamily="34" charset="0"/>
                  <a:ea typeface="宋体" pitchFamily="2" charset="-122"/>
                </a:defRPr>
              </a:lvl4pPr>
              <a:lvl5pPr marL="2057400" indent="-228600" defTabSz="912813">
                <a:defRPr>
                  <a:solidFill>
                    <a:schemeClr val="tx1"/>
                  </a:solidFill>
                  <a:latin typeface="Calibri" pitchFamily="34" charset="0"/>
                  <a:ea typeface="宋体" pitchFamily="2" charset="-122"/>
                </a:defRPr>
              </a:lvl5pPr>
              <a:lvl6pPr marL="25146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AU" altLang="en-US" sz="2100" b="1">
                  <a:solidFill>
                    <a:srgbClr val="FFFFFF"/>
                  </a:solidFill>
                  <a:latin typeface="Arial" pitchFamily="34" charset="0"/>
                  <a:ea typeface="微软雅黑" pitchFamily="34" charset="-122"/>
                  <a:sym typeface="Arial" pitchFamily="34" charset="0"/>
                </a:rPr>
                <a:t>03</a:t>
              </a:r>
            </a:p>
          </p:txBody>
        </p:sp>
        <p:sp>
          <p:nvSpPr>
            <p:cNvPr id="121" name="TextBox 64"/>
            <p:cNvSpPr txBox="1">
              <a:spLocks noChangeArrowheads="1"/>
            </p:cNvSpPr>
            <p:nvPr/>
          </p:nvSpPr>
          <p:spPr bwMode="auto">
            <a:xfrm>
              <a:off x="5494735" y="1525191"/>
              <a:ext cx="4667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defTabSz="912813">
                <a:defRPr>
                  <a:solidFill>
                    <a:schemeClr val="tx1"/>
                  </a:solidFill>
                  <a:latin typeface="Calibri" pitchFamily="34" charset="0"/>
                  <a:ea typeface="宋体" pitchFamily="2" charset="-122"/>
                </a:defRPr>
              </a:lvl1pPr>
              <a:lvl2pPr marL="742950" indent="-285750" defTabSz="912813">
                <a:defRPr>
                  <a:solidFill>
                    <a:schemeClr val="tx1"/>
                  </a:solidFill>
                  <a:latin typeface="Calibri" pitchFamily="34" charset="0"/>
                  <a:ea typeface="宋体" pitchFamily="2" charset="-122"/>
                </a:defRPr>
              </a:lvl2pPr>
              <a:lvl3pPr marL="1143000" indent="-228600" defTabSz="912813">
                <a:defRPr>
                  <a:solidFill>
                    <a:schemeClr val="tx1"/>
                  </a:solidFill>
                  <a:latin typeface="Calibri" pitchFamily="34" charset="0"/>
                  <a:ea typeface="宋体" pitchFamily="2" charset="-122"/>
                </a:defRPr>
              </a:lvl3pPr>
              <a:lvl4pPr marL="1600200" indent="-228600" defTabSz="912813">
                <a:defRPr>
                  <a:solidFill>
                    <a:schemeClr val="tx1"/>
                  </a:solidFill>
                  <a:latin typeface="Calibri" pitchFamily="34" charset="0"/>
                  <a:ea typeface="宋体" pitchFamily="2" charset="-122"/>
                </a:defRPr>
              </a:lvl4pPr>
              <a:lvl5pPr marL="2057400" indent="-228600" defTabSz="912813">
                <a:defRPr>
                  <a:solidFill>
                    <a:schemeClr val="tx1"/>
                  </a:solidFill>
                  <a:latin typeface="Calibri" pitchFamily="34" charset="0"/>
                  <a:ea typeface="宋体" pitchFamily="2" charset="-122"/>
                </a:defRPr>
              </a:lvl5pPr>
              <a:lvl6pPr marL="25146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AU" altLang="en-US" sz="2100" b="1" dirty="0">
                  <a:solidFill>
                    <a:srgbClr val="FFFFFF"/>
                  </a:solidFill>
                  <a:latin typeface="Arial" pitchFamily="34" charset="0"/>
                  <a:ea typeface="微软雅黑" pitchFamily="34" charset="-122"/>
                  <a:sym typeface="Arial" pitchFamily="34" charset="0"/>
                </a:rPr>
                <a:t>04</a:t>
              </a:r>
            </a:p>
          </p:txBody>
        </p:sp>
        <p:sp>
          <p:nvSpPr>
            <p:cNvPr id="122" name="TextBox 65"/>
            <p:cNvSpPr txBox="1">
              <a:spLocks noChangeArrowheads="1"/>
            </p:cNvSpPr>
            <p:nvPr/>
          </p:nvSpPr>
          <p:spPr bwMode="auto">
            <a:xfrm>
              <a:off x="6550819" y="2566988"/>
              <a:ext cx="4667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defTabSz="912813">
                <a:defRPr>
                  <a:solidFill>
                    <a:schemeClr val="tx1"/>
                  </a:solidFill>
                  <a:latin typeface="Calibri" pitchFamily="34" charset="0"/>
                  <a:ea typeface="宋体" pitchFamily="2" charset="-122"/>
                </a:defRPr>
              </a:lvl1pPr>
              <a:lvl2pPr marL="742950" indent="-285750" defTabSz="912813">
                <a:defRPr>
                  <a:solidFill>
                    <a:schemeClr val="tx1"/>
                  </a:solidFill>
                  <a:latin typeface="Calibri" pitchFamily="34" charset="0"/>
                  <a:ea typeface="宋体" pitchFamily="2" charset="-122"/>
                </a:defRPr>
              </a:lvl2pPr>
              <a:lvl3pPr marL="1143000" indent="-228600" defTabSz="912813">
                <a:defRPr>
                  <a:solidFill>
                    <a:schemeClr val="tx1"/>
                  </a:solidFill>
                  <a:latin typeface="Calibri" pitchFamily="34" charset="0"/>
                  <a:ea typeface="宋体" pitchFamily="2" charset="-122"/>
                </a:defRPr>
              </a:lvl3pPr>
              <a:lvl4pPr marL="1600200" indent="-228600" defTabSz="912813">
                <a:defRPr>
                  <a:solidFill>
                    <a:schemeClr val="tx1"/>
                  </a:solidFill>
                  <a:latin typeface="Calibri" pitchFamily="34" charset="0"/>
                  <a:ea typeface="宋体" pitchFamily="2" charset="-122"/>
                </a:defRPr>
              </a:lvl4pPr>
              <a:lvl5pPr marL="2057400" indent="-228600" defTabSz="912813">
                <a:defRPr>
                  <a:solidFill>
                    <a:schemeClr val="tx1"/>
                  </a:solidFill>
                  <a:latin typeface="Calibri" pitchFamily="34" charset="0"/>
                  <a:ea typeface="宋体" pitchFamily="2" charset="-122"/>
                </a:defRPr>
              </a:lvl5pPr>
              <a:lvl6pPr marL="25146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AU" altLang="en-US" sz="2100" b="1">
                  <a:solidFill>
                    <a:srgbClr val="FFFFFF"/>
                  </a:solidFill>
                  <a:latin typeface="Arial" pitchFamily="34" charset="0"/>
                  <a:ea typeface="微软雅黑" pitchFamily="34" charset="-122"/>
                  <a:sym typeface="Arial" pitchFamily="34" charset="0"/>
                </a:rPr>
                <a:t>05</a:t>
              </a:r>
            </a:p>
          </p:txBody>
        </p:sp>
        <p:sp>
          <p:nvSpPr>
            <p:cNvPr id="123" name="TextBox 66"/>
            <p:cNvSpPr txBox="1">
              <a:spLocks noChangeArrowheads="1"/>
            </p:cNvSpPr>
            <p:nvPr/>
          </p:nvSpPr>
          <p:spPr bwMode="auto">
            <a:xfrm>
              <a:off x="5476875" y="3587354"/>
              <a:ext cx="4667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defTabSz="912813">
                <a:defRPr>
                  <a:solidFill>
                    <a:schemeClr val="tx1"/>
                  </a:solidFill>
                  <a:latin typeface="Calibri" pitchFamily="34" charset="0"/>
                  <a:ea typeface="宋体" pitchFamily="2" charset="-122"/>
                </a:defRPr>
              </a:lvl1pPr>
              <a:lvl2pPr marL="742950" indent="-285750" defTabSz="912813">
                <a:defRPr>
                  <a:solidFill>
                    <a:schemeClr val="tx1"/>
                  </a:solidFill>
                  <a:latin typeface="Calibri" pitchFamily="34" charset="0"/>
                  <a:ea typeface="宋体" pitchFamily="2" charset="-122"/>
                </a:defRPr>
              </a:lvl2pPr>
              <a:lvl3pPr marL="1143000" indent="-228600" defTabSz="912813">
                <a:defRPr>
                  <a:solidFill>
                    <a:schemeClr val="tx1"/>
                  </a:solidFill>
                  <a:latin typeface="Calibri" pitchFamily="34" charset="0"/>
                  <a:ea typeface="宋体" pitchFamily="2" charset="-122"/>
                </a:defRPr>
              </a:lvl3pPr>
              <a:lvl4pPr marL="1600200" indent="-228600" defTabSz="912813">
                <a:defRPr>
                  <a:solidFill>
                    <a:schemeClr val="tx1"/>
                  </a:solidFill>
                  <a:latin typeface="Calibri" pitchFamily="34" charset="0"/>
                  <a:ea typeface="宋体" pitchFamily="2" charset="-122"/>
                </a:defRPr>
              </a:lvl4pPr>
              <a:lvl5pPr marL="2057400" indent="-228600" defTabSz="912813">
                <a:defRPr>
                  <a:solidFill>
                    <a:schemeClr val="tx1"/>
                  </a:solidFill>
                  <a:latin typeface="Calibri" pitchFamily="34" charset="0"/>
                  <a:ea typeface="宋体" pitchFamily="2" charset="-122"/>
                </a:defRPr>
              </a:lvl5pPr>
              <a:lvl6pPr marL="25146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9128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AU" altLang="en-US" sz="2100" b="1">
                  <a:solidFill>
                    <a:srgbClr val="FFFFFF"/>
                  </a:solidFill>
                  <a:latin typeface="Arial" pitchFamily="34" charset="0"/>
                  <a:ea typeface="微软雅黑" pitchFamily="34" charset="-122"/>
                  <a:sym typeface="Arial" pitchFamily="34" charset="0"/>
                </a:rPr>
                <a:t>06</a:t>
              </a:r>
            </a:p>
          </p:txBody>
        </p:sp>
      </p:grpSp>
      <p:grpSp>
        <p:nvGrpSpPr>
          <p:cNvPr id="124" name="组合 123"/>
          <p:cNvGrpSpPr/>
          <p:nvPr/>
        </p:nvGrpSpPr>
        <p:grpSpPr>
          <a:xfrm>
            <a:off x="6146776" y="3627661"/>
            <a:ext cx="1720453" cy="477441"/>
            <a:chOff x="6225779" y="3651647"/>
            <a:chExt cx="1720453" cy="477441"/>
          </a:xfrm>
        </p:grpSpPr>
        <p:sp>
          <p:nvSpPr>
            <p:cNvPr id="125" name="TextBox 13"/>
            <p:cNvSpPr txBox="1">
              <a:spLocks noChangeArrowheads="1"/>
            </p:cNvSpPr>
            <p:nvPr/>
          </p:nvSpPr>
          <p:spPr bwMode="auto">
            <a:xfrm>
              <a:off x="6225779" y="3651647"/>
              <a:ext cx="57150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关键词</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126" name="TextBox 13"/>
            <p:cNvSpPr txBox="1">
              <a:spLocks noChangeArrowheads="1"/>
            </p:cNvSpPr>
            <p:nvPr/>
          </p:nvSpPr>
          <p:spPr bwMode="auto">
            <a:xfrm>
              <a:off x="6297217" y="3851673"/>
              <a:ext cx="1649015" cy="27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grpSp>
        <p:nvGrpSpPr>
          <p:cNvPr id="127" name="组合 126"/>
          <p:cNvGrpSpPr/>
          <p:nvPr/>
        </p:nvGrpSpPr>
        <p:grpSpPr>
          <a:xfrm>
            <a:off x="1525960" y="3706242"/>
            <a:ext cx="1526381" cy="516732"/>
            <a:chOff x="1604963" y="3730228"/>
            <a:chExt cx="1526381" cy="516732"/>
          </a:xfrm>
        </p:grpSpPr>
        <p:sp>
          <p:nvSpPr>
            <p:cNvPr id="128" name="TextBox 13"/>
            <p:cNvSpPr txBox="1">
              <a:spLocks noChangeArrowheads="1"/>
            </p:cNvSpPr>
            <p:nvPr/>
          </p:nvSpPr>
          <p:spPr bwMode="auto">
            <a:xfrm>
              <a:off x="2530079" y="3730228"/>
              <a:ext cx="601265"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关键词</a:t>
              </a:r>
              <a:endParaRPr lang="en-US" altLang="zh-CN" sz="1200" b="1">
                <a:solidFill>
                  <a:srgbClr val="445469"/>
                </a:solidFill>
                <a:latin typeface="Arial" pitchFamily="34" charset="0"/>
                <a:ea typeface="微软雅黑" pitchFamily="34" charset="-122"/>
                <a:sym typeface="Arial" pitchFamily="34" charset="0"/>
              </a:endParaRPr>
            </a:p>
          </p:txBody>
        </p:sp>
        <p:sp>
          <p:nvSpPr>
            <p:cNvPr id="129" name="TextBox 13"/>
            <p:cNvSpPr txBox="1">
              <a:spLocks noChangeArrowheads="1"/>
            </p:cNvSpPr>
            <p:nvPr/>
          </p:nvSpPr>
          <p:spPr bwMode="auto">
            <a:xfrm>
              <a:off x="1604963" y="3969544"/>
              <a:ext cx="1526381"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spcBef>
                  <a:spcPct val="20000"/>
                </a:spcBef>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grpSp>
        <p:nvGrpSpPr>
          <p:cNvPr id="130" name="组合 129"/>
          <p:cNvGrpSpPr/>
          <p:nvPr/>
        </p:nvGrpSpPr>
        <p:grpSpPr>
          <a:xfrm>
            <a:off x="611560" y="2456086"/>
            <a:ext cx="1603772" cy="516732"/>
            <a:chOff x="690563" y="2480072"/>
            <a:chExt cx="1603772" cy="516732"/>
          </a:xfrm>
        </p:grpSpPr>
        <p:sp>
          <p:nvSpPr>
            <p:cNvPr id="131" name="TextBox 13"/>
            <p:cNvSpPr txBox="1">
              <a:spLocks noChangeArrowheads="1"/>
            </p:cNvSpPr>
            <p:nvPr/>
          </p:nvSpPr>
          <p:spPr bwMode="auto">
            <a:xfrm>
              <a:off x="1691879" y="2480072"/>
              <a:ext cx="602456"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关键词</a:t>
              </a:r>
              <a:endParaRPr lang="en-US" altLang="zh-CN" sz="1200" b="1">
                <a:solidFill>
                  <a:srgbClr val="445469"/>
                </a:solidFill>
                <a:latin typeface="Arial" pitchFamily="34" charset="0"/>
                <a:ea typeface="微软雅黑" pitchFamily="34" charset="-122"/>
                <a:sym typeface="Arial" pitchFamily="34" charset="0"/>
              </a:endParaRPr>
            </a:p>
          </p:txBody>
        </p:sp>
        <p:sp>
          <p:nvSpPr>
            <p:cNvPr id="132" name="TextBox 13"/>
            <p:cNvSpPr txBox="1">
              <a:spLocks noChangeArrowheads="1"/>
            </p:cNvSpPr>
            <p:nvPr/>
          </p:nvSpPr>
          <p:spPr bwMode="auto">
            <a:xfrm>
              <a:off x="690563" y="2720579"/>
              <a:ext cx="1526381"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spcBef>
                  <a:spcPct val="20000"/>
                </a:spcBef>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grpSp>
        <p:nvGrpSpPr>
          <p:cNvPr id="133" name="组合 132"/>
          <p:cNvGrpSpPr/>
          <p:nvPr/>
        </p:nvGrpSpPr>
        <p:grpSpPr>
          <a:xfrm>
            <a:off x="1166391" y="1398811"/>
            <a:ext cx="1527572" cy="517922"/>
            <a:chOff x="1245394" y="1422797"/>
            <a:chExt cx="1527572" cy="517922"/>
          </a:xfrm>
        </p:grpSpPr>
        <p:sp>
          <p:nvSpPr>
            <p:cNvPr id="134" name="TextBox 13"/>
            <p:cNvSpPr txBox="1">
              <a:spLocks noChangeArrowheads="1"/>
            </p:cNvSpPr>
            <p:nvPr/>
          </p:nvSpPr>
          <p:spPr bwMode="auto">
            <a:xfrm>
              <a:off x="2170510" y="1422797"/>
              <a:ext cx="602456"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关键词</a:t>
              </a:r>
              <a:endParaRPr lang="en-US" altLang="zh-CN" sz="1200" b="1">
                <a:solidFill>
                  <a:srgbClr val="445469"/>
                </a:solidFill>
                <a:latin typeface="Arial" pitchFamily="34" charset="0"/>
                <a:ea typeface="微软雅黑" pitchFamily="34" charset="-122"/>
                <a:sym typeface="Arial" pitchFamily="34" charset="0"/>
              </a:endParaRPr>
            </a:p>
          </p:txBody>
        </p:sp>
        <p:sp>
          <p:nvSpPr>
            <p:cNvPr id="135" name="TextBox 13"/>
            <p:cNvSpPr txBox="1">
              <a:spLocks noChangeArrowheads="1"/>
            </p:cNvSpPr>
            <p:nvPr/>
          </p:nvSpPr>
          <p:spPr bwMode="auto">
            <a:xfrm>
              <a:off x="1245394" y="1663304"/>
              <a:ext cx="1527572" cy="27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spcBef>
                  <a:spcPct val="20000"/>
                </a:spcBef>
              </a:pPr>
              <a:r>
                <a:rPr lang="zh-CN" altLang="en-US" sz="90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dirty="0">
                <a:solidFill>
                  <a:srgbClr val="445469"/>
                </a:solidFill>
                <a:latin typeface="Arial" pitchFamily="34" charset="0"/>
                <a:ea typeface="微软雅黑" pitchFamily="34" charset="-122"/>
                <a:sym typeface="Arial" pitchFamily="34" charset="0"/>
              </a:endParaRPr>
            </a:p>
          </p:txBody>
        </p:sp>
      </p:grpSp>
      <p:grpSp>
        <p:nvGrpSpPr>
          <p:cNvPr id="136" name="组合 135"/>
          <p:cNvGrpSpPr/>
          <p:nvPr/>
        </p:nvGrpSpPr>
        <p:grpSpPr>
          <a:xfrm>
            <a:off x="7039744" y="2484661"/>
            <a:ext cx="1663303" cy="477441"/>
            <a:chOff x="7118747" y="2508647"/>
            <a:chExt cx="1663303" cy="477441"/>
          </a:xfrm>
        </p:grpSpPr>
        <p:sp>
          <p:nvSpPr>
            <p:cNvPr id="137" name="TextBox 13"/>
            <p:cNvSpPr txBox="1">
              <a:spLocks noChangeArrowheads="1"/>
            </p:cNvSpPr>
            <p:nvPr/>
          </p:nvSpPr>
          <p:spPr bwMode="auto">
            <a:xfrm>
              <a:off x="7118747" y="2508647"/>
              <a:ext cx="57150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关键词</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138" name="TextBox 13"/>
            <p:cNvSpPr txBox="1">
              <a:spLocks noChangeArrowheads="1"/>
            </p:cNvSpPr>
            <p:nvPr/>
          </p:nvSpPr>
          <p:spPr bwMode="auto">
            <a:xfrm>
              <a:off x="7190185" y="2708673"/>
              <a:ext cx="1591865" cy="27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grpSp>
        <p:nvGrpSpPr>
          <p:cNvPr id="139" name="组合 138"/>
          <p:cNvGrpSpPr/>
          <p:nvPr/>
        </p:nvGrpSpPr>
        <p:grpSpPr>
          <a:xfrm>
            <a:off x="6347991" y="1435721"/>
            <a:ext cx="1751410" cy="477440"/>
            <a:chOff x="6426994" y="1459707"/>
            <a:chExt cx="1751410" cy="477440"/>
          </a:xfrm>
        </p:grpSpPr>
        <p:sp>
          <p:nvSpPr>
            <p:cNvPr id="140" name="TextBox 13"/>
            <p:cNvSpPr txBox="1">
              <a:spLocks noChangeArrowheads="1"/>
            </p:cNvSpPr>
            <p:nvPr/>
          </p:nvSpPr>
          <p:spPr bwMode="auto">
            <a:xfrm>
              <a:off x="6426994" y="1459707"/>
              <a:ext cx="57150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关键词</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141" name="TextBox 13"/>
            <p:cNvSpPr txBox="1">
              <a:spLocks noChangeArrowheads="1"/>
            </p:cNvSpPr>
            <p:nvPr/>
          </p:nvSpPr>
          <p:spPr bwMode="auto">
            <a:xfrm>
              <a:off x="6498432" y="1659731"/>
              <a:ext cx="1679972"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90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dirty="0">
                <a:solidFill>
                  <a:srgbClr val="445469"/>
                </a:solidFill>
                <a:latin typeface="Arial" pitchFamily="34" charset="0"/>
                <a:ea typeface="微软雅黑" pitchFamily="34" charset="-122"/>
                <a:sym typeface="Arial" pitchFamily="34" charset="0"/>
              </a:endParaRPr>
            </a:p>
          </p:txBody>
        </p:sp>
      </p:grpSp>
    </p:spTree>
    <p:extLst>
      <p:ext uri="{BB962C8B-B14F-4D97-AF65-F5344CB8AC3E}">
        <p14:creationId xmlns:p14="http://schemas.microsoft.com/office/powerpoint/2010/main" val="121040376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55" presetClass="entr" presetSubtype="0" fill="hold" nodeType="clickEffect">
                                  <p:stCondLst>
                                    <p:cond delay="0"/>
                                  </p:stCondLst>
                                  <p:childTnLst>
                                    <p:set>
                                      <p:cBhvr>
                                        <p:cTn id="46" dur="1" fill="hold">
                                          <p:stCondLst>
                                            <p:cond delay="0"/>
                                          </p:stCondLst>
                                        </p:cTn>
                                        <p:tgtEl>
                                          <p:spTgt spid="96"/>
                                        </p:tgtEl>
                                        <p:attrNameLst>
                                          <p:attrName>style.visibility</p:attrName>
                                        </p:attrNameLst>
                                      </p:cBhvr>
                                      <p:to>
                                        <p:strVal val="visible"/>
                                      </p:to>
                                    </p:set>
                                    <p:anim calcmode="lin" valueType="num">
                                      <p:cBhvr>
                                        <p:cTn id="47" dur="1000" fill="hold"/>
                                        <p:tgtEl>
                                          <p:spTgt spid="96"/>
                                        </p:tgtEl>
                                        <p:attrNameLst>
                                          <p:attrName>ppt_w</p:attrName>
                                        </p:attrNameLst>
                                      </p:cBhvr>
                                      <p:tavLst>
                                        <p:tav tm="0">
                                          <p:val>
                                            <p:strVal val="#ppt_w*0.70"/>
                                          </p:val>
                                        </p:tav>
                                        <p:tav tm="100000">
                                          <p:val>
                                            <p:strVal val="#ppt_w"/>
                                          </p:val>
                                        </p:tav>
                                      </p:tavLst>
                                    </p:anim>
                                    <p:anim calcmode="lin" valueType="num">
                                      <p:cBhvr>
                                        <p:cTn id="48" dur="1000" fill="hold"/>
                                        <p:tgtEl>
                                          <p:spTgt spid="96"/>
                                        </p:tgtEl>
                                        <p:attrNameLst>
                                          <p:attrName>ppt_h</p:attrName>
                                        </p:attrNameLst>
                                      </p:cBhvr>
                                      <p:tavLst>
                                        <p:tav tm="0">
                                          <p:val>
                                            <p:strVal val="#ppt_h"/>
                                          </p:val>
                                        </p:tav>
                                        <p:tav tm="100000">
                                          <p:val>
                                            <p:strVal val="#ppt_h"/>
                                          </p:val>
                                        </p:tav>
                                      </p:tavLst>
                                    </p:anim>
                                    <p:animEffect transition="in" filter="fade">
                                      <p:cBhvr>
                                        <p:cTn id="49" dur="1000"/>
                                        <p:tgtEl>
                                          <p:spTgt spid="96"/>
                                        </p:tgtEl>
                                      </p:cBhvr>
                                    </p:animEffect>
                                  </p:childTnLst>
                                </p:cTn>
                              </p:par>
                            </p:childTnLst>
                          </p:cTn>
                        </p:par>
                      </p:childTnLst>
                    </p:cTn>
                  </p:par>
                  <p:par>
                    <p:cTn id="50" fill="hold">
                      <p:stCondLst>
                        <p:cond delay="indefinite"/>
                      </p:stCondLst>
                      <p:childTnLst>
                        <p:par>
                          <p:cTn id="51" fill="hold">
                            <p:stCondLst>
                              <p:cond delay="0"/>
                            </p:stCondLst>
                            <p:childTnLst>
                              <p:par>
                                <p:cTn id="52" presetID="37" presetClass="entr" presetSubtype="0" fill="hold" nodeType="clickEffect">
                                  <p:stCondLst>
                                    <p:cond delay="0"/>
                                  </p:stCondLst>
                                  <p:childTnLst>
                                    <p:set>
                                      <p:cBhvr>
                                        <p:cTn id="53" dur="1" fill="hold">
                                          <p:stCondLst>
                                            <p:cond delay="0"/>
                                          </p:stCondLst>
                                        </p:cTn>
                                        <p:tgtEl>
                                          <p:spTgt spid="139"/>
                                        </p:tgtEl>
                                        <p:attrNameLst>
                                          <p:attrName>style.visibility</p:attrName>
                                        </p:attrNameLst>
                                      </p:cBhvr>
                                      <p:to>
                                        <p:strVal val="visible"/>
                                      </p:to>
                                    </p:set>
                                    <p:animEffect transition="in" filter="fade">
                                      <p:cBhvr>
                                        <p:cTn id="54" dur="1000"/>
                                        <p:tgtEl>
                                          <p:spTgt spid="139"/>
                                        </p:tgtEl>
                                      </p:cBhvr>
                                    </p:animEffect>
                                    <p:anim calcmode="lin" valueType="num">
                                      <p:cBhvr>
                                        <p:cTn id="55" dur="1000" fill="hold"/>
                                        <p:tgtEl>
                                          <p:spTgt spid="139"/>
                                        </p:tgtEl>
                                        <p:attrNameLst>
                                          <p:attrName>ppt_x</p:attrName>
                                        </p:attrNameLst>
                                      </p:cBhvr>
                                      <p:tavLst>
                                        <p:tav tm="0">
                                          <p:val>
                                            <p:strVal val="#ppt_x"/>
                                          </p:val>
                                        </p:tav>
                                        <p:tav tm="100000">
                                          <p:val>
                                            <p:strVal val="#ppt_x"/>
                                          </p:val>
                                        </p:tav>
                                      </p:tavLst>
                                    </p:anim>
                                    <p:anim calcmode="lin" valueType="num">
                                      <p:cBhvr>
                                        <p:cTn id="56" dur="900" decel="100000" fill="hold"/>
                                        <p:tgtEl>
                                          <p:spTgt spid="139"/>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139"/>
                                        </p:tgtEl>
                                        <p:attrNameLst>
                                          <p:attrName>ppt_y</p:attrName>
                                        </p:attrNameLst>
                                      </p:cBhvr>
                                      <p:tavLst>
                                        <p:tav tm="0">
                                          <p:val>
                                            <p:strVal val="#ppt_y-.03"/>
                                          </p:val>
                                        </p:tav>
                                        <p:tav tm="100000">
                                          <p:val>
                                            <p:strVal val="#ppt_y"/>
                                          </p:val>
                                        </p:tav>
                                      </p:tavLst>
                                    </p:anim>
                                  </p:childTnLst>
                                </p:cTn>
                              </p:par>
                              <p:par>
                                <p:cTn id="58" presetID="37" presetClass="entr" presetSubtype="0" fill="hold" nodeType="withEffect">
                                  <p:stCondLst>
                                    <p:cond delay="0"/>
                                  </p:stCondLst>
                                  <p:childTnLst>
                                    <p:set>
                                      <p:cBhvr>
                                        <p:cTn id="59" dur="1" fill="hold">
                                          <p:stCondLst>
                                            <p:cond delay="0"/>
                                          </p:stCondLst>
                                        </p:cTn>
                                        <p:tgtEl>
                                          <p:spTgt spid="124"/>
                                        </p:tgtEl>
                                        <p:attrNameLst>
                                          <p:attrName>style.visibility</p:attrName>
                                        </p:attrNameLst>
                                      </p:cBhvr>
                                      <p:to>
                                        <p:strVal val="visible"/>
                                      </p:to>
                                    </p:set>
                                    <p:animEffect transition="in" filter="fade">
                                      <p:cBhvr>
                                        <p:cTn id="60" dur="1000"/>
                                        <p:tgtEl>
                                          <p:spTgt spid="124"/>
                                        </p:tgtEl>
                                      </p:cBhvr>
                                    </p:animEffect>
                                    <p:anim calcmode="lin" valueType="num">
                                      <p:cBhvr>
                                        <p:cTn id="61" dur="1000" fill="hold"/>
                                        <p:tgtEl>
                                          <p:spTgt spid="124"/>
                                        </p:tgtEl>
                                        <p:attrNameLst>
                                          <p:attrName>ppt_x</p:attrName>
                                        </p:attrNameLst>
                                      </p:cBhvr>
                                      <p:tavLst>
                                        <p:tav tm="0">
                                          <p:val>
                                            <p:strVal val="#ppt_x"/>
                                          </p:val>
                                        </p:tav>
                                        <p:tav tm="100000">
                                          <p:val>
                                            <p:strVal val="#ppt_x"/>
                                          </p:val>
                                        </p:tav>
                                      </p:tavLst>
                                    </p:anim>
                                    <p:anim calcmode="lin" valueType="num">
                                      <p:cBhvr>
                                        <p:cTn id="62" dur="900" decel="100000" fill="hold"/>
                                        <p:tgtEl>
                                          <p:spTgt spid="124"/>
                                        </p:tgtEl>
                                        <p:attrNameLst>
                                          <p:attrName>ppt_y</p:attrName>
                                        </p:attrNameLst>
                                      </p:cBhvr>
                                      <p:tavLst>
                                        <p:tav tm="0">
                                          <p:val>
                                            <p:strVal val="#ppt_y+1"/>
                                          </p:val>
                                        </p:tav>
                                        <p:tav tm="100000">
                                          <p:val>
                                            <p:strVal val="#ppt_y-.03"/>
                                          </p:val>
                                        </p:tav>
                                      </p:tavLst>
                                    </p:anim>
                                    <p:anim calcmode="lin" valueType="num">
                                      <p:cBhvr>
                                        <p:cTn id="63" dur="100" accel="100000" fill="hold">
                                          <p:stCondLst>
                                            <p:cond delay="900"/>
                                          </p:stCondLst>
                                        </p:cTn>
                                        <p:tgtEl>
                                          <p:spTgt spid="124"/>
                                        </p:tgtEl>
                                        <p:attrNameLst>
                                          <p:attrName>ppt_y</p:attrName>
                                        </p:attrNameLst>
                                      </p:cBhvr>
                                      <p:tavLst>
                                        <p:tav tm="0">
                                          <p:val>
                                            <p:strVal val="#ppt_y-.03"/>
                                          </p:val>
                                        </p:tav>
                                        <p:tav tm="100000">
                                          <p:val>
                                            <p:strVal val="#ppt_y"/>
                                          </p:val>
                                        </p:tav>
                                      </p:tavLst>
                                    </p:anim>
                                  </p:childTnLst>
                                </p:cTn>
                              </p:par>
                              <p:par>
                                <p:cTn id="64" presetID="37" presetClass="entr" presetSubtype="0" fill="hold" nodeType="withEffect">
                                  <p:stCondLst>
                                    <p:cond delay="0"/>
                                  </p:stCondLst>
                                  <p:childTnLst>
                                    <p:set>
                                      <p:cBhvr>
                                        <p:cTn id="65" dur="1" fill="hold">
                                          <p:stCondLst>
                                            <p:cond delay="0"/>
                                          </p:stCondLst>
                                        </p:cTn>
                                        <p:tgtEl>
                                          <p:spTgt spid="136"/>
                                        </p:tgtEl>
                                        <p:attrNameLst>
                                          <p:attrName>style.visibility</p:attrName>
                                        </p:attrNameLst>
                                      </p:cBhvr>
                                      <p:to>
                                        <p:strVal val="visible"/>
                                      </p:to>
                                    </p:set>
                                    <p:animEffect transition="in" filter="fade">
                                      <p:cBhvr>
                                        <p:cTn id="66" dur="1000"/>
                                        <p:tgtEl>
                                          <p:spTgt spid="136"/>
                                        </p:tgtEl>
                                      </p:cBhvr>
                                    </p:animEffect>
                                    <p:anim calcmode="lin" valueType="num">
                                      <p:cBhvr>
                                        <p:cTn id="67" dur="1000" fill="hold"/>
                                        <p:tgtEl>
                                          <p:spTgt spid="136"/>
                                        </p:tgtEl>
                                        <p:attrNameLst>
                                          <p:attrName>ppt_x</p:attrName>
                                        </p:attrNameLst>
                                      </p:cBhvr>
                                      <p:tavLst>
                                        <p:tav tm="0">
                                          <p:val>
                                            <p:strVal val="#ppt_x"/>
                                          </p:val>
                                        </p:tav>
                                        <p:tav tm="100000">
                                          <p:val>
                                            <p:strVal val="#ppt_x"/>
                                          </p:val>
                                        </p:tav>
                                      </p:tavLst>
                                    </p:anim>
                                    <p:anim calcmode="lin" valueType="num">
                                      <p:cBhvr>
                                        <p:cTn id="68" dur="900" decel="100000" fill="hold"/>
                                        <p:tgtEl>
                                          <p:spTgt spid="136"/>
                                        </p:tgtEl>
                                        <p:attrNameLst>
                                          <p:attrName>ppt_y</p:attrName>
                                        </p:attrNameLst>
                                      </p:cBhvr>
                                      <p:tavLst>
                                        <p:tav tm="0">
                                          <p:val>
                                            <p:strVal val="#ppt_y+1"/>
                                          </p:val>
                                        </p:tav>
                                        <p:tav tm="100000">
                                          <p:val>
                                            <p:strVal val="#ppt_y-.03"/>
                                          </p:val>
                                        </p:tav>
                                      </p:tavLst>
                                    </p:anim>
                                    <p:anim calcmode="lin" valueType="num">
                                      <p:cBhvr>
                                        <p:cTn id="69" dur="100" accel="100000" fill="hold">
                                          <p:stCondLst>
                                            <p:cond delay="900"/>
                                          </p:stCondLst>
                                        </p:cTn>
                                        <p:tgtEl>
                                          <p:spTgt spid="13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6329"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34</a:t>
            </a:r>
          </a:p>
        </p:txBody>
      </p:sp>
      <p:cxnSp>
        <p:nvCxnSpPr>
          <p:cNvPr id="96" name="Straight Connector 15"/>
          <p:cNvCxnSpPr>
            <a:cxnSpLocks noChangeAspect="1" noChangeShapeType="1"/>
          </p:cNvCxnSpPr>
          <p:nvPr/>
        </p:nvCxnSpPr>
        <p:spPr bwMode="auto">
          <a:xfrm>
            <a:off x="827584" y="2690019"/>
            <a:ext cx="7446169" cy="0"/>
          </a:xfrm>
          <a:prstGeom prst="line">
            <a:avLst/>
          </a:prstGeom>
          <a:noFill/>
          <a:ln w="28575" cmpd="sng">
            <a:solidFill>
              <a:srgbClr val="ADBACA"/>
            </a:solidFill>
            <a:round/>
            <a:headEnd type="oval" w="med" len="med"/>
            <a:tailEnd type="oval" w="med" len="med"/>
          </a:ln>
          <a:extLst>
            <a:ext uri="{909E8E84-426E-40DD-AFC4-6F175D3DCCD1}">
              <a14:hiddenFill xmlns:a14="http://schemas.microsoft.com/office/drawing/2010/main">
                <a:noFill/>
              </a14:hiddenFill>
            </a:ext>
          </a:extLst>
        </p:spPr>
      </p:cxnSp>
      <p:grpSp>
        <p:nvGrpSpPr>
          <p:cNvPr id="103" name="组合 102"/>
          <p:cNvGrpSpPr/>
          <p:nvPr/>
        </p:nvGrpSpPr>
        <p:grpSpPr>
          <a:xfrm>
            <a:off x="2902843" y="2685257"/>
            <a:ext cx="842963" cy="1268015"/>
            <a:chOff x="2945506" y="2757265"/>
            <a:chExt cx="842963" cy="1268015"/>
          </a:xfrm>
        </p:grpSpPr>
        <p:sp>
          <p:nvSpPr>
            <p:cNvPr id="104" name="Oval 20"/>
            <p:cNvSpPr>
              <a:spLocks noChangeArrowheads="1"/>
            </p:cNvSpPr>
            <p:nvPr/>
          </p:nvSpPr>
          <p:spPr bwMode="auto">
            <a:xfrm flipV="1">
              <a:off x="2945506" y="3182317"/>
              <a:ext cx="842963" cy="842963"/>
            </a:xfrm>
            <a:prstGeom prst="ellipse">
              <a:avLst/>
            </a:prstGeom>
            <a:solidFill>
              <a:srgbClr val="1C70A4"/>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latin typeface="Arial" pitchFamily="34" charset="0"/>
                <a:ea typeface="微软雅黑" pitchFamily="34" charset="-122"/>
                <a:sym typeface="Arial" pitchFamily="34" charset="0"/>
              </a:endParaRPr>
            </a:p>
          </p:txBody>
        </p:sp>
        <p:sp>
          <p:nvSpPr>
            <p:cNvPr id="105" name="Isosceles Triangle 21"/>
            <p:cNvSpPr>
              <a:spLocks noChangeArrowheads="1"/>
            </p:cNvSpPr>
            <p:nvPr/>
          </p:nvSpPr>
          <p:spPr bwMode="auto">
            <a:xfrm>
              <a:off x="3275309" y="3068017"/>
              <a:ext cx="182166" cy="172641"/>
            </a:xfrm>
            <a:prstGeom prst="triangle">
              <a:avLst>
                <a:gd name="adj" fmla="val 50000"/>
              </a:avLst>
            </a:prstGeom>
            <a:solidFill>
              <a:srgbClr val="1C70A4"/>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latin typeface="Arial" pitchFamily="34" charset="0"/>
                <a:ea typeface="微软雅黑" pitchFamily="34" charset="-122"/>
                <a:sym typeface="Arial" pitchFamily="34" charset="0"/>
              </a:endParaRPr>
            </a:p>
          </p:txBody>
        </p:sp>
        <p:cxnSp>
          <p:nvCxnSpPr>
            <p:cNvPr id="106" name="Straight Connector 22"/>
            <p:cNvCxnSpPr>
              <a:cxnSpLocks noChangeShapeType="1"/>
            </p:cNvCxnSpPr>
            <p:nvPr/>
          </p:nvCxnSpPr>
          <p:spPr bwMode="auto">
            <a:xfrm flipV="1">
              <a:off x="3366988" y="2757265"/>
              <a:ext cx="0" cy="352425"/>
            </a:xfrm>
            <a:prstGeom prst="line">
              <a:avLst/>
            </a:prstGeom>
            <a:noFill/>
            <a:ln w="6350" cmpd="sng">
              <a:solidFill>
                <a:srgbClr val="1C70A4"/>
              </a:solidFill>
              <a:round/>
              <a:headEnd/>
              <a:tailEnd type="oval" w="lg" len="lg"/>
            </a:ln>
            <a:extLst>
              <a:ext uri="{909E8E84-426E-40DD-AFC4-6F175D3DCCD1}">
                <a14:hiddenFill xmlns:a14="http://schemas.microsoft.com/office/drawing/2010/main">
                  <a:noFill/>
                </a14:hiddenFill>
              </a:ext>
            </a:extLst>
          </p:spPr>
        </p:cxnSp>
        <p:sp>
          <p:nvSpPr>
            <p:cNvPr id="107" name="Freeform 16"/>
            <p:cNvSpPr>
              <a:spLocks noEditPoints="1"/>
            </p:cNvSpPr>
            <p:nvPr/>
          </p:nvSpPr>
          <p:spPr bwMode="auto">
            <a:xfrm>
              <a:off x="3202681" y="3440683"/>
              <a:ext cx="327422" cy="327422"/>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grpSp>
      <p:grpSp>
        <p:nvGrpSpPr>
          <p:cNvPr id="108" name="组合 107"/>
          <p:cNvGrpSpPr/>
          <p:nvPr/>
        </p:nvGrpSpPr>
        <p:grpSpPr>
          <a:xfrm>
            <a:off x="5459115" y="2685257"/>
            <a:ext cx="842963" cy="1268015"/>
            <a:chOff x="5501778" y="2757265"/>
            <a:chExt cx="842963" cy="1268015"/>
          </a:xfrm>
        </p:grpSpPr>
        <p:sp>
          <p:nvSpPr>
            <p:cNvPr id="109" name="Oval 27"/>
            <p:cNvSpPr>
              <a:spLocks noChangeArrowheads="1"/>
            </p:cNvSpPr>
            <p:nvPr/>
          </p:nvSpPr>
          <p:spPr bwMode="auto">
            <a:xfrm flipV="1">
              <a:off x="5501778" y="3182317"/>
              <a:ext cx="842963" cy="842963"/>
            </a:xfrm>
            <a:prstGeom prst="ellipse">
              <a:avLst/>
            </a:prstGeom>
            <a:solidFill>
              <a:srgbClr val="1C70A4"/>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latin typeface="Arial" pitchFamily="34" charset="0"/>
                <a:ea typeface="微软雅黑" pitchFamily="34" charset="-122"/>
                <a:sym typeface="Arial" pitchFamily="34" charset="0"/>
              </a:endParaRPr>
            </a:p>
          </p:txBody>
        </p:sp>
        <p:sp>
          <p:nvSpPr>
            <p:cNvPr id="110" name="Isosceles Triangle 29"/>
            <p:cNvSpPr>
              <a:spLocks noChangeArrowheads="1"/>
            </p:cNvSpPr>
            <p:nvPr/>
          </p:nvSpPr>
          <p:spPr bwMode="auto">
            <a:xfrm>
              <a:off x="5832772" y="3068017"/>
              <a:ext cx="182166" cy="172641"/>
            </a:xfrm>
            <a:prstGeom prst="triangle">
              <a:avLst>
                <a:gd name="adj" fmla="val 50000"/>
              </a:avLst>
            </a:prstGeom>
            <a:solidFill>
              <a:srgbClr val="1C70A4"/>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latin typeface="Arial" pitchFamily="34" charset="0"/>
                <a:ea typeface="微软雅黑" pitchFamily="34" charset="-122"/>
                <a:sym typeface="Arial" pitchFamily="34" charset="0"/>
              </a:endParaRPr>
            </a:p>
          </p:txBody>
        </p:sp>
        <p:cxnSp>
          <p:nvCxnSpPr>
            <p:cNvPr id="111" name="Straight Connector 30"/>
            <p:cNvCxnSpPr>
              <a:cxnSpLocks noChangeShapeType="1"/>
            </p:cNvCxnSpPr>
            <p:nvPr/>
          </p:nvCxnSpPr>
          <p:spPr bwMode="auto">
            <a:xfrm flipV="1">
              <a:off x="5923259" y="2757265"/>
              <a:ext cx="0" cy="352425"/>
            </a:xfrm>
            <a:prstGeom prst="line">
              <a:avLst/>
            </a:prstGeom>
            <a:noFill/>
            <a:ln w="6350" cmpd="sng">
              <a:solidFill>
                <a:srgbClr val="1C70A4"/>
              </a:solidFill>
              <a:round/>
              <a:headEnd/>
              <a:tailEnd type="oval" w="lg" len="lg"/>
            </a:ln>
            <a:extLst>
              <a:ext uri="{909E8E84-426E-40DD-AFC4-6F175D3DCCD1}">
                <a14:hiddenFill xmlns:a14="http://schemas.microsoft.com/office/drawing/2010/main">
                  <a:noFill/>
                </a14:hiddenFill>
              </a:ext>
            </a:extLst>
          </p:spPr>
        </p:cxnSp>
        <p:sp>
          <p:nvSpPr>
            <p:cNvPr id="112" name="Freeform 26"/>
            <p:cNvSpPr>
              <a:spLocks noEditPoints="1"/>
            </p:cNvSpPr>
            <p:nvPr/>
          </p:nvSpPr>
          <p:spPr bwMode="auto">
            <a:xfrm>
              <a:off x="5803007" y="3462115"/>
              <a:ext cx="240506" cy="301228"/>
            </a:xfrm>
            <a:custGeom>
              <a:avLst/>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grpSp>
      <p:grpSp>
        <p:nvGrpSpPr>
          <p:cNvPr id="113" name="组合 112"/>
          <p:cNvGrpSpPr/>
          <p:nvPr/>
        </p:nvGrpSpPr>
        <p:grpSpPr>
          <a:xfrm>
            <a:off x="1587202" y="1419622"/>
            <a:ext cx="842963" cy="1268016"/>
            <a:chOff x="1629865" y="1491630"/>
            <a:chExt cx="842963" cy="1268016"/>
          </a:xfrm>
        </p:grpSpPr>
        <p:sp>
          <p:nvSpPr>
            <p:cNvPr id="114" name="Oval 35"/>
            <p:cNvSpPr>
              <a:spLocks noChangeArrowheads="1"/>
            </p:cNvSpPr>
            <p:nvPr/>
          </p:nvSpPr>
          <p:spPr bwMode="auto">
            <a:xfrm>
              <a:off x="1629865" y="1491630"/>
              <a:ext cx="842963" cy="842963"/>
            </a:xfrm>
            <a:prstGeom prst="ellipse">
              <a:avLst/>
            </a:prstGeom>
            <a:solidFill>
              <a:srgbClr val="41A3DF"/>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latin typeface="Arial" pitchFamily="34" charset="0"/>
                <a:ea typeface="微软雅黑" pitchFamily="34" charset="-122"/>
                <a:sym typeface="Arial" pitchFamily="34" charset="0"/>
              </a:endParaRPr>
            </a:p>
          </p:txBody>
        </p:sp>
        <p:sp>
          <p:nvSpPr>
            <p:cNvPr id="115" name="Isosceles Triangle 36"/>
            <p:cNvSpPr>
              <a:spLocks noChangeArrowheads="1"/>
            </p:cNvSpPr>
            <p:nvPr/>
          </p:nvSpPr>
          <p:spPr bwMode="auto">
            <a:xfrm flipV="1">
              <a:off x="1950145" y="2276253"/>
              <a:ext cx="182165" cy="172640"/>
            </a:xfrm>
            <a:prstGeom prst="triangle">
              <a:avLst>
                <a:gd name="adj" fmla="val 50000"/>
              </a:avLst>
            </a:prstGeom>
            <a:solidFill>
              <a:srgbClr val="41A3DF"/>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latin typeface="Arial" pitchFamily="34" charset="0"/>
                <a:ea typeface="微软雅黑" pitchFamily="34" charset="-122"/>
                <a:sym typeface="Arial" pitchFamily="34" charset="0"/>
              </a:endParaRPr>
            </a:p>
          </p:txBody>
        </p:sp>
        <p:cxnSp>
          <p:nvCxnSpPr>
            <p:cNvPr id="116" name="Straight Connector 37"/>
            <p:cNvCxnSpPr>
              <a:cxnSpLocks noChangeShapeType="1"/>
            </p:cNvCxnSpPr>
            <p:nvPr/>
          </p:nvCxnSpPr>
          <p:spPr bwMode="auto">
            <a:xfrm>
              <a:off x="2040632" y="2407221"/>
              <a:ext cx="0" cy="352425"/>
            </a:xfrm>
            <a:prstGeom prst="line">
              <a:avLst/>
            </a:prstGeom>
            <a:noFill/>
            <a:ln w="6350" cmpd="sng">
              <a:solidFill>
                <a:srgbClr val="41A3DF"/>
              </a:solidFill>
              <a:round/>
              <a:headEnd/>
              <a:tailEnd type="oval" w="lg" len="lg"/>
            </a:ln>
            <a:extLst>
              <a:ext uri="{909E8E84-426E-40DD-AFC4-6F175D3DCCD1}">
                <a14:hiddenFill xmlns:a14="http://schemas.microsoft.com/office/drawing/2010/main">
                  <a:noFill/>
                </a14:hiddenFill>
              </a:ext>
            </a:extLst>
          </p:spPr>
        </p:cxnSp>
        <p:sp>
          <p:nvSpPr>
            <p:cNvPr id="117" name="Freeform 6"/>
            <p:cNvSpPr>
              <a:spLocks noEditPoints="1"/>
            </p:cNvSpPr>
            <p:nvPr/>
          </p:nvSpPr>
          <p:spPr bwMode="auto">
            <a:xfrm>
              <a:off x="1904901" y="1754759"/>
              <a:ext cx="288131" cy="316706"/>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grpSp>
      <p:grpSp>
        <p:nvGrpSpPr>
          <p:cNvPr id="118" name="组合 117"/>
          <p:cNvGrpSpPr/>
          <p:nvPr/>
        </p:nvGrpSpPr>
        <p:grpSpPr>
          <a:xfrm>
            <a:off x="4200625" y="1419622"/>
            <a:ext cx="842963" cy="1268016"/>
            <a:chOff x="4243288" y="1491630"/>
            <a:chExt cx="842963" cy="1268016"/>
          </a:xfrm>
        </p:grpSpPr>
        <p:sp>
          <p:nvSpPr>
            <p:cNvPr id="119" name="Oval 43"/>
            <p:cNvSpPr>
              <a:spLocks noChangeArrowheads="1"/>
            </p:cNvSpPr>
            <p:nvPr/>
          </p:nvSpPr>
          <p:spPr bwMode="auto">
            <a:xfrm>
              <a:off x="4243288" y="1491630"/>
              <a:ext cx="842963" cy="842963"/>
            </a:xfrm>
            <a:prstGeom prst="ellipse">
              <a:avLst/>
            </a:prstGeom>
            <a:solidFill>
              <a:srgbClr val="41A3DF"/>
            </a:solidFill>
            <a:ln>
              <a:solidFill>
                <a:srgbClr val="41A3DF"/>
              </a:solid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latin typeface="Arial" pitchFamily="34" charset="0"/>
                <a:ea typeface="微软雅黑" pitchFamily="34" charset="-122"/>
                <a:sym typeface="Arial" pitchFamily="34" charset="0"/>
              </a:endParaRPr>
            </a:p>
          </p:txBody>
        </p:sp>
        <p:sp>
          <p:nvSpPr>
            <p:cNvPr id="120" name="Isosceles Triangle 44"/>
            <p:cNvSpPr>
              <a:spLocks noChangeArrowheads="1"/>
            </p:cNvSpPr>
            <p:nvPr/>
          </p:nvSpPr>
          <p:spPr bwMode="auto">
            <a:xfrm flipV="1">
              <a:off x="4573091" y="2276253"/>
              <a:ext cx="183356" cy="172640"/>
            </a:xfrm>
            <a:prstGeom prst="triangle">
              <a:avLst>
                <a:gd name="adj" fmla="val 50000"/>
              </a:avLst>
            </a:prstGeom>
            <a:solidFill>
              <a:srgbClr val="41A3DF"/>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latin typeface="Arial" pitchFamily="34" charset="0"/>
                <a:ea typeface="微软雅黑" pitchFamily="34" charset="-122"/>
                <a:sym typeface="Arial" pitchFamily="34" charset="0"/>
              </a:endParaRPr>
            </a:p>
          </p:txBody>
        </p:sp>
        <p:cxnSp>
          <p:nvCxnSpPr>
            <p:cNvPr id="121" name="Straight Connector 45"/>
            <p:cNvCxnSpPr>
              <a:cxnSpLocks noChangeShapeType="1"/>
            </p:cNvCxnSpPr>
            <p:nvPr/>
          </p:nvCxnSpPr>
          <p:spPr bwMode="auto">
            <a:xfrm>
              <a:off x="4664769" y="2407221"/>
              <a:ext cx="0" cy="352425"/>
            </a:xfrm>
            <a:prstGeom prst="line">
              <a:avLst/>
            </a:prstGeom>
            <a:noFill/>
            <a:ln w="6350" cmpd="sng">
              <a:solidFill>
                <a:srgbClr val="41A3DF"/>
              </a:solidFill>
              <a:round/>
              <a:headEnd/>
              <a:tailEnd type="oval" w="lg" len="lg"/>
            </a:ln>
            <a:extLst>
              <a:ext uri="{909E8E84-426E-40DD-AFC4-6F175D3DCCD1}">
                <a14:hiddenFill xmlns:a14="http://schemas.microsoft.com/office/drawing/2010/main">
                  <a:noFill/>
                </a14:hiddenFill>
              </a:ext>
            </a:extLst>
          </p:spPr>
        </p:cxnSp>
        <p:sp>
          <p:nvSpPr>
            <p:cNvPr id="122" name="Freeform 11"/>
            <p:cNvSpPr>
              <a:spLocks/>
            </p:cNvSpPr>
            <p:nvPr/>
          </p:nvSpPr>
          <p:spPr bwMode="auto">
            <a:xfrm>
              <a:off x="4492129" y="1797621"/>
              <a:ext cx="354806" cy="230981"/>
            </a:xfrm>
            <a:custGeom>
              <a:avLst/>
              <a:gdLst>
                <a:gd name="T0" fmla="*/ 304 w 400"/>
                <a:gd name="T1" fmla="*/ 73 h 260"/>
                <a:gd name="T2" fmla="*/ 288 w 400"/>
                <a:gd name="T3" fmla="*/ 74 h 260"/>
                <a:gd name="T4" fmla="*/ 186 w 400"/>
                <a:gd name="T5" fmla="*/ 0 h 260"/>
                <a:gd name="T6" fmla="*/ 80 w 400"/>
                <a:gd name="T7" fmla="*/ 104 h 260"/>
                <a:gd name="T8" fmla="*/ 81 w 400"/>
                <a:gd name="T9" fmla="*/ 119 h 260"/>
                <a:gd name="T10" fmla="*/ 72 w 400"/>
                <a:gd name="T11" fmla="*/ 118 h 260"/>
                <a:gd name="T12" fmla="*/ 0 w 400"/>
                <a:gd name="T13" fmla="*/ 189 h 260"/>
                <a:gd name="T14" fmla="*/ 72 w 400"/>
                <a:gd name="T15" fmla="*/ 260 h 260"/>
                <a:gd name="T16" fmla="*/ 172 w 400"/>
                <a:gd name="T17" fmla="*/ 260 h 260"/>
                <a:gd name="T18" fmla="*/ 172 w 400"/>
                <a:gd name="T19" fmla="*/ 184 h 260"/>
                <a:gd name="T20" fmla="*/ 130 w 400"/>
                <a:gd name="T21" fmla="*/ 184 h 260"/>
                <a:gd name="T22" fmla="*/ 200 w 400"/>
                <a:gd name="T23" fmla="*/ 92 h 260"/>
                <a:gd name="T24" fmla="*/ 270 w 400"/>
                <a:gd name="T25" fmla="*/ 184 h 260"/>
                <a:gd name="T26" fmla="*/ 228 w 400"/>
                <a:gd name="T27" fmla="*/ 184 h 260"/>
                <a:gd name="T28" fmla="*/ 228 w 400"/>
                <a:gd name="T29" fmla="*/ 260 h 260"/>
                <a:gd name="T30" fmla="*/ 304 w 400"/>
                <a:gd name="T31" fmla="*/ 260 h 260"/>
                <a:gd name="T32" fmla="*/ 400 w 400"/>
                <a:gd name="T33" fmla="*/ 166 h 260"/>
                <a:gd name="T34" fmla="*/ 304 w 400"/>
                <a:gd name="T35" fmla="*/ 73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60">
                  <a:moveTo>
                    <a:pt x="304" y="73"/>
                  </a:moveTo>
                  <a:cubicBezTo>
                    <a:pt x="298"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172" y="260"/>
                    <a:pt x="172" y="260"/>
                    <a:pt x="172" y="260"/>
                  </a:cubicBezTo>
                  <a:cubicBezTo>
                    <a:pt x="172" y="184"/>
                    <a:pt x="172" y="184"/>
                    <a:pt x="172" y="184"/>
                  </a:cubicBezTo>
                  <a:cubicBezTo>
                    <a:pt x="130" y="184"/>
                    <a:pt x="130" y="184"/>
                    <a:pt x="130" y="184"/>
                  </a:cubicBezTo>
                  <a:cubicBezTo>
                    <a:pt x="200" y="92"/>
                    <a:pt x="200" y="92"/>
                    <a:pt x="200" y="92"/>
                  </a:cubicBezTo>
                  <a:cubicBezTo>
                    <a:pt x="270" y="184"/>
                    <a:pt x="270" y="184"/>
                    <a:pt x="270" y="184"/>
                  </a:cubicBezTo>
                  <a:cubicBezTo>
                    <a:pt x="228" y="184"/>
                    <a:pt x="228" y="184"/>
                    <a:pt x="228" y="184"/>
                  </a:cubicBezTo>
                  <a:cubicBezTo>
                    <a:pt x="228" y="260"/>
                    <a:pt x="228" y="260"/>
                    <a:pt x="228" y="260"/>
                  </a:cubicBezTo>
                  <a:cubicBezTo>
                    <a:pt x="304" y="260"/>
                    <a:pt x="304" y="260"/>
                    <a:pt x="304" y="260"/>
                  </a:cubicBezTo>
                  <a:cubicBezTo>
                    <a:pt x="357" y="260"/>
                    <a:pt x="400" y="218"/>
                    <a:pt x="400" y="166"/>
                  </a:cubicBezTo>
                  <a:cubicBezTo>
                    <a:pt x="400" y="115"/>
                    <a:pt x="357" y="73"/>
                    <a:pt x="304" y="7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grpSp>
      <p:grpSp>
        <p:nvGrpSpPr>
          <p:cNvPr id="123" name="组合 122"/>
          <p:cNvGrpSpPr/>
          <p:nvPr/>
        </p:nvGrpSpPr>
        <p:grpSpPr>
          <a:xfrm>
            <a:off x="6710462" y="1419622"/>
            <a:ext cx="842963" cy="1268016"/>
            <a:chOff x="6753125" y="1491630"/>
            <a:chExt cx="842963" cy="1268016"/>
          </a:xfrm>
        </p:grpSpPr>
        <p:sp>
          <p:nvSpPr>
            <p:cNvPr id="124" name="Oval 50"/>
            <p:cNvSpPr>
              <a:spLocks noChangeArrowheads="1"/>
            </p:cNvSpPr>
            <p:nvPr/>
          </p:nvSpPr>
          <p:spPr bwMode="auto">
            <a:xfrm>
              <a:off x="6753125" y="1491630"/>
              <a:ext cx="842963" cy="842963"/>
            </a:xfrm>
            <a:prstGeom prst="ellipse">
              <a:avLst/>
            </a:prstGeom>
            <a:solidFill>
              <a:srgbClr val="41A3DF"/>
            </a:solidFill>
            <a:ln>
              <a:no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latin typeface="Arial" pitchFamily="34" charset="0"/>
                <a:ea typeface="微软雅黑" pitchFamily="34" charset="-122"/>
                <a:sym typeface="Arial" pitchFamily="34" charset="0"/>
              </a:endParaRPr>
            </a:p>
          </p:txBody>
        </p:sp>
        <p:sp>
          <p:nvSpPr>
            <p:cNvPr id="125" name="Isosceles Triangle 51"/>
            <p:cNvSpPr>
              <a:spLocks noChangeArrowheads="1"/>
            </p:cNvSpPr>
            <p:nvPr/>
          </p:nvSpPr>
          <p:spPr bwMode="auto">
            <a:xfrm flipV="1">
              <a:off x="7082929" y="2276253"/>
              <a:ext cx="183356" cy="172640"/>
            </a:xfrm>
            <a:prstGeom prst="triangle">
              <a:avLst>
                <a:gd name="adj" fmla="val 50000"/>
              </a:avLst>
            </a:prstGeom>
            <a:solidFill>
              <a:srgbClr val="41A3DF"/>
            </a:solidFill>
            <a:ln>
              <a:solidFill>
                <a:srgbClr val="41A3DF"/>
              </a:solidFill>
            </a:ln>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latin typeface="Arial" pitchFamily="34" charset="0"/>
                <a:ea typeface="微软雅黑" pitchFamily="34" charset="-122"/>
                <a:sym typeface="Arial" pitchFamily="34" charset="0"/>
              </a:endParaRPr>
            </a:p>
          </p:txBody>
        </p:sp>
        <p:cxnSp>
          <p:nvCxnSpPr>
            <p:cNvPr id="126" name="Straight Connector 52"/>
            <p:cNvCxnSpPr>
              <a:cxnSpLocks noChangeShapeType="1"/>
            </p:cNvCxnSpPr>
            <p:nvPr/>
          </p:nvCxnSpPr>
          <p:spPr bwMode="auto">
            <a:xfrm>
              <a:off x="7174607" y="2407221"/>
              <a:ext cx="0" cy="352425"/>
            </a:xfrm>
            <a:prstGeom prst="line">
              <a:avLst/>
            </a:prstGeom>
            <a:noFill/>
            <a:ln w="6350" cmpd="sng">
              <a:solidFill>
                <a:srgbClr val="41A3DF"/>
              </a:solidFill>
              <a:round/>
              <a:headEnd/>
              <a:tailEnd type="oval" w="lg" len="lg"/>
            </a:ln>
            <a:extLst>
              <a:ext uri="{909E8E84-426E-40DD-AFC4-6F175D3DCCD1}">
                <a14:hiddenFill xmlns:a14="http://schemas.microsoft.com/office/drawing/2010/main">
                  <a:noFill/>
                </a14:hiddenFill>
              </a:ext>
            </a:extLst>
          </p:spPr>
        </p:cxnSp>
        <p:sp>
          <p:nvSpPr>
            <p:cNvPr id="127" name="Freeform 21"/>
            <p:cNvSpPr>
              <a:spLocks noEditPoints="1"/>
            </p:cNvSpPr>
            <p:nvPr/>
          </p:nvSpPr>
          <p:spPr bwMode="auto">
            <a:xfrm>
              <a:off x="7015063" y="1776189"/>
              <a:ext cx="326231" cy="290513"/>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grpSp>
      <p:grpSp>
        <p:nvGrpSpPr>
          <p:cNvPr id="128" name="组合 127"/>
          <p:cNvGrpSpPr/>
          <p:nvPr/>
        </p:nvGrpSpPr>
        <p:grpSpPr>
          <a:xfrm>
            <a:off x="2476600" y="2011363"/>
            <a:ext cx="1752600" cy="491728"/>
            <a:chOff x="2519263" y="2083371"/>
            <a:chExt cx="1752600" cy="491728"/>
          </a:xfrm>
        </p:grpSpPr>
        <p:sp>
          <p:nvSpPr>
            <p:cNvPr id="129" name="TextBox 13"/>
            <p:cNvSpPr txBox="1">
              <a:spLocks noChangeArrowheads="1"/>
            </p:cNvSpPr>
            <p:nvPr/>
          </p:nvSpPr>
          <p:spPr bwMode="auto">
            <a:xfrm>
              <a:off x="2519263" y="2083371"/>
              <a:ext cx="175260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130" name="TextBox 13"/>
            <p:cNvSpPr txBox="1">
              <a:spLocks noChangeArrowheads="1"/>
            </p:cNvSpPr>
            <p:nvPr/>
          </p:nvSpPr>
          <p:spPr bwMode="auto">
            <a:xfrm>
              <a:off x="2521644" y="2297684"/>
              <a:ext cx="1750219" cy="27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90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dirty="0">
                <a:solidFill>
                  <a:srgbClr val="445469"/>
                </a:solidFill>
                <a:latin typeface="Arial" pitchFamily="34" charset="0"/>
                <a:ea typeface="微软雅黑" pitchFamily="34" charset="-122"/>
                <a:sym typeface="Arial" pitchFamily="34" charset="0"/>
              </a:endParaRPr>
            </a:p>
          </p:txBody>
        </p:sp>
      </p:grpSp>
      <p:grpSp>
        <p:nvGrpSpPr>
          <p:cNvPr id="131" name="组合 130"/>
          <p:cNvGrpSpPr/>
          <p:nvPr/>
        </p:nvGrpSpPr>
        <p:grpSpPr>
          <a:xfrm>
            <a:off x="1072953" y="2844800"/>
            <a:ext cx="1753790" cy="491728"/>
            <a:chOff x="1238151" y="2916808"/>
            <a:chExt cx="1753790" cy="491728"/>
          </a:xfrm>
        </p:grpSpPr>
        <p:sp>
          <p:nvSpPr>
            <p:cNvPr id="132" name="TextBox 13"/>
            <p:cNvSpPr txBox="1">
              <a:spLocks noChangeArrowheads="1"/>
            </p:cNvSpPr>
            <p:nvPr/>
          </p:nvSpPr>
          <p:spPr bwMode="auto">
            <a:xfrm>
              <a:off x="1238151" y="2916808"/>
              <a:ext cx="175379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133" name="TextBox 13"/>
            <p:cNvSpPr txBox="1">
              <a:spLocks noChangeArrowheads="1"/>
            </p:cNvSpPr>
            <p:nvPr/>
          </p:nvSpPr>
          <p:spPr bwMode="auto">
            <a:xfrm>
              <a:off x="1241722" y="3131121"/>
              <a:ext cx="1750219" cy="27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90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dirty="0">
                <a:solidFill>
                  <a:srgbClr val="445469"/>
                </a:solidFill>
                <a:latin typeface="Arial" pitchFamily="34" charset="0"/>
                <a:ea typeface="微软雅黑" pitchFamily="34" charset="-122"/>
                <a:sym typeface="Arial" pitchFamily="34" charset="0"/>
              </a:endParaRPr>
            </a:p>
          </p:txBody>
        </p:sp>
      </p:grpSp>
      <p:grpSp>
        <p:nvGrpSpPr>
          <p:cNvPr id="134" name="组合 133"/>
          <p:cNvGrpSpPr/>
          <p:nvPr/>
        </p:nvGrpSpPr>
        <p:grpSpPr>
          <a:xfrm>
            <a:off x="3813671" y="2844800"/>
            <a:ext cx="1753792" cy="491728"/>
            <a:chOff x="3856334" y="2916808"/>
            <a:chExt cx="1753792" cy="491728"/>
          </a:xfrm>
        </p:grpSpPr>
        <p:sp>
          <p:nvSpPr>
            <p:cNvPr id="135" name="TextBox 13"/>
            <p:cNvSpPr txBox="1">
              <a:spLocks noChangeArrowheads="1"/>
            </p:cNvSpPr>
            <p:nvPr/>
          </p:nvSpPr>
          <p:spPr bwMode="auto">
            <a:xfrm>
              <a:off x="3856334" y="2916808"/>
              <a:ext cx="1753791"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136" name="TextBox 13"/>
            <p:cNvSpPr txBox="1">
              <a:spLocks noChangeArrowheads="1"/>
            </p:cNvSpPr>
            <p:nvPr/>
          </p:nvSpPr>
          <p:spPr bwMode="auto">
            <a:xfrm>
              <a:off x="3859907" y="3131121"/>
              <a:ext cx="1750219" cy="27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grpSp>
        <p:nvGrpSpPr>
          <p:cNvPr id="137" name="组合 136"/>
          <p:cNvGrpSpPr/>
          <p:nvPr/>
        </p:nvGrpSpPr>
        <p:grpSpPr>
          <a:xfrm>
            <a:off x="6299696" y="2844800"/>
            <a:ext cx="1753792" cy="491728"/>
            <a:chOff x="6342359" y="2916808"/>
            <a:chExt cx="1753792" cy="491728"/>
          </a:xfrm>
        </p:grpSpPr>
        <p:sp>
          <p:nvSpPr>
            <p:cNvPr id="138" name="TextBox 13"/>
            <p:cNvSpPr txBox="1">
              <a:spLocks noChangeArrowheads="1"/>
            </p:cNvSpPr>
            <p:nvPr/>
          </p:nvSpPr>
          <p:spPr bwMode="auto">
            <a:xfrm>
              <a:off x="6342359" y="2916808"/>
              <a:ext cx="1753791"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139" name="TextBox 13"/>
            <p:cNvSpPr txBox="1">
              <a:spLocks noChangeArrowheads="1"/>
            </p:cNvSpPr>
            <p:nvPr/>
          </p:nvSpPr>
          <p:spPr bwMode="auto">
            <a:xfrm>
              <a:off x="6344741" y="3131121"/>
              <a:ext cx="1751410" cy="27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grpSp>
        <p:nvGrpSpPr>
          <p:cNvPr id="140" name="组合 139"/>
          <p:cNvGrpSpPr/>
          <p:nvPr/>
        </p:nvGrpSpPr>
        <p:grpSpPr>
          <a:xfrm>
            <a:off x="4999534" y="2011363"/>
            <a:ext cx="1753791" cy="491728"/>
            <a:chOff x="5042197" y="2083371"/>
            <a:chExt cx="1753791" cy="491728"/>
          </a:xfrm>
        </p:grpSpPr>
        <p:sp>
          <p:nvSpPr>
            <p:cNvPr id="141" name="TextBox 13"/>
            <p:cNvSpPr txBox="1">
              <a:spLocks noChangeArrowheads="1"/>
            </p:cNvSpPr>
            <p:nvPr/>
          </p:nvSpPr>
          <p:spPr bwMode="auto">
            <a:xfrm>
              <a:off x="5042197" y="2083371"/>
              <a:ext cx="1753791"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142" name="TextBox 13"/>
            <p:cNvSpPr txBox="1">
              <a:spLocks noChangeArrowheads="1"/>
            </p:cNvSpPr>
            <p:nvPr/>
          </p:nvSpPr>
          <p:spPr bwMode="auto">
            <a:xfrm>
              <a:off x="5045769" y="2297684"/>
              <a:ext cx="1750219" cy="27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90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dirty="0">
                <a:solidFill>
                  <a:srgbClr val="445469"/>
                </a:solidFill>
                <a:latin typeface="Arial" pitchFamily="34" charset="0"/>
                <a:ea typeface="微软雅黑" pitchFamily="34" charset="-122"/>
                <a:sym typeface="Arial" pitchFamily="34" charset="0"/>
              </a:endParaRPr>
            </a:p>
          </p:txBody>
        </p:sp>
      </p:grpSp>
    </p:spTree>
    <p:extLst>
      <p:ext uri="{BB962C8B-B14F-4D97-AF65-F5344CB8AC3E}">
        <p14:creationId xmlns:p14="http://schemas.microsoft.com/office/powerpoint/2010/main" val="113411082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96"/>
                                        </p:tgtEl>
                                        <p:attrNameLst>
                                          <p:attrName>style.visibility</p:attrName>
                                        </p:attrNameLst>
                                      </p:cBhvr>
                                      <p:to>
                                        <p:strVal val="visible"/>
                                      </p:to>
                                    </p:set>
                                    <p:animEffect transition="in" filter="wipe(left)">
                                      <p:cBhvr>
                                        <p:cTn id="47" dur="500"/>
                                        <p:tgtEl>
                                          <p:spTgt spid="9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113"/>
                                        </p:tgtEl>
                                        <p:attrNameLst>
                                          <p:attrName>style.visibility</p:attrName>
                                        </p:attrNameLst>
                                      </p:cBhvr>
                                      <p:to>
                                        <p:strVal val="visible"/>
                                      </p:to>
                                    </p:set>
                                    <p:animEffect transition="in" filter="wipe(down)">
                                      <p:cBhvr>
                                        <p:cTn id="52" dur="500"/>
                                        <p:tgtEl>
                                          <p:spTgt spid="113"/>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nodeType="clickEffect">
                                  <p:stCondLst>
                                    <p:cond delay="0"/>
                                  </p:stCondLst>
                                  <p:childTnLst>
                                    <p:set>
                                      <p:cBhvr>
                                        <p:cTn id="56" dur="1" fill="hold">
                                          <p:stCondLst>
                                            <p:cond delay="0"/>
                                          </p:stCondLst>
                                        </p:cTn>
                                        <p:tgtEl>
                                          <p:spTgt spid="131"/>
                                        </p:tgtEl>
                                        <p:attrNameLst>
                                          <p:attrName>style.visibility</p:attrName>
                                        </p:attrNameLst>
                                      </p:cBhvr>
                                      <p:to>
                                        <p:strVal val="visible"/>
                                      </p:to>
                                    </p:set>
                                    <p:animEffect transition="in" filter="barn(inVertical)">
                                      <p:cBhvr>
                                        <p:cTn id="57" dur="500"/>
                                        <p:tgtEl>
                                          <p:spTgt spid="13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nodeType="click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wipe(up)">
                                      <p:cBhvr>
                                        <p:cTn id="62" dur="500"/>
                                        <p:tgtEl>
                                          <p:spTgt spid="103"/>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nodeType="clickEffect">
                                  <p:stCondLst>
                                    <p:cond delay="0"/>
                                  </p:stCondLst>
                                  <p:childTnLst>
                                    <p:set>
                                      <p:cBhvr>
                                        <p:cTn id="66" dur="1" fill="hold">
                                          <p:stCondLst>
                                            <p:cond delay="0"/>
                                          </p:stCondLst>
                                        </p:cTn>
                                        <p:tgtEl>
                                          <p:spTgt spid="128"/>
                                        </p:tgtEl>
                                        <p:attrNameLst>
                                          <p:attrName>style.visibility</p:attrName>
                                        </p:attrNameLst>
                                      </p:cBhvr>
                                      <p:to>
                                        <p:strVal val="visible"/>
                                      </p:to>
                                    </p:set>
                                    <p:animEffect transition="in" filter="barn(inVertical)">
                                      <p:cBhvr>
                                        <p:cTn id="67" dur="500"/>
                                        <p:tgtEl>
                                          <p:spTgt spid="128"/>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nodeType="clickEffect">
                                  <p:stCondLst>
                                    <p:cond delay="0"/>
                                  </p:stCondLst>
                                  <p:childTnLst>
                                    <p:set>
                                      <p:cBhvr>
                                        <p:cTn id="71" dur="1" fill="hold">
                                          <p:stCondLst>
                                            <p:cond delay="0"/>
                                          </p:stCondLst>
                                        </p:cTn>
                                        <p:tgtEl>
                                          <p:spTgt spid="118"/>
                                        </p:tgtEl>
                                        <p:attrNameLst>
                                          <p:attrName>style.visibility</p:attrName>
                                        </p:attrNameLst>
                                      </p:cBhvr>
                                      <p:to>
                                        <p:strVal val="visible"/>
                                      </p:to>
                                    </p:set>
                                    <p:animEffect transition="in" filter="wipe(down)">
                                      <p:cBhvr>
                                        <p:cTn id="72" dur="500"/>
                                        <p:tgtEl>
                                          <p:spTgt spid="118"/>
                                        </p:tgtEl>
                                      </p:cBhvr>
                                    </p:animEffect>
                                  </p:childTnLst>
                                </p:cTn>
                              </p:par>
                            </p:childTnLst>
                          </p:cTn>
                        </p:par>
                      </p:childTnLst>
                    </p:cTn>
                  </p:par>
                  <p:par>
                    <p:cTn id="73" fill="hold">
                      <p:stCondLst>
                        <p:cond delay="indefinite"/>
                      </p:stCondLst>
                      <p:childTnLst>
                        <p:par>
                          <p:cTn id="74" fill="hold">
                            <p:stCondLst>
                              <p:cond delay="0"/>
                            </p:stCondLst>
                            <p:childTnLst>
                              <p:par>
                                <p:cTn id="75" presetID="16" presetClass="entr" presetSubtype="21" fill="hold" nodeType="clickEffect">
                                  <p:stCondLst>
                                    <p:cond delay="0"/>
                                  </p:stCondLst>
                                  <p:childTnLst>
                                    <p:set>
                                      <p:cBhvr>
                                        <p:cTn id="76" dur="1" fill="hold">
                                          <p:stCondLst>
                                            <p:cond delay="0"/>
                                          </p:stCondLst>
                                        </p:cTn>
                                        <p:tgtEl>
                                          <p:spTgt spid="134"/>
                                        </p:tgtEl>
                                        <p:attrNameLst>
                                          <p:attrName>style.visibility</p:attrName>
                                        </p:attrNameLst>
                                      </p:cBhvr>
                                      <p:to>
                                        <p:strVal val="visible"/>
                                      </p:to>
                                    </p:set>
                                    <p:animEffect transition="in" filter="barn(inVertical)">
                                      <p:cBhvr>
                                        <p:cTn id="77" dur="500"/>
                                        <p:tgtEl>
                                          <p:spTgt spid="134"/>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nodeType="clickEffect">
                                  <p:stCondLst>
                                    <p:cond delay="0"/>
                                  </p:stCondLst>
                                  <p:childTnLst>
                                    <p:set>
                                      <p:cBhvr>
                                        <p:cTn id="81" dur="1" fill="hold">
                                          <p:stCondLst>
                                            <p:cond delay="0"/>
                                          </p:stCondLst>
                                        </p:cTn>
                                        <p:tgtEl>
                                          <p:spTgt spid="108"/>
                                        </p:tgtEl>
                                        <p:attrNameLst>
                                          <p:attrName>style.visibility</p:attrName>
                                        </p:attrNameLst>
                                      </p:cBhvr>
                                      <p:to>
                                        <p:strVal val="visible"/>
                                      </p:to>
                                    </p:set>
                                    <p:animEffect transition="in" filter="wipe(up)">
                                      <p:cBhvr>
                                        <p:cTn id="82" dur="500"/>
                                        <p:tgtEl>
                                          <p:spTgt spid="108"/>
                                        </p:tgtEl>
                                      </p:cBhvr>
                                    </p:animEffect>
                                  </p:childTnLst>
                                </p:cTn>
                              </p:par>
                            </p:childTnLst>
                          </p:cTn>
                        </p:par>
                      </p:childTnLst>
                    </p:cTn>
                  </p:par>
                  <p:par>
                    <p:cTn id="83" fill="hold">
                      <p:stCondLst>
                        <p:cond delay="indefinite"/>
                      </p:stCondLst>
                      <p:childTnLst>
                        <p:par>
                          <p:cTn id="84" fill="hold">
                            <p:stCondLst>
                              <p:cond delay="0"/>
                            </p:stCondLst>
                            <p:childTnLst>
                              <p:par>
                                <p:cTn id="85" presetID="16" presetClass="entr" presetSubtype="21" fill="hold" nodeType="clickEffect">
                                  <p:stCondLst>
                                    <p:cond delay="0"/>
                                  </p:stCondLst>
                                  <p:childTnLst>
                                    <p:set>
                                      <p:cBhvr>
                                        <p:cTn id="86" dur="1" fill="hold">
                                          <p:stCondLst>
                                            <p:cond delay="0"/>
                                          </p:stCondLst>
                                        </p:cTn>
                                        <p:tgtEl>
                                          <p:spTgt spid="140"/>
                                        </p:tgtEl>
                                        <p:attrNameLst>
                                          <p:attrName>style.visibility</p:attrName>
                                        </p:attrNameLst>
                                      </p:cBhvr>
                                      <p:to>
                                        <p:strVal val="visible"/>
                                      </p:to>
                                    </p:set>
                                    <p:animEffect transition="in" filter="barn(inVertical)">
                                      <p:cBhvr>
                                        <p:cTn id="87" dur="500"/>
                                        <p:tgtEl>
                                          <p:spTgt spid="140"/>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nodeType="clickEffect">
                                  <p:stCondLst>
                                    <p:cond delay="0"/>
                                  </p:stCondLst>
                                  <p:childTnLst>
                                    <p:set>
                                      <p:cBhvr>
                                        <p:cTn id="91" dur="1" fill="hold">
                                          <p:stCondLst>
                                            <p:cond delay="0"/>
                                          </p:stCondLst>
                                        </p:cTn>
                                        <p:tgtEl>
                                          <p:spTgt spid="123"/>
                                        </p:tgtEl>
                                        <p:attrNameLst>
                                          <p:attrName>style.visibility</p:attrName>
                                        </p:attrNameLst>
                                      </p:cBhvr>
                                      <p:to>
                                        <p:strVal val="visible"/>
                                      </p:to>
                                    </p:set>
                                    <p:animEffect transition="in" filter="wipe(down)">
                                      <p:cBhvr>
                                        <p:cTn id="92" dur="500"/>
                                        <p:tgtEl>
                                          <p:spTgt spid="123"/>
                                        </p:tgtEl>
                                      </p:cBhvr>
                                    </p:animEffect>
                                  </p:childTnLst>
                                </p:cTn>
                              </p:par>
                            </p:childTnLst>
                          </p:cTn>
                        </p:par>
                      </p:childTnLst>
                    </p:cTn>
                  </p:par>
                  <p:par>
                    <p:cTn id="93" fill="hold">
                      <p:stCondLst>
                        <p:cond delay="indefinite"/>
                      </p:stCondLst>
                      <p:childTnLst>
                        <p:par>
                          <p:cTn id="94" fill="hold">
                            <p:stCondLst>
                              <p:cond delay="0"/>
                            </p:stCondLst>
                            <p:childTnLst>
                              <p:par>
                                <p:cTn id="95" presetID="16" presetClass="entr" presetSubtype="21" fill="hold" nodeType="clickEffect">
                                  <p:stCondLst>
                                    <p:cond delay="0"/>
                                  </p:stCondLst>
                                  <p:childTnLst>
                                    <p:set>
                                      <p:cBhvr>
                                        <p:cTn id="96" dur="1" fill="hold">
                                          <p:stCondLst>
                                            <p:cond delay="0"/>
                                          </p:stCondLst>
                                        </p:cTn>
                                        <p:tgtEl>
                                          <p:spTgt spid="137"/>
                                        </p:tgtEl>
                                        <p:attrNameLst>
                                          <p:attrName>style.visibility</p:attrName>
                                        </p:attrNameLst>
                                      </p:cBhvr>
                                      <p:to>
                                        <p:strVal val="visible"/>
                                      </p:to>
                                    </p:set>
                                    <p:animEffect transition="in" filter="barn(inVertical)">
                                      <p:cBhvr>
                                        <p:cTn id="97"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bwMode="auto">
      <p:bgPr>
        <a:blipFill dpi="0" rotWithShape="1">
          <a:blip r:embed="rId3">
            <a:lum/>
          </a:blip>
          <a:srcRect/>
          <a:stretch>
            <a:fillRect l="-10000" r="-10000"/>
          </a:stretch>
        </a:blipFill>
        <a:effectLst/>
      </p:bgPr>
    </p:bg>
    <p:spTree>
      <p:nvGrpSpPr>
        <p:cNvPr id="1" name=""/>
        <p:cNvGrpSpPr/>
        <p:nvPr/>
      </p:nvGrpSpPr>
      <p:grpSpPr>
        <a:xfrm>
          <a:off x="0" y="0"/>
          <a:ext cx="0" cy="0"/>
          <a:chOff x="0" y="0"/>
          <a:chExt cx="0" cy="0"/>
        </a:xfrm>
      </p:grpSpPr>
      <p:pic>
        <p:nvPicPr>
          <p:cNvPr id="15" name="图片 6"/>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 y="799306"/>
            <a:ext cx="5317331" cy="354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平行四边形 8"/>
          <p:cNvSpPr>
            <a:spLocks noChangeArrowheads="1"/>
          </p:cNvSpPr>
          <p:nvPr/>
        </p:nvSpPr>
        <p:spPr bwMode="auto">
          <a:xfrm>
            <a:off x="3556398" y="1831181"/>
            <a:ext cx="5587603" cy="1481138"/>
          </a:xfrm>
          <a:prstGeom prst="parallelogram">
            <a:avLst>
              <a:gd name="adj" fmla="val 47034"/>
            </a:avLst>
          </a:prstGeom>
          <a:solidFill>
            <a:srgbClr val="1C70A4">
              <a:alpha val="86000"/>
            </a:srgbClr>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17" name="TextBox 16"/>
          <p:cNvSpPr txBox="1"/>
          <p:nvPr/>
        </p:nvSpPr>
        <p:spPr>
          <a:xfrm>
            <a:off x="4583334" y="1904595"/>
            <a:ext cx="4083597" cy="566572"/>
          </a:xfrm>
          <a:prstGeom prst="rect">
            <a:avLst/>
          </a:prstGeom>
          <a:noFill/>
        </p:spPr>
        <p:txBody>
          <a:bodyPr wrap="square" lIns="68562" tIns="34281" rIns="68562" bIns="34281" rtlCol="0">
            <a:spAutoFit/>
          </a:bodyPr>
          <a:lstStyle/>
          <a:p>
            <a:pPr algn="dist"/>
            <a:r>
              <a:rPr lang="en-US" altLang="zh-CN" sz="3200" b="0" dirty="0">
                <a:solidFill>
                  <a:schemeClr val="bg1"/>
                </a:solidFill>
                <a:latin typeface="微软雅黑" panose="020B0503020204020204" pitchFamily="34" charset="-122"/>
                <a:ea typeface="微软雅黑" panose="020B0503020204020204" pitchFamily="34" charset="-122"/>
              </a:rPr>
              <a:t>5.</a:t>
            </a:r>
            <a:r>
              <a:rPr lang="zh-CN" altLang="en-US" sz="3200" b="0" dirty="0">
                <a:solidFill>
                  <a:schemeClr val="bg1"/>
                </a:solidFill>
                <a:latin typeface="微软雅黑" panose="020B0503020204020204" pitchFamily="34" charset="-122"/>
                <a:ea typeface="微软雅黑" panose="020B0503020204020204" pitchFamily="34" charset="-122"/>
              </a:rPr>
              <a:t>输入第五部分标题</a:t>
            </a:r>
          </a:p>
        </p:txBody>
      </p:sp>
      <p:sp>
        <p:nvSpPr>
          <p:cNvPr id="18" name="TextBox 17"/>
          <p:cNvSpPr txBox="1"/>
          <p:nvPr/>
        </p:nvSpPr>
        <p:spPr>
          <a:xfrm>
            <a:off x="4606379" y="2355726"/>
            <a:ext cx="3998069" cy="787523"/>
          </a:xfrm>
          <a:prstGeom prst="rect">
            <a:avLst/>
          </a:prstGeom>
          <a:noFill/>
        </p:spPr>
        <p:txBody>
          <a:bodyPr wrap="square" rtlCol="0">
            <a:spAutoFit/>
          </a:bodyPr>
          <a:lstStyle/>
          <a:p>
            <a:pPr>
              <a:lnSpc>
                <a:spcPct val="150000"/>
              </a:lnSpc>
            </a:pPr>
            <a:r>
              <a:rPr lang="zh-CN" altLang="en-US" sz="1600" b="0" dirty="0">
                <a:solidFill>
                  <a:schemeClr val="bg1"/>
                </a:solidFill>
                <a:latin typeface="微软雅黑" panose="020B0503020204020204" pitchFamily="34" charset="-122"/>
                <a:ea typeface="微软雅黑" panose="020B0503020204020204" pitchFamily="34" charset="-122"/>
              </a:rPr>
              <a:t>点击添加文字内容点击添加文字内容点击添加文字内容点击</a:t>
            </a:r>
          </a:p>
        </p:txBody>
      </p:sp>
    </p:spTree>
    <p:extLst>
      <p:ext uri="{BB962C8B-B14F-4D97-AF65-F5344CB8AC3E}">
        <p14:creationId xmlns:p14="http://schemas.microsoft.com/office/powerpoint/2010/main" val="328344918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7"/>
                                        </p:tgtEl>
                                        <p:attrNameLst>
                                          <p:attrName>ppt_y</p:attrName>
                                        </p:attrNameLst>
                                      </p:cBhvr>
                                      <p:tavLst>
                                        <p:tav tm="0">
                                          <p:val>
                                            <p:strVal val="#ppt_y"/>
                                          </p:val>
                                        </p:tav>
                                        <p:tav tm="100000">
                                          <p:val>
                                            <p:strVal val="#ppt_y"/>
                                          </p:val>
                                        </p:tav>
                                      </p:tavLst>
                                    </p:anim>
                                    <p:anim calcmode="lin" valueType="num">
                                      <p:cBhvr>
                                        <p:cTn id="17"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7"/>
                                        </p:tgtEl>
                                      </p:cBhvr>
                                    </p:animEffect>
                                  </p:childTnLst>
                                </p:cTn>
                              </p:par>
                            </p:childTnLst>
                          </p:cTn>
                        </p:par>
                        <p:par>
                          <p:cTn id="20" fill="hold">
                            <p:stCondLst>
                              <p:cond delay="1950"/>
                            </p:stCondLst>
                            <p:childTnLst>
                              <p:par>
                                <p:cTn id="21" presetID="18" presetClass="entr" presetSubtype="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strips(downRigh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4281"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36</a:t>
            </a:r>
          </a:p>
        </p:txBody>
      </p:sp>
      <p:grpSp>
        <p:nvGrpSpPr>
          <p:cNvPr id="42" name="组合 41"/>
          <p:cNvGrpSpPr/>
          <p:nvPr/>
        </p:nvGrpSpPr>
        <p:grpSpPr>
          <a:xfrm>
            <a:off x="1019175" y="1247775"/>
            <a:ext cx="2743200" cy="2743200"/>
            <a:chOff x="1019175" y="1247775"/>
            <a:chExt cx="2743200" cy="2743200"/>
          </a:xfrm>
        </p:grpSpPr>
        <p:sp>
          <p:nvSpPr>
            <p:cNvPr id="43" name="椭圆 5"/>
            <p:cNvSpPr>
              <a:spLocks noChangeArrowheads="1"/>
            </p:cNvSpPr>
            <p:nvPr/>
          </p:nvSpPr>
          <p:spPr bwMode="auto">
            <a:xfrm>
              <a:off x="1019175" y="1247775"/>
              <a:ext cx="2743200" cy="2743200"/>
            </a:xfrm>
            <a:prstGeom prst="ellipse">
              <a:avLst/>
            </a:prstGeom>
            <a:solidFill>
              <a:srgbClr val="1C70A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pic>
          <p:nvPicPr>
            <p:cNvPr id="44" name="图片 6"/>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369538" y="1995686"/>
              <a:ext cx="2013900" cy="134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1" name="矩形 7"/>
          <p:cNvSpPr>
            <a:spLocks noChangeArrowheads="1"/>
          </p:cNvSpPr>
          <p:nvPr/>
        </p:nvSpPr>
        <p:spPr bwMode="auto">
          <a:xfrm>
            <a:off x="4552950" y="2334816"/>
            <a:ext cx="382428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100" dirty="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100" dirty="0">
              <a:solidFill>
                <a:srgbClr val="445469"/>
              </a:solidFill>
              <a:latin typeface="微软雅黑" pitchFamily="34" charset="-122"/>
              <a:ea typeface="微软雅黑" pitchFamily="34" charset="-122"/>
              <a:sym typeface="Arial" pitchFamily="34" charset="0"/>
            </a:endParaRPr>
          </a:p>
        </p:txBody>
      </p:sp>
      <p:sp>
        <p:nvSpPr>
          <p:cNvPr id="53" name="TextBox 13"/>
          <p:cNvSpPr txBox="1">
            <a:spLocks noChangeArrowheads="1"/>
          </p:cNvSpPr>
          <p:nvPr/>
        </p:nvSpPr>
        <p:spPr bwMode="auto">
          <a:xfrm>
            <a:off x="5339680" y="1995686"/>
            <a:ext cx="17526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54" name="矩形 9"/>
          <p:cNvSpPr>
            <a:spLocks noChangeArrowheads="1"/>
          </p:cNvSpPr>
          <p:nvPr/>
        </p:nvSpPr>
        <p:spPr bwMode="auto">
          <a:xfrm>
            <a:off x="4552950" y="3028950"/>
            <a:ext cx="382428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10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100">
              <a:solidFill>
                <a:srgbClr val="445469"/>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301483474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52" presetClass="entr" presetSubtype="0" fill="hold" nodeType="clickEffect">
                                  <p:stCondLst>
                                    <p:cond delay="0"/>
                                  </p:stCondLst>
                                  <p:childTnLst>
                                    <p:set>
                                      <p:cBhvr>
                                        <p:cTn id="46" dur="1" fill="hold">
                                          <p:stCondLst>
                                            <p:cond delay="0"/>
                                          </p:stCondLst>
                                        </p:cTn>
                                        <p:tgtEl>
                                          <p:spTgt spid="42"/>
                                        </p:tgtEl>
                                        <p:attrNameLst>
                                          <p:attrName>style.visibility</p:attrName>
                                        </p:attrNameLst>
                                      </p:cBhvr>
                                      <p:to>
                                        <p:strVal val="visible"/>
                                      </p:to>
                                    </p:set>
                                    <p:animScale>
                                      <p:cBhvr>
                                        <p:cTn id="47"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42"/>
                                        </p:tgtEl>
                                        <p:attrNameLst>
                                          <p:attrName>ppt_x</p:attrName>
                                          <p:attrName>ppt_y</p:attrName>
                                        </p:attrNameLst>
                                      </p:cBhvr>
                                    </p:animMotion>
                                    <p:animEffect transition="in" filter="fade">
                                      <p:cBhvr>
                                        <p:cTn id="49" dur="1000"/>
                                        <p:tgtEl>
                                          <p:spTgt spid="42"/>
                                        </p:tgtEl>
                                      </p:cBhvr>
                                    </p:animEffect>
                                  </p:childTnLst>
                                </p:cTn>
                              </p:par>
                            </p:childTnLst>
                          </p:cTn>
                        </p:par>
                      </p:childTnLst>
                    </p:cTn>
                  </p:par>
                  <p:par>
                    <p:cTn id="50" fill="hold">
                      <p:stCondLst>
                        <p:cond delay="indefinite"/>
                      </p:stCondLst>
                      <p:childTnLst>
                        <p:par>
                          <p:cTn id="51" fill="hold">
                            <p:stCondLst>
                              <p:cond delay="0"/>
                            </p:stCondLst>
                            <p:childTnLst>
                              <p:par>
                                <p:cTn id="52" presetID="56" presetClass="entr" presetSubtype="0" fill="hold" grpId="0" nodeType="clickEffect">
                                  <p:stCondLst>
                                    <p:cond delay="0"/>
                                  </p:stCondLst>
                                  <p:iterate type="lt">
                                    <p:tmPct val="10000"/>
                                  </p:iterate>
                                  <p:childTnLst>
                                    <p:set>
                                      <p:cBhvr>
                                        <p:cTn id="53" dur="1" fill="hold">
                                          <p:stCondLst>
                                            <p:cond delay="0"/>
                                          </p:stCondLst>
                                        </p:cTn>
                                        <p:tgtEl>
                                          <p:spTgt spid="53"/>
                                        </p:tgtEl>
                                        <p:attrNameLst>
                                          <p:attrName>style.visibility</p:attrName>
                                        </p:attrNameLst>
                                      </p:cBhvr>
                                      <p:to>
                                        <p:strVal val="visible"/>
                                      </p:to>
                                    </p:set>
                                    <p:anim by="(-#ppt_w*2)" calcmode="lin" valueType="num">
                                      <p:cBhvr rctx="PPT">
                                        <p:cTn id="54" dur="500" autoRev="1" fill="hold">
                                          <p:stCondLst>
                                            <p:cond delay="0"/>
                                          </p:stCondLst>
                                        </p:cTn>
                                        <p:tgtEl>
                                          <p:spTgt spid="53"/>
                                        </p:tgtEl>
                                        <p:attrNameLst>
                                          <p:attrName>ppt_w</p:attrName>
                                        </p:attrNameLst>
                                      </p:cBhvr>
                                    </p:anim>
                                    <p:anim by="(#ppt_w*0.50)" calcmode="lin" valueType="num">
                                      <p:cBhvr>
                                        <p:cTn id="55" dur="500" decel="50000" autoRev="1" fill="hold">
                                          <p:stCondLst>
                                            <p:cond delay="0"/>
                                          </p:stCondLst>
                                        </p:cTn>
                                        <p:tgtEl>
                                          <p:spTgt spid="53"/>
                                        </p:tgtEl>
                                        <p:attrNameLst>
                                          <p:attrName>ppt_x</p:attrName>
                                        </p:attrNameLst>
                                      </p:cBhvr>
                                    </p:anim>
                                    <p:anim from="(-#ppt_h/2)" to="(#ppt_y)" calcmode="lin" valueType="num">
                                      <p:cBhvr>
                                        <p:cTn id="56" dur="1000" fill="hold">
                                          <p:stCondLst>
                                            <p:cond delay="0"/>
                                          </p:stCondLst>
                                        </p:cTn>
                                        <p:tgtEl>
                                          <p:spTgt spid="53"/>
                                        </p:tgtEl>
                                        <p:attrNameLst>
                                          <p:attrName>ppt_y</p:attrName>
                                        </p:attrNameLst>
                                      </p:cBhvr>
                                    </p:anim>
                                    <p:animRot by="21600000">
                                      <p:cBhvr>
                                        <p:cTn id="57" dur="1000" fill="hold">
                                          <p:stCondLst>
                                            <p:cond delay="0"/>
                                          </p:stCondLst>
                                        </p:cTn>
                                        <p:tgtEl>
                                          <p:spTgt spid="53"/>
                                        </p:tgtEl>
                                        <p:attrNameLst>
                                          <p:attrName>r</p:attrName>
                                        </p:attrNameLst>
                                      </p:cBhvr>
                                    </p:animRot>
                                  </p:childTnLst>
                                </p:cTn>
                              </p:par>
                            </p:childTnLst>
                          </p:cTn>
                        </p:par>
                      </p:childTnLst>
                    </p:cTn>
                  </p:par>
                  <p:par>
                    <p:cTn id="58" fill="hold">
                      <p:stCondLst>
                        <p:cond delay="indefinite"/>
                      </p:stCondLst>
                      <p:childTnLst>
                        <p:par>
                          <p:cTn id="59" fill="hold">
                            <p:stCondLst>
                              <p:cond delay="0"/>
                            </p:stCondLst>
                            <p:childTnLst>
                              <p:par>
                                <p:cTn id="60" presetID="21" presetClass="entr" presetSubtype="1" fill="hold" grpId="0" nodeType="clickEffect">
                                  <p:stCondLst>
                                    <p:cond delay="0"/>
                                  </p:stCondLst>
                                  <p:iterate type="lt">
                                    <p:tmPct val="10000"/>
                                  </p:iterate>
                                  <p:childTnLst>
                                    <p:set>
                                      <p:cBhvr>
                                        <p:cTn id="61" dur="1" fill="hold">
                                          <p:stCondLst>
                                            <p:cond delay="0"/>
                                          </p:stCondLst>
                                        </p:cTn>
                                        <p:tgtEl>
                                          <p:spTgt spid="51"/>
                                        </p:tgtEl>
                                        <p:attrNameLst>
                                          <p:attrName>style.visibility</p:attrName>
                                        </p:attrNameLst>
                                      </p:cBhvr>
                                      <p:to>
                                        <p:strVal val="visible"/>
                                      </p:to>
                                    </p:set>
                                    <p:animEffect transition="in" filter="wheel(1)">
                                      <p:cBhvr>
                                        <p:cTn id="62" dur="500"/>
                                        <p:tgtEl>
                                          <p:spTgt spid="51"/>
                                        </p:tgtEl>
                                      </p:cBhvr>
                                    </p:animEffect>
                                  </p:childTnLst>
                                </p:cTn>
                              </p:par>
                              <p:par>
                                <p:cTn id="63" presetID="21" presetClass="entr" presetSubtype="1" fill="hold" grpId="0" nodeType="withEffect">
                                  <p:stCondLst>
                                    <p:cond delay="0"/>
                                  </p:stCondLst>
                                  <p:iterate type="lt">
                                    <p:tmPct val="10000"/>
                                  </p:iterate>
                                  <p:childTnLst>
                                    <p:set>
                                      <p:cBhvr>
                                        <p:cTn id="64" dur="1" fill="hold">
                                          <p:stCondLst>
                                            <p:cond delay="0"/>
                                          </p:stCondLst>
                                        </p:cTn>
                                        <p:tgtEl>
                                          <p:spTgt spid="54"/>
                                        </p:tgtEl>
                                        <p:attrNameLst>
                                          <p:attrName>style.visibility</p:attrName>
                                        </p:attrNameLst>
                                      </p:cBhvr>
                                      <p:to>
                                        <p:strVal val="visible"/>
                                      </p:to>
                                    </p:set>
                                    <p:animEffect transition="in" filter="wheel(1)">
                                      <p:cBhvr>
                                        <p:cTn id="6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51" grpId="0"/>
      <p:bldP spid="53" grpId="0"/>
      <p:bldP spid="5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5305"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37</a:t>
            </a:r>
          </a:p>
        </p:txBody>
      </p:sp>
      <p:grpSp>
        <p:nvGrpSpPr>
          <p:cNvPr id="51" name="组合 50"/>
          <p:cNvGrpSpPr/>
          <p:nvPr/>
        </p:nvGrpSpPr>
        <p:grpSpPr>
          <a:xfrm>
            <a:off x="3315892" y="1497807"/>
            <a:ext cx="2540793" cy="2540793"/>
            <a:chOff x="3315892" y="1497807"/>
            <a:chExt cx="2540793" cy="2540793"/>
          </a:xfrm>
        </p:grpSpPr>
        <p:sp>
          <p:nvSpPr>
            <p:cNvPr id="53" name="Freeform 3"/>
            <p:cNvSpPr>
              <a:spLocks/>
            </p:cNvSpPr>
            <p:nvPr/>
          </p:nvSpPr>
          <p:spPr bwMode="auto">
            <a:xfrm rot="13978264">
              <a:off x="3325417" y="2421732"/>
              <a:ext cx="1297781" cy="1316831"/>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41A3DF"/>
            </a:solidFill>
            <a:ln>
              <a:noFill/>
            </a:ln>
          </p:spPr>
          <p:txBody>
            <a:bodyPr wrap="none" lIns="68580" tIns="34290" rIns="68580" bIns="34290" anchor="ctr"/>
            <a:lstStyle/>
            <a:p>
              <a:endParaRPr lang="zh-CN" altLang="en-US"/>
            </a:p>
          </p:txBody>
        </p:sp>
        <p:grpSp>
          <p:nvGrpSpPr>
            <p:cNvPr id="54" name="组合 53"/>
            <p:cNvGrpSpPr/>
            <p:nvPr/>
          </p:nvGrpSpPr>
          <p:grpSpPr>
            <a:xfrm>
              <a:off x="3504010" y="1497807"/>
              <a:ext cx="2352675" cy="2540793"/>
              <a:chOff x="3504010" y="1497807"/>
              <a:chExt cx="2352675" cy="2540793"/>
            </a:xfrm>
          </p:grpSpPr>
          <p:sp>
            <p:nvSpPr>
              <p:cNvPr id="55" name="Freeform 3"/>
              <p:cNvSpPr>
                <a:spLocks/>
              </p:cNvSpPr>
              <p:nvPr/>
            </p:nvSpPr>
            <p:spPr bwMode="auto">
              <a:xfrm rot="3202081">
                <a:off x="4549379" y="1804988"/>
                <a:ext cx="1297781" cy="1316831"/>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41A3DF"/>
              </a:solidFill>
              <a:ln>
                <a:noFill/>
              </a:ln>
            </p:spPr>
            <p:txBody>
              <a:bodyPr wrap="none" lIns="68580" tIns="34290" rIns="68580" bIns="34290" anchor="ctr"/>
              <a:lstStyle/>
              <a:p>
                <a:endParaRPr lang="zh-CN" altLang="en-US"/>
              </a:p>
            </p:txBody>
          </p:sp>
          <p:grpSp>
            <p:nvGrpSpPr>
              <p:cNvPr id="56" name="组合 55"/>
              <p:cNvGrpSpPr/>
              <p:nvPr/>
            </p:nvGrpSpPr>
            <p:grpSpPr>
              <a:xfrm>
                <a:off x="3504010" y="1497807"/>
                <a:ext cx="2149078" cy="2540793"/>
                <a:chOff x="3504010" y="1497807"/>
                <a:chExt cx="2149078" cy="2540793"/>
              </a:xfrm>
            </p:grpSpPr>
            <p:sp>
              <p:nvSpPr>
                <p:cNvPr id="57" name="Freeform 3"/>
                <p:cNvSpPr>
                  <a:spLocks/>
                </p:cNvSpPr>
                <p:nvPr/>
              </p:nvSpPr>
              <p:spPr bwMode="auto">
                <a:xfrm rot="19397468">
                  <a:off x="3633788" y="1497807"/>
                  <a:ext cx="1297781" cy="1316831"/>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1C70A4"/>
                </a:solidFill>
                <a:ln>
                  <a:noFill/>
                </a:ln>
              </p:spPr>
              <p:txBody>
                <a:bodyPr wrap="none" lIns="68580" tIns="34290" rIns="68580" bIns="34290" anchor="ctr"/>
                <a:lstStyle/>
                <a:p>
                  <a:endParaRPr lang="zh-CN" altLang="en-US"/>
                </a:p>
              </p:txBody>
            </p:sp>
            <p:sp>
              <p:nvSpPr>
                <p:cNvPr id="58" name="Freeform 3"/>
                <p:cNvSpPr>
                  <a:spLocks/>
                </p:cNvSpPr>
                <p:nvPr/>
              </p:nvSpPr>
              <p:spPr bwMode="auto">
                <a:xfrm rot="8579122">
                  <a:off x="4241007" y="2721769"/>
                  <a:ext cx="1297781" cy="1316831"/>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1C70A4"/>
                </a:solidFill>
                <a:ln w="9525" cmpd="sng">
                  <a:solidFill>
                    <a:srgbClr val="FFFFFF"/>
                  </a:solidFill>
                  <a:round/>
                  <a:headEnd/>
                  <a:tailEnd/>
                </a:ln>
              </p:spPr>
              <p:txBody>
                <a:bodyPr wrap="none" lIns="68580" tIns="34290" rIns="68580" bIns="34290" anchor="ctr"/>
                <a:lstStyle/>
                <a:p>
                  <a:endParaRPr lang="zh-CN" altLang="en-US"/>
                </a:p>
              </p:txBody>
            </p:sp>
            <p:sp>
              <p:nvSpPr>
                <p:cNvPr id="59" name="TextBox 19"/>
                <p:cNvSpPr txBox="1">
                  <a:spLocks noChangeArrowheads="1"/>
                </p:cNvSpPr>
                <p:nvPr/>
              </p:nvSpPr>
              <p:spPr bwMode="auto">
                <a:xfrm>
                  <a:off x="3881438" y="1754981"/>
                  <a:ext cx="820341" cy="700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5" tIns="34282" rIns="68565" bIns="34282">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4100" b="1" dirty="0">
                      <a:solidFill>
                        <a:srgbClr val="FFFFFF"/>
                      </a:solidFill>
                      <a:latin typeface="Arial" pitchFamily="34" charset="0"/>
                      <a:ea typeface="微软雅黑" pitchFamily="34" charset="-122"/>
                      <a:sym typeface="Arial" pitchFamily="34" charset="0"/>
                    </a:rPr>
                    <a:t>S</a:t>
                  </a:r>
                  <a:endParaRPr lang="ru-RU" altLang="en-US" sz="4100" b="1" dirty="0">
                    <a:solidFill>
                      <a:srgbClr val="FFFFFF"/>
                    </a:solidFill>
                    <a:latin typeface="Arial" pitchFamily="34" charset="0"/>
                    <a:ea typeface="微软雅黑" pitchFamily="34" charset="-122"/>
                    <a:sym typeface="Arial" pitchFamily="34" charset="0"/>
                  </a:endParaRPr>
                </a:p>
              </p:txBody>
            </p:sp>
            <p:sp>
              <p:nvSpPr>
                <p:cNvPr id="60" name="TextBox 20"/>
                <p:cNvSpPr txBox="1">
                  <a:spLocks noChangeArrowheads="1"/>
                </p:cNvSpPr>
                <p:nvPr/>
              </p:nvSpPr>
              <p:spPr bwMode="auto">
                <a:xfrm>
                  <a:off x="4831557" y="2137173"/>
                  <a:ext cx="821531" cy="700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5" tIns="34282" rIns="68565" bIns="34282">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id-ID" altLang="en-US" sz="4100" b="1">
                      <a:solidFill>
                        <a:srgbClr val="FFFFFF"/>
                      </a:solidFill>
                      <a:latin typeface="Arial" pitchFamily="34" charset="0"/>
                      <a:ea typeface="微软雅黑" pitchFamily="34" charset="-122"/>
                      <a:sym typeface="Arial" pitchFamily="34" charset="0"/>
                    </a:rPr>
                    <a:t>O</a:t>
                  </a:r>
                  <a:endParaRPr lang="ru-RU" altLang="en-US" sz="4100" b="1">
                    <a:solidFill>
                      <a:srgbClr val="FFFFFF"/>
                    </a:solidFill>
                    <a:latin typeface="Arial" pitchFamily="34" charset="0"/>
                    <a:ea typeface="微软雅黑" pitchFamily="34" charset="-122"/>
                    <a:sym typeface="Arial" pitchFamily="34" charset="0"/>
                  </a:endParaRPr>
                </a:p>
              </p:txBody>
            </p:sp>
            <p:sp>
              <p:nvSpPr>
                <p:cNvPr id="61" name="TextBox 21"/>
                <p:cNvSpPr txBox="1">
                  <a:spLocks noChangeArrowheads="1"/>
                </p:cNvSpPr>
                <p:nvPr/>
              </p:nvSpPr>
              <p:spPr bwMode="auto">
                <a:xfrm>
                  <a:off x="4470798" y="3140869"/>
                  <a:ext cx="820340" cy="700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5" tIns="34282" rIns="68565" bIns="34282">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4100" b="1">
                      <a:solidFill>
                        <a:srgbClr val="FFFFFF"/>
                      </a:solidFill>
                      <a:latin typeface="Arial" pitchFamily="34" charset="0"/>
                      <a:ea typeface="微软雅黑" pitchFamily="34" charset="-122"/>
                      <a:sym typeface="Arial" pitchFamily="34" charset="0"/>
                    </a:rPr>
                    <a:t>T</a:t>
                  </a:r>
                  <a:endParaRPr lang="ru-RU" altLang="en-US" sz="4100" b="1">
                    <a:solidFill>
                      <a:srgbClr val="FFFFFF"/>
                    </a:solidFill>
                    <a:latin typeface="Arial" pitchFamily="34" charset="0"/>
                    <a:ea typeface="微软雅黑" pitchFamily="34" charset="-122"/>
                    <a:sym typeface="Arial" pitchFamily="34" charset="0"/>
                  </a:endParaRPr>
                </a:p>
              </p:txBody>
            </p:sp>
            <p:sp>
              <p:nvSpPr>
                <p:cNvPr id="62" name="TextBox 22"/>
                <p:cNvSpPr txBox="1">
                  <a:spLocks noChangeArrowheads="1"/>
                </p:cNvSpPr>
                <p:nvPr/>
              </p:nvSpPr>
              <p:spPr bwMode="auto">
                <a:xfrm>
                  <a:off x="3504010" y="2725341"/>
                  <a:ext cx="820340" cy="700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5" tIns="34282" rIns="68565" bIns="34282">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4100" b="1">
                      <a:solidFill>
                        <a:srgbClr val="FFFFFF"/>
                      </a:solidFill>
                      <a:latin typeface="Arial" pitchFamily="34" charset="0"/>
                      <a:ea typeface="微软雅黑" pitchFamily="34" charset="-122"/>
                      <a:sym typeface="Arial" pitchFamily="34" charset="0"/>
                    </a:rPr>
                    <a:t>W</a:t>
                  </a:r>
                  <a:endParaRPr lang="ru-RU" altLang="en-US" sz="4100" b="1">
                    <a:solidFill>
                      <a:srgbClr val="FFFFFF"/>
                    </a:solidFill>
                    <a:latin typeface="Arial" pitchFamily="34" charset="0"/>
                    <a:ea typeface="微软雅黑" pitchFamily="34" charset="-122"/>
                    <a:sym typeface="Arial" pitchFamily="34" charset="0"/>
                  </a:endParaRPr>
                </a:p>
              </p:txBody>
            </p:sp>
          </p:grpSp>
        </p:grpSp>
      </p:grpSp>
      <p:pic>
        <p:nvPicPr>
          <p:cNvPr id="63" name="Group 3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7900" y="1618060"/>
            <a:ext cx="352425" cy="1001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64" name="Group 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3206" y="1540669"/>
            <a:ext cx="566738" cy="1001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65" name="Group 4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6285" y="2847976"/>
            <a:ext cx="489347" cy="98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66" name="Group 39"/>
          <p:cNvPicPr>
            <a:picLocks noChangeAspect="1" noChangeArrowheads="1"/>
          </p:cNvPicPr>
          <p:nvPr/>
        </p:nvPicPr>
        <p:blipFill>
          <a:blip r:embed="rId6">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5801916" y="2875360"/>
            <a:ext cx="598884"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nvGrpSpPr>
          <p:cNvPr id="67" name="组合 66"/>
          <p:cNvGrpSpPr/>
          <p:nvPr/>
        </p:nvGrpSpPr>
        <p:grpSpPr>
          <a:xfrm>
            <a:off x="6588919" y="1729978"/>
            <a:ext cx="1522810" cy="517922"/>
            <a:chOff x="6588919" y="1729978"/>
            <a:chExt cx="1522810" cy="517922"/>
          </a:xfrm>
        </p:grpSpPr>
        <p:sp>
          <p:nvSpPr>
            <p:cNvPr id="68" name="TextBox 13"/>
            <p:cNvSpPr txBox="1">
              <a:spLocks noChangeArrowheads="1"/>
            </p:cNvSpPr>
            <p:nvPr/>
          </p:nvSpPr>
          <p:spPr bwMode="auto">
            <a:xfrm>
              <a:off x="6588919" y="1729978"/>
              <a:ext cx="112276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69" name="TextBox 13"/>
            <p:cNvSpPr txBox="1">
              <a:spLocks noChangeArrowheads="1"/>
            </p:cNvSpPr>
            <p:nvPr/>
          </p:nvSpPr>
          <p:spPr bwMode="auto">
            <a:xfrm>
              <a:off x="6588919" y="1971675"/>
              <a:ext cx="152281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90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dirty="0">
                <a:solidFill>
                  <a:srgbClr val="445469"/>
                </a:solidFill>
                <a:latin typeface="Arial" pitchFamily="34" charset="0"/>
                <a:ea typeface="微软雅黑" pitchFamily="34" charset="-122"/>
                <a:sym typeface="Arial" pitchFamily="34" charset="0"/>
              </a:endParaRPr>
            </a:p>
          </p:txBody>
        </p:sp>
      </p:grpSp>
      <p:grpSp>
        <p:nvGrpSpPr>
          <p:cNvPr id="70" name="组合 69"/>
          <p:cNvGrpSpPr/>
          <p:nvPr/>
        </p:nvGrpSpPr>
        <p:grpSpPr>
          <a:xfrm>
            <a:off x="1107282" y="1729978"/>
            <a:ext cx="1522810" cy="517922"/>
            <a:chOff x="1107282" y="1729978"/>
            <a:chExt cx="1522810" cy="517922"/>
          </a:xfrm>
        </p:grpSpPr>
        <p:sp>
          <p:nvSpPr>
            <p:cNvPr id="71" name="TextBox 13"/>
            <p:cNvSpPr txBox="1">
              <a:spLocks noChangeArrowheads="1"/>
            </p:cNvSpPr>
            <p:nvPr/>
          </p:nvSpPr>
          <p:spPr bwMode="auto">
            <a:xfrm>
              <a:off x="1672828" y="1729978"/>
              <a:ext cx="957263"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72" name="TextBox 13"/>
            <p:cNvSpPr txBox="1">
              <a:spLocks noChangeArrowheads="1"/>
            </p:cNvSpPr>
            <p:nvPr/>
          </p:nvSpPr>
          <p:spPr bwMode="auto">
            <a:xfrm>
              <a:off x="1107282" y="1971675"/>
              <a:ext cx="152281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spcBef>
                  <a:spcPct val="20000"/>
                </a:spcBef>
              </a:pPr>
              <a:r>
                <a:rPr lang="zh-CN" altLang="en-US" sz="90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dirty="0">
                <a:solidFill>
                  <a:srgbClr val="445469"/>
                </a:solidFill>
                <a:latin typeface="Arial" pitchFamily="34" charset="0"/>
                <a:ea typeface="微软雅黑" pitchFamily="34" charset="-122"/>
                <a:sym typeface="Arial" pitchFamily="34" charset="0"/>
              </a:endParaRPr>
            </a:p>
          </p:txBody>
        </p:sp>
      </p:grpSp>
      <p:grpSp>
        <p:nvGrpSpPr>
          <p:cNvPr id="73" name="组合 72"/>
          <p:cNvGrpSpPr/>
          <p:nvPr/>
        </p:nvGrpSpPr>
        <p:grpSpPr>
          <a:xfrm>
            <a:off x="6588919" y="3253978"/>
            <a:ext cx="1522810" cy="517922"/>
            <a:chOff x="6588919" y="3253978"/>
            <a:chExt cx="1522810" cy="517922"/>
          </a:xfrm>
        </p:grpSpPr>
        <p:sp>
          <p:nvSpPr>
            <p:cNvPr id="74" name="TextBox 13"/>
            <p:cNvSpPr txBox="1">
              <a:spLocks noChangeArrowheads="1"/>
            </p:cNvSpPr>
            <p:nvPr/>
          </p:nvSpPr>
          <p:spPr bwMode="auto">
            <a:xfrm>
              <a:off x="6588919" y="3253978"/>
              <a:ext cx="112276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75" name="TextBox 13"/>
            <p:cNvSpPr txBox="1">
              <a:spLocks noChangeArrowheads="1"/>
            </p:cNvSpPr>
            <p:nvPr/>
          </p:nvSpPr>
          <p:spPr bwMode="auto">
            <a:xfrm>
              <a:off x="6588919" y="3495675"/>
              <a:ext cx="152281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grpSp>
        <p:nvGrpSpPr>
          <p:cNvPr id="76" name="组合 75"/>
          <p:cNvGrpSpPr/>
          <p:nvPr/>
        </p:nvGrpSpPr>
        <p:grpSpPr>
          <a:xfrm>
            <a:off x="1107282" y="3253978"/>
            <a:ext cx="1522810" cy="517922"/>
            <a:chOff x="1107282" y="3253978"/>
            <a:chExt cx="1522810" cy="517922"/>
          </a:xfrm>
        </p:grpSpPr>
        <p:sp>
          <p:nvSpPr>
            <p:cNvPr id="77" name="TextBox 13"/>
            <p:cNvSpPr txBox="1">
              <a:spLocks noChangeArrowheads="1"/>
            </p:cNvSpPr>
            <p:nvPr/>
          </p:nvSpPr>
          <p:spPr bwMode="auto">
            <a:xfrm>
              <a:off x="1672828" y="3253978"/>
              <a:ext cx="957263"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78" name="TextBox 13"/>
            <p:cNvSpPr txBox="1">
              <a:spLocks noChangeArrowheads="1"/>
            </p:cNvSpPr>
            <p:nvPr/>
          </p:nvSpPr>
          <p:spPr bwMode="auto">
            <a:xfrm>
              <a:off x="1107282" y="3495675"/>
              <a:ext cx="152281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spcBef>
                  <a:spcPct val="20000"/>
                </a:spcBef>
              </a:pPr>
              <a:r>
                <a:rPr lang="zh-CN" altLang="en-US" sz="90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900">
                <a:solidFill>
                  <a:srgbClr val="445469"/>
                </a:solidFill>
                <a:latin typeface="Arial" pitchFamily="34" charset="0"/>
                <a:ea typeface="微软雅黑" pitchFamily="34" charset="-122"/>
                <a:sym typeface="Arial" pitchFamily="34" charset="0"/>
              </a:endParaRPr>
            </a:p>
          </p:txBody>
        </p:sp>
      </p:grpSp>
    </p:spTree>
    <p:extLst>
      <p:ext uri="{BB962C8B-B14F-4D97-AF65-F5344CB8AC3E}">
        <p14:creationId xmlns:p14="http://schemas.microsoft.com/office/powerpoint/2010/main" val="257629599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51"/>
                                        </p:tgtEl>
                                        <p:attrNameLst>
                                          <p:attrName>style.visibility</p:attrName>
                                        </p:attrNameLst>
                                      </p:cBhvr>
                                      <p:to>
                                        <p:strVal val="visible"/>
                                      </p:to>
                                    </p:set>
                                    <p:anim calcmode="lin" valueType="num">
                                      <p:cBhvr>
                                        <p:cTn id="47" dur="1000" fill="hold"/>
                                        <p:tgtEl>
                                          <p:spTgt spid="51"/>
                                        </p:tgtEl>
                                        <p:attrNameLst>
                                          <p:attrName>ppt_w</p:attrName>
                                        </p:attrNameLst>
                                      </p:cBhvr>
                                      <p:tavLst>
                                        <p:tav tm="0">
                                          <p:val>
                                            <p:fltVal val="0"/>
                                          </p:val>
                                        </p:tav>
                                        <p:tav tm="100000">
                                          <p:val>
                                            <p:strVal val="#ppt_w"/>
                                          </p:val>
                                        </p:tav>
                                      </p:tavLst>
                                    </p:anim>
                                    <p:anim calcmode="lin" valueType="num">
                                      <p:cBhvr>
                                        <p:cTn id="48" dur="1000" fill="hold"/>
                                        <p:tgtEl>
                                          <p:spTgt spid="51"/>
                                        </p:tgtEl>
                                        <p:attrNameLst>
                                          <p:attrName>ppt_h</p:attrName>
                                        </p:attrNameLst>
                                      </p:cBhvr>
                                      <p:tavLst>
                                        <p:tav tm="0">
                                          <p:val>
                                            <p:fltVal val="0"/>
                                          </p:val>
                                        </p:tav>
                                        <p:tav tm="100000">
                                          <p:val>
                                            <p:strVal val="#ppt_h"/>
                                          </p:val>
                                        </p:tav>
                                      </p:tavLst>
                                    </p:anim>
                                    <p:anim calcmode="lin" valueType="num">
                                      <p:cBhvr>
                                        <p:cTn id="49" dur="1000" fill="hold"/>
                                        <p:tgtEl>
                                          <p:spTgt spid="51"/>
                                        </p:tgtEl>
                                        <p:attrNameLst>
                                          <p:attrName>style.rotation</p:attrName>
                                        </p:attrNameLst>
                                      </p:cBhvr>
                                      <p:tavLst>
                                        <p:tav tm="0">
                                          <p:val>
                                            <p:fltVal val="90"/>
                                          </p:val>
                                        </p:tav>
                                        <p:tav tm="100000">
                                          <p:val>
                                            <p:fltVal val="0"/>
                                          </p:val>
                                        </p:tav>
                                      </p:tavLst>
                                    </p:anim>
                                    <p:animEffect transition="in" filter="fade">
                                      <p:cBhvr>
                                        <p:cTn id="50" dur="1000"/>
                                        <p:tgtEl>
                                          <p:spTgt spid="51"/>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1000"/>
                                        <p:tgtEl>
                                          <p:spTgt spid="64"/>
                                        </p:tgtEl>
                                      </p:cBhvr>
                                    </p:animEffect>
                                    <p:anim calcmode="lin" valueType="num">
                                      <p:cBhvr>
                                        <p:cTn id="56" dur="1000" fill="hold"/>
                                        <p:tgtEl>
                                          <p:spTgt spid="64"/>
                                        </p:tgtEl>
                                        <p:attrNameLst>
                                          <p:attrName>ppt_x</p:attrName>
                                        </p:attrNameLst>
                                      </p:cBhvr>
                                      <p:tavLst>
                                        <p:tav tm="0">
                                          <p:val>
                                            <p:strVal val="#ppt_x"/>
                                          </p:val>
                                        </p:tav>
                                        <p:tav tm="100000">
                                          <p:val>
                                            <p:strVal val="#ppt_x"/>
                                          </p:val>
                                        </p:tav>
                                      </p:tavLst>
                                    </p:anim>
                                    <p:anim calcmode="lin" valueType="num">
                                      <p:cBhvr>
                                        <p:cTn id="57" dur="1000" fill="hold"/>
                                        <p:tgtEl>
                                          <p:spTgt spid="6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1000"/>
                                        <p:tgtEl>
                                          <p:spTgt spid="65"/>
                                        </p:tgtEl>
                                      </p:cBhvr>
                                    </p:animEffect>
                                    <p:anim calcmode="lin" valueType="num">
                                      <p:cBhvr>
                                        <p:cTn id="61" dur="1000" fill="hold"/>
                                        <p:tgtEl>
                                          <p:spTgt spid="65"/>
                                        </p:tgtEl>
                                        <p:attrNameLst>
                                          <p:attrName>ppt_x</p:attrName>
                                        </p:attrNameLst>
                                      </p:cBhvr>
                                      <p:tavLst>
                                        <p:tav tm="0">
                                          <p:val>
                                            <p:strVal val="#ppt_x"/>
                                          </p:val>
                                        </p:tav>
                                        <p:tav tm="100000">
                                          <p:val>
                                            <p:strVal val="#ppt_x"/>
                                          </p:val>
                                        </p:tav>
                                      </p:tavLst>
                                    </p:anim>
                                    <p:anim calcmode="lin" valueType="num">
                                      <p:cBhvr>
                                        <p:cTn id="62" dur="1000" fill="hold"/>
                                        <p:tgtEl>
                                          <p:spTgt spid="6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fade">
                                      <p:cBhvr>
                                        <p:cTn id="65" dur="1000"/>
                                        <p:tgtEl>
                                          <p:spTgt spid="63"/>
                                        </p:tgtEl>
                                      </p:cBhvr>
                                    </p:animEffect>
                                    <p:anim calcmode="lin" valueType="num">
                                      <p:cBhvr>
                                        <p:cTn id="66" dur="1000" fill="hold"/>
                                        <p:tgtEl>
                                          <p:spTgt spid="63"/>
                                        </p:tgtEl>
                                        <p:attrNameLst>
                                          <p:attrName>ppt_x</p:attrName>
                                        </p:attrNameLst>
                                      </p:cBhvr>
                                      <p:tavLst>
                                        <p:tav tm="0">
                                          <p:val>
                                            <p:strVal val="#ppt_x"/>
                                          </p:val>
                                        </p:tav>
                                        <p:tav tm="100000">
                                          <p:val>
                                            <p:strVal val="#ppt_x"/>
                                          </p:val>
                                        </p:tav>
                                      </p:tavLst>
                                    </p:anim>
                                    <p:anim calcmode="lin" valueType="num">
                                      <p:cBhvr>
                                        <p:cTn id="67" dur="1000" fill="hold"/>
                                        <p:tgtEl>
                                          <p:spTgt spid="63"/>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66"/>
                                        </p:tgtEl>
                                        <p:attrNameLst>
                                          <p:attrName>style.visibility</p:attrName>
                                        </p:attrNameLst>
                                      </p:cBhvr>
                                      <p:to>
                                        <p:strVal val="visible"/>
                                      </p:to>
                                    </p:set>
                                    <p:animEffect transition="in" filter="fade">
                                      <p:cBhvr>
                                        <p:cTn id="70" dur="1000"/>
                                        <p:tgtEl>
                                          <p:spTgt spid="66"/>
                                        </p:tgtEl>
                                      </p:cBhvr>
                                    </p:animEffect>
                                    <p:anim calcmode="lin" valueType="num">
                                      <p:cBhvr>
                                        <p:cTn id="71" dur="1000" fill="hold"/>
                                        <p:tgtEl>
                                          <p:spTgt spid="66"/>
                                        </p:tgtEl>
                                        <p:attrNameLst>
                                          <p:attrName>ppt_x</p:attrName>
                                        </p:attrNameLst>
                                      </p:cBhvr>
                                      <p:tavLst>
                                        <p:tav tm="0">
                                          <p:val>
                                            <p:strVal val="#ppt_x"/>
                                          </p:val>
                                        </p:tav>
                                        <p:tav tm="100000">
                                          <p:val>
                                            <p:strVal val="#ppt_x"/>
                                          </p:val>
                                        </p:tav>
                                      </p:tavLst>
                                    </p:anim>
                                    <p:anim calcmode="lin" valueType="num">
                                      <p:cBhvr>
                                        <p:cTn id="72"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2" presetClass="entr" presetSubtype="2" fill="hold" nodeType="clickEffect">
                                  <p:stCondLst>
                                    <p:cond delay="0"/>
                                  </p:stCondLst>
                                  <p:childTnLst>
                                    <p:set>
                                      <p:cBhvr>
                                        <p:cTn id="76" dur="1" fill="hold">
                                          <p:stCondLst>
                                            <p:cond delay="0"/>
                                          </p:stCondLst>
                                        </p:cTn>
                                        <p:tgtEl>
                                          <p:spTgt spid="70"/>
                                        </p:tgtEl>
                                        <p:attrNameLst>
                                          <p:attrName>style.visibility</p:attrName>
                                        </p:attrNameLst>
                                      </p:cBhvr>
                                      <p:to>
                                        <p:strVal val="visible"/>
                                      </p:to>
                                    </p:set>
                                    <p:animEffect transition="in" filter="wipe(right)">
                                      <p:cBhvr>
                                        <p:cTn id="77" dur="500"/>
                                        <p:tgtEl>
                                          <p:spTgt spid="70"/>
                                        </p:tgtEl>
                                      </p:cBhvr>
                                    </p:animEffect>
                                  </p:childTnLst>
                                </p:cTn>
                              </p:par>
                              <p:par>
                                <p:cTn id="78" presetID="22" presetClass="entr" presetSubtype="2" fill="hold" nodeType="withEffect">
                                  <p:stCondLst>
                                    <p:cond delay="0"/>
                                  </p:stCondLst>
                                  <p:childTnLst>
                                    <p:set>
                                      <p:cBhvr>
                                        <p:cTn id="79" dur="1" fill="hold">
                                          <p:stCondLst>
                                            <p:cond delay="0"/>
                                          </p:stCondLst>
                                        </p:cTn>
                                        <p:tgtEl>
                                          <p:spTgt spid="76"/>
                                        </p:tgtEl>
                                        <p:attrNameLst>
                                          <p:attrName>style.visibility</p:attrName>
                                        </p:attrNameLst>
                                      </p:cBhvr>
                                      <p:to>
                                        <p:strVal val="visible"/>
                                      </p:to>
                                    </p:set>
                                    <p:animEffect transition="in" filter="wipe(right)">
                                      <p:cBhvr>
                                        <p:cTn id="80" dur="500"/>
                                        <p:tgtEl>
                                          <p:spTgt spid="76"/>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8" fill="hold" nodeType="clickEffect">
                                  <p:stCondLst>
                                    <p:cond delay="0"/>
                                  </p:stCondLst>
                                  <p:childTnLst>
                                    <p:set>
                                      <p:cBhvr>
                                        <p:cTn id="84" dur="1" fill="hold">
                                          <p:stCondLst>
                                            <p:cond delay="0"/>
                                          </p:stCondLst>
                                        </p:cTn>
                                        <p:tgtEl>
                                          <p:spTgt spid="67"/>
                                        </p:tgtEl>
                                        <p:attrNameLst>
                                          <p:attrName>style.visibility</p:attrName>
                                        </p:attrNameLst>
                                      </p:cBhvr>
                                      <p:to>
                                        <p:strVal val="visible"/>
                                      </p:to>
                                    </p:set>
                                    <p:animEffect transition="in" filter="wipe(left)">
                                      <p:cBhvr>
                                        <p:cTn id="85" dur="500"/>
                                        <p:tgtEl>
                                          <p:spTgt spid="67"/>
                                        </p:tgtEl>
                                      </p:cBhvr>
                                    </p:animEffect>
                                  </p:childTnLst>
                                </p:cTn>
                              </p:par>
                              <p:par>
                                <p:cTn id="86" presetID="22" presetClass="entr" presetSubtype="8" fill="hold" nodeType="withEffect">
                                  <p:stCondLst>
                                    <p:cond delay="0"/>
                                  </p:stCondLst>
                                  <p:childTnLst>
                                    <p:set>
                                      <p:cBhvr>
                                        <p:cTn id="87" dur="1" fill="hold">
                                          <p:stCondLst>
                                            <p:cond delay="0"/>
                                          </p:stCondLst>
                                        </p:cTn>
                                        <p:tgtEl>
                                          <p:spTgt spid="73"/>
                                        </p:tgtEl>
                                        <p:attrNameLst>
                                          <p:attrName>style.visibility</p:attrName>
                                        </p:attrNameLst>
                                      </p:cBhvr>
                                      <p:to>
                                        <p:strVal val="visible"/>
                                      </p:to>
                                    </p:set>
                                    <p:animEffect transition="in" filter="wipe(left)">
                                      <p:cBhvr>
                                        <p:cTn id="88"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6329"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38</a:t>
            </a:r>
          </a:p>
        </p:txBody>
      </p:sp>
      <p:sp>
        <p:nvSpPr>
          <p:cNvPr id="116" name="矩形 22"/>
          <p:cNvSpPr>
            <a:spLocks noChangeArrowheads="1"/>
          </p:cNvSpPr>
          <p:nvPr/>
        </p:nvSpPr>
        <p:spPr bwMode="auto">
          <a:xfrm>
            <a:off x="164306" y="1006078"/>
            <a:ext cx="8840391" cy="2051447"/>
          </a:xfrm>
          <a:prstGeom prst="rect">
            <a:avLst/>
          </a:prstGeom>
          <a:solidFill>
            <a:srgbClr val="41A3DF"/>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117" name="矩形 23"/>
          <p:cNvSpPr>
            <a:spLocks noChangeArrowheads="1"/>
          </p:cNvSpPr>
          <p:nvPr/>
        </p:nvSpPr>
        <p:spPr bwMode="auto">
          <a:xfrm>
            <a:off x="164306" y="1375173"/>
            <a:ext cx="8840391" cy="440531"/>
          </a:xfrm>
          <a:prstGeom prst="rect">
            <a:avLst/>
          </a:prstGeom>
          <a:solidFill>
            <a:srgbClr val="1C70A4"/>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grpSp>
        <p:nvGrpSpPr>
          <p:cNvPr id="118" name="组合 117"/>
          <p:cNvGrpSpPr/>
          <p:nvPr/>
        </p:nvGrpSpPr>
        <p:grpSpPr>
          <a:xfrm>
            <a:off x="791766" y="1375172"/>
            <a:ext cx="1448990" cy="1413272"/>
            <a:chOff x="791766" y="1375172"/>
            <a:chExt cx="1448990" cy="1413272"/>
          </a:xfrm>
        </p:grpSpPr>
        <p:pic>
          <p:nvPicPr>
            <p:cNvPr id="119" name="图片 2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1766" y="1375172"/>
              <a:ext cx="864394" cy="1413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 name="图片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0372" y="2228850"/>
              <a:ext cx="1170384" cy="559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1" name="组合 26"/>
          <p:cNvGrpSpPr>
            <a:grpSpLocks noChangeAspect="1"/>
          </p:cNvGrpSpPr>
          <p:nvPr/>
        </p:nvGrpSpPr>
        <p:grpSpPr bwMode="auto">
          <a:xfrm>
            <a:off x="1944291" y="1475185"/>
            <a:ext cx="2322909" cy="1419225"/>
            <a:chOff x="0" y="0"/>
            <a:chExt cx="3096852" cy="1892521"/>
          </a:xfrm>
        </p:grpSpPr>
        <p:pic>
          <p:nvPicPr>
            <p:cNvPr id="122" name="图片 2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3096852" cy="1892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 name="图片 28"/>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554614" y="203336"/>
              <a:ext cx="2046875" cy="1364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4" name="文本框 29"/>
          <p:cNvSpPr txBox="1">
            <a:spLocks noChangeArrowheads="1"/>
          </p:cNvSpPr>
          <p:nvPr/>
        </p:nvSpPr>
        <p:spPr bwMode="auto">
          <a:xfrm>
            <a:off x="4680347" y="1445419"/>
            <a:ext cx="1889522"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500" b="1" dirty="0">
                <a:solidFill>
                  <a:srgbClr val="FFFFFF"/>
                </a:solidFill>
                <a:latin typeface="微软雅黑" pitchFamily="34" charset="-122"/>
                <a:ea typeface="微软雅黑" pitchFamily="34" charset="-122"/>
              </a:rPr>
              <a:t>单击此处添加标题</a:t>
            </a:r>
          </a:p>
        </p:txBody>
      </p:sp>
      <p:sp>
        <p:nvSpPr>
          <p:cNvPr id="125" name="矩形 30"/>
          <p:cNvSpPr>
            <a:spLocks noChangeArrowheads="1"/>
          </p:cNvSpPr>
          <p:nvPr/>
        </p:nvSpPr>
        <p:spPr bwMode="auto">
          <a:xfrm>
            <a:off x="4687738" y="1864519"/>
            <a:ext cx="2620566" cy="103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900" dirty="0">
                <a:solidFill>
                  <a:srgbClr val="FFFFFF"/>
                </a:solidFill>
                <a:latin typeface="微软雅黑" pitchFamily="34" charset="-122"/>
                <a:ea typeface="微软雅黑" pitchFamily="34" charset="-122"/>
              </a:rPr>
              <a:t>我们熊猫致力于专业</a:t>
            </a:r>
            <a:r>
              <a:rPr lang="en-US" altLang="zh-CN" sz="900" dirty="0">
                <a:solidFill>
                  <a:srgbClr val="FFFFFF"/>
                </a:solidFill>
                <a:latin typeface="微软雅黑" pitchFamily="34" charset="-122"/>
                <a:ea typeface="微软雅黑" pitchFamily="34" charset="-122"/>
              </a:rPr>
              <a:t>PPT</a:t>
            </a:r>
            <a:r>
              <a:rPr lang="zh-CN" altLang="en-US" sz="900" dirty="0">
                <a:solidFill>
                  <a:srgbClr val="FFFFFF"/>
                </a:solidFill>
                <a:latin typeface="微软雅黑" pitchFamily="34" charset="-122"/>
                <a:ea typeface="微软雅黑" pitchFamily="34" charset="-122"/>
              </a:rPr>
              <a:t>模板的发布，课件及汇报</a:t>
            </a:r>
            <a:r>
              <a:rPr lang="en-US" altLang="zh-CN" sz="900" dirty="0">
                <a:solidFill>
                  <a:srgbClr val="FFFFFF"/>
                </a:solidFill>
                <a:latin typeface="微软雅黑" pitchFamily="34" charset="-122"/>
                <a:ea typeface="微软雅黑" pitchFamily="34" charset="-122"/>
              </a:rPr>
              <a:t>PPT</a:t>
            </a:r>
            <a:r>
              <a:rPr lang="zh-CN" altLang="en-US" sz="900" dirty="0">
                <a:solidFill>
                  <a:srgbClr val="FFFFFF"/>
                </a:solidFill>
                <a:latin typeface="微软雅黑" pitchFamily="34" charset="-122"/>
                <a:ea typeface="微软雅黑" pitchFamily="34" charset="-122"/>
              </a:rPr>
              <a:t>的美化，并为您提供专业的</a:t>
            </a:r>
            <a:r>
              <a:rPr lang="en-US" altLang="zh-CN" sz="900" dirty="0">
                <a:solidFill>
                  <a:srgbClr val="FFFFFF"/>
                </a:solidFill>
                <a:latin typeface="微软雅黑" pitchFamily="34" charset="-122"/>
                <a:ea typeface="微软雅黑" pitchFamily="34" charset="-122"/>
              </a:rPr>
              <a:t>PPT</a:t>
            </a:r>
            <a:r>
              <a:rPr lang="zh-CN" altLang="en-US" sz="900" dirty="0">
                <a:solidFill>
                  <a:srgbClr val="FFFFFF"/>
                </a:solidFill>
                <a:latin typeface="微软雅黑" pitchFamily="34" charset="-122"/>
                <a:ea typeface="微软雅黑" pitchFamily="34" charset="-122"/>
              </a:rPr>
              <a:t>个性定制服务。我们秉承“给您演示的光和热”的理念，为您分担职场压力</a:t>
            </a:r>
            <a:r>
              <a:rPr lang="en-US" altLang="zh-CN" sz="900" dirty="0">
                <a:solidFill>
                  <a:srgbClr val="FFFFFF"/>
                </a:solidFill>
                <a:latin typeface="微软雅黑" pitchFamily="34" charset="-122"/>
                <a:ea typeface="微软雅黑" pitchFamily="34" charset="-122"/>
              </a:rPr>
              <a:t>,</a:t>
            </a:r>
            <a:r>
              <a:rPr lang="zh-CN" altLang="en-US" sz="900" dirty="0">
                <a:solidFill>
                  <a:srgbClr val="FFFFFF"/>
                </a:solidFill>
                <a:latin typeface="微软雅黑" pitchFamily="34" charset="-122"/>
                <a:ea typeface="微软雅黑" pitchFamily="34" charset="-122"/>
              </a:rPr>
              <a:t>让您的每一次亮相都信心澎湃。专业的团队，完善的售后，热情的服务，科学严谨的逻辑，一丝不苟的工作态度，定能使您的发展如虎添翼！</a:t>
            </a:r>
            <a:endParaRPr lang="en-US" altLang="zh-CN" sz="900" dirty="0">
              <a:solidFill>
                <a:srgbClr val="FFFFFF"/>
              </a:solidFill>
              <a:latin typeface="微软雅黑" pitchFamily="34" charset="-122"/>
              <a:ea typeface="微软雅黑" pitchFamily="34" charset="-122"/>
            </a:endParaRPr>
          </a:p>
        </p:txBody>
      </p:sp>
      <p:grpSp>
        <p:nvGrpSpPr>
          <p:cNvPr id="126" name="组合 31"/>
          <p:cNvGrpSpPr>
            <a:grpSpLocks/>
          </p:cNvGrpSpPr>
          <p:nvPr/>
        </p:nvGrpSpPr>
        <p:grpSpPr bwMode="auto">
          <a:xfrm>
            <a:off x="875110" y="3470673"/>
            <a:ext cx="2230040" cy="1138848"/>
            <a:chOff x="0" y="0"/>
            <a:chExt cx="2973745" cy="1518764"/>
          </a:xfrm>
        </p:grpSpPr>
        <p:sp>
          <p:nvSpPr>
            <p:cNvPr id="127" name="矩形 32"/>
            <p:cNvSpPr>
              <a:spLocks noChangeArrowheads="1"/>
            </p:cNvSpPr>
            <p:nvPr/>
          </p:nvSpPr>
          <p:spPr bwMode="auto">
            <a:xfrm>
              <a:off x="0" y="472117"/>
              <a:ext cx="2973745" cy="1046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900" dirty="0">
                  <a:solidFill>
                    <a:srgbClr val="262626"/>
                  </a:solidFill>
                  <a:latin typeface="微软雅黑" pitchFamily="34" charset="-122"/>
                  <a:ea typeface="微软雅黑" pitchFamily="34" charset="-122"/>
                </a:rPr>
                <a:t>我们熊猫致力于专业</a:t>
              </a:r>
              <a:r>
                <a:rPr lang="en-US" altLang="zh-CN" sz="900" dirty="0">
                  <a:solidFill>
                    <a:srgbClr val="262626"/>
                  </a:solidFill>
                  <a:latin typeface="微软雅黑" pitchFamily="34" charset="-122"/>
                  <a:ea typeface="微软雅黑" pitchFamily="34" charset="-122"/>
                </a:rPr>
                <a:t>PPT</a:t>
              </a:r>
              <a:r>
                <a:rPr lang="zh-CN" altLang="en-US" sz="900" dirty="0">
                  <a:solidFill>
                    <a:srgbClr val="262626"/>
                  </a:solidFill>
                  <a:latin typeface="微软雅黑" pitchFamily="34" charset="-122"/>
                  <a:ea typeface="微软雅黑" pitchFamily="34" charset="-122"/>
                </a:rPr>
                <a:t>模板的发布，课件及汇报</a:t>
              </a:r>
              <a:r>
                <a:rPr lang="en-US" altLang="zh-CN" sz="900" dirty="0">
                  <a:solidFill>
                    <a:srgbClr val="262626"/>
                  </a:solidFill>
                  <a:latin typeface="微软雅黑" pitchFamily="34" charset="-122"/>
                  <a:ea typeface="微软雅黑" pitchFamily="34" charset="-122"/>
                </a:rPr>
                <a:t>PPT</a:t>
              </a:r>
              <a:r>
                <a:rPr lang="zh-CN" altLang="en-US" sz="900" dirty="0">
                  <a:solidFill>
                    <a:srgbClr val="262626"/>
                  </a:solidFill>
                  <a:latin typeface="微软雅黑" pitchFamily="34" charset="-122"/>
                  <a:ea typeface="微软雅黑" pitchFamily="34" charset="-122"/>
                </a:rPr>
                <a:t>的美化，并为您提供专业的</a:t>
              </a:r>
              <a:r>
                <a:rPr lang="en-US" altLang="zh-CN" sz="900" dirty="0">
                  <a:solidFill>
                    <a:srgbClr val="262626"/>
                  </a:solidFill>
                  <a:latin typeface="微软雅黑" pitchFamily="34" charset="-122"/>
                  <a:ea typeface="微软雅黑" pitchFamily="34" charset="-122"/>
                </a:rPr>
                <a:t>PPT</a:t>
              </a:r>
              <a:r>
                <a:rPr lang="zh-CN" altLang="en-US" sz="900" dirty="0">
                  <a:solidFill>
                    <a:srgbClr val="262626"/>
                  </a:solidFill>
                  <a:latin typeface="微软雅黑" pitchFamily="34" charset="-122"/>
                  <a:ea typeface="微软雅黑" pitchFamily="34" charset="-122"/>
                </a:rPr>
                <a:t>个性定制服务。我们秉承“给您演示的光和热”的理念，为您分担职场压力</a:t>
              </a:r>
              <a:r>
                <a:rPr lang="en-US" altLang="zh-CN" sz="900" dirty="0">
                  <a:solidFill>
                    <a:srgbClr val="262626"/>
                  </a:solidFill>
                  <a:latin typeface="微软雅黑" pitchFamily="34" charset="-122"/>
                  <a:ea typeface="微软雅黑" pitchFamily="34" charset="-122"/>
                </a:rPr>
                <a:t>,</a:t>
              </a:r>
              <a:r>
                <a:rPr lang="zh-CN" altLang="en-US" sz="900" dirty="0">
                  <a:solidFill>
                    <a:srgbClr val="262626"/>
                  </a:solidFill>
                  <a:latin typeface="微软雅黑" pitchFamily="34" charset="-122"/>
                  <a:ea typeface="微软雅黑" pitchFamily="34" charset="-122"/>
                </a:rPr>
                <a:t>让您的每一次亮相都信心澎湃。</a:t>
              </a:r>
              <a:endParaRPr lang="en-US" altLang="zh-CN" sz="900" dirty="0">
                <a:solidFill>
                  <a:srgbClr val="262626"/>
                </a:solidFill>
                <a:latin typeface="微软雅黑" pitchFamily="34" charset="-122"/>
                <a:ea typeface="微软雅黑" pitchFamily="34" charset="-122"/>
              </a:endParaRPr>
            </a:p>
          </p:txBody>
        </p:sp>
        <p:sp>
          <p:nvSpPr>
            <p:cNvPr id="128" name="文本框 33"/>
            <p:cNvSpPr txBox="1">
              <a:spLocks noChangeArrowheads="1"/>
            </p:cNvSpPr>
            <p:nvPr/>
          </p:nvSpPr>
          <p:spPr bwMode="auto">
            <a:xfrm>
              <a:off x="779749" y="0"/>
              <a:ext cx="1289234" cy="430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500" b="1" dirty="0">
                  <a:solidFill>
                    <a:srgbClr val="1C70A4"/>
                  </a:solidFill>
                  <a:latin typeface="微软雅黑" pitchFamily="34" charset="-122"/>
                  <a:ea typeface="微软雅黑" pitchFamily="34" charset="-122"/>
                </a:rPr>
                <a:t>添加标题</a:t>
              </a:r>
            </a:p>
          </p:txBody>
        </p:sp>
      </p:grpSp>
      <p:grpSp>
        <p:nvGrpSpPr>
          <p:cNvPr id="129" name="组合 34"/>
          <p:cNvGrpSpPr>
            <a:grpSpLocks/>
          </p:cNvGrpSpPr>
          <p:nvPr/>
        </p:nvGrpSpPr>
        <p:grpSpPr bwMode="auto">
          <a:xfrm>
            <a:off x="3467100" y="3475435"/>
            <a:ext cx="2230041" cy="1138848"/>
            <a:chOff x="0" y="0"/>
            <a:chExt cx="2973745" cy="1518764"/>
          </a:xfrm>
        </p:grpSpPr>
        <p:sp>
          <p:nvSpPr>
            <p:cNvPr id="130" name="矩形 35"/>
            <p:cNvSpPr>
              <a:spLocks noChangeArrowheads="1"/>
            </p:cNvSpPr>
            <p:nvPr/>
          </p:nvSpPr>
          <p:spPr bwMode="auto">
            <a:xfrm>
              <a:off x="0" y="472117"/>
              <a:ext cx="2973745" cy="1046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900">
                  <a:solidFill>
                    <a:srgbClr val="262626"/>
                  </a:solidFill>
                  <a:latin typeface="微软雅黑" pitchFamily="34" charset="-122"/>
                  <a:ea typeface="微软雅黑" pitchFamily="34" charset="-122"/>
                </a:rPr>
                <a:t>我们熊猫致力于专业</a:t>
              </a:r>
              <a:r>
                <a:rPr lang="en-US" altLang="zh-CN" sz="900">
                  <a:solidFill>
                    <a:srgbClr val="262626"/>
                  </a:solidFill>
                  <a:latin typeface="微软雅黑" pitchFamily="34" charset="-122"/>
                  <a:ea typeface="微软雅黑" pitchFamily="34" charset="-122"/>
                </a:rPr>
                <a:t>PPT</a:t>
              </a:r>
              <a:r>
                <a:rPr lang="zh-CN" altLang="en-US" sz="900">
                  <a:solidFill>
                    <a:srgbClr val="262626"/>
                  </a:solidFill>
                  <a:latin typeface="微软雅黑" pitchFamily="34" charset="-122"/>
                  <a:ea typeface="微软雅黑" pitchFamily="34" charset="-122"/>
                </a:rPr>
                <a:t>模板的发布，课件及汇报</a:t>
              </a:r>
              <a:r>
                <a:rPr lang="en-US" altLang="zh-CN" sz="900">
                  <a:solidFill>
                    <a:srgbClr val="262626"/>
                  </a:solidFill>
                  <a:latin typeface="微软雅黑" pitchFamily="34" charset="-122"/>
                  <a:ea typeface="微软雅黑" pitchFamily="34" charset="-122"/>
                </a:rPr>
                <a:t>PPT</a:t>
              </a:r>
              <a:r>
                <a:rPr lang="zh-CN" altLang="en-US" sz="900">
                  <a:solidFill>
                    <a:srgbClr val="262626"/>
                  </a:solidFill>
                  <a:latin typeface="微软雅黑" pitchFamily="34" charset="-122"/>
                  <a:ea typeface="微软雅黑" pitchFamily="34" charset="-122"/>
                </a:rPr>
                <a:t>的美化，并为您提供专业的</a:t>
              </a:r>
              <a:r>
                <a:rPr lang="en-US" altLang="zh-CN" sz="900">
                  <a:solidFill>
                    <a:srgbClr val="262626"/>
                  </a:solidFill>
                  <a:latin typeface="微软雅黑" pitchFamily="34" charset="-122"/>
                  <a:ea typeface="微软雅黑" pitchFamily="34" charset="-122"/>
                </a:rPr>
                <a:t>PPT</a:t>
              </a:r>
              <a:r>
                <a:rPr lang="zh-CN" altLang="en-US" sz="900">
                  <a:solidFill>
                    <a:srgbClr val="262626"/>
                  </a:solidFill>
                  <a:latin typeface="微软雅黑" pitchFamily="34" charset="-122"/>
                  <a:ea typeface="微软雅黑" pitchFamily="34" charset="-122"/>
                </a:rPr>
                <a:t>个性定制服务。我们秉承“给您演示的光和热”的理念，为您分担职场压力</a:t>
              </a:r>
              <a:r>
                <a:rPr lang="en-US" altLang="zh-CN" sz="900">
                  <a:solidFill>
                    <a:srgbClr val="262626"/>
                  </a:solidFill>
                  <a:latin typeface="微软雅黑" pitchFamily="34" charset="-122"/>
                  <a:ea typeface="微软雅黑" pitchFamily="34" charset="-122"/>
                </a:rPr>
                <a:t>,</a:t>
              </a:r>
              <a:r>
                <a:rPr lang="zh-CN" altLang="en-US" sz="900">
                  <a:solidFill>
                    <a:srgbClr val="262626"/>
                  </a:solidFill>
                  <a:latin typeface="微软雅黑" pitchFamily="34" charset="-122"/>
                  <a:ea typeface="微软雅黑" pitchFamily="34" charset="-122"/>
                </a:rPr>
                <a:t>让您的每一次亮相都信心澎湃。</a:t>
              </a:r>
              <a:endParaRPr lang="en-US" altLang="zh-CN" sz="900">
                <a:solidFill>
                  <a:srgbClr val="262626"/>
                </a:solidFill>
                <a:latin typeface="微软雅黑" pitchFamily="34" charset="-122"/>
                <a:ea typeface="微软雅黑" pitchFamily="34" charset="-122"/>
              </a:endParaRPr>
            </a:p>
          </p:txBody>
        </p:sp>
        <p:sp>
          <p:nvSpPr>
            <p:cNvPr id="131" name="文本框 36"/>
            <p:cNvSpPr txBox="1">
              <a:spLocks noChangeArrowheads="1"/>
            </p:cNvSpPr>
            <p:nvPr/>
          </p:nvSpPr>
          <p:spPr bwMode="auto">
            <a:xfrm>
              <a:off x="779748" y="0"/>
              <a:ext cx="1289233" cy="430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500" b="1" dirty="0">
                  <a:solidFill>
                    <a:srgbClr val="1C70A4"/>
                  </a:solidFill>
                  <a:latin typeface="微软雅黑" pitchFamily="34" charset="-122"/>
                  <a:ea typeface="微软雅黑" pitchFamily="34" charset="-122"/>
                </a:rPr>
                <a:t>添加标题</a:t>
              </a:r>
            </a:p>
          </p:txBody>
        </p:sp>
      </p:grpSp>
      <p:grpSp>
        <p:nvGrpSpPr>
          <p:cNvPr id="132" name="组合 37"/>
          <p:cNvGrpSpPr>
            <a:grpSpLocks/>
          </p:cNvGrpSpPr>
          <p:nvPr/>
        </p:nvGrpSpPr>
        <p:grpSpPr bwMode="auto">
          <a:xfrm>
            <a:off x="6137673" y="3470673"/>
            <a:ext cx="2231231" cy="1138848"/>
            <a:chOff x="0" y="0"/>
            <a:chExt cx="2973745" cy="1518764"/>
          </a:xfrm>
        </p:grpSpPr>
        <p:sp>
          <p:nvSpPr>
            <p:cNvPr id="133" name="矩形 38"/>
            <p:cNvSpPr>
              <a:spLocks noChangeArrowheads="1"/>
            </p:cNvSpPr>
            <p:nvPr/>
          </p:nvSpPr>
          <p:spPr bwMode="auto">
            <a:xfrm>
              <a:off x="0" y="472117"/>
              <a:ext cx="2973745" cy="1046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900">
                  <a:solidFill>
                    <a:srgbClr val="262626"/>
                  </a:solidFill>
                  <a:latin typeface="微软雅黑" pitchFamily="34" charset="-122"/>
                  <a:ea typeface="微软雅黑" pitchFamily="34" charset="-122"/>
                </a:rPr>
                <a:t>我们熊猫致力于专业</a:t>
              </a:r>
              <a:r>
                <a:rPr lang="en-US" altLang="zh-CN" sz="900">
                  <a:solidFill>
                    <a:srgbClr val="262626"/>
                  </a:solidFill>
                  <a:latin typeface="微软雅黑" pitchFamily="34" charset="-122"/>
                  <a:ea typeface="微软雅黑" pitchFamily="34" charset="-122"/>
                </a:rPr>
                <a:t>PPT</a:t>
              </a:r>
              <a:r>
                <a:rPr lang="zh-CN" altLang="en-US" sz="900">
                  <a:solidFill>
                    <a:srgbClr val="262626"/>
                  </a:solidFill>
                  <a:latin typeface="微软雅黑" pitchFamily="34" charset="-122"/>
                  <a:ea typeface="微软雅黑" pitchFamily="34" charset="-122"/>
                </a:rPr>
                <a:t>模板的发布，课件及汇报</a:t>
              </a:r>
              <a:r>
                <a:rPr lang="en-US" altLang="zh-CN" sz="900">
                  <a:solidFill>
                    <a:srgbClr val="262626"/>
                  </a:solidFill>
                  <a:latin typeface="微软雅黑" pitchFamily="34" charset="-122"/>
                  <a:ea typeface="微软雅黑" pitchFamily="34" charset="-122"/>
                </a:rPr>
                <a:t>PPT</a:t>
              </a:r>
              <a:r>
                <a:rPr lang="zh-CN" altLang="en-US" sz="900">
                  <a:solidFill>
                    <a:srgbClr val="262626"/>
                  </a:solidFill>
                  <a:latin typeface="微软雅黑" pitchFamily="34" charset="-122"/>
                  <a:ea typeface="微软雅黑" pitchFamily="34" charset="-122"/>
                </a:rPr>
                <a:t>的美化，并为您提供专业的</a:t>
              </a:r>
              <a:r>
                <a:rPr lang="en-US" altLang="zh-CN" sz="900">
                  <a:solidFill>
                    <a:srgbClr val="262626"/>
                  </a:solidFill>
                  <a:latin typeface="微软雅黑" pitchFamily="34" charset="-122"/>
                  <a:ea typeface="微软雅黑" pitchFamily="34" charset="-122"/>
                </a:rPr>
                <a:t>PPT</a:t>
              </a:r>
              <a:r>
                <a:rPr lang="zh-CN" altLang="en-US" sz="900">
                  <a:solidFill>
                    <a:srgbClr val="262626"/>
                  </a:solidFill>
                  <a:latin typeface="微软雅黑" pitchFamily="34" charset="-122"/>
                  <a:ea typeface="微软雅黑" pitchFamily="34" charset="-122"/>
                </a:rPr>
                <a:t>个性定制服务。我们秉承“给您演示的光和热”的理念，为您分担职场压力</a:t>
              </a:r>
              <a:r>
                <a:rPr lang="en-US" altLang="zh-CN" sz="900">
                  <a:solidFill>
                    <a:srgbClr val="262626"/>
                  </a:solidFill>
                  <a:latin typeface="微软雅黑" pitchFamily="34" charset="-122"/>
                  <a:ea typeface="微软雅黑" pitchFamily="34" charset="-122"/>
                </a:rPr>
                <a:t>,</a:t>
              </a:r>
              <a:r>
                <a:rPr lang="zh-CN" altLang="en-US" sz="900">
                  <a:solidFill>
                    <a:srgbClr val="262626"/>
                  </a:solidFill>
                  <a:latin typeface="微软雅黑" pitchFamily="34" charset="-122"/>
                  <a:ea typeface="微软雅黑" pitchFamily="34" charset="-122"/>
                </a:rPr>
                <a:t>让您的每一次亮相都信心澎湃。</a:t>
              </a:r>
              <a:endParaRPr lang="en-US" altLang="zh-CN" sz="900">
                <a:solidFill>
                  <a:srgbClr val="262626"/>
                </a:solidFill>
                <a:latin typeface="微软雅黑" pitchFamily="34" charset="-122"/>
                <a:ea typeface="微软雅黑" pitchFamily="34" charset="-122"/>
              </a:endParaRPr>
            </a:p>
          </p:txBody>
        </p:sp>
        <p:sp>
          <p:nvSpPr>
            <p:cNvPr id="134" name="文本框 39"/>
            <p:cNvSpPr txBox="1">
              <a:spLocks noChangeArrowheads="1"/>
            </p:cNvSpPr>
            <p:nvPr/>
          </p:nvSpPr>
          <p:spPr bwMode="auto">
            <a:xfrm>
              <a:off x="779748" y="0"/>
              <a:ext cx="1289234" cy="430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500" b="1" dirty="0">
                  <a:solidFill>
                    <a:srgbClr val="1C70A4"/>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159736911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6"/>
                                        </p:tgtEl>
                                        <p:attrNameLst>
                                          <p:attrName>style.visibility</p:attrName>
                                        </p:attrNameLst>
                                      </p:cBhvr>
                                      <p:to>
                                        <p:strVal val="visible"/>
                                      </p:to>
                                    </p:set>
                                    <p:animEffect transition="in" filter="wipe(left)">
                                      <p:cBhvr>
                                        <p:cTn id="47" dur="500"/>
                                        <p:tgtEl>
                                          <p:spTgt spid="116"/>
                                        </p:tgtEl>
                                      </p:cBhvr>
                                    </p:animEffect>
                                  </p:childTnLst>
                                </p:cTn>
                              </p:par>
                            </p:childTnLst>
                          </p:cTn>
                        </p:par>
                      </p:childTnLst>
                    </p:cTn>
                  </p:par>
                  <p:par>
                    <p:cTn id="48" fill="hold">
                      <p:stCondLst>
                        <p:cond delay="indefinite"/>
                      </p:stCondLst>
                      <p:childTnLst>
                        <p:par>
                          <p:cTn id="49" fill="hold">
                            <p:stCondLst>
                              <p:cond delay="0"/>
                            </p:stCondLst>
                            <p:childTnLst>
                              <p:par>
                                <p:cTn id="50" presetID="18" presetClass="entr" presetSubtype="12" fill="hold" grpId="0" nodeType="clickEffect">
                                  <p:stCondLst>
                                    <p:cond delay="0"/>
                                  </p:stCondLst>
                                  <p:childTnLst>
                                    <p:set>
                                      <p:cBhvr>
                                        <p:cTn id="51" dur="1" fill="hold">
                                          <p:stCondLst>
                                            <p:cond delay="0"/>
                                          </p:stCondLst>
                                        </p:cTn>
                                        <p:tgtEl>
                                          <p:spTgt spid="117"/>
                                        </p:tgtEl>
                                        <p:attrNameLst>
                                          <p:attrName>style.visibility</p:attrName>
                                        </p:attrNameLst>
                                      </p:cBhvr>
                                      <p:to>
                                        <p:strVal val="visible"/>
                                      </p:to>
                                    </p:set>
                                    <p:animEffect transition="in" filter="strips(downLeft)">
                                      <p:cBhvr>
                                        <p:cTn id="52" dur="500"/>
                                        <p:tgtEl>
                                          <p:spTgt spid="117"/>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nodeType="clickEffect">
                                  <p:stCondLst>
                                    <p:cond delay="0"/>
                                  </p:stCondLst>
                                  <p:childTnLst>
                                    <p:set>
                                      <p:cBhvr>
                                        <p:cTn id="56" dur="1" fill="hold">
                                          <p:stCondLst>
                                            <p:cond delay="0"/>
                                          </p:stCondLst>
                                        </p:cTn>
                                        <p:tgtEl>
                                          <p:spTgt spid="118"/>
                                        </p:tgtEl>
                                        <p:attrNameLst>
                                          <p:attrName>style.visibility</p:attrName>
                                        </p:attrNameLst>
                                      </p:cBhvr>
                                      <p:to>
                                        <p:strVal val="visible"/>
                                      </p:to>
                                    </p:set>
                                    <p:anim calcmode="lin" valueType="num">
                                      <p:cBhvr>
                                        <p:cTn id="57" dur="500" fill="hold"/>
                                        <p:tgtEl>
                                          <p:spTgt spid="118"/>
                                        </p:tgtEl>
                                        <p:attrNameLst>
                                          <p:attrName>ppt_w</p:attrName>
                                        </p:attrNameLst>
                                      </p:cBhvr>
                                      <p:tavLst>
                                        <p:tav tm="0">
                                          <p:val>
                                            <p:fltVal val="0"/>
                                          </p:val>
                                        </p:tav>
                                        <p:tav tm="100000">
                                          <p:val>
                                            <p:strVal val="#ppt_w"/>
                                          </p:val>
                                        </p:tav>
                                      </p:tavLst>
                                    </p:anim>
                                    <p:anim calcmode="lin" valueType="num">
                                      <p:cBhvr>
                                        <p:cTn id="58" dur="500" fill="hold"/>
                                        <p:tgtEl>
                                          <p:spTgt spid="118"/>
                                        </p:tgtEl>
                                        <p:attrNameLst>
                                          <p:attrName>ppt_h</p:attrName>
                                        </p:attrNameLst>
                                      </p:cBhvr>
                                      <p:tavLst>
                                        <p:tav tm="0">
                                          <p:val>
                                            <p:fltVal val="0"/>
                                          </p:val>
                                        </p:tav>
                                        <p:tav tm="100000">
                                          <p:val>
                                            <p:strVal val="#ppt_h"/>
                                          </p:val>
                                        </p:tav>
                                      </p:tavLst>
                                    </p:anim>
                                    <p:animEffect transition="in" filter="fade">
                                      <p:cBhvr>
                                        <p:cTn id="59" dur="500"/>
                                        <p:tgtEl>
                                          <p:spTgt spid="118"/>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21"/>
                                        </p:tgtEl>
                                        <p:attrNameLst>
                                          <p:attrName>style.visibility</p:attrName>
                                        </p:attrNameLst>
                                      </p:cBhvr>
                                      <p:to>
                                        <p:strVal val="visible"/>
                                      </p:to>
                                    </p:set>
                                    <p:animEffect transition="in" filter="fade">
                                      <p:cBhvr>
                                        <p:cTn id="64" dur="1000"/>
                                        <p:tgtEl>
                                          <p:spTgt spid="121"/>
                                        </p:tgtEl>
                                      </p:cBhvr>
                                    </p:animEffect>
                                    <p:anim calcmode="lin" valueType="num">
                                      <p:cBhvr>
                                        <p:cTn id="65" dur="1000" fill="hold"/>
                                        <p:tgtEl>
                                          <p:spTgt spid="121"/>
                                        </p:tgtEl>
                                        <p:attrNameLst>
                                          <p:attrName>ppt_x</p:attrName>
                                        </p:attrNameLst>
                                      </p:cBhvr>
                                      <p:tavLst>
                                        <p:tav tm="0">
                                          <p:val>
                                            <p:strVal val="#ppt_x"/>
                                          </p:val>
                                        </p:tav>
                                        <p:tav tm="100000">
                                          <p:val>
                                            <p:strVal val="#ppt_x"/>
                                          </p:val>
                                        </p:tav>
                                      </p:tavLst>
                                    </p:anim>
                                    <p:anim calcmode="lin" valueType="num">
                                      <p:cBhvr>
                                        <p:cTn id="66" dur="1000" fill="hold"/>
                                        <p:tgtEl>
                                          <p:spTgt spid="121"/>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56" presetClass="entr" presetSubtype="0" fill="hold" grpId="0" nodeType="clickEffect">
                                  <p:stCondLst>
                                    <p:cond delay="0"/>
                                  </p:stCondLst>
                                  <p:iterate type="lt">
                                    <p:tmPct val="10000"/>
                                  </p:iterate>
                                  <p:childTnLst>
                                    <p:set>
                                      <p:cBhvr>
                                        <p:cTn id="70" dur="1" fill="hold">
                                          <p:stCondLst>
                                            <p:cond delay="0"/>
                                          </p:stCondLst>
                                        </p:cTn>
                                        <p:tgtEl>
                                          <p:spTgt spid="124"/>
                                        </p:tgtEl>
                                        <p:attrNameLst>
                                          <p:attrName>style.visibility</p:attrName>
                                        </p:attrNameLst>
                                      </p:cBhvr>
                                      <p:to>
                                        <p:strVal val="visible"/>
                                      </p:to>
                                    </p:set>
                                    <p:anim by="(-#ppt_w*2)" calcmode="lin" valueType="num">
                                      <p:cBhvr rctx="PPT">
                                        <p:cTn id="71" dur="500" autoRev="1" fill="hold">
                                          <p:stCondLst>
                                            <p:cond delay="0"/>
                                          </p:stCondLst>
                                        </p:cTn>
                                        <p:tgtEl>
                                          <p:spTgt spid="124"/>
                                        </p:tgtEl>
                                        <p:attrNameLst>
                                          <p:attrName>ppt_w</p:attrName>
                                        </p:attrNameLst>
                                      </p:cBhvr>
                                    </p:anim>
                                    <p:anim by="(#ppt_w*0.50)" calcmode="lin" valueType="num">
                                      <p:cBhvr>
                                        <p:cTn id="72" dur="500" decel="50000" autoRev="1" fill="hold">
                                          <p:stCondLst>
                                            <p:cond delay="0"/>
                                          </p:stCondLst>
                                        </p:cTn>
                                        <p:tgtEl>
                                          <p:spTgt spid="124"/>
                                        </p:tgtEl>
                                        <p:attrNameLst>
                                          <p:attrName>ppt_x</p:attrName>
                                        </p:attrNameLst>
                                      </p:cBhvr>
                                    </p:anim>
                                    <p:anim from="(-#ppt_h/2)" to="(#ppt_y)" calcmode="lin" valueType="num">
                                      <p:cBhvr>
                                        <p:cTn id="73" dur="1000" fill="hold">
                                          <p:stCondLst>
                                            <p:cond delay="0"/>
                                          </p:stCondLst>
                                        </p:cTn>
                                        <p:tgtEl>
                                          <p:spTgt spid="124"/>
                                        </p:tgtEl>
                                        <p:attrNameLst>
                                          <p:attrName>ppt_y</p:attrName>
                                        </p:attrNameLst>
                                      </p:cBhvr>
                                    </p:anim>
                                    <p:animRot by="21600000">
                                      <p:cBhvr>
                                        <p:cTn id="74" dur="1000" fill="hold">
                                          <p:stCondLst>
                                            <p:cond delay="0"/>
                                          </p:stCondLst>
                                        </p:cTn>
                                        <p:tgtEl>
                                          <p:spTgt spid="124"/>
                                        </p:tgtEl>
                                        <p:attrNameLst>
                                          <p:attrName>r</p:attrName>
                                        </p:attrNameLst>
                                      </p:cBhvr>
                                    </p:animRot>
                                  </p:childTnLst>
                                </p:cTn>
                              </p:par>
                            </p:childTnLst>
                          </p:cTn>
                        </p:par>
                      </p:childTnLst>
                    </p:cTn>
                  </p:par>
                  <p:par>
                    <p:cTn id="75" fill="hold">
                      <p:stCondLst>
                        <p:cond delay="indefinite"/>
                      </p:stCondLst>
                      <p:childTnLst>
                        <p:par>
                          <p:cTn id="76" fill="hold">
                            <p:stCondLst>
                              <p:cond delay="0"/>
                            </p:stCondLst>
                            <p:childTnLst>
                              <p:par>
                                <p:cTn id="77" presetID="13" presetClass="entr" presetSubtype="16" fill="hold" grpId="0" nodeType="clickEffect">
                                  <p:stCondLst>
                                    <p:cond delay="0"/>
                                  </p:stCondLst>
                                  <p:childTnLst>
                                    <p:set>
                                      <p:cBhvr>
                                        <p:cTn id="78" dur="1" fill="hold">
                                          <p:stCondLst>
                                            <p:cond delay="0"/>
                                          </p:stCondLst>
                                        </p:cTn>
                                        <p:tgtEl>
                                          <p:spTgt spid="125"/>
                                        </p:tgtEl>
                                        <p:attrNameLst>
                                          <p:attrName>style.visibility</p:attrName>
                                        </p:attrNameLst>
                                      </p:cBhvr>
                                      <p:to>
                                        <p:strVal val="visible"/>
                                      </p:to>
                                    </p:set>
                                    <p:animEffect transition="in" filter="plus(in)">
                                      <p:cBhvr>
                                        <p:cTn id="79" dur="2000"/>
                                        <p:tgtEl>
                                          <p:spTgt spid="125"/>
                                        </p:tgtEl>
                                      </p:cBhvr>
                                    </p:animEffect>
                                  </p:childTnLst>
                                </p:cTn>
                              </p:par>
                            </p:childTnLst>
                          </p:cTn>
                        </p:par>
                      </p:childTnLst>
                    </p:cTn>
                  </p:par>
                  <p:par>
                    <p:cTn id="80" fill="hold">
                      <p:stCondLst>
                        <p:cond delay="indefinite"/>
                      </p:stCondLst>
                      <p:childTnLst>
                        <p:par>
                          <p:cTn id="81" fill="hold">
                            <p:stCondLst>
                              <p:cond delay="0"/>
                            </p:stCondLst>
                            <p:childTnLst>
                              <p:par>
                                <p:cTn id="82" presetID="55" presetClass="entr" presetSubtype="0" fill="hold" nodeType="clickEffect">
                                  <p:stCondLst>
                                    <p:cond delay="0"/>
                                  </p:stCondLst>
                                  <p:childTnLst>
                                    <p:set>
                                      <p:cBhvr>
                                        <p:cTn id="83" dur="1" fill="hold">
                                          <p:stCondLst>
                                            <p:cond delay="0"/>
                                          </p:stCondLst>
                                        </p:cTn>
                                        <p:tgtEl>
                                          <p:spTgt spid="126"/>
                                        </p:tgtEl>
                                        <p:attrNameLst>
                                          <p:attrName>style.visibility</p:attrName>
                                        </p:attrNameLst>
                                      </p:cBhvr>
                                      <p:to>
                                        <p:strVal val="visible"/>
                                      </p:to>
                                    </p:set>
                                    <p:anim calcmode="lin" valueType="num">
                                      <p:cBhvr>
                                        <p:cTn id="84" dur="1000" fill="hold"/>
                                        <p:tgtEl>
                                          <p:spTgt spid="126"/>
                                        </p:tgtEl>
                                        <p:attrNameLst>
                                          <p:attrName>ppt_w</p:attrName>
                                        </p:attrNameLst>
                                      </p:cBhvr>
                                      <p:tavLst>
                                        <p:tav tm="0">
                                          <p:val>
                                            <p:strVal val="#ppt_w*0.70"/>
                                          </p:val>
                                        </p:tav>
                                        <p:tav tm="100000">
                                          <p:val>
                                            <p:strVal val="#ppt_w"/>
                                          </p:val>
                                        </p:tav>
                                      </p:tavLst>
                                    </p:anim>
                                    <p:anim calcmode="lin" valueType="num">
                                      <p:cBhvr>
                                        <p:cTn id="85" dur="1000" fill="hold"/>
                                        <p:tgtEl>
                                          <p:spTgt spid="126"/>
                                        </p:tgtEl>
                                        <p:attrNameLst>
                                          <p:attrName>ppt_h</p:attrName>
                                        </p:attrNameLst>
                                      </p:cBhvr>
                                      <p:tavLst>
                                        <p:tav tm="0">
                                          <p:val>
                                            <p:strVal val="#ppt_h"/>
                                          </p:val>
                                        </p:tav>
                                        <p:tav tm="100000">
                                          <p:val>
                                            <p:strVal val="#ppt_h"/>
                                          </p:val>
                                        </p:tav>
                                      </p:tavLst>
                                    </p:anim>
                                    <p:animEffect transition="in" filter="fade">
                                      <p:cBhvr>
                                        <p:cTn id="86" dur="1000"/>
                                        <p:tgtEl>
                                          <p:spTgt spid="126"/>
                                        </p:tgtEl>
                                      </p:cBhvr>
                                    </p:animEffect>
                                  </p:childTnLst>
                                </p:cTn>
                              </p:par>
                              <p:par>
                                <p:cTn id="87" presetID="55" presetClass="entr" presetSubtype="0" fill="hold" nodeType="withEffect">
                                  <p:stCondLst>
                                    <p:cond delay="0"/>
                                  </p:stCondLst>
                                  <p:childTnLst>
                                    <p:set>
                                      <p:cBhvr>
                                        <p:cTn id="88" dur="1" fill="hold">
                                          <p:stCondLst>
                                            <p:cond delay="0"/>
                                          </p:stCondLst>
                                        </p:cTn>
                                        <p:tgtEl>
                                          <p:spTgt spid="129"/>
                                        </p:tgtEl>
                                        <p:attrNameLst>
                                          <p:attrName>style.visibility</p:attrName>
                                        </p:attrNameLst>
                                      </p:cBhvr>
                                      <p:to>
                                        <p:strVal val="visible"/>
                                      </p:to>
                                    </p:set>
                                    <p:anim calcmode="lin" valueType="num">
                                      <p:cBhvr>
                                        <p:cTn id="89" dur="1000" fill="hold"/>
                                        <p:tgtEl>
                                          <p:spTgt spid="129"/>
                                        </p:tgtEl>
                                        <p:attrNameLst>
                                          <p:attrName>ppt_w</p:attrName>
                                        </p:attrNameLst>
                                      </p:cBhvr>
                                      <p:tavLst>
                                        <p:tav tm="0">
                                          <p:val>
                                            <p:strVal val="#ppt_w*0.70"/>
                                          </p:val>
                                        </p:tav>
                                        <p:tav tm="100000">
                                          <p:val>
                                            <p:strVal val="#ppt_w"/>
                                          </p:val>
                                        </p:tav>
                                      </p:tavLst>
                                    </p:anim>
                                    <p:anim calcmode="lin" valueType="num">
                                      <p:cBhvr>
                                        <p:cTn id="90" dur="1000" fill="hold"/>
                                        <p:tgtEl>
                                          <p:spTgt spid="129"/>
                                        </p:tgtEl>
                                        <p:attrNameLst>
                                          <p:attrName>ppt_h</p:attrName>
                                        </p:attrNameLst>
                                      </p:cBhvr>
                                      <p:tavLst>
                                        <p:tav tm="0">
                                          <p:val>
                                            <p:strVal val="#ppt_h"/>
                                          </p:val>
                                        </p:tav>
                                        <p:tav tm="100000">
                                          <p:val>
                                            <p:strVal val="#ppt_h"/>
                                          </p:val>
                                        </p:tav>
                                      </p:tavLst>
                                    </p:anim>
                                    <p:animEffect transition="in" filter="fade">
                                      <p:cBhvr>
                                        <p:cTn id="91" dur="1000"/>
                                        <p:tgtEl>
                                          <p:spTgt spid="129"/>
                                        </p:tgtEl>
                                      </p:cBhvr>
                                    </p:animEffect>
                                  </p:childTnLst>
                                </p:cTn>
                              </p:par>
                              <p:par>
                                <p:cTn id="92" presetID="55" presetClass="entr" presetSubtype="0" fill="hold" nodeType="withEffect">
                                  <p:stCondLst>
                                    <p:cond delay="0"/>
                                  </p:stCondLst>
                                  <p:childTnLst>
                                    <p:set>
                                      <p:cBhvr>
                                        <p:cTn id="93" dur="1" fill="hold">
                                          <p:stCondLst>
                                            <p:cond delay="0"/>
                                          </p:stCondLst>
                                        </p:cTn>
                                        <p:tgtEl>
                                          <p:spTgt spid="132"/>
                                        </p:tgtEl>
                                        <p:attrNameLst>
                                          <p:attrName>style.visibility</p:attrName>
                                        </p:attrNameLst>
                                      </p:cBhvr>
                                      <p:to>
                                        <p:strVal val="visible"/>
                                      </p:to>
                                    </p:set>
                                    <p:anim calcmode="lin" valueType="num">
                                      <p:cBhvr>
                                        <p:cTn id="94" dur="1000" fill="hold"/>
                                        <p:tgtEl>
                                          <p:spTgt spid="132"/>
                                        </p:tgtEl>
                                        <p:attrNameLst>
                                          <p:attrName>ppt_w</p:attrName>
                                        </p:attrNameLst>
                                      </p:cBhvr>
                                      <p:tavLst>
                                        <p:tav tm="0">
                                          <p:val>
                                            <p:strVal val="#ppt_w*0.70"/>
                                          </p:val>
                                        </p:tav>
                                        <p:tav tm="100000">
                                          <p:val>
                                            <p:strVal val="#ppt_w"/>
                                          </p:val>
                                        </p:tav>
                                      </p:tavLst>
                                    </p:anim>
                                    <p:anim calcmode="lin" valueType="num">
                                      <p:cBhvr>
                                        <p:cTn id="95" dur="1000" fill="hold"/>
                                        <p:tgtEl>
                                          <p:spTgt spid="132"/>
                                        </p:tgtEl>
                                        <p:attrNameLst>
                                          <p:attrName>ppt_h</p:attrName>
                                        </p:attrNameLst>
                                      </p:cBhvr>
                                      <p:tavLst>
                                        <p:tav tm="0">
                                          <p:val>
                                            <p:strVal val="#ppt_h"/>
                                          </p:val>
                                        </p:tav>
                                        <p:tav tm="100000">
                                          <p:val>
                                            <p:strVal val="#ppt_h"/>
                                          </p:val>
                                        </p:tav>
                                      </p:tavLst>
                                    </p:anim>
                                    <p:animEffect transition="in" filter="fade">
                                      <p:cBhvr>
                                        <p:cTn id="96" dur="10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116" grpId="0" animBg="1"/>
      <p:bldP spid="117" grpId="0" animBg="1"/>
      <p:bldP spid="124" grpId="0"/>
      <p:bldP spid="12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7353"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39</a:t>
            </a:r>
          </a:p>
        </p:txBody>
      </p:sp>
      <p:sp>
        <p:nvSpPr>
          <p:cNvPr id="11" name="椭圆 10"/>
          <p:cNvSpPr/>
          <p:nvPr/>
        </p:nvSpPr>
        <p:spPr>
          <a:xfrm>
            <a:off x="3862388" y="4749800"/>
            <a:ext cx="1668462" cy="125413"/>
          </a:xfrm>
          <a:prstGeom prst="ellipse">
            <a:avLst/>
          </a:prstGeom>
          <a:gradFill flip="none" rotWithShape="1">
            <a:gsLst>
              <a:gs pos="0">
                <a:sysClr val="windowText" lastClr="000000">
                  <a:alpha val="70000"/>
                </a:sysClr>
              </a:gs>
              <a:gs pos="100000">
                <a:srgbClr val="FFFFFF">
                  <a:alpha val="0"/>
                </a:srgbClr>
              </a:gs>
            </a:gsLst>
            <a:path path="rect">
              <a:fillToRect l="50000" t="50000" r="50000" b="50000"/>
            </a:path>
            <a:tileRect/>
          </a:gra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endParaRPr>
          </a:p>
        </p:txBody>
      </p:sp>
      <p:sp>
        <p:nvSpPr>
          <p:cNvPr id="12" name="Freeform 18"/>
          <p:cNvSpPr/>
          <p:nvPr/>
        </p:nvSpPr>
        <p:spPr bwMode="auto">
          <a:xfrm>
            <a:off x="3708400" y="1004888"/>
            <a:ext cx="869950" cy="730250"/>
          </a:xfrm>
          <a:custGeom>
            <a:avLst/>
            <a:gdLst>
              <a:gd name="T0" fmla="*/ 210 w 1040"/>
              <a:gd name="T1" fmla="*/ 0 h 874"/>
              <a:gd name="T2" fmla="*/ 0 w 1040"/>
              <a:gd name="T3" fmla="*/ 634 h 874"/>
              <a:gd name="T4" fmla="*/ 624 w 1040"/>
              <a:gd name="T5" fmla="*/ 874 h 874"/>
              <a:gd name="T6" fmla="*/ 1040 w 1040"/>
              <a:gd name="T7" fmla="*/ 0 h 874"/>
              <a:gd name="T8" fmla="*/ 210 w 1040"/>
              <a:gd name="T9" fmla="*/ 0 h 874"/>
            </a:gdLst>
            <a:ahLst/>
            <a:cxnLst>
              <a:cxn ang="0">
                <a:pos x="T0" y="T1"/>
              </a:cxn>
              <a:cxn ang="0">
                <a:pos x="T2" y="T3"/>
              </a:cxn>
              <a:cxn ang="0">
                <a:pos x="T4" y="T5"/>
              </a:cxn>
              <a:cxn ang="0">
                <a:pos x="T6" y="T7"/>
              </a:cxn>
              <a:cxn ang="0">
                <a:pos x="T8" y="T9"/>
              </a:cxn>
            </a:cxnLst>
            <a:rect l="0" t="0" r="r" b="b"/>
            <a:pathLst>
              <a:path w="1040" h="874">
                <a:moveTo>
                  <a:pt x="210" y="0"/>
                </a:moveTo>
                <a:lnTo>
                  <a:pt x="0" y="634"/>
                </a:lnTo>
                <a:lnTo>
                  <a:pt x="624" y="874"/>
                </a:lnTo>
                <a:lnTo>
                  <a:pt x="1040" y="0"/>
                </a:lnTo>
                <a:lnTo>
                  <a:pt x="210" y="0"/>
                </a:lnTo>
                <a:close/>
              </a:path>
            </a:pathLst>
          </a:custGeom>
          <a:solidFill>
            <a:sysClr val="window" lastClr="FFFFFF">
              <a:lumMod val="50000"/>
            </a:sysClr>
          </a:solidFill>
          <a:ln w="25400" cap="flat" cmpd="sng" algn="ctr">
            <a:noFill/>
            <a:prstDash val="solid"/>
          </a:ln>
          <a:effectLst/>
        </p:spPr>
        <p:txBody>
          <a:bodyPr anchor="ctr"/>
          <a:lstStyle/>
          <a:p>
            <a:pPr algn="ctr" fontAlgn="auto">
              <a:spcBef>
                <a:spcPts val="0"/>
              </a:spcBef>
              <a:spcAft>
                <a:spcPts val="0"/>
              </a:spcAft>
              <a:buFontTx/>
              <a:buNone/>
              <a:defRPr/>
            </a:pPr>
            <a:endParaRPr lang="zh-CN" altLang="en-US" kern="0">
              <a:solidFill>
                <a:sysClr val="window" lastClr="FFFFFF"/>
              </a:solidFill>
            </a:endParaRPr>
          </a:p>
        </p:txBody>
      </p:sp>
      <p:grpSp>
        <p:nvGrpSpPr>
          <p:cNvPr id="13" name="组合 12"/>
          <p:cNvGrpSpPr>
            <a:grpSpLocks/>
          </p:cNvGrpSpPr>
          <p:nvPr/>
        </p:nvGrpSpPr>
        <p:grpSpPr bwMode="auto">
          <a:xfrm>
            <a:off x="3630613" y="1252538"/>
            <a:ext cx="1862137" cy="1989137"/>
            <a:chOff x="3558425" y="1091119"/>
            <a:chExt cx="1862563" cy="1989688"/>
          </a:xfrm>
        </p:grpSpPr>
        <p:grpSp>
          <p:nvGrpSpPr>
            <p:cNvPr id="57357" name="组合 13"/>
            <p:cNvGrpSpPr>
              <a:grpSpLocks/>
            </p:cNvGrpSpPr>
            <p:nvPr/>
          </p:nvGrpSpPr>
          <p:grpSpPr bwMode="auto">
            <a:xfrm>
              <a:off x="3558425" y="1091119"/>
              <a:ext cx="1862563" cy="1989688"/>
              <a:chOff x="3836713" y="1091119"/>
              <a:chExt cx="1862563" cy="1989688"/>
            </a:xfrm>
          </p:grpSpPr>
          <p:sp>
            <p:nvSpPr>
              <p:cNvPr id="16" name="Freeform 17"/>
              <p:cNvSpPr/>
              <p:nvPr/>
            </p:nvSpPr>
            <p:spPr bwMode="auto">
              <a:xfrm>
                <a:off x="3836713" y="1091119"/>
                <a:ext cx="1862563" cy="1989688"/>
              </a:xfrm>
              <a:custGeom>
                <a:avLst/>
                <a:gdLst>
                  <a:gd name="T0" fmla="*/ 441 w 943"/>
                  <a:gd name="T1" fmla="*/ 1007 h 1007"/>
                  <a:gd name="T2" fmla="*/ 943 w 943"/>
                  <a:gd name="T3" fmla="*/ 596 h 1007"/>
                  <a:gd name="T4" fmla="*/ 309 w 943"/>
                  <a:gd name="T5" fmla="*/ 63 h 1007"/>
                  <a:gd name="T6" fmla="*/ 208 w 943"/>
                  <a:gd name="T7" fmla="*/ 14 h 1007"/>
                  <a:gd name="T8" fmla="*/ 5 w 943"/>
                  <a:gd name="T9" fmla="*/ 167 h 1007"/>
                  <a:gd name="T10" fmla="*/ 23 w 943"/>
                  <a:gd name="T11" fmla="*/ 275 h 1007"/>
                  <a:gd name="T12" fmla="*/ 23 w 943"/>
                  <a:gd name="T13" fmla="*/ 275 h 1007"/>
                  <a:gd name="T14" fmla="*/ 441 w 943"/>
                  <a:gd name="T15" fmla="*/ 1007 h 10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3" h="1007">
                    <a:moveTo>
                      <a:pt x="441" y="1007"/>
                    </a:moveTo>
                    <a:cubicBezTo>
                      <a:pt x="943" y="596"/>
                      <a:pt x="943" y="596"/>
                      <a:pt x="943" y="596"/>
                    </a:cubicBezTo>
                    <a:cubicBezTo>
                      <a:pt x="309" y="63"/>
                      <a:pt x="309" y="63"/>
                      <a:pt x="309" y="63"/>
                    </a:cubicBezTo>
                    <a:cubicBezTo>
                      <a:pt x="283" y="37"/>
                      <a:pt x="248" y="19"/>
                      <a:pt x="208" y="14"/>
                    </a:cubicBezTo>
                    <a:cubicBezTo>
                      <a:pt x="110" y="0"/>
                      <a:pt x="19" y="69"/>
                      <a:pt x="5" y="167"/>
                    </a:cubicBezTo>
                    <a:cubicBezTo>
                      <a:pt x="0" y="206"/>
                      <a:pt x="7" y="243"/>
                      <a:pt x="23" y="275"/>
                    </a:cubicBezTo>
                    <a:cubicBezTo>
                      <a:pt x="23" y="275"/>
                      <a:pt x="23" y="275"/>
                      <a:pt x="23" y="275"/>
                    </a:cubicBezTo>
                    <a:lnTo>
                      <a:pt x="441" y="1007"/>
                    </a:lnTo>
                    <a:close/>
                  </a:path>
                </a:pathLst>
              </a:custGeom>
              <a:solidFill>
                <a:srgbClr val="41A3D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17" name="Freeform 19"/>
              <p:cNvSpPr/>
              <p:nvPr/>
            </p:nvSpPr>
            <p:spPr bwMode="auto">
              <a:xfrm>
                <a:off x="3870058" y="1129230"/>
                <a:ext cx="635145" cy="635176"/>
              </a:xfrm>
              <a:custGeom>
                <a:avLst/>
                <a:gdLst>
                  <a:gd name="T0" fmla="*/ 216 w 322"/>
                  <a:gd name="T1" fmla="*/ 31 h 322"/>
                  <a:gd name="T2" fmla="*/ 291 w 322"/>
                  <a:gd name="T3" fmla="*/ 216 h 322"/>
                  <a:gd name="T4" fmla="*/ 106 w 322"/>
                  <a:gd name="T5" fmla="*/ 291 h 322"/>
                  <a:gd name="T6" fmla="*/ 31 w 322"/>
                  <a:gd name="T7" fmla="*/ 106 h 322"/>
                  <a:gd name="T8" fmla="*/ 216 w 322"/>
                  <a:gd name="T9" fmla="*/ 31 h 322"/>
                </a:gdLst>
                <a:ahLst/>
                <a:cxnLst>
                  <a:cxn ang="0">
                    <a:pos x="T0" y="T1"/>
                  </a:cxn>
                  <a:cxn ang="0">
                    <a:pos x="T2" y="T3"/>
                  </a:cxn>
                  <a:cxn ang="0">
                    <a:pos x="T4" y="T5"/>
                  </a:cxn>
                  <a:cxn ang="0">
                    <a:pos x="T6" y="T7"/>
                  </a:cxn>
                  <a:cxn ang="0">
                    <a:pos x="T8" y="T9"/>
                  </a:cxn>
                </a:cxnLst>
                <a:rect l="0" t="0" r="r" b="b"/>
                <a:pathLst>
                  <a:path w="322" h="322">
                    <a:moveTo>
                      <a:pt x="216" y="31"/>
                    </a:moveTo>
                    <a:cubicBezTo>
                      <a:pt x="288" y="61"/>
                      <a:pt x="322" y="144"/>
                      <a:pt x="291" y="216"/>
                    </a:cubicBezTo>
                    <a:cubicBezTo>
                      <a:pt x="261" y="288"/>
                      <a:pt x="178" y="322"/>
                      <a:pt x="106" y="291"/>
                    </a:cubicBezTo>
                    <a:cubicBezTo>
                      <a:pt x="34" y="261"/>
                      <a:pt x="0" y="178"/>
                      <a:pt x="31" y="106"/>
                    </a:cubicBezTo>
                    <a:cubicBezTo>
                      <a:pt x="61" y="34"/>
                      <a:pt x="144" y="0"/>
                      <a:pt x="216"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18" name="Freeform 30"/>
              <p:cNvSpPr>
                <a:spLocks noEditPoints="1"/>
              </p:cNvSpPr>
              <p:nvPr/>
            </p:nvSpPr>
            <p:spPr bwMode="auto">
              <a:xfrm>
                <a:off x="3989148" y="1295963"/>
                <a:ext cx="398553" cy="301709"/>
              </a:xfrm>
              <a:custGeom>
                <a:avLst/>
                <a:gdLst>
                  <a:gd name="T0" fmla="*/ 36 w 113"/>
                  <a:gd name="T1" fmla="*/ 11 h 86"/>
                  <a:gd name="T2" fmla="*/ 106 w 113"/>
                  <a:gd name="T3" fmla="*/ 32 h 86"/>
                  <a:gd name="T4" fmla="*/ 102 w 113"/>
                  <a:gd name="T5" fmla="*/ 35 h 86"/>
                  <a:gd name="T6" fmla="*/ 99 w 113"/>
                  <a:gd name="T7" fmla="*/ 39 h 86"/>
                  <a:gd name="T8" fmla="*/ 95 w 113"/>
                  <a:gd name="T9" fmla="*/ 43 h 86"/>
                  <a:gd name="T10" fmla="*/ 91 w 113"/>
                  <a:gd name="T11" fmla="*/ 86 h 86"/>
                  <a:gd name="T12" fmla="*/ 91 w 113"/>
                  <a:gd name="T13" fmla="*/ 47 h 86"/>
                  <a:gd name="T14" fmla="*/ 81 w 113"/>
                  <a:gd name="T15" fmla="*/ 86 h 86"/>
                  <a:gd name="T16" fmla="*/ 77 w 113"/>
                  <a:gd name="T17" fmla="*/ 59 h 86"/>
                  <a:gd name="T18" fmla="*/ 74 w 113"/>
                  <a:gd name="T19" fmla="*/ 56 h 86"/>
                  <a:gd name="T20" fmla="*/ 70 w 113"/>
                  <a:gd name="T21" fmla="*/ 86 h 86"/>
                  <a:gd name="T22" fmla="*/ 70 w 113"/>
                  <a:gd name="T23" fmla="*/ 54 h 86"/>
                  <a:gd name="T24" fmla="*/ 59 w 113"/>
                  <a:gd name="T25" fmla="*/ 86 h 86"/>
                  <a:gd name="T26" fmla="*/ 56 w 113"/>
                  <a:gd name="T27" fmla="*/ 65 h 86"/>
                  <a:gd name="T28" fmla="*/ 52 w 113"/>
                  <a:gd name="T29" fmla="*/ 68 h 86"/>
                  <a:gd name="T30" fmla="*/ 48 w 113"/>
                  <a:gd name="T31" fmla="*/ 86 h 86"/>
                  <a:gd name="T32" fmla="*/ 48 w 113"/>
                  <a:gd name="T33" fmla="*/ 71 h 86"/>
                  <a:gd name="T34" fmla="*/ 38 w 113"/>
                  <a:gd name="T35" fmla="*/ 86 h 86"/>
                  <a:gd name="T36" fmla="*/ 34 w 113"/>
                  <a:gd name="T37" fmla="*/ 70 h 86"/>
                  <a:gd name="T38" fmla="*/ 31 w 113"/>
                  <a:gd name="T39" fmla="*/ 67 h 86"/>
                  <a:gd name="T40" fmla="*/ 27 w 113"/>
                  <a:gd name="T41" fmla="*/ 86 h 86"/>
                  <a:gd name="T42" fmla="*/ 27 w 113"/>
                  <a:gd name="T43" fmla="*/ 67 h 86"/>
                  <a:gd name="T44" fmla="*/ 16 w 113"/>
                  <a:gd name="T45" fmla="*/ 86 h 86"/>
                  <a:gd name="T46" fmla="*/ 5 w 113"/>
                  <a:gd name="T47" fmla="*/ 79 h 86"/>
                  <a:gd name="T48" fmla="*/ 2 w 113"/>
                  <a:gd name="T49" fmla="*/ 76 h 86"/>
                  <a:gd name="T50" fmla="*/ 0 w 113"/>
                  <a:gd name="T51" fmla="*/ 58 h 86"/>
                  <a:gd name="T52" fmla="*/ 38 w 113"/>
                  <a:gd name="T53" fmla="*/ 64 h 86"/>
                  <a:gd name="T54" fmla="*/ 70 w 113"/>
                  <a:gd name="T55" fmla="*/ 45 h 86"/>
                  <a:gd name="T56" fmla="*/ 82 w 113"/>
                  <a:gd name="T57" fmla="*/ 46 h 86"/>
                  <a:gd name="T58" fmla="*/ 111 w 113"/>
                  <a:gd name="T59" fmla="*/ 13 h 86"/>
                  <a:gd name="T60" fmla="*/ 89 w 113"/>
                  <a:gd name="T61" fmla="*/ 10 h 86"/>
                  <a:gd name="T62" fmla="*/ 74 w 113"/>
                  <a:gd name="T63" fmla="*/ 31 h 86"/>
                  <a:gd name="T64" fmla="*/ 42 w 113"/>
                  <a:gd name="T65" fmla="*/ 49 h 86"/>
                  <a:gd name="T66" fmla="*/ 25 w 113"/>
                  <a:gd name="T67" fmla="*/ 43 h 86"/>
                  <a:gd name="T68" fmla="*/ 13 w 113"/>
                  <a:gd name="T69" fmla="*/ 86 h 86"/>
                  <a:gd name="T70" fmla="*/ 13 w 113"/>
                  <a:gd name="T71" fmla="*/ 75 h 86"/>
                  <a:gd name="T72" fmla="*/ 31 w 113"/>
                  <a:gd name="T73" fmla="*/ 12 h 86"/>
                  <a:gd name="T74" fmla="*/ 49 w 113"/>
                  <a:gd name="T75" fmla="*/ 19 h 86"/>
                  <a:gd name="T76" fmla="*/ 39 w 113"/>
                  <a:gd name="T77" fmla="*/ 19 h 86"/>
                  <a:gd name="T78" fmla="*/ 43 w 113"/>
                  <a:gd name="T79" fmla="*/ 44 h 86"/>
                  <a:gd name="T80" fmla="*/ 34 w 113"/>
                  <a:gd name="T81" fmla="*/ 31 h 86"/>
                  <a:gd name="T82" fmla="*/ 20 w 113"/>
                  <a:gd name="T83" fmla="*/ 38 h 86"/>
                  <a:gd name="T84" fmla="*/ 30 w 113"/>
                  <a:gd name="T85" fmla="*/ 17 h 86"/>
                  <a:gd name="T86" fmla="*/ 21 w 113"/>
                  <a:gd name="T87"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grpSp>
        <p:sp>
          <p:nvSpPr>
            <p:cNvPr id="15" name="TextBox 14"/>
            <p:cNvSpPr txBox="1"/>
            <p:nvPr/>
          </p:nvSpPr>
          <p:spPr>
            <a:xfrm>
              <a:off x="4050663" y="1704064"/>
              <a:ext cx="579570" cy="462090"/>
            </a:xfrm>
            <a:prstGeom prst="rect">
              <a:avLst/>
            </a:prstGeom>
            <a:noFill/>
          </p:spPr>
          <p:txBody>
            <a:bodyPr wrap="none">
              <a:spAutoFit/>
            </a:bodyPr>
            <a:lstStyle/>
            <a:p>
              <a:pPr fontAlgn="auto">
                <a:spcBef>
                  <a:spcPts val="0"/>
                </a:spcBef>
                <a:spcAft>
                  <a:spcPts val="0"/>
                </a:spcAft>
                <a:buFontTx/>
                <a:buNone/>
                <a:defRPr/>
              </a:pPr>
              <a:r>
                <a:rPr lang="en-US" altLang="zh-CN" sz="2400" kern="0" dirty="0">
                  <a:solidFill>
                    <a:sysClr val="window" lastClr="FFFFFF"/>
                  </a:solidFill>
                  <a:latin typeface="Broadway" pitchFamily="82" charset="0"/>
                </a:rPr>
                <a:t>04</a:t>
              </a:r>
              <a:endParaRPr lang="zh-CN" altLang="en-US" sz="2400" kern="0" dirty="0">
                <a:solidFill>
                  <a:sysClr val="window" lastClr="FFFFFF"/>
                </a:solidFill>
                <a:latin typeface="Broadway" pitchFamily="82" charset="0"/>
              </a:endParaRPr>
            </a:p>
          </p:txBody>
        </p:sp>
      </p:grpSp>
      <p:grpSp>
        <p:nvGrpSpPr>
          <p:cNvPr id="19" name="组合 18"/>
          <p:cNvGrpSpPr>
            <a:grpSpLocks/>
          </p:cNvGrpSpPr>
          <p:nvPr/>
        </p:nvGrpSpPr>
        <p:grpSpPr bwMode="auto">
          <a:xfrm>
            <a:off x="3730625" y="2216150"/>
            <a:ext cx="1987550" cy="1751013"/>
            <a:chOff x="3658788" y="2055436"/>
            <a:chExt cx="1988016" cy="1750491"/>
          </a:xfrm>
        </p:grpSpPr>
        <p:grpSp>
          <p:nvGrpSpPr>
            <p:cNvPr id="57363" name="组合 19"/>
            <p:cNvGrpSpPr>
              <a:grpSpLocks/>
            </p:cNvGrpSpPr>
            <p:nvPr/>
          </p:nvGrpSpPr>
          <p:grpSpPr bwMode="auto">
            <a:xfrm>
              <a:off x="3658788" y="2055436"/>
              <a:ext cx="1988016" cy="1750491"/>
              <a:chOff x="3658788" y="2055436"/>
              <a:chExt cx="1988016" cy="1750491"/>
            </a:xfrm>
          </p:grpSpPr>
          <p:grpSp>
            <p:nvGrpSpPr>
              <p:cNvPr id="57364" name="组合 21"/>
              <p:cNvGrpSpPr>
                <a:grpSpLocks/>
              </p:cNvGrpSpPr>
              <p:nvPr/>
            </p:nvGrpSpPr>
            <p:grpSpPr bwMode="auto">
              <a:xfrm>
                <a:off x="3658788" y="2055436"/>
                <a:ext cx="1988016" cy="1750491"/>
                <a:chOff x="3937076" y="2055436"/>
                <a:chExt cx="1988016" cy="1750491"/>
              </a:xfrm>
            </p:grpSpPr>
            <p:sp>
              <p:nvSpPr>
                <p:cNvPr id="24" name="Freeform 20"/>
                <p:cNvSpPr/>
                <p:nvPr/>
              </p:nvSpPr>
              <p:spPr bwMode="auto">
                <a:xfrm>
                  <a:off x="3937076" y="2055436"/>
                  <a:ext cx="1988016" cy="1750491"/>
                </a:xfrm>
                <a:custGeom>
                  <a:avLst/>
                  <a:gdLst>
                    <a:gd name="T0" fmla="*/ 802 w 1006"/>
                    <a:gd name="T1" fmla="*/ 624 h 886"/>
                    <a:gd name="T2" fmla="*/ 802 w 1006"/>
                    <a:gd name="T3" fmla="*/ 624 h 886"/>
                    <a:gd name="T4" fmla="*/ 982 w 1006"/>
                    <a:gd name="T5" fmla="*/ 378 h 886"/>
                    <a:gd name="T6" fmla="*/ 707 w 1006"/>
                    <a:gd name="T7" fmla="*/ 14 h 886"/>
                    <a:gd name="T8" fmla="*/ 431 w 1006"/>
                    <a:gd name="T9" fmla="*/ 110 h 886"/>
                    <a:gd name="T10" fmla="*/ 0 w 1006"/>
                    <a:gd name="T11" fmla="*/ 620 h 886"/>
                    <a:gd name="T12" fmla="*/ 225 w 1006"/>
                    <a:gd name="T13" fmla="*/ 886 h 886"/>
                    <a:gd name="T14" fmla="*/ 802 w 1006"/>
                    <a:gd name="T15" fmla="*/ 624 h 8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6" h="886">
                      <a:moveTo>
                        <a:pt x="802" y="624"/>
                      </a:moveTo>
                      <a:cubicBezTo>
                        <a:pt x="802" y="624"/>
                        <a:pt x="802" y="624"/>
                        <a:pt x="802" y="624"/>
                      </a:cubicBezTo>
                      <a:cubicBezTo>
                        <a:pt x="896" y="579"/>
                        <a:pt x="967" y="489"/>
                        <a:pt x="982" y="378"/>
                      </a:cubicBezTo>
                      <a:cubicBezTo>
                        <a:pt x="1006" y="201"/>
                        <a:pt x="883" y="39"/>
                        <a:pt x="707" y="14"/>
                      </a:cubicBezTo>
                      <a:cubicBezTo>
                        <a:pt x="601" y="0"/>
                        <a:pt x="500" y="38"/>
                        <a:pt x="431" y="110"/>
                      </a:cubicBezTo>
                      <a:cubicBezTo>
                        <a:pt x="0" y="620"/>
                        <a:pt x="0" y="620"/>
                        <a:pt x="0" y="620"/>
                      </a:cubicBezTo>
                      <a:cubicBezTo>
                        <a:pt x="225" y="886"/>
                        <a:pt x="225" y="886"/>
                        <a:pt x="225" y="886"/>
                      </a:cubicBezTo>
                      <a:lnTo>
                        <a:pt x="802" y="624"/>
                      </a:lnTo>
                      <a:close/>
                    </a:path>
                  </a:pathLst>
                </a:custGeom>
                <a:solidFill>
                  <a:srgbClr val="1C70A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25" name="Freeform 21"/>
                <p:cNvSpPr/>
                <p:nvPr/>
              </p:nvSpPr>
              <p:spPr bwMode="auto">
                <a:xfrm>
                  <a:off x="4726249" y="2166528"/>
                  <a:ext cx="1065462" cy="1066482"/>
                </a:xfrm>
                <a:custGeom>
                  <a:avLst/>
                  <a:gdLst>
                    <a:gd name="T0" fmla="*/ 236 w 540"/>
                    <a:gd name="T1" fmla="*/ 521 h 540"/>
                    <a:gd name="T2" fmla="*/ 20 w 540"/>
                    <a:gd name="T3" fmla="*/ 235 h 540"/>
                    <a:gd name="T4" fmla="*/ 305 w 540"/>
                    <a:gd name="T5" fmla="*/ 19 h 540"/>
                    <a:gd name="T6" fmla="*/ 521 w 540"/>
                    <a:gd name="T7" fmla="*/ 305 h 540"/>
                    <a:gd name="T8" fmla="*/ 236 w 540"/>
                    <a:gd name="T9" fmla="*/ 521 h 540"/>
                  </a:gdLst>
                  <a:ahLst/>
                  <a:cxnLst>
                    <a:cxn ang="0">
                      <a:pos x="T0" y="T1"/>
                    </a:cxn>
                    <a:cxn ang="0">
                      <a:pos x="T2" y="T3"/>
                    </a:cxn>
                    <a:cxn ang="0">
                      <a:pos x="T4" y="T5"/>
                    </a:cxn>
                    <a:cxn ang="0">
                      <a:pos x="T6" y="T7"/>
                    </a:cxn>
                    <a:cxn ang="0">
                      <a:pos x="T8" y="T9"/>
                    </a:cxn>
                  </a:cxnLst>
                  <a:rect l="0" t="0" r="r" b="b"/>
                  <a:pathLst>
                    <a:path w="540" h="540">
                      <a:moveTo>
                        <a:pt x="236" y="521"/>
                      </a:moveTo>
                      <a:cubicBezTo>
                        <a:pt x="97" y="502"/>
                        <a:pt x="0" y="374"/>
                        <a:pt x="20" y="235"/>
                      </a:cubicBezTo>
                      <a:cubicBezTo>
                        <a:pt x="39" y="97"/>
                        <a:pt x="166" y="0"/>
                        <a:pt x="305" y="19"/>
                      </a:cubicBezTo>
                      <a:cubicBezTo>
                        <a:pt x="444" y="38"/>
                        <a:pt x="540" y="166"/>
                        <a:pt x="521" y="305"/>
                      </a:cubicBezTo>
                      <a:cubicBezTo>
                        <a:pt x="502" y="443"/>
                        <a:pt x="374" y="540"/>
                        <a:pt x="236" y="5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grpSp>
          <p:sp>
            <p:nvSpPr>
              <p:cNvPr id="23" name="TextBox 22"/>
              <p:cNvSpPr txBox="1"/>
              <p:nvPr/>
            </p:nvSpPr>
            <p:spPr>
              <a:xfrm>
                <a:off x="4124035" y="2896560"/>
                <a:ext cx="514471" cy="399931"/>
              </a:xfrm>
              <a:prstGeom prst="rect">
                <a:avLst/>
              </a:prstGeom>
              <a:noFill/>
            </p:spPr>
            <p:txBody>
              <a:bodyPr wrap="none">
                <a:spAutoFit/>
              </a:bodyPr>
              <a:lstStyle/>
              <a:p>
                <a:pPr fontAlgn="auto">
                  <a:spcBef>
                    <a:spcPts val="0"/>
                  </a:spcBef>
                  <a:spcAft>
                    <a:spcPts val="0"/>
                  </a:spcAft>
                  <a:buFontTx/>
                  <a:buNone/>
                  <a:defRPr/>
                </a:pPr>
                <a:r>
                  <a:rPr lang="en-US" altLang="zh-CN" sz="2000" kern="0" dirty="0">
                    <a:solidFill>
                      <a:sysClr val="window" lastClr="FFFFFF"/>
                    </a:solidFill>
                    <a:latin typeface="Broadway" pitchFamily="82" charset="0"/>
                  </a:rPr>
                  <a:t>03</a:t>
                </a:r>
                <a:endParaRPr lang="zh-CN" altLang="en-US" sz="2000" kern="0" dirty="0">
                  <a:solidFill>
                    <a:sysClr val="window" lastClr="FFFFFF"/>
                  </a:solidFill>
                  <a:latin typeface="Broadway" pitchFamily="82" charset="0"/>
                </a:endParaRPr>
              </a:p>
            </p:txBody>
          </p:sp>
        </p:grpSp>
        <p:sp>
          <p:nvSpPr>
            <p:cNvPr id="21" name="Freeform 45"/>
            <p:cNvSpPr>
              <a:spLocks noEditPoints="1"/>
            </p:cNvSpPr>
            <p:nvPr/>
          </p:nvSpPr>
          <p:spPr bwMode="auto">
            <a:xfrm>
              <a:off x="4762360" y="2374429"/>
              <a:ext cx="498592" cy="557046"/>
            </a:xfrm>
            <a:custGeom>
              <a:avLst/>
              <a:gdLst>
                <a:gd name="T0" fmla="*/ 0 w 86"/>
                <a:gd name="T1" fmla="*/ 41 h 96"/>
                <a:gd name="T2" fmla="*/ 13 w 86"/>
                <a:gd name="T3" fmla="*/ 62 h 96"/>
                <a:gd name="T4" fmla="*/ 27 w 86"/>
                <a:gd name="T5" fmla="*/ 51 h 96"/>
                <a:gd name="T6" fmla="*/ 27 w 86"/>
                <a:gd name="T7" fmla="*/ 51 h 96"/>
                <a:gd name="T8" fmla="*/ 27 w 86"/>
                <a:gd name="T9" fmla="*/ 51 h 96"/>
                <a:gd name="T10" fmla="*/ 27 w 86"/>
                <a:gd name="T11" fmla="*/ 51 h 96"/>
                <a:gd name="T12" fmla="*/ 27 w 86"/>
                <a:gd name="T13" fmla="*/ 51 h 96"/>
                <a:gd name="T14" fmla="*/ 27 w 86"/>
                <a:gd name="T15" fmla="*/ 51 h 96"/>
                <a:gd name="T16" fmla="*/ 27 w 86"/>
                <a:gd name="T17" fmla="*/ 51 h 96"/>
                <a:gd name="T18" fmla="*/ 27 w 86"/>
                <a:gd name="T19" fmla="*/ 51 h 96"/>
                <a:gd name="T20" fmla="*/ 27 w 86"/>
                <a:gd name="T21" fmla="*/ 51 h 96"/>
                <a:gd name="T22" fmla="*/ 27 w 86"/>
                <a:gd name="T23" fmla="*/ 50 h 96"/>
                <a:gd name="T24" fmla="*/ 27 w 86"/>
                <a:gd name="T25" fmla="*/ 50 h 96"/>
                <a:gd name="T26" fmla="*/ 27 w 86"/>
                <a:gd name="T27" fmla="*/ 50 h 96"/>
                <a:gd name="T28" fmla="*/ 28 w 86"/>
                <a:gd name="T29" fmla="*/ 50 h 96"/>
                <a:gd name="T30" fmla="*/ 28 w 86"/>
                <a:gd name="T31" fmla="*/ 50 h 96"/>
                <a:gd name="T32" fmla="*/ 28 w 86"/>
                <a:gd name="T33" fmla="*/ 50 h 96"/>
                <a:gd name="T34" fmla="*/ 28 w 86"/>
                <a:gd name="T35" fmla="*/ 50 h 96"/>
                <a:gd name="T36" fmla="*/ 28 w 86"/>
                <a:gd name="T37" fmla="*/ 50 h 96"/>
                <a:gd name="T38" fmla="*/ 28 w 86"/>
                <a:gd name="T39" fmla="*/ 50 h 96"/>
                <a:gd name="T40" fmla="*/ 28 w 86"/>
                <a:gd name="T41" fmla="*/ 50 h 96"/>
                <a:gd name="T42" fmla="*/ 28 w 86"/>
                <a:gd name="T43" fmla="*/ 50 h 96"/>
                <a:gd name="T44" fmla="*/ 28 w 86"/>
                <a:gd name="T45" fmla="*/ 50 h 96"/>
                <a:gd name="T46" fmla="*/ 28 w 86"/>
                <a:gd name="T47" fmla="*/ 50 h 96"/>
                <a:gd name="T48" fmla="*/ 29 w 86"/>
                <a:gd name="T49" fmla="*/ 50 h 96"/>
                <a:gd name="T50" fmla="*/ 36 w 86"/>
                <a:gd name="T51" fmla="*/ 32 h 96"/>
                <a:gd name="T52" fmla="*/ 75 w 86"/>
                <a:gd name="T53" fmla="*/ 50 h 96"/>
                <a:gd name="T54" fmla="*/ 82 w 86"/>
                <a:gd name="T55" fmla="*/ 30 h 96"/>
                <a:gd name="T56" fmla="*/ 53 w 86"/>
                <a:gd name="T57" fmla="*/ 13 h 96"/>
                <a:gd name="T58" fmla="*/ 35 w 86"/>
                <a:gd name="T59" fmla="*/ 3 h 96"/>
                <a:gd name="T60" fmla="*/ 2 w 86"/>
                <a:gd name="T61" fmla="*/ 0 h 96"/>
                <a:gd name="T62" fmla="*/ 9 w 86"/>
                <a:gd name="T63" fmla="*/ 30 h 96"/>
                <a:gd name="T64" fmla="*/ 23 w 86"/>
                <a:gd name="T65" fmla="*/ 36 h 96"/>
                <a:gd name="T66" fmla="*/ 72 w 86"/>
                <a:gd name="T67" fmla="*/ 45 h 96"/>
                <a:gd name="T68" fmla="*/ 41 w 86"/>
                <a:gd name="T69" fmla="*/ 36 h 96"/>
                <a:gd name="T70" fmla="*/ 41 w 86"/>
                <a:gd name="T71" fmla="*/ 39 h 96"/>
                <a:gd name="T72" fmla="*/ 50 w 86"/>
                <a:gd name="T73" fmla="*/ 26 h 96"/>
                <a:gd name="T74" fmla="*/ 31 w 86"/>
                <a:gd name="T75" fmla="*/ 26 h 96"/>
                <a:gd name="T76" fmla="*/ 50 w 86"/>
                <a:gd name="T77" fmla="*/ 23 h 96"/>
                <a:gd name="T78" fmla="*/ 30 w 86"/>
                <a:gd name="T79" fmla="*/ 18 h 96"/>
                <a:gd name="T80" fmla="*/ 30 w 86"/>
                <a:gd name="T81" fmla="*/ 20 h 96"/>
                <a:gd name="T82" fmla="*/ 6 w 86"/>
                <a:gd name="T83" fmla="*/ 96 h 96"/>
                <a:gd name="T84" fmla="*/ 28 w 86"/>
                <a:gd name="T85" fmla="*/ 55 h 96"/>
                <a:gd name="T86" fmla="*/ 86 w 86"/>
                <a:gd name="T87" fmla="*/ 57 h 96"/>
                <a:gd name="T88" fmla="*/ 74 w 86"/>
                <a:gd name="T89" fmla="*/ 96 h 96"/>
                <a:gd name="T90" fmla="*/ 27 w 86"/>
                <a:gd name="T91" fmla="*/ 29 h 96"/>
                <a:gd name="T92" fmla="*/ 54 w 86"/>
                <a:gd name="T93" fmla="*/ 29 h 96"/>
                <a:gd name="T94" fmla="*/ 33 w 86"/>
                <a:gd name="T95" fmla="*/ 31 h 96"/>
                <a:gd name="T96" fmla="*/ 12 w 86"/>
                <a:gd name="T97" fmla="*/ 29 h 96"/>
                <a:gd name="T98" fmla="*/ 30 w 86"/>
                <a:gd name="T99" fmla="*/ 3 h 96"/>
                <a:gd name="T100" fmla="*/ 23 w 86"/>
                <a:gd name="T101" fmla="*/ 1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96">
                  <a:moveTo>
                    <a:pt x="23" y="36"/>
                  </a:moveTo>
                  <a:cubicBezTo>
                    <a:pt x="4" y="36"/>
                    <a:pt x="4" y="36"/>
                    <a:pt x="4" y="36"/>
                  </a:cubicBezTo>
                  <a:cubicBezTo>
                    <a:pt x="2" y="36"/>
                    <a:pt x="0" y="38"/>
                    <a:pt x="0" y="41"/>
                  </a:cubicBezTo>
                  <a:cubicBezTo>
                    <a:pt x="0" y="87"/>
                    <a:pt x="0" y="87"/>
                    <a:pt x="0" y="87"/>
                  </a:cubicBezTo>
                  <a:cubicBezTo>
                    <a:pt x="0" y="88"/>
                    <a:pt x="1" y="90"/>
                    <a:pt x="3" y="91"/>
                  </a:cubicBezTo>
                  <a:cubicBezTo>
                    <a:pt x="13" y="62"/>
                    <a:pt x="13" y="62"/>
                    <a:pt x="13" y="62"/>
                  </a:cubicBezTo>
                  <a:cubicBezTo>
                    <a:pt x="14" y="59"/>
                    <a:pt x="16" y="56"/>
                    <a:pt x="19" y="54"/>
                  </a:cubicBezTo>
                  <a:cubicBezTo>
                    <a:pt x="21" y="52"/>
                    <a:pt x="24"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7" y="50"/>
                    <a:pt x="27" y="50"/>
                    <a:pt x="27"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9" y="50"/>
                    <a:pt x="29" y="50"/>
                    <a:pt x="29" y="50"/>
                  </a:cubicBezTo>
                  <a:cubicBezTo>
                    <a:pt x="31" y="50"/>
                    <a:pt x="31" y="50"/>
                    <a:pt x="31" y="50"/>
                  </a:cubicBezTo>
                  <a:cubicBezTo>
                    <a:pt x="32" y="48"/>
                    <a:pt x="34" y="45"/>
                    <a:pt x="35" y="43"/>
                  </a:cubicBezTo>
                  <a:cubicBezTo>
                    <a:pt x="36" y="39"/>
                    <a:pt x="37" y="36"/>
                    <a:pt x="36" y="32"/>
                  </a:cubicBezTo>
                  <a:cubicBezTo>
                    <a:pt x="78" y="32"/>
                    <a:pt x="78" y="32"/>
                    <a:pt x="78" y="32"/>
                  </a:cubicBezTo>
                  <a:cubicBezTo>
                    <a:pt x="79" y="36"/>
                    <a:pt x="79" y="40"/>
                    <a:pt x="78" y="43"/>
                  </a:cubicBezTo>
                  <a:cubicBezTo>
                    <a:pt x="77" y="46"/>
                    <a:pt x="76" y="48"/>
                    <a:pt x="75" y="50"/>
                  </a:cubicBezTo>
                  <a:cubicBezTo>
                    <a:pt x="79" y="50"/>
                    <a:pt x="79" y="50"/>
                    <a:pt x="79" y="50"/>
                  </a:cubicBezTo>
                  <a:cubicBezTo>
                    <a:pt x="80" y="48"/>
                    <a:pt x="80" y="46"/>
                    <a:pt x="81" y="44"/>
                  </a:cubicBezTo>
                  <a:cubicBezTo>
                    <a:pt x="82" y="40"/>
                    <a:pt x="82" y="35"/>
                    <a:pt x="82" y="30"/>
                  </a:cubicBezTo>
                  <a:cubicBezTo>
                    <a:pt x="80" y="29"/>
                    <a:pt x="80" y="29"/>
                    <a:pt x="80" y="29"/>
                  </a:cubicBezTo>
                  <a:cubicBezTo>
                    <a:pt x="58" y="29"/>
                    <a:pt x="58" y="29"/>
                    <a:pt x="58" y="29"/>
                  </a:cubicBezTo>
                  <a:cubicBezTo>
                    <a:pt x="58" y="24"/>
                    <a:pt x="57" y="18"/>
                    <a:pt x="53" y="13"/>
                  </a:cubicBezTo>
                  <a:cubicBezTo>
                    <a:pt x="52" y="12"/>
                    <a:pt x="52" y="12"/>
                    <a:pt x="52" y="12"/>
                  </a:cubicBezTo>
                  <a:cubicBezTo>
                    <a:pt x="43" y="12"/>
                    <a:pt x="43" y="12"/>
                    <a:pt x="43" y="12"/>
                  </a:cubicBezTo>
                  <a:cubicBezTo>
                    <a:pt x="41" y="8"/>
                    <a:pt x="38" y="5"/>
                    <a:pt x="35" y="3"/>
                  </a:cubicBezTo>
                  <a:cubicBezTo>
                    <a:pt x="34" y="2"/>
                    <a:pt x="32" y="1"/>
                    <a:pt x="31" y="0"/>
                  </a:cubicBezTo>
                  <a:cubicBezTo>
                    <a:pt x="30" y="0"/>
                    <a:pt x="30" y="0"/>
                    <a:pt x="30" y="0"/>
                  </a:cubicBezTo>
                  <a:cubicBezTo>
                    <a:pt x="2" y="0"/>
                    <a:pt x="2" y="0"/>
                    <a:pt x="2" y="0"/>
                  </a:cubicBezTo>
                  <a:cubicBezTo>
                    <a:pt x="1" y="3"/>
                    <a:pt x="1" y="3"/>
                    <a:pt x="1" y="3"/>
                  </a:cubicBezTo>
                  <a:cubicBezTo>
                    <a:pt x="4" y="6"/>
                    <a:pt x="8" y="10"/>
                    <a:pt x="10" y="15"/>
                  </a:cubicBezTo>
                  <a:cubicBezTo>
                    <a:pt x="11" y="19"/>
                    <a:pt x="11" y="24"/>
                    <a:pt x="9" y="30"/>
                  </a:cubicBezTo>
                  <a:cubicBezTo>
                    <a:pt x="10" y="32"/>
                    <a:pt x="10" y="32"/>
                    <a:pt x="10" y="32"/>
                  </a:cubicBezTo>
                  <a:cubicBezTo>
                    <a:pt x="23" y="32"/>
                    <a:pt x="23" y="32"/>
                    <a:pt x="23" y="32"/>
                  </a:cubicBezTo>
                  <a:cubicBezTo>
                    <a:pt x="23" y="34"/>
                    <a:pt x="23" y="35"/>
                    <a:pt x="23" y="36"/>
                  </a:cubicBezTo>
                  <a:close/>
                  <a:moveTo>
                    <a:pt x="40" y="42"/>
                  </a:moveTo>
                  <a:cubicBezTo>
                    <a:pt x="73" y="42"/>
                    <a:pt x="73" y="42"/>
                    <a:pt x="73" y="42"/>
                  </a:cubicBezTo>
                  <a:cubicBezTo>
                    <a:pt x="72" y="45"/>
                    <a:pt x="72" y="45"/>
                    <a:pt x="72" y="45"/>
                  </a:cubicBezTo>
                  <a:cubicBezTo>
                    <a:pt x="39" y="45"/>
                    <a:pt x="39" y="45"/>
                    <a:pt x="39" y="45"/>
                  </a:cubicBezTo>
                  <a:cubicBezTo>
                    <a:pt x="40" y="42"/>
                    <a:pt x="40" y="42"/>
                    <a:pt x="40" y="42"/>
                  </a:cubicBezTo>
                  <a:close/>
                  <a:moveTo>
                    <a:pt x="41" y="36"/>
                  </a:moveTo>
                  <a:cubicBezTo>
                    <a:pt x="75" y="36"/>
                    <a:pt x="75" y="36"/>
                    <a:pt x="75" y="36"/>
                  </a:cubicBezTo>
                  <a:cubicBezTo>
                    <a:pt x="74" y="39"/>
                    <a:pt x="74" y="39"/>
                    <a:pt x="74" y="39"/>
                  </a:cubicBezTo>
                  <a:cubicBezTo>
                    <a:pt x="41" y="39"/>
                    <a:pt x="41" y="39"/>
                    <a:pt x="41" y="39"/>
                  </a:cubicBezTo>
                  <a:cubicBezTo>
                    <a:pt x="41" y="36"/>
                    <a:pt x="41" y="36"/>
                    <a:pt x="41" y="36"/>
                  </a:cubicBezTo>
                  <a:close/>
                  <a:moveTo>
                    <a:pt x="31" y="26"/>
                  </a:moveTo>
                  <a:cubicBezTo>
                    <a:pt x="50" y="26"/>
                    <a:pt x="50" y="26"/>
                    <a:pt x="50" y="26"/>
                  </a:cubicBezTo>
                  <a:cubicBezTo>
                    <a:pt x="50" y="27"/>
                    <a:pt x="50" y="27"/>
                    <a:pt x="50" y="27"/>
                  </a:cubicBezTo>
                  <a:cubicBezTo>
                    <a:pt x="30" y="27"/>
                    <a:pt x="30" y="27"/>
                    <a:pt x="30" y="27"/>
                  </a:cubicBezTo>
                  <a:cubicBezTo>
                    <a:pt x="31" y="26"/>
                    <a:pt x="31" y="26"/>
                    <a:pt x="31" y="26"/>
                  </a:cubicBezTo>
                  <a:close/>
                  <a:moveTo>
                    <a:pt x="31" y="22"/>
                  </a:moveTo>
                  <a:cubicBezTo>
                    <a:pt x="50" y="22"/>
                    <a:pt x="50" y="22"/>
                    <a:pt x="50" y="22"/>
                  </a:cubicBezTo>
                  <a:cubicBezTo>
                    <a:pt x="50" y="23"/>
                    <a:pt x="50" y="23"/>
                    <a:pt x="50" y="23"/>
                  </a:cubicBezTo>
                  <a:cubicBezTo>
                    <a:pt x="31" y="23"/>
                    <a:pt x="31" y="23"/>
                    <a:pt x="31" y="23"/>
                  </a:cubicBezTo>
                  <a:cubicBezTo>
                    <a:pt x="31" y="22"/>
                    <a:pt x="31" y="22"/>
                    <a:pt x="31" y="22"/>
                  </a:cubicBezTo>
                  <a:close/>
                  <a:moveTo>
                    <a:pt x="30" y="18"/>
                  </a:moveTo>
                  <a:cubicBezTo>
                    <a:pt x="50" y="18"/>
                    <a:pt x="50" y="18"/>
                    <a:pt x="50" y="18"/>
                  </a:cubicBezTo>
                  <a:cubicBezTo>
                    <a:pt x="50" y="20"/>
                    <a:pt x="50" y="20"/>
                    <a:pt x="50" y="20"/>
                  </a:cubicBezTo>
                  <a:cubicBezTo>
                    <a:pt x="30" y="20"/>
                    <a:pt x="30" y="20"/>
                    <a:pt x="30" y="20"/>
                  </a:cubicBezTo>
                  <a:cubicBezTo>
                    <a:pt x="30" y="18"/>
                    <a:pt x="30" y="18"/>
                    <a:pt x="30" y="18"/>
                  </a:cubicBezTo>
                  <a:close/>
                  <a:moveTo>
                    <a:pt x="74" y="96"/>
                  </a:moveTo>
                  <a:cubicBezTo>
                    <a:pt x="6" y="96"/>
                    <a:pt x="6" y="96"/>
                    <a:pt x="6" y="96"/>
                  </a:cubicBezTo>
                  <a:cubicBezTo>
                    <a:pt x="17" y="63"/>
                    <a:pt x="17" y="63"/>
                    <a:pt x="17" y="63"/>
                  </a:cubicBezTo>
                  <a:cubicBezTo>
                    <a:pt x="18" y="61"/>
                    <a:pt x="20" y="59"/>
                    <a:pt x="22" y="58"/>
                  </a:cubicBezTo>
                  <a:cubicBezTo>
                    <a:pt x="24" y="56"/>
                    <a:pt x="26" y="55"/>
                    <a:pt x="28" y="55"/>
                  </a:cubicBezTo>
                  <a:cubicBezTo>
                    <a:pt x="82" y="55"/>
                    <a:pt x="82" y="55"/>
                    <a:pt x="82" y="55"/>
                  </a:cubicBezTo>
                  <a:cubicBezTo>
                    <a:pt x="82" y="55"/>
                    <a:pt x="83" y="55"/>
                    <a:pt x="84" y="56"/>
                  </a:cubicBezTo>
                  <a:cubicBezTo>
                    <a:pt x="85" y="56"/>
                    <a:pt x="85" y="56"/>
                    <a:pt x="86" y="57"/>
                  </a:cubicBezTo>
                  <a:cubicBezTo>
                    <a:pt x="86" y="58"/>
                    <a:pt x="86" y="59"/>
                    <a:pt x="86" y="60"/>
                  </a:cubicBezTo>
                  <a:cubicBezTo>
                    <a:pt x="86" y="60"/>
                    <a:pt x="86" y="61"/>
                    <a:pt x="86" y="62"/>
                  </a:cubicBezTo>
                  <a:cubicBezTo>
                    <a:pt x="74" y="96"/>
                    <a:pt x="74" y="96"/>
                    <a:pt x="74" y="96"/>
                  </a:cubicBezTo>
                  <a:close/>
                  <a:moveTo>
                    <a:pt x="32" y="41"/>
                  </a:moveTo>
                  <a:cubicBezTo>
                    <a:pt x="24" y="41"/>
                    <a:pt x="24" y="41"/>
                    <a:pt x="24" y="41"/>
                  </a:cubicBezTo>
                  <a:cubicBezTo>
                    <a:pt x="26" y="38"/>
                    <a:pt x="27" y="34"/>
                    <a:pt x="27" y="29"/>
                  </a:cubicBezTo>
                  <a:cubicBezTo>
                    <a:pt x="27" y="25"/>
                    <a:pt x="27" y="20"/>
                    <a:pt x="25" y="15"/>
                  </a:cubicBezTo>
                  <a:cubicBezTo>
                    <a:pt x="51" y="15"/>
                    <a:pt x="51" y="15"/>
                    <a:pt x="51" y="15"/>
                  </a:cubicBezTo>
                  <a:cubicBezTo>
                    <a:pt x="54" y="20"/>
                    <a:pt x="55" y="24"/>
                    <a:pt x="54" y="29"/>
                  </a:cubicBezTo>
                  <a:cubicBezTo>
                    <a:pt x="54" y="29"/>
                    <a:pt x="54" y="29"/>
                    <a:pt x="54" y="29"/>
                  </a:cubicBezTo>
                  <a:cubicBezTo>
                    <a:pt x="34" y="29"/>
                    <a:pt x="34" y="29"/>
                    <a:pt x="34" y="29"/>
                  </a:cubicBezTo>
                  <a:cubicBezTo>
                    <a:pt x="33" y="31"/>
                    <a:pt x="33" y="31"/>
                    <a:pt x="33" y="31"/>
                  </a:cubicBezTo>
                  <a:cubicBezTo>
                    <a:pt x="33" y="35"/>
                    <a:pt x="33" y="38"/>
                    <a:pt x="32" y="41"/>
                  </a:cubicBezTo>
                  <a:close/>
                  <a:moveTo>
                    <a:pt x="24" y="29"/>
                  </a:moveTo>
                  <a:cubicBezTo>
                    <a:pt x="12" y="29"/>
                    <a:pt x="12" y="29"/>
                    <a:pt x="12" y="29"/>
                  </a:cubicBezTo>
                  <a:cubicBezTo>
                    <a:pt x="15" y="23"/>
                    <a:pt x="15" y="18"/>
                    <a:pt x="13" y="14"/>
                  </a:cubicBezTo>
                  <a:cubicBezTo>
                    <a:pt x="11" y="10"/>
                    <a:pt x="9" y="6"/>
                    <a:pt x="6" y="3"/>
                  </a:cubicBezTo>
                  <a:cubicBezTo>
                    <a:pt x="30" y="3"/>
                    <a:pt x="30" y="3"/>
                    <a:pt x="30" y="3"/>
                  </a:cubicBezTo>
                  <a:cubicBezTo>
                    <a:pt x="31" y="4"/>
                    <a:pt x="32" y="5"/>
                    <a:pt x="33" y="5"/>
                  </a:cubicBezTo>
                  <a:cubicBezTo>
                    <a:pt x="36" y="7"/>
                    <a:pt x="38" y="9"/>
                    <a:pt x="39" y="12"/>
                  </a:cubicBezTo>
                  <a:cubicBezTo>
                    <a:pt x="23" y="12"/>
                    <a:pt x="23" y="12"/>
                    <a:pt x="23" y="12"/>
                  </a:cubicBezTo>
                  <a:cubicBezTo>
                    <a:pt x="22" y="14"/>
                    <a:pt x="22" y="14"/>
                    <a:pt x="22" y="14"/>
                  </a:cubicBezTo>
                  <a:cubicBezTo>
                    <a:pt x="23" y="19"/>
                    <a:pt x="24" y="24"/>
                    <a:pt x="24" y="29"/>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grpSp>
      <p:grpSp>
        <p:nvGrpSpPr>
          <p:cNvPr id="26" name="组合 25"/>
          <p:cNvGrpSpPr>
            <a:grpSpLocks/>
          </p:cNvGrpSpPr>
          <p:nvPr/>
        </p:nvGrpSpPr>
        <p:grpSpPr bwMode="auto">
          <a:xfrm>
            <a:off x="3644900" y="3263900"/>
            <a:ext cx="1439863" cy="1262063"/>
            <a:chOff x="3573479" y="3102553"/>
            <a:chExt cx="1438531" cy="1262060"/>
          </a:xfrm>
        </p:grpSpPr>
        <p:grpSp>
          <p:nvGrpSpPr>
            <p:cNvPr id="57370" name="组合 26"/>
            <p:cNvGrpSpPr>
              <a:grpSpLocks/>
            </p:cNvGrpSpPr>
            <p:nvPr/>
          </p:nvGrpSpPr>
          <p:grpSpPr bwMode="auto">
            <a:xfrm>
              <a:off x="3573479" y="3102553"/>
              <a:ext cx="1438531" cy="1262060"/>
              <a:chOff x="3851767" y="3102553"/>
              <a:chExt cx="1438531" cy="1262060"/>
            </a:xfrm>
          </p:grpSpPr>
          <p:sp>
            <p:nvSpPr>
              <p:cNvPr id="29" name="Freeform 22"/>
              <p:cNvSpPr/>
              <p:nvPr/>
            </p:nvSpPr>
            <p:spPr bwMode="auto">
              <a:xfrm>
                <a:off x="3851767" y="3102553"/>
                <a:ext cx="1438531" cy="1262060"/>
              </a:xfrm>
              <a:custGeom>
                <a:avLst/>
                <a:gdLst>
                  <a:gd name="T0" fmla="*/ 570 w 728"/>
                  <a:gd name="T1" fmla="*/ 639 h 639"/>
                  <a:gd name="T2" fmla="*/ 728 w 728"/>
                  <a:gd name="T3" fmla="*/ 422 h 639"/>
                  <a:gd name="T4" fmla="*/ 297 w 728"/>
                  <a:gd name="T5" fmla="*/ 46 h 639"/>
                  <a:gd name="T6" fmla="*/ 216 w 728"/>
                  <a:gd name="T7" fmla="*/ 14 h 639"/>
                  <a:gd name="T8" fmla="*/ 11 w 728"/>
                  <a:gd name="T9" fmla="*/ 169 h 639"/>
                  <a:gd name="T10" fmla="*/ 122 w 728"/>
                  <a:gd name="T11" fmla="*/ 368 h 639"/>
                  <a:gd name="T12" fmla="*/ 570 w 728"/>
                  <a:gd name="T13" fmla="*/ 639 h 639"/>
                </a:gdLst>
                <a:ahLst/>
                <a:cxnLst>
                  <a:cxn ang="0">
                    <a:pos x="T0" y="T1"/>
                  </a:cxn>
                  <a:cxn ang="0">
                    <a:pos x="T2" y="T3"/>
                  </a:cxn>
                  <a:cxn ang="0">
                    <a:pos x="T4" y="T5"/>
                  </a:cxn>
                  <a:cxn ang="0">
                    <a:pos x="T6" y="T7"/>
                  </a:cxn>
                  <a:cxn ang="0">
                    <a:pos x="T8" y="T9"/>
                  </a:cxn>
                  <a:cxn ang="0">
                    <a:pos x="T10" y="T11"/>
                  </a:cxn>
                  <a:cxn ang="0">
                    <a:pos x="T12" y="T13"/>
                  </a:cxn>
                </a:cxnLst>
                <a:rect l="0" t="0" r="r" b="b"/>
                <a:pathLst>
                  <a:path w="728" h="639">
                    <a:moveTo>
                      <a:pt x="570" y="639"/>
                    </a:moveTo>
                    <a:cubicBezTo>
                      <a:pt x="728" y="422"/>
                      <a:pt x="728" y="422"/>
                      <a:pt x="728" y="422"/>
                    </a:cubicBezTo>
                    <a:cubicBezTo>
                      <a:pt x="297" y="46"/>
                      <a:pt x="297" y="46"/>
                      <a:pt x="297" y="46"/>
                    </a:cubicBezTo>
                    <a:cubicBezTo>
                      <a:pt x="274" y="29"/>
                      <a:pt x="247" y="18"/>
                      <a:pt x="216" y="14"/>
                    </a:cubicBezTo>
                    <a:cubicBezTo>
                      <a:pt x="117" y="0"/>
                      <a:pt x="25" y="69"/>
                      <a:pt x="11" y="169"/>
                    </a:cubicBezTo>
                    <a:cubicBezTo>
                      <a:pt x="0" y="254"/>
                      <a:pt x="50" y="325"/>
                      <a:pt x="122" y="368"/>
                    </a:cubicBezTo>
                    <a:lnTo>
                      <a:pt x="570" y="639"/>
                    </a:lnTo>
                    <a:close/>
                  </a:path>
                </a:pathLst>
              </a:custGeom>
              <a:solidFill>
                <a:srgbClr val="41A3D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30" name="Freeform 23"/>
              <p:cNvSpPr/>
              <p:nvPr/>
            </p:nvSpPr>
            <p:spPr bwMode="auto">
              <a:xfrm>
                <a:off x="3916795" y="3178753"/>
                <a:ext cx="642342" cy="642936"/>
              </a:xfrm>
              <a:custGeom>
                <a:avLst/>
                <a:gdLst>
                  <a:gd name="T0" fmla="*/ 141 w 325"/>
                  <a:gd name="T1" fmla="*/ 314 h 325"/>
                  <a:gd name="T2" fmla="*/ 11 w 325"/>
                  <a:gd name="T3" fmla="*/ 142 h 325"/>
                  <a:gd name="T4" fmla="*/ 183 w 325"/>
                  <a:gd name="T5" fmla="*/ 12 h 325"/>
                  <a:gd name="T6" fmla="*/ 313 w 325"/>
                  <a:gd name="T7" fmla="*/ 184 h 325"/>
                  <a:gd name="T8" fmla="*/ 141 w 325"/>
                  <a:gd name="T9" fmla="*/ 314 h 325"/>
                </a:gdLst>
                <a:ahLst/>
                <a:cxnLst>
                  <a:cxn ang="0">
                    <a:pos x="T0" y="T1"/>
                  </a:cxn>
                  <a:cxn ang="0">
                    <a:pos x="T2" y="T3"/>
                  </a:cxn>
                  <a:cxn ang="0">
                    <a:pos x="T4" y="T5"/>
                  </a:cxn>
                  <a:cxn ang="0">
                    <a:pos x="T6" y="T7"/>
                  </a:cxn>
                  <a:cxn ang="0">
                    <a:pos x="T8" y="T9"/>
                  </a:cxn>
                </a:cxnLst>
                <a:rect l="0" t="0" r="r" b="b"/>
                <a:pathLst>
                  <a:path w="325" h="325">
                    <a:moveTo>
                      <a:pt x="141" y="314"/>
                    </a:moveTo>
                    <a:cubicBezTo>
                      <a:pt x="58" y="302"/>
                      <a:pt x="0" y="225"/>
                      <a:pt x="11" y="142"/>
                    </a:cubicBezTo>
                    <a:cubicBezTo>
                      <a:pt x="23" y="58"/>
                      <a:pt x="100" y="0"/>
                      <a:pt x="183" y="12"/>
                    </a:cubicBezTo>
                    <a:cubicBezTo>
                      <a:pt x="267" y="23"/>
                      <a:pt x="325" y="100"/>
                      <a:pt x="313" y="184"/>
                    </a:cubicBezTo>
                    <a:cubicBezTo>
                      <a:pt x="302" y="267"/>
                      <a:pt x="225" y="325"/>
                      <a:pt x="141" y="3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31" name="Freeform 35"/>
              <p:cNvSpPr>
                <a:spLocks noEditPoints="1"/>
              </p:cNvSpPr>
              <p:nvPr/>
            </p:nvSpPr>
            <p:spPr bwMode="auto">
              <a:xfrm>
                <a:off x="4007198" y="3307341"/>
                <a:ext cx="390164" cy="385761"/>
              </a:xfrm>
              <a:custGeom>
                <a:avLst/>
                <a:gdLst>
                  <a:gd name="T0" fmla="*/ 41 w 96"/>
                  <a:gd name="T1" fmla="*/ 67 h 95"/>
                  <a:gd name="T2" fmla="*/ 49 w 96"/>
                  <a:gd name="T3" fmla="*/ 80 h 95"/>
                  <a:gd name="T4" fmla="*/ 43 w 96"/>
                  <a:gd name="T5" fmla="*/ 91 h 95"/>
                  <a:gd name="T6" fmla="*/ 5 w 96"/>
                  <a:gd name="T7" fmla="*/ 91 h 95"/>
                  <a:gd name="T8" fmla="*/ 9 w 96"/>
                  <a:gd name="T9" fmla="*/ 78 h 95"/>
                  <a:gd name="T10" fmla="*/ 1 w 96"/>
                  <a:gd name="T11" fmla="*/ 68 h 95"/>
                  <a:gd name="T12" fmla="*/ 9 w 96"/>
                  <a:gd name="T13" fmla="*/ 55 h 95"/>
                  <a:gd name="T14" fmla="*/ 7 w 96"/>
                  <a:gd name="T15" fmla="*/ 43 h 95"/>
                  <a:gd name="T16" fmla="*/ 1 w 96"/>
                  <a:gd name="T17" fmla="*/ 29 h 95"/>
                  <a:gd name="T18" fmla="*/ 39 w 96"/>
                  <a:gd name="T19" fmla="*/ 29 h 95"/>
                  <a:gd name="T20" fmla="*/ 41 w 96"/>
                  <a:gd name="T21" fmla="*/ 41 h 95"/>
                  <a:gd name="T22" fmla="*/ 47 w 96"/>
                  <a:gd name="T23" fmla="*/ 56 h 95"/>
                  <a:gd name="T24" fmla="*/ 60 w 96"/>
                  <a:gd name="T25" fmla="*/ 1 h 95"/>
                  <a:gd name="T26" fmla="*/ 54 w 96"/>
                  <a:gd name="T27" fmla="*/ 15 h 95"/>
                  <a:gd name="T28" fmla="*/ 47 w 96"/>
                  <a:gd name="T29" fmla="*/ 20 h 95"/>
                  <a:gd name="T30" fmla="*/ 55 w 96"/>
                  <a:gd name="T31" fmla="*/ 33 h 95"/>
                  <a:gd name="T32" fmla="*/ 54 w 96"/>
                  <a:gd name="T33" fmla="*/ 45 h 95"/>
                  <a:gd name="T34" fmla="*/ 54 w 96"/>
                  <a:gd name="T35" fmla="*/ 58 h 95"/>
                  <a:gd name="T36" fmla="*/ 57 w 96"/>
                  <a:gd name="T37" fmla="*/ 64 h 95"/>
                  <a:gd name="T38" fmla="*/ 55 w 96"/>
                  <a:gd name="T39" fmla="*/ 77 h 95"/>
                  <a:gd name="T40" fmla="*/ 61 w 96"/>
                  <a:gd name="T41" fmla="*/ 92 h 95"/>
                  <a:gd name="T42" fmla="*/ 94 w 96"/>
                  <a:gd name="T43" fmla="*/ 88 h 95"/>
                  <a:gd name="T44" fmla="*/ 95 w 96"/>
                  <a:gd name="T45" fmla="*/ 75 h 95"/>
                  <a:gd name="T46" fmla="*/ 91 w 96"/>
                  <a:gd name="T47" fmla="*/ 61 h 95"/>
                  <a:gd name="T48" fmla="*/ 93 w 96"/>
                  <a:gd name="T49" fmla="*/ 48 h 95"/>
                  <a:gd name="T50" fmla="*/ 93 w 96"/>
                  <a:gd name="T51" fmla="*/ 35 h 95"/>
                  <a:gd name="T52" fmla="*/ 86 w 96"/>
                  <a:gd name="T53" fmla="*/ 30 h 95"/>
                  <a:gd name="T54" fmla="*/ 85 w 96"/>
                  <a:gd name="T55" fmla="*/ 18 h 95"/>
                  <a:gd name="T56" fmla="*/ 93 w 96"/>
                  <a:gd name="T57" fmla="*/ 5 h 95"/>
                  <a:gd name="T58" fmla="*/ 78 w 96"/>
                  <a:gd name="T59" fmla="*/ 18 h 95"/>
                  <a:gd name="T60" fmla="*/ 67 w 96"/>
                  <a:gd name="T61" fmla="*/ 21 h 95"/>
                  <a:gd name="T62" fmla="*/ 63 w 96"/>
                  <a:gd name="T63" fmla="*/ 18 h 95"/>
                  <a:gd name="T64" fmla="*/ 88 w 96"/>
                  <a:gd name="T65" fmla="*/ 5 h 95"/>
                  <a:gd name="T66" fmla="*/ 58 w 96"/>
                  <a:gd name="T67" fmla="*/ 5 h 95"/>
                  <a:gd name="T68" fmla="*/ 78 w 96"/>
                  <a:gd name="T69" fmla="*/ 33 h 95"/>
                  <a:gd name="T70" fmla="*/ 73 w 96"/>
                  <a:gd name="T71" fmla="*/ 36 h 95"/>
                  <a:gd name="T72" fmla="*/ 63 w 96"/>
                  <a:gd name="T73" fmla="*/ 33 h 95"/>
                  <a:gd name="T74" fmla="*/ 86 w 96"/>
                  <a:gd name="T75" fmla="*/ 48 h 95"/>
                  <a:gd name="T76" fmla="*/ 62 w 96"/>
                  <a:gd name="T77" fmla="*/ 50 h 95"/>
                  <a:gd name="T78" fmla="*/ 73 w 96"/>
                  <a:gd name="T79" fmla="*/ 48 h 95"/>
                  <a:gd name="T80" fmla="*/ 92 w 96"/>
                  <a:gd name="T81" fmla="*/ 64 h 95"/>
                  <a:gd name="T82" fmla="*/ 62 w 96"/>
                  <a:gd name="T83" fmla="*/ 64 h 95"/>
                  <a:gd name="T84" fmla="*/ 83 w 96"/>
                  <a:gd name="T85" fmla="*/ 63 h 95"/>
                  <a:gd name="T86" fmla="*/ 86 w 96"/>
                  <a:gd name="T87" fmla="*/ 79 h 95"/>
                  <a:gd name="T88" fmla="*/ 62 w 96"/>
                  <a:gd name="T89" fmla="*/ 78 h 95"/>
                  <a:gd name="T90" fmla="*/ 9 w 96"/>
                  <a:gd name="T91" fmla="*/ 81 h 95"/>
                  <a:gd name="T92" fmla="*/ 40 w 96"/>
                  <a:gd name="T93" fmla="*/ 70 h 95"/>
                  <a:gd name="T94" fmla="*/ 41 w 96"/>
                  <a:gd name="T95" fmla="*/ 71 h 95"/>
                  <a:gd name="T96" fmla="*/ 33 w 96"/>
                  <a:gd name="T97" fmla="*/ 43 h 95"/>
                  <a:gd name="T98" fmla="*/ 13 w 96"/>
                  <a:gd name="T99" fmla="*/ 45 h 95"/>
                  <a:gd name="T100" fmla="*/ 43 w 96"/>
                  <a:gd name="T101" fmla="*/ 45 h 95"/>
                  <a:gd name="T102" fmla="*/ 20 w 96"/>
                  <a:gd name="T103" fmla="*/ 29 h 95"/>
                  <a:gd name="T104" fmla="*/ 20 w 96"/>
                  <a:gd name="T105" fmla="*/ 32 h 95"/>
                  <a:gd name="T106" fmla="*/ 34 w 96"/>
                  <a:gd name="T107" fmla="*/ 59 h 95"/>
                  <a:gd name="T108" fmla="*/ 9 w 96"/>
                  <a:gd name="T109" fmla="*/ 58 h 95"/>
                  <a:gd name="T110" fmla="*/ 33 w 96"/>
                  <a:gd name="T111" fmla="*/ 6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 h="95">
                    <a:moveTo>
                      <a:pt x="40" y="58"/>
                    </a:moveTo>
                    <a:cubicBezTo>
                      <a:pt x="40" y="58"/>
                      <a:pt x="40" y="58"/>
                      <a:pt x="40" y="58"/>
                    </a:cubicBezTo>
                    <a:cubicBezTo>
                      <a:pt x="41" y="59"/>
                      <a:pt x="41" y="59"/>
                      <a:pt x="41" y="60"/>
                    </a:cubicBezTo>
                    <a:cubicBezTo>
                      <a:pt x="41" y="67"/>
                      <a:pt x="41" y="67"/>
                      <a:pt x="41" y="67"/>
                    </a:cubicBezTo>
                    <a:cubicBezTo>
                      <a:pt x="41" y="67"/>
                      <a:pt x="41" y="67"/>
                      <a:pt x="42" y="67"/>
                    </a:cubicBezTo>
                    <a:cubicBezTo>
                      <a:pt x="45" y="68"/>
                      <a:pt x="47" y="69"/>
                      <a:pt x="48" y="70"/>
                    </a:cubicBezTo>
                    <a:cubicBezTo>
                      <a:pt x="48" y="70"/>
                      <a:pt x="49" y="71"/>
                      <a:pt x="49" y="71"/>
                    </a:cubicBezTo>
                    <a:cubicBezTo>
                      <a:pt x="49" y="74"/>
                      <a:pt x="49" y="77"/>
                      <a:pt x="49" y="80"/>
                    </a:cubicBezTo>
                    <a:cubicBezTo>
                      <a:pt x="48" y="81"/>
                      <a:pt x="48" y="81"/>
                      <a:pt x="48" y="81"/>
                    </a:cubicBezTo>
                    <a:cubicBezTo>
                      <a:pt x="47" y="82"/>
                      <a:pt x="46" y="83"/>
                      <a:pt x="44" y="83"/>
                    </a:cubicBezTo>
                    <a:cubicBezTo>
                      <a:pt x="44" y="90"/>
                      <a:pt x="44" y="90"/>
                      <a:pt x="44" y="90"/>
                    </a:cubicBezTo>
                    <a:cubicBezTo>
                      <a:pt x="44" y="91"/>
                      <a:pt x="44" y="91"/>
                      <a:pt x="43" y="91"/>
                    </a:cubicBezTo>
                    <a:cubicBezTo>
                      <a:pt x="42" y="92"/>
                      <a:pt x="40" y="93"/>
                      <a:pt x="37" y="94"/>
                    </a:cubicBezTo>
                    <a:cubicBezTo>
                      <a:pt x="34" y="94"/>
                      <a:pt x="29" y="95"/>
                      <a:pt x="24" y="95"/>
                    </a:cubicBezTo>
                    <a:cubicBezTo>
                      <a:pt x="19" y="95"/>
                      <a:pt x="15" y="94"/>
                      <a:pt x="11" y="94"/>
                    </a:cubicBezTo>
                    <a:cubicBezTo>
                      <a:pt x="8" y="93"/>
                      <a:pt x="6" y="92"/>
                      <a:pt x="5" y="91"/>
                    </a:cubicBezTo>
                    <a:cubicBezTo>
                      <a:pt x="5" y="91"/>
                      <a:pt x="4" y="91"/>
                      <a:pt x="4" y="90"/>
                    </a:cubicBezTo>
                    <a:cubicBezTo>
                      <a:pt x="4" y="87"/>
                      <a:pt x="4" y="84"/>
                      <a:pt x="4" y="81"/>
                    </a:cubicBezTo>
                    <a:cubicBezTo>
                      <a:pt x="4" y="81"/>
                      <a:pt x="4" y="80"/>
                      <a:pt x="5" y="80"/>
                    </a:cubicBezTo>
                    <a:cubicBezTo>
                      <a:pt x="6" y="79"/>
                      <a:pt x="7" y="78"/>
                      <a:pt x="9" y="78"/>
                    </a:cubicBezTo>
                    <a:cubicBezTo>
                      <a:pt x="9" y="72"/>
                      <a:pt x="9" y="72"/>
                      <a:pt x="9" y="72"/>
                    </a:cubicBezTo>
                    <a:cubicBezTo>
                      <a:pt x="9" y="72"/>
                      <a:pt x="8" y="72"/>
                      <a:pt x="8" y="72"/>
                    </a:cubicBezTo>
                    <a:cubicBezTo>
                      <a:pt x="5" y="72"/>
                      <a:pt x="3" y="71"/>
                      <a:pt x="2" y="70"/>
                    </a:cubicBezTo>
                    <a:cubicBezTo>
                      <a:pt x="1" y="69"/>
                      <a:pt x="1" y="69"/>
                      <a:pt x="1" y="68"/>
                    </a:cubicBezTo>
                    <a:cubicBezTo>
                      <a:pt x="1" y="65"/>
                      <a:pt x="1" y="62"/>
                      <a:pt x="1" y="60"/>
                    </a:cubicBezTo>
                    <a:cubicBezTo>
                      <a:pt x="1" y="59"/>
                      <a:pt x="1" y="59"/>
                      <a:pt x="2" y="58"/>
                    </a:cubicBezTo>
                    <a:cubicBezTo>
                      <a:pt x="3" y="57"/>
                      <a:pt x="5" y="56"/>
                      <a:pt x="8" y="56"/>
                    </a:cubicBezTo>
                    <a:cubicBezTo>
                      <a:pt x="8" y="56"/>
                      <a:pt x="9" y="56"/>
                      <a:pt x="9" y="55"/>
                    </a:cubicBezTo>
                    <a:cubicBezTo>
                      <a:pt x="9" y="55"/>
                      <a:pt x="8" y="55"/>
                      <a:pt x="8" y="54"/>
                    </a:cubicBezTo>
                    <a:cubicBezTo>
                      <a:pt x="8" y="51"/>
                      <a:pt x="8" y="48"/>
                      <a:pt x="8" y="45"/>
                    </a:cubicBezTo>
                    <a:cubicBezTo>
                      <a:pt x="8" y="45"/>
                      <a:pt x="9" y="44"/>
                      <a:pt x="9" y="44"/>
                    </a:cubicBezTo>
                    <a:cubicBezTo>
                      <a:pt x="8" y="44"/>
                      <a:pt x="8" y="44"/>
                      <a:pt x="7" y="43"/>
                    </a:cubicBezTo>
                    <a:cubicBezTo>
                      <a:pt x="4" y="43"/>
                      <a:pt x="2" y="42"/>
                      <a:pt x="1" y="41"/>
                    </a:cubicBezTo>
                    <a:cubicBezTo>
                      <a:pt x="0" y="41"/>
                      <a:pt x="0" y="40"/>
                      <a:pt x="0" y="39"/>
                    </a:cubicBezTo>
                    <a:cubicBezTo>
                      <a:pt x="0" y="37"/>
                      <a:pt x="0" y="34"/>
                      <a:pt x="0" y="31"/>
                    </a:cubicBezTo>
                    <a:cubicBezTo>
                      <a:pt x="0" y="30"/>
                      <a:pt x="0" y="30"/>
                      <a:pt x="1" y="29"/>
                    </a:cubicBezTo>
                    <a:cubicBezTo>
                      <a:pt x="2" y="28"/>
                      <a:pt x="4" y="27"/>
                      <a:pt x="7" y="27"/>
                    </a:cubicBezTo>
                    <a:cubicBezTo>
                      <a:pt x="10" y="26"/>
                      <a:pt x="15" y="26"/>
                      <a:pt x="20" y="26"/>
                    </a:cubicBezTo>
                    <a:cubicBezTo>
                      <a:pt x="25" y="26"/>
                      <a:pt x="29" y="26"/>
                      <a:pt x="33" y="27"/>
                    </a:cubicBezTo>
                    <a:cubicBezTo>
                      <a:pt x="36" y="27"/>
                      <a:pt x="38" y="28"/>
                      <a:pt x="39" y="29"/>
                    </a:cubicBezTo>
                    <a:cubicBezTo>
                      <a:pt x="39" y="30"/>
                      <a:pt x="40" y="30"/>
                      <a:pt x="40" y="31"/>
                    </a:cubicBezTo>
                    <a:cubicBezTo>
                      <a:pt x="40" y="34"/>
                      <a:pt x="40" y="37"/>
                      <a:pt x="40" y="39"/>
                    </a:cubicBezTo>
                    <a:cubicBezTo>
                      <a:pt x="39" y="40"/>
                      <a:pt x="39" y="41"/>
                      <a:pt x="39" y="41"/>
                    </a:cubicBezTo>
                    <a:cubicBezTo>
                      <a:pt x="40" y="41"/>
                      <a:pt x="40" y="41"/>
                      <a:pt x="41" y="41"/>
                    </a:cubicBezTo>
                    <a:cubicBezTo>
                      <a:pt x="44" y="42"/>
                      <a:pt x="46" y="43"/>
                      <a:pt x="47" y="44"/>
                    </a:cubicBezTo>
                    <a:cubicBezTo>
                      <a:pt x="48" y="44"/>
                      <a:pt x="48" y="45"/>
                      <a:pt x="48" y="45"/>
                    </a:cubicBezTo>
                    <a:cubicBezTo>
                      <a:pt x="48" y="48"/>
                      <a:pt x="48" y="51"/>
                      <a:pt x="48" y="54"/>
                    </a:cubicBezTo>
                    <a:cubicBezTo>
                      <a:pt x="48" y="55"/>
                      <a:pt x="48" y="55"/>
                      <a:pt x="47" y="56"/>
                    </a:cubicBezTo>
                    <a:cubicBezTo>
                      <a:pt x="46" y="56"/>
                      <a:pt x="44" y="57"/>
                      <a:pt x="41" y="58"/>
                    </a:cubicBezTo>
                    <a:cubicBezTo>
                      <a:pt x="41" y="58"/>
                      <a:pt x="40" y="58"/>
                      <a:pt x="40" y="58"/>
                    </a:cubicBezTo>
                    <a:close/>
                    <a:moveTo>
                      <a:pt x="73" y="0"/>
                    </a:moveTo>
                    <a:cubicBezTo>
                      <a:pt x="68" y="0"/>
                      <a:pt x="64" y="1"/>
                      <a:pt x="60" y="1"/>
                    </a:cubicBezTo>
                    <a:cubicBezTo>
                      <a:pt x="58" y="2"/>
                      <a:pt x="55" y="3"/>
                      <a:pt x="54" y="4"/>
                    </a:cubicBezTo>
                    <a:cubicBezTo>
                      <a:pt x="54" y="4"/>
                      <a:pt x="54" y="4"/>
                      <a:pt x="54" y="5"/>
                    </a:cubicBezTo>
                    <a:cubicBezTo>
                      <a:pt x="54" y="8"/>
                      <a:pt x="54" y="11"/>
                      <a:pt x="54" y="14"/>
                    </a:cubicBezTo>
                    <a:cubicBezTo>
                      <a:pt x="54" y="14"/>
                      <a:pt x="54" y="15"/>
                      <a:pt x="54" y="15"/>
                    </a:cubicBezTo>
                    <a:cubicBezTo>
                      <a:pt x="55" y="16"/>
                      <a:pt x="55" y="16"/>
                      <a:pt x="55" y="16"/>
                    </a:cubicBezTo>
                    <a:cubicBezTo>
                      <a:pt x="55" y="16"/>
                      <a:pt x="55" y="16"/>
                      <a:pt x="54" y="16"/>
                    </a:cubicBezTo>
                    <a:cubicBezTo>
                      <a:pt x="51" y="17"/>
                      <a:pt x="49" y="17"/>
                      <a:pt x="48" y="18"/>
                    </a:cubicBezTo>
                    <a:cubicBezTo>
                      <a:pt x="48" y="19"/>
                      <a:pt x="47" y="19"/>
                      <a:pt x="47" y="20"/>
                    </a:cubicBezTo>
                    <a:cubicBezTo>
                      <a:pt x="47" y="23"/>
                      <a:pt x="47" y="26"/>
                      <a:pt x="47" y="28"/>
                    </a:cubicBezTo>
                    <a:cubicBezTo>
                      <a:pt x="47" y="29"/>
                      <a:pt x="48" y="30"/>
                      <a:pt x="48" y="30"/>
                    </a:cubicBezTo>
                    <a:cubicBezTo>
                      <a:pt x="49" y="31"/>
                      <a:pt x="51" y="32"/>
                      <a:pt x="54" y="32"/>
                    </a:cubicBezTo>
                    <a:cubicBezTo>
                      <a:pt x="54" y="32"/>
                      <a:pt x="55" y="33"/>
                      <a:pt x="55" y="33"/>
                    </a:cubicBezTo>
                    <a:cubicBezTo>
                      <a:pt x="54" y="33"/>
                      <a:pt x="54" y="33"/>
                      <a:pt x="54" y="33"/>
                    </a:cubicBezTo>
                    <a:cubicBezTo>
                      <a:pt x="53" y="34"/>
                      <a:pt x="53" y="34"/>
                      <a:pt x="53" y="35"/>
                    </a:cubicBezTo>
                    <a:cubicBezTo>
                      <a:pt x="53" y="38"/>
                      <a:pt x="53" y="41"/>
                      <a:pt x="53" y="43"/>
                    </a:cubicBezTo>
                    <a:cubicBezTo>
                      <a:pt x="53" y="44"/>
                      <a:pt x="53" y="44"/>
                      <a:pt x="54" y="45"/>
                    </a:cubicBezTo>
                    <a:cubicBezTo>
                      <a:pt x="55" y="46"/>
                      <a:pt x="56" y="46"/>
                      <a:pt x="57" y="47"/>
                    </a:cubicBezTo>
                    <a:cubicBezTo>
                      <a:pt x="56" y="47"/>
                      <a:pt x="55" y="48"/>
                      <a:pt x="55" y="48"/>
                    </a:cubicBezTo>
                    <a:cubicBezTo>
                      <a:pt x="54" y="49"/>
                      <a:pt x="54" y="49"/>
                      <a:pt x="54" y="50"/>
                    </a:cubicBezTo>
                    <a:cubicBezTo>
                      <a:pt x="54" y="52"/>
                      <a:pt x="54" y="55"/>
                      <a:pt x="54" y="58"/>
                    </a:cubicBezTo>
                    <a:cubicBezTo>
                      <a:pt x="54" y="59"/>
                      <a:pt x="54" y="59"/>
                      <a:pt x="55" y="60"/>
                    </a:cubicBezTo>
                    <a:cubicBezTo>
                      <a:pt x="56" y="61"/>
                      <a:pt x="57" y="61"/>
                      <a:pt x="59" y="62"/>
                    </a:cubicBezTo>
                    <a:cubicBezTo>
                      <a:pt x="59" y="62"/>
                      <a:pt x="58" y="62"/>
                      <a:pt x="58" y="63"/>
                    </a:cubicBezTo>
                    <a:cubicBezTo>
                      <a:pt x="57" y="63"/>
                      <a:pt x="57" y="64"/>
                      <a:pt x="57" y="64"/>
                    </a:cubicBezTo>
                    <a:cubicBezTo>
                      <a:pt x="57" y="67"/>
                      <a:pt x="57" y="70"/>
                      <a:pt x="57" y="73"/>
                    </a:cubicBezTo>
                    <a:cubicBezTo>
                      <a:pt x="57" y="74"/>
                      <a:pt x="57" y="74"/>
                      <a:pt x="58" y="75"/>
                    </a:cubicBezTo>
                    <a:cubicBezTo>
                      <a:pt x="58" y="75"/>
                      <a:pt x="58" y="75"/>
                      <a:pt x="59" y="76"/>
                    </a:cubicBezTo>
                    <a:cubicBezTo>
                      <a:pt x="57" y="76"/>
                      <a:pt x="56" y="77"/>
                      <a:pt x="55" y="77"/>
                    </a:cubicBezTo>
                    <a:cubicBezTo>
                      <a:pt x="54" y="78"/>
                      <a:pt x="54" y="78"/>
                      <a:pt x="54" y="79"/>
                    </a:cubicBezTo>
                    <a:cubicBezTo>
                      <a:pt x="54" y="82"/>
                      <a:pt x="54" y="85"/>
                      <a:pt x="54" y="88"/>
                    </a:cubicBezTo>
                    <a:cubicBezTo>
                      <a:pt x="54" y="88"/>
                      <a:pt x="54" y="89"/>
                      <a:pt x="55" y="89"/>
                    </a:cubicBezTo>
                    <a:cubicBezTo>
                      <a:pt x="56" y="90"/>
                      <a:pt x="58" y="91"/>
                      <a:pt x="61" y="92"/>
                    </a:cubicBezTo>
                    <a:cubicBezTo>
                      <a:pt x="64" y="92"/>
                      <a:pt x="69" y="92"/>
                      <a:pt x="74" y="92"/>
                    </a:cubicBezTo>
                    <a:cubicBezTo>
                      <a:pt x="79" y="92"/>
                      <a:pt x="84" y="92"/>
                      <a:pt x="87" y="92"/>
                    </a:cubicBezTo>
                    <a:cubicBezTo>
                      <a:pt x="90" y="91"/>
                      <a:pt x="92" y="90"/>
                      <a:pt x="93" y="89"/>
                    </a:cubicBezTo>
                    <a:cubicBezTo>
                      <a:pt x="93" y="89"/>
                      <a:pt x="94" y="89"/>
                      <a:pt x="94" y="88"/>
                    </a:cubicBezTo>
                    <a:cubicBezTo>
                      <a:pt x="94" y="85"/>
                      <a:pt x="94" y="82"/>
                      <a:pt x="94" y="79"/>
                    </a:cubicBezTo>
                    <a:cubicBezTo>
                      <a:pt x="94" y="78"/>
                      <a:pt x="94" y="78"/>
                      <a:pt x="93" y="77"/>
                    </a:cubicBezTo>
                    <a:cubicBezTo>
                      <a:pt x="93" y="77"/>
                      <a:pt x="92" y="77"/>
                      <a:pt x="92" y="76"/>
                    </a:cubicBezTo>
                    <a:cubicBezTo>
                      <a:pt x="93" y="76"/>
                      <a:pt x="95" y="75"/>
                      <a:pt x="95" y="75"/>
                    </a:cubicBezTo>
                    <a:cubicBezTo>
                      <a:pt x="96" y="74"/>
                      <a:pt x="96" y="74"/>
                      <a:pt x="96" y="73"/>
                    </a:cubicBezTo>
                    <a:cubicBezTo>
                      <a:pt x="96" y="70"/>
                      <a:pt x="96" y="67"/>
                      <a:pt x="96" y="64"/>
                    </a:cubicBezTo>
                    <a:cubicBezTo>
                      <a:pt x="96" y="64"/>
                      <a:pt x="96" y="63"/>
                      <a:pt x="96" y="63"/>
                    </a:cubicBezTo>
                    <a:cubicBezTo>
                      <a:pt x="95" y="62"/>
                      <a:pt x="93" y="61"/>
                      <a:pt x="91" y="61"/>
                    </a:cubicBezTo>
                    <a:cubicBezTo>
                      <a:pt x="92" y="61"/>
                      <a:pt x="92" y="60"/>
                      <a:pt x="93" y="60"/>
                    </a:cubicBezTo>
                    <a:cubicBezTo>
                      <a:pt x="93" y="59"/>
                      <a:pt x="94" y="59"/>
                      <a:pt x="94" y="58"/>
                    </a:cubicBezTo>
                    <a:cubicBezTo>
                      <a:pt x="94" y="55"/>
                      <a:pt x="94" y="52"/>
                      <a:pt x="94" y="50"/>
                    </a:cubicBezTo>
                    <a:cubicBezTo>
                      <a:pt x="94" y="49"/>
                      <a:pt x="94" y="49"/>
                      <a:pt x="93" y="48"/>
                    </a:cubicBezTo>
                    <a:cubicBezTo>
                      <a:pt x="92" y="47"/>
                      <a:pt x="91" y="47"/>
                      <a:pt x="90" y="46"/>
                    </a:cubicBezTo>
                    <a:cubicBezTo>
                      <a:pt x="91" y="46"/>
                      <a:pt x="91" y="46"/>
                      <a:pt x="92" y="45"/>
                    </a:cubicBezTo>
                    <a:cubicBezTo>
                      <a:pt x="92" y="45"/>
                      <a:pt x="93" y="44"/>
                      <a:pt x="93" y="43"/>
                    </a:cubicBezTo>
                    <a:cubicBezTo>
                      <a:pt x="93" y="41"/>
                      <a:pt x="93" y="38"/>
                      <a:pt x="93" y="35"/>
                    </a:cubicBezTo>
                    <a:cubicBezTo>
                      <a:pt x="93" y="34"/>
                      <a:pt x="92" y="34"/>
                      <a:pt x="92" y="33"/>
                    </a:cubicBezTo>
                    <a:cubicBezTo>
                      <a:pt x="91" y="32"/>
                      <a:pt x="89" y="31"/>
                      <a:pt x="86" y="31"/>
                    </a:cubicBezTo>
                    <a:cubicBezTo>
                      <a:pt x="86" y="31"/>
                      <a:pt x="85" y="31"/>
                      <a:pt x="85" y="31"/>
                    </a:cubicBezTo>
                    <a:cubicBezTo>
                      <a:pt x="86" y="31"/>
                      <a:pt x="86" y="30"/>
                      <a:pt x="86" y="30"/>
                    </a:cubicBezTo>
                    <a:cubicBezTo>
                      <a:pt x="87" y="30"/>
                      <a:pt x="87" y="29"/>
                      <a:pt x="87" y="28"/>
                    </a:cubicBezTo>
                    <a:cubicBezTo>
                      <a:pt x="87" y="26"/>
                      <a:pt x="87" y="23"/>
                      <a:pt x="87" y="20"/>
                    </a:cubicBezTo>
                    <a:cubicBezTo>
                      <a:pt x="87" y="19"/>
                      <a:pt x="87" y="19"/>
                      <a:pt x="86" y="18"/>
                    </a:cubicBezTo>
                    <a:cubicBezTo>
                      <a:pt x="86" y="18"/>
                      <a:pt x="86" y="18"/>
                      <a:pt x="85" y="18"/>
                    </a:cubicBezTo>
                    <a:cubicBezTo>
                      <a:pt x="86" y="18"/>
                      <a:pt x="86" y="18"/>
                      <a:pt x="86" y="18"/>
                    </a:cubicBezTo>
                    <a:cubicBezTo>
                      <a:pt x="89" y="17"/>
                      <a:pt x="91" y="16"/>
                      <a:pt x="92" y="15"/>
                    </a:cubicBezTo>
                    <a:cubicBezTo>
                      <a:pt x="93" y="15"/>
                      <a:pt x="93" y="15"/>
                      <a:pt x="93" y="14"/>
                    </a:cubicBezTo>
                    <a:cubicBezTo>
                      <a:pt x="93" y="11"/>
                      <a:pt x="93" y="8"/>
                      <a:pt x="93" y="5"/>
                    </a:cubicBezTo>
                    <a:cubicBezTo>
                      <a:pt x="93" y="5"/>
                      <a:pt x="93" y="4"/>
                      <a:pt x="92" y="3"/>
                    </a:cubicBezTo>
                    <a:cubicBezTo>
                      <a:pt x="91" y="2"/>
                      <a:pt x="89" y="2"/>
                      <a:pt x="86" y="1"/>
                    </a:cubicBezTo>
                    <a:cubicBezTo>
                      <a:pt x="83" y="1"/>
                      <a:pt x="78" y="0"/>
                      <a:pt x="73" y="0"/>
                    </a:cubicBezTo>
                    <a:close/>
                    <a:moveTo>
                      <a:pt x="78" y="18"/>
                    </a:moveTo>
                    <a:cubicBezTo>
                      <a:pt x="78" y="19"/>
                      <a:pt x="79" y="19"/>
                      <a:pt x="79" y="19"/>
                    </a:cubicBezTo>
                    <a:cubicBezTo>
                      <a:pt x="81" y="19"/>
                      <a:pt x="82" y="19"/>
                      <a:pt x="82" y="19"/>
                    </a:cubicBezTo>
                    <a:cubicBezTo>
                      <a:pt x="82" y="20"/>
                      <a:pt x="81" y="20"/>
                      <a:pt x="79" y="20"/>
                    </a:cubicBezTo>
                    <a:cubicBezTo>
                      <a:pt x="76" y="21"/>
                      <a:pt x="72" y="21"/>
                      <a:pt x="67" y="21"/>
                    </a:cubicBezTo>
                    <a:cubicBezTo>
                      <a:pt x="62" y="21"/>
                      <a:pt x="58" y="21"/>
                      <a:pt x="55" y="20"/>
                    </a:cubicBezTo>
                    <a:cubicBezTo>
                      <a:pt x="53" y="20"/>
                      <a:pt x="52" y="20"/>
                      <a:pt x="52" y="19"/>
                    </a:cubicBezTo>
                    <a:cubicBezTo>
                      <a:pt x="52" y="19"/>
                      <a:pt x="53" y="19"/>
                      <a:pt x="55" y="19"/>
                    </a:cubicBezTo>
                    <a:cubicBezTo>
                      <a:pt x="57" y="18"/>
                      <a:pt x="60" y="18"/>
                      <a:pt x="63" y="18"/>
                    </a:cubicBezTo>
                    <a:cubicBezTo>
                      <a:pt x="66" y="18"/>
                      <a:pt x="69" y="19"/>
                      <a:pt x="73" y="19"/>
                    </a:cubicBezTo>
                    <a:cubicBezTo>
                      <a:pt x="75" y="19"/>
                      <a:pt x="76" y="19"/>
                      <a:pt x="78" y="18"/>
                    </a:cubicBezTo>
                    <a:close/>
                    <a:moveTo>
                      <a:pt x="85" y="4"/>
                    </a:moveTo>
                    <a:cubicBezTo>
                      <a:pt x="87" y="4"/>
                      <a:pt x="88" y="4"/>
                      <a:pt x="88" y="5"/>
                    </a:cubicBezTo>
                    <a:cubicBezTo>
                      <a:pt x="88" y="5"/>
                      <a:pt x="87" y="5"/>
                      <a:pt x="85" y="5"/>
                    </a:cubicBezTo>
                    <a:cubicBezTo>
                      <a:pt x="82" y="6"/>
                      <a:pt x="78" y="6"/>
                      <a:pt x="73" y="6"/>
                    </a:cubicBezTo>
                    <a:cubicBezTo>
                      <a:pt x="69" y="6"/>
                      <a:pt x="64" y="6"/>
                      <a:pt x="61" y="5"/>
                    </a:cubicBezTo>
                    <a:cubicBezTo>
                      <a:pt x="59" y="5"/>
                      <a:pt x="58" y="5"/>
                      <a:pt x="58" y="5"/>
                    </a:cubicBezTo>
                    <a:cubicBezTo>
                      <a:pt x="58" y="4"/>
                      <a:pt x="59" y="4"/>
                      <a:pt x="61" y="4"/>
                    </a:cubicBezTo>
                    <a:cubicBezTo>
                      <a:pt x="64" y="3"/>
                      <a:pt x="69" y="3"/>
                      <a:pt x="73" y="3"/>
                    </a:cubicBezTo>
                    <a:cubicBezTo>
                      <a:pt x="78" y="3"/>
                      <a:pt x="82" y="3"/>
                      <a:pt x="85" y="4"/>
                    </a:cubicBezTo>
                    <a:close/>
                    <a:moveTo>
                      <a:pt x="78" y="33"/>
                    </a:moveTo>
                    <a:cubicBezTo>
                      <a:pt x="80" y="33"/>
                      <a:pt x="83" y="33"/>
                      <a:pt x="85" y="34"/>
                    </a:cubicBezTo>
                    <a:cubicBezTo>
                      <a:pt x="87" y="34"/>
                      <a:pt x="88" y="34"/>
                      <a:pt x="88" y="34"/>
                    </a:cubicBezTo>
                    <a:cubicBezTo>
                      <a:pt x="88" y="35"/>
                      <a:pt x="87" y="35"/>
                      <a:pt x="85" y="35"/>
                    </a:cubicBezTo>
                    <a:cubicBezTo>
                      <a:pt x="82" y="36"/>
                      <a:pt x="78" y="36"/>
                      <a:pt x="73" y="36"/>
                    </a:cubicBezTo>
                    <a:cubicBezTo>
                      <a:pt x="68" y="36"/>
                      <a:pt x="64" y="36"/>
                      <a:pt x="61" y="35"/>
                    </a:cubicBezTo>
                    <a:cubicBezTo>
                      <a:pt x="59" y="35"/>
                      <a:pt x="58" y="35"/>
                      <a:pt x="58" y="34"/>
                    </a:cubicBezTo>
                    <a:cubicBezTo>
                      <a:pt x="58" y="34"/>
                      <a:pt x="59" y="34"/>
                      <a:pt x="61" y="34"/>
                    </a:cubicBezTo>
                    <a:cubicBezTo>
                      <a:pt x="61" y="33"/>
                      <a:pt x="62" y="33"/>
                      <a:pt x="63" y="33"/>
                    </a:cubicBezTo>
                    <a:cubicBezTo>
                      <a:pt x="64" y="33"/>
                      <a:pt x="66" y="33"/>
                      <a:pt x="67" y="33"/>
                    </a:cubicBezTo>
                    <a:cubicBezTo>
                      <a:pt x="71" y="33"/>
                      <a:pt x="75" y="33"/>
                      <a:pt x="78" y="33"/>
                    </a:cubicBezTo>
                    <a:close/>
                    <a:moveTo>
                      <a:pt x="82" y="48"/>
                    </a:moveTo>
                    <a:cubicBezTo>
                      <a:pt x="83" y="48"/>
                      <a:pt x="85" y="48"/>
                      <a:pt x="86" y="48"/>
                    </a:cubicBezTo>
                    <a:cubicBezTo>
                      <a:pt x="88" y="49"/>
                      <a:pt x="89" y="49"/>
                      <a:pt x="89" y="49"/>
                    </a:cubicBezTo>
                    <a:cubicBezTo>
                      <a:pt x="89" y="49"/>
                      <a:pt x="88" y="50"/>
                      <a:pt x="86" y="50"/>
                    </a:cubicBezTo>
                    <a:cubicBezTo>
                      <a:pt x="83" y="50"/>
                      <a:pt x="79" y="51"/>
                      <a:pt x="74" y="51"/>
                    </a:cubicBezTo>
                    <a:cubicBezTo>
                      <a:pt x="69" y="51"/>
                      <a:pt x="65" y="50"/>
                      <a:pt x="62" y="50"/>
                    </a:cubicBezTo>
                    <a:cubicBezTo>
                      <a:pt x="60" y="50"/>
                      <a:pt x="59" y="49"/>
                      <a:pt x="59" y="49"/>
                    </a:cubicBezTo>
                    <a:cubicBezTo>
                      <a:pt x="59" y="49"/>
                      <a:pt x="60" y="49"/>
                      <a:pt x="62" y="48"/>
                    </a:cubicBezTo>
                    <a:cubicBezTo>
                      <a:pt x="63" y="48"/>
                      <a:pt x="64" y="48"/>
                      <a:pt x="65" y="48"/>
                    </a:cubicBezTo>
                    <a:cubicBezTo>
                      <a:pt x="68" y="48"/>
                      <a:pt x="70" y="48"/>
                      <a:pt x="73" y="48"/>
                    </a:cubicBezTo>
                    <a:cubicBezTo>
                      <a:pt x="76" y="48"/>
                      <a:pt x="79" y="48"/>
                      <a:pt x="82" y="48"/>
                    </a:cubicBezTo>
                    <a:close/>
                    <a:moveTo>
                      <a:pt x="83" y="63"/>
                    </a:moveTo>
                    <a:cubicBezTo>
                      <a:pt x="85" y="63"/>
                      <a:pt x="87" y="63"/>
                      <a:pt x="89" y="63"/>
                    </a:cubicBezTo>
                    <a:cubicBezTo>
                      <a:pt x="91" y="64"/>
                      <a:pt x="92" y="64"/>
                      <a:pt x="92" y="64"/>
                    </a:cubicBezTo>
                    <a:cubicBezTo>
                      <a:pt x="92" y="64"/>
                      <a:pt x="91" y="64"/>
                      <a:pt x="89" y="65"/>
                    </a:cubicBezTo>
                    <a:cubicBezTo>
                      <a:pt x="86" y="65"/>
                      <a:pt x="81" y="66"/>
                      <a:pt x="77" y="66"/>
                    </a:cubicBezTo>
                    <a:cubicBezTo>
                      <a:pt x="72" y="66"/>
                      <a:pt x="68" y="65"/>
                      <a:pt x="65" y="65"/>
                    </a:cubicBezTo>
                    <a:cubicBezTo>
                      <a:pt x="62" y="64"/>
                      <a:pt x="62" y="64"/>
                      <a:pt x="62" y="64"/>
                    </a:cubicBezTo>
                    <a:cubicBezTo>
                      <a:pt x="62" y="64"/>
                      <a:pt x="62" y="64"/>
                      <a:pt x="65" y="63"/>
                    </a:cubicBezTo>
                    <a:cubicBezTo>
                      <a:pt x="65" y="63"/>
                      <a:pt x="66" y="63"/>
                      <a:pt x="67" y="63"/>
                    </a:cubicBezTo>
                    <a:cubicBezTo>
                      <a:pt x="69" y="63"/>
                      <a:pt x="72" y="63"/>
                      <a:pt x="74" y="63"/>
                    </a:cubicBezTo>
                    <a:cubicBezTo>
                      <a:pt x="77" y="63"/>
                      <a:pt x="81" y="63"/>
                      <a:pt x="83" y="63"/>
                    </a:cubicBezTo>
                    <a:close/>
                    <a:moveTo>
                      <a:pt x="84" y="78"/>
                    </a:moveTo>
                    <a:cubicBezTo>
                      <a:pt x="85" y="78"/>
                      <a:pt x="85" y="78"/>
                      <a:pt x="86" y="78"/>
                    </a:cubicBezTo>
                    <a:cubicBezTo>
                      <a:pt x="88" y="78"/>
                      <a:pt x="89" y="78"/>
                      <a:pt x="89" y="79"/>
                    </a:cubicBezTo>
                    <a:cubicBezTo>
                      <a:pt x="89" y="79"/>
                      <a:pt x="88" y="79"/>
                      <a:pt x="86" y="79"/>
                    </a:cubicBezTo>
                    <a:cubicBezTo>
                      <a:pt x="83" y="80"/>
                      <a:pt x="79" y="80"/>
                      <a:pt x="74" y="80"/>
                    </a:cubicBezTo>
                    <a:cubicBezTo>
                      <a:pt x="69" y="80"/>
                      <a:pt x="65" y="80"/>
                      <a:pt x="62" y="79"/>
                    </a:cubicBezTo>
                    <a:cubicBezTo>
                      <a:pt x="60" y="79"/>
                      <a:pt x="59" y="79"/>
                      <a:pt x="59" y="79"/>
                    </a:cubicBezTo>
                    <a:cubicBezTo>
                      <a:pt x="59" y="78"/>
                      <a:pt x="60" y="78"/>
                      <a:pt x="62" y="78"/>
                    </a:cubicBezTo>
                    <a:cubicBezTo>
                      <a:pt x="63" y="78"/>
                      <a:pt x="65" y="77"/>
                      <a:pt x="66" y="77"/>
                    </a:cubicBezTo>
                    <a:cubicBezTo>
                      <a:pt x="69" y="78"/>
                      <a:pt x="73" y="78"/>
                      <a:pt x="77" y="78"/>
                    </a:cubicBezTo>
                    <a:cubicBezTo>
                      <a:pt x="79" y="78"/>
                      <a:pt x="82" y="78"/>
                      <a:pt x="84" y="78"/>
                    </a:cubicBezTo>
                    <a:close/>
                    <a:moveTo>
                      <a:pt x="9" y="81"/>
                    </a:moveTo>
                    <a:cubicBezTo>
                      <a:pt x="9" y="81"/>
                      <a:pt x="9" y="81"/>
                      <a:pt x="9" y="81"/>
                    </a:cubicBezTo>
                    <a:cubicBezTo>
                      <a:pt x="9" y="81"/>
                      <a:pt x="9" y="81"/>
                      <a:pt x="9" y="81"/>
                    </a:cubicBezTo>
                    <a:cubicBezTo>
                      <a:pt x="9" y="81"/>
                      <a:pt x="9" y="81"/>
                      <a:pt x="9" y="81"/>
                    </a:cubicBezTo>
                    <a:close/>
                    <a:moveTo>
                      <a:pt x="40" y="70"/>
                    </a:moveTo>
                    <a:cubicBezTo>
                      <a:pt x="40" y="70"/>
                      <a:pt x="40" y="70"/>
                      <a:pt x="40" y="70"/>
                    </a:cubicBezTo>
                    <a:cubicBezTo>
                      <a:pt x="39" y="71"/>
                      <a:pt x="37" y="72"/>
                      <a:pt x="34" y="72"/>
                    </a:cubicBezTo>
                    <a:cubicBezTo>
                      <a:pt x="34" y="72"/>
                      <a:pt x="33" y="72"/>
                      <a:pt x="33" y="72"/>
                    </a:cubicBezTo>
                    <a:cubicBezTo>
                      <a:pt x="36" y="72"/>
                      <a:pt x="39" y="72"/>
                      <a:pt x="41" y="71"/>
                    </a:cubicBezTo>
                    <a:cubicBezTo>
                      <a:pt x="43" y="71"/>
                      <a:pt x="44" y="71"/>
                      <a:pt x="44" y="71"/>
                    </a:cubicBezTo>
                    <a:cubicBezTo>
                      <a:pt x="44" y="71"/>
                      <a:pt x="43" y="70"/>
                      <a:pt x="41" y="70"/>
                    </a:cubicBezTo>
                    <a:cubicBezTo>
                      <a:pt x="41" y="70"/>
                      <a:pt x="40" y="70"/>
                      <a:pt x="40" y="70"/>
                    </a:cubicBezTo>
                    <a:close/>
                    <a:moveTo>
                      <a:pt x="33" y="43"/>
                    </a:moveTo>
                    <a:cubicBezTo>
                      <a:pt x="33" y="43"/>
                      <a:pt x="33" y="43"/>
                      <a:pt x="33" y="43"/>
                    </a:cubicBezTo>
                    <a:cubicBezTo>
                      <a:pt x="29" y="44"/>
                      <a:pt x="25" y="44"/>
                      <a:pt x="20" y="44"/>
                    </a:cubicBezTo>
                    <a:cubicBezTo>
                      <a:pt x="18" y="44"/>
                      <a:pt x="17" y="44"/>
                      <a:pt x="15" y="44"/>
                    </a:cubicBezTo>
                    <a:cubicBezTo>
                      <a:pt x="14" y="44"/>
                      <a:pt x="13" y="45"/>
                      <a:pt x="13" y="45"/>
                    </a:cubicBezTo>
                    <a:cubicBezTo>
                      <a:pt x="13" y="45"/>
                      <a:pt x="14" y="45"/>
                      <a:pt x="16" y="46"/>
                    </a:cubicBezTo>
                    <a:cubicBezTo>
                      <a:pt x="19" y="46"/>
                      <a:pt x="23" y="46"/>
                      <a:pt x="28" y="46"/>
                    </a:cubicBezTo>
                    <a:cubicBezTo>
                      <a:pt x="33" y="46"/>
                      <a:pt x="37" y="46"/>
                      <a:pt x="40" y="46"/>
                    </a:cubicBezTo>
                    <a:cubicBezTo>
                      <a:pt x="42" y="45"/>
                      <a:pt x="43" y="45"/>
                      <a:pt x="43" y="45"/>
                    </a:cubicBezTo>
                    <a:cubicBezTo>
                      <a:pt x="43" y="45"/>
                      <a:pt x="42" y="44"/>
                      <a:pt x="40" y="44"/>
                    </a:cubicBezTo>
                    <a:cubicBezTo>
                      <a:pt x="38" y="44"/>
                      <a:pt x="36" y="43"/>
                      <a:pt x="33" y="43"/>
                    </a:cubicBezTo>
                    <a:close/>
                    <a:moveTo>
                      <a:pt x="32" y="30"/>
                    </a:moveTo>
                    <a:cubicBezTo>
                      <a:pt x="29" y="29"/>
                      <a:pt x="25" y="29"/>
                      <a:pt x="20" y="29"/>
                    </a:cubicBezTo>
                    <a:cubicBezTo>
                      <a:pt x="15" y="29"/>
                      <a:pt x="11" y="29"/>
                      <a:pt x="8" y="30"/>
                    </a:cubicBezTo>
                    <a:cubicBezTo>
                      <a:pt x="6" y="30"/>
                      <a:pt x="5" y="30"/>
                      <a:pt x="5" y="30"/>
                    </a:cubicBezTo>
                    <a:cubicBezTo>
                      <a:pt x="5" y="31"/>
                      <a:pt x="6" y="31"/>
                      <a:pt x="8" y="31"/>
                    </a:cubicBezTo>
                    <a:cubicBezTo>
                      <a:pt x="11" y="32"/>
                      <a:pt x="15" y="32"/>
                      <a:pt x="20" y="32"/>
                    </a:cubicBezTo>
                    <a:cubicBezTo>
                      <a:pt x="25" y="32"/>
                      <a:pt x="29" y="32"/>
                      <a:pt x="32" y="31"/>
                    </a:cubicBezTo>
                    <a:cubicBezTo>
                      <a:pt x="34" y="31"/>
                      <a:pt x="35" y="31"/>
                      <a:pt x="35" y="30"/>
                    </a:cubicBezTo>
                    <a:cubicBezTo>
                      <a:pt x="35" y="30"/>
                      <a:pt x="34" y="30"/>
                      <a:pt x="32" y="30"/>
                    </a:cubicBezTo>
                    <a:close/>
                    <a:moveTo>
                      <a:pt x="34" y="59"/>
                    </a:moveTo>
                    <a:cubicBezTo>
                      <a:pt x="32" y="59"/>
                      <a:pt x="30" y="59"/>
                      <a:pt x="28" y="59"/>
                    </a:cubicBezTo>
                    <a:cubicBezTo>
                      <a:pt x="23" y="59"/>
                      <a:pt x="19" y="58"/>
                      <a:pt x="15" y="58"/>
                    </a:cubicBezTo>
                    <a:cubicBezTo>
                      <a:pt x="15" y="58"/>
                      <a:pt x="15" y="58"/>
                      <a:pt x="15" y="58"/>
                    </a:cubicBezTo>
                    <a:cubicBezTo>
                      <a:pt x="13" y="58"/>
                      <a:pt x="11" y="58"/>
                      <a:pt x="9" y="58"/>
                    </a:cubicBezTo>
                    <a:cubicBezTo>
                      <a:pt x="7" y="59"/>
                      <a:pt x="6" y="59"/>
                      <a:pt x="6" y="59"/>
                    </a:cubicBezTo>
                    <a:cubicBezTo>
                      <a:pt x="6" y="59"/>
                      <a:pt x="7" y="60"/>
                      <a:pt x="9" y="60"/>
                    </a:cubicBezTo>
                    <a:cubicBezTo>
                      <a:pt x="12" y="60"/>
                      <a:pt x="16" y="61"/>
                      <a:pt x="21" y="61"/>
                    </a:cubicBezTo>
                    <a:cubicBezTo>
                      <a:pt x="26" y="61"/>
                      <a:pt x="30" y="60"/>
                      <a:pt x="33" y="60"/>
                    </a:cubicBezTo>
                    <a:cubicBezTo>
                      <a:pt x="35" y="60"/>
                      <a:pt x="36" y="59"/>
                      <a:pt x="36" y="59"/>
                    </a:cubicBezTo>
                    <a:cubicBezTo>
                      <a:pt x="36" y="59"/>
                      <a:pt x="35" y="59"/>
                      <a:pt x="34" y="59"/>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grpSp>
        <p:sp>
          <p:nvSpPr>
            <p:cNvPr id="28" name="TextBox 27"/>
            <p:cNvSpPr txBox="1"/>
            <p:nvPr/>
          </p:nvSpPr>
          <p:spPr>
            <a:xfrm>
              <a:off x="4174585" y="3621665"/>
              <a:ext cx="482154" cy="368299"/>
            </a:xfrm>
            <a:prstGeom prst="rect">
              <a:avLst/>
            </a:prstGeom>
            <a:noFill/>
          </p:spPr>
          <p:txBody>
            <a:bodyPr wrap="none">
              <a:spAutoFit/>
            </a:bodyPr>
            <a:lstStyle/>
            <a:p>
              <a:pPr fontAlgn="auto">
                <a:spcBef>
                  <a:spcPts val="0"/>
                </a:spcBef>
                <a:spcAft>
                  <a:spcPts val="0"/>
                </a:spcAft>
                <a:buFontTx/>
                <a:buNone/>
                <a:defRPr/>
              </a:pPr>
              <a:r>
                <a:rPr lang="en-US" altLang="zh-CN" kern="0" dirty="0">
                  <a:solidFill>
                    <a:sysClr val="window" lastClr="FFFFFF"/>
                  </a:solidFill>
                  <a:latin typeface="Broadway" pitchFamily="82" charset="0"/>
                </a:rPr>
                <a:t>02</a:t>
              </a:r>
              <a:endParaRPr lang="zh-CN" altLang="en-US" kern="0" dirty="0">
                <a:solidFill>
                  <a:sysClr val="window" lastClr="FFFFFF"/>
                </a:solidFill>
                <a:latin typeface="Broadway" pitchFamily="82" charset="0"/>
              </a:endParaRPr>
            </a:p>
          </p:txBody>
        </p:sp>
      </p:grpSp>
      <p:grpSp>
        <p:nvGrpSpPr>
          <p:cNvPr id="32" name="组合 31"/>
          <p:cNvGrpSpPr>
            <a:grpSpLocks/>
          </p:cNvGrpSpPr>
          <p:nvPr/>
        </p:nvGrpSpPr>
        <p:grpSpPr bwMode="auto">
          <a:xfrm>
            <a:off x="4298950" y="4002088"/>
            <a:ext cx="889000" cy="790575"/>
            <a:chOff x="4227509" y="3840178"/>
            <a:chExt cx="887791" cy="790774"/>
          </a:xfrm>
        </p:grpSpPr>
        <p:grpSp>
          <p:nvGrpSpPr>
            <p:cNvPr id="57376" name="组合 32"/>
            <p:cNvGrpSpPr>
              <a:grpSpLocks/>
            </p:cNvGrpSpPr>
            <p:nvPr/>
          </p:nvGrpSpPr>
          <p:grpSpPr bwMode="auto">
            <a:xfrm>
              <a:off x="4227509" y="3840178"/>
              <a:ext cx="887791" cy="790774"/>
              <a:chOff x="4505797" y="3840178"/>
              <a:chExt cx="887791" cy="790774"/>
            </a:xfrm>
          </p:grpSpPr>
          <p:sp>
            <p:nvSpPr>
              <p:cNvPr id="35" name="Freeform 13"/>
              <p:cNvSpPr/>
              <p:nvPr/>
            </p:nvSpPr>
            <p:spPr bwMode="auto">
              <a:xfrm>
                <a:off x="4824451" y="3840178"/>
                <a:ext cx="569137" cy="571644"/>
              </a:xfrm>
              <a:custGeom>
                <a:avLst/>
                <a:gdLst>
                  <a:gd name="T0" fmla="*/ 125 w 288"/>
                  <a:gd name="T1" fmla="*/ 279 h 289"/>
                  <a:gd name="T2" fmla="*/ 10 w 288"/>
                  <a:gd name="T3" fmla="*/ 126 h 289"/>
                  <a:gd name="T4" fmla="*/ 162 w 288"/>
                  <a:gd name="T5" fmla="*/ 11 h 289"/>
                  <a:gd name="T6" fmla="*/ 278 w 288"/>
                  <a:gd name="T7" fmla="*/ 163 h 289"/>
                  <a:gd name="T8" fmla="*/ 125 w 288"/>
                  <a:gd name="T9" fmla="*/ 279 h 289"/>
                </a:gdLst>
                <a:ahLst/>
                <a:cxnLst>
                  <a:cxn ang="0">
                    <a:pos x="T0" y="T1"/>
                  </a:cxn>
                  <a:cxn ang="0">
                    <a:pos x="T2" y="T3"/>
                  </a:cxn>
                  <a:cxn ang="0">
                    <a:pos x="T4" y="T5"/>
                  </a:cxn>
                  <a:cxn ang="0">
                    <a:pos x="T6" y="T7"/>
                  </a:cxn>
                  <a:cxn ang="0">
                    <a:pos x="T8" y="T9"/>
                  </a:cxn>
                </a:cxnLst>
                <a:rect l="0" t="0" r="r" b="b"/>
                <a:pathLst>
                  <a:path w="288" h="289">
                    <a:moveTo>
                      <a:pt x="125" y="279"/>
                    </a:moveTo>
                    <a:cubicBezTo>
                      <a:pt x="51" y="268"/>
                      <a:pt x="0" y="200"/>
                      <a:pt x="10" y="126"/>
                    </a:cubicBezTo>
                    <a:cubicBezTo>
                      <a:pt x="20" y="52"/>
                      <a:pt x="88" y="0"/>
                      <a:pt x="162" y="11"/>
                    </a:cubicBezTo>
                    <a:cubicBezTo>
                      <a:pt x="236" y="21"/>
                      <a:pt x="288" y="89"/>
                      <a:pt x="278" y="163"/>
                    </a:cubicBezTo>
                    <a:cubicBezTo>
                      <a:pt x="268" y="237"/>
                      <a:pt x="199" y="289"/>
                      <a:pt x="125" y="279"/>
                    </a:cubicBezTo>
                    <a:close/>
                  </a:path>
                </a:pathLst>
              </a:custGeom>
              <a:solidFill>
                <a:srgbClr val="1C70A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36" name="Freeform 24"/>
              <p:cNvSpPr/>
              <p:nvPr/>
            </p:nvSpPr>
            <p:spPr bwMode="auto">
              <a:xfrm>
                <a:off x="4505797" y="3991028"/>
                <a:ext cx="864011" cy="639924"/>
              </a:xfrm>
              <a:custGeom>
                <a:avLst/>
                <a:gdLst>
                  <a:gd name="T0" fmla="*/ 901 w 1033"/>
                  <a:gd name="T1" fmla="*/ 766 h 766"/>
                  <a:gd name="T2" fmla="*/ 1033 w 1033"/>
                  <a:gd name="T3" fmla="*/ 213 h 766"/>
                  <a:gd name="T4" fmla="*/ 440 w 1033"/>
                  <a:gd name="T5" fmla="*/ 0 h 766"/>
                  <a:gd name="T6" fmla="*/ 0 w 1033"/>
                  <a:gd name="T7" fmla="*/ 766 h 766"/>
                  <a:gd name="T8" fmla="*/ 901 w 1033"/>
                  <a:gd name="T9" fmla="*/ 766 h 766"/>
                </a:gdLst>
                <a:ahLst/>
                <a:cxnLst>
                  <a:cxn ang="0">
                    <a:pos x="T0" y="T1"/>
                  </a:cxn>
                  <a:cxn ang="0">
                    <a:pos x="T2" y="T3"/>
                  </a:cxn>
                  <a:cxn ang="0">
                    <a:pos x="T4" y="T5"/>
                  </a:cxn>
                  <a:cxn ang="0">
                    <a:pos x="T6" y="T7"/>
                  </a:cxn>
                  <a:cxn ang="0">
                    <a:pos x="T8" y="T9"/>
                  </a:cxn>
                </a:cxnLst>
                <a:rect l="0" t="0" r="r" b="b"/>
                <a:pathLst>
                  <a:path w="1033" h="766">
                    <a:moveTo>
                      <a:pt x="901" y="766"/>
                    </a:moveTo>
                    <a:lnTo>
                      <a:pt x="1033" y="213"/>
                    </a:lnTo>
                    <a:lnTo>
                      <a:pt x="440" y="0"/>
                    </a:lnTo>
                    <a:lnTo>
                      <a:pt x="0" y="766"/>
                    </a:lnTo>
                    <a:lnTo>
                      <a:pt x="901" y="766"/>
                    </a:lnTo>
                    <a:close/>
                  </a:path>
                </a:pathLst>
              </a:custGeom>
              <a:solidFill>
                <a:srgbClr val="1C70A4"/>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37" name="Freeform 25"/>
              <p:cNvSpPr/>
              <p:nvPr/>
            </p:nvSpPr>
            <p:spPr bwMode="auto">
              <a:xfrm>
                <a:off x="4886279" y="3902106"/>
                <a:ext cx="445481" cy="447788"/>
              </a:xfrm>
              <a:custGeom>
                <a:avLst/>
                <a:gdLst>
                  <a:gd name="T0" fmla="*/ 98 w 226"/>
                  <a:gd name="T1" fmla="*/ 219 h 227"/>
                  <a:gd name="T2" fmla="*/ 8 w 226"/>
                  <a:gd name="T3" fmla="*/ 99 h 227"/>
                  <a:gd name="T4" fmla="*/ 127 w 226"/>
                  <a:gd name="T5" fmla="*/ 8 h 227"/>
                  <a:gd name="T6" fmla="*/ 218 w 226"/>
                  <a:gd name="T7" fmla="*/ 128 h 227"/>
                  <a:gd name="T8" fmla="*/ 98 w 226"/>
                  <a:gd name="T9" fmla="*/ 219 h 227"/>
                </a:gdLst>
                <a:ahLst/>
                <a:cxnLst>
                  <a:cxn ang="0">
                    <a:pos x="T0" y="T1"/>
                  </a:cxn>
                  <a:cxn ang="0">
                    <a:pos x="T2" y="T3"/>
                  </a:cxn>
                  <a:cxn ang="0">
                    <a:pos x="T4" y="T5"/>
                  </a:cxn>
                  <a:cxn ang="0">
                    <a:pos x="T6" y="T7"/>
                  </a:cxn>
                  <a:cxn ang="0">
                    <a:pos x="T8" y="T9"/>
                  </a:cxn>
                </a:cxnLst>
                <a:rect l="0" t="0" r="r" b="b"/>
                <a:pathLst>
                  <a:path w="226" h="227">
                    <a:moveTo>
                      <a:pt x="98" y="219"/>
                    </a:moveTo>
                    <a:cubicBezTo>
                      <a:pt x="40" y="211"/>
                      <a:pt x="0" y="157"/>
                      <a:pt x="8" y="99"/>
                    </a:cubicBezTo>
                    <a:cubicBezTo>
                      <a:pt x="16" y="41"/>
                      <a:pt x="69" y="0"/>
                      <a:pt x="127" y="8"/>
                    </a:cubicBezTo>
                    <a:cubicBezTo>
                      <a:pt x="186" y="16"/>
                      <a:pt x="226" y="70"/>
                      <a:pt x="218" y="128"/>
                    </a:cubicBezTo>
                    <a:cubicBezTo>
                      <a:pt x="210" y="186"/>
                      <a:pt x="157" y="227"/>
                      <a:pt x="98" y="2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sp>
            <p:nvSpPr>
              <p:cNvPr id="38" name="Freeform 40"/>
              <p:cNvSpPr>
                <a:spLocks noEditPoints="1"/>
              </p:cNvSpPr>
              <p:nvPr/>
            </p:nvSpPr>
            <p:spPr bwMode="auto">
              <a:xfrm>
                <a:off x="4971887" y="3971973"/>
                <a:ext cx="286947" cy="284235"/>
              </a:xfrm>
              <a:custGeom>
                <a:avLst/>
                <a:gdLst>
                  <a:gd name="T0" fmla="*/ 23 w 257"/>
                  <a:gd name="T1" fmla="*/ 11 h 255"/>
                  <a:gd name="T2" fmla="*/ 0 w 257"/>
                  <a:gd name="T3" fmla="*/ 238 h 255"/>
                  <a:gd name="T4" fmla="*/ 0 w 257"/>
                  <a:gd name="T5" fmla="*/ 255 h 255"/>
                  <a:gd name="T6" fmla="*/ 170 w 257"/>
                  <a:gd name="T7" fmla="*/ 42 h 255"/>
                  <a:gd name="T8" fmla="*/ 170 w 257"/>
                  <a:gd name="T9" fmla="*/ 42 h 255"/>
                  <a:gd name="T10" fmla="*/ 170 w 257"/>
                  <a:gd name="T11" fmla="*/ 82 h 255"/>
                  <a:gd name="T12" fmla="*/ 229 w 257"/>
                  <a:gd name="T13" fmla="*/ 56 h 255"/>
                  <a:gd name="T14" fmla="*/ 229 w 257"/>
                  <a:gd name="T15" fmla="*/ 113 h 255"/>
                  <a:gd name="T16" fmla="*/ 229 w 257"/>
                  <a:gd name="T17" fmla="*/ 96 h 255"/>
                  <a:gd name="T18" fmla="*/ 170 w 257"/>
                  <a:gd name="T19" fmla="*/ 160 h 255"/>
                  <a:gd name="T20" fmla="*/ 229 w 257"/>
                  <a:gd name="T21" fmla="*/ 134 h 255"/>
                  <a:gd name="T22" fmla="*/ 229 w 257"/>
                  <a:gd name="T23" fmla="*/ 193 h 255"/>
                  <a:gd name="T24" fmla="*/ 229 w 257"/>
                  <a:gd name="T25" fmla="*/ 174 h 255"/>
                  <a:gd name="T26" fmla="*/ 191 w 257"/>
                  <a:gd name="T27" fmla="*/ 229 h 255"/>
                  <a:gd name="T28" fmla="*/ 229 w 257"/>
                  <a:gd name="T29" fmla="*/ 212 h 255"/>
                  <a:gd name="T30" fmla="*/ 158 w 257"/>
                  <a:gd name="T31" fmla="*/ 229 h 255"/>
                  <a:gd name="T32" fmla="*/ 96 w 257"/>
                  <a:gd name="T33" fmla="*/ 85 h 255"/>
                  <a:gd name="T34" fmla="*/ 23 w 257"/>
                  <a:gd name="T35" fmla="*/ 28 h 255"/>
                  <a:gd name="T36" fmla="*/ 66 w 257"/>
                  <a:gd name="T37" fmla="*/ 0 h 255"/>
                  <a:gd name="T38" fmla="*/ 23 w 257"/>
                  <a:gd name="T39" fmla="*/ 35 h 255"/>
                  <a:gd name="T40" fmla="*/ 85 w 257"/>
                  <a:gd name="T41" fmla="*/ 11 h 255"/>
                  <a:gd name="T42" fmla="*/ 85 w 257"/>
                  <a:gd name="T43" fmla="*/ 37 h 255"/>
                  <a:gd name="T44" fmla="*/ 85 w 257"/>
                  <a:gd name="T45" fmla="*/ 28 h 255"/>
                  <a:gd name="T46" fmla="*/ 85 w 257"/>
                  <a:gd name="T47" fmla="*/ 56 h 255"/>
                  <a:gd name="T48" fmla="*/ 85 w 257"/>
                  <a:gd name="T49" fmla="*/ 47 h 255"/>
                  <a:gd name="T50" fmla="*/ 23 w 257"/>
                  <a:gd name="T51" fmla="*/ 89 h 255"/>
                  <a:gd name="T52" fmla="*/ 85 w 257"/>
                  <a:gd name="T53" fmla="*/ 63 h 255"/>
                  <a:gd name="T54" fmla="*/ 23 w 257"/>
                  <a:gd name="T55" fmla="*/ 108 h 255"/>
                  <a:gd name="T56" fmla="*/ 85 w 257"/>
                  <a:gd name="T57" fmla="*/ 82 h 255"/>
                  <a:gd name="T58" fmla="*/ 85 w 257"/>
                  <a:gd name="T59" fmla="*/ 108 h 255"/>
                  <a:gd name="T60" fmla="*/ 85 w 257"/>
                  <a:gd name="T61" fmla="*/ 99 h 255"/>
                  <a:gd name="T62" fmla="*/ 85 w 257"/>
                  <a:gd name="T63" fmla="*/ 127 h 255"/>
                  <a:gd name="T64" fmla="*/ 85 w 257"/>
                  <a:gd name="T65" fmla="*/ 118 h 255"/>
                  <a:gd name="T66" fmla="*/ 23 w 257"/>
                  <a:gd name="T67" fmla="*/ 160 h 255"/>
                  <a:gd name="T68" fmla="*/ 85 w 257"/>
                  <a:gd name="T69" fmla="*/ 134 h 255"/>
                  <a:gd name="T70" fmla="*/ 23 w 257"/>
                  <a:gd name="T71" fmla="*/ 179 h 255"/>
                  <a:gd name="T72" fmla="*/ 85 w 257"/>
                  <a:gd name="T73" fmla="*/ 153 h 255"/>
                  <a:gd name="T74" fmla="*/ 85 w 257"/>
                  <a:gd name="T75" fmla="*/ 181 h 255"/>
                  <a:gd name="T76" fmla="*/ 85 w 257"/>
                  <a:gd name="T77" fmla="*/ 170 h 255"/>
                  <a:gd name="T78" fmla="*/ 85 w 257"/>
                  <a:gd name="T79" fmla="*/ 198 h 255"/>
                  <a:gd name="T80" fmla="*/ 85 w 257"/>
                  <a:gd name="T81" fmla="*/ 189 h 255"/>
                  <a:gd name="T82" fmla="*/ 30 w 257"/>
                  <a:gd name="T83" fmla="*/ 229 h 255"/>
                  <a:gd name="T84" fmla="*/ 85 w 257"/>
                  <a:gd name="T85" fmla="*/ 205 h 255"/>
                  <a:gd name="T86" fmla="*/ 71 w 257"/>
                  <a:gd name="T87" fmla="*/ 229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7" h="255">
                    <a:moveTo>
                      <a:pt x="23" y="0"/>
                    </a:moveTo>
                    <a:lnTo>
                      <a:pt x="49" y="0"/>
                    </a:lnTo>
                    <a:lnTo>
                      <a:pt x="23" y="11"/>
                    </a:lnTo>
                    <a:lnTo>
                      <a:pt x="23" y="0"/>
                    </a:lnTo>
                    <a:lnTo>
                      <a:pt x="23" y="0"/>
                    </a:lnTo>
                    <a:close/>
                    <a:moveTo>
                      <a:pt x="0" y="238"/>
                    </a:moveTo>
                    <a:lnTo>
                      <a:pt x="257" y="238"/>
                    </a:lnTo>
                    <a:lnTo>
                      <a:pt x="257" y="255"/>
                    </a:lnTo>
                    <a:lnTo>
                      <a:pt x="0" y="255"/>
                    </a:lnTo>
                    <a:lnTo>
                      <a:pt x="0" y="238"/>
                    </a:lnTo>
                    <a:lnTo>
                      <a:pt x="0" y="238"/>
                    </a:lnTo>
                    <a:close/>
                    <a:moveTo>
                      <a:pt x="170" y="42"/>
                    </a:moveTo>
                    <a:lnTo>
                      <a:pt x="215" y="42"/>
                    </a:lnTo>
                    <a:lnTo>
                      <a:pt x="170" y="61"/>
                    </a:lnTo>
                    <a:lnTo>
                      <a:pt x="170" y="42"/>
                    </a:lnTo>
                    <a:lnTo>
                      <a:pt x="170" y="42"/>
                    </a:lnTo>
                    <a:close/>
                    <a:moveTo>
                      <a:pt x="229" y="56"/>
                    </a:moveTo>
                    <a:lnTo>
                      <a:pt x="170" y="82"/>
                    </a:lnTo>
                    <a:lnTo>
                      <a:pt x="170" y="101"/>
                    </a:lnTo>
                    <a:lnTo>
                      <a:pt x="229" y="75"/>
                    </a:lnTo>
                    <a:lnTo>
                      <a:pt x="229" y="56"/>
                    </a:lnTo>
                    <a:lnTo>
                      <a:pt x="229" y="56"/>
                    </a:lnTo>
                    <a:close/>
                    <a:moveTo>
                      <a:pt x="229" y="96"/>
                    </a:moveTo>
                    <a:lnTo>
                      <a:pt x="229" y="113"/>
                    </a:lnTo>
                    <a:lnTo>
                      <a:pt x="170" y="139"/>
                    </a:lnTo>
                    <a:lnTo>
                      <a:pt x="170" y="122"/>
                    </a:lnTo>
                    <a:lnTo>
                      <a:pt x="229" y="96"/>
                    </a:lnTo>
                    <a:lnTo>
                      <a:pt x="229" y="96"/>
                    </a:lnTo>
                    <a:close/>
                    <a:moveTo>
                      <a:pt x="229" y="134"/>
                    </a:moveTo>
                    <a:lnTo>
                      <a:pt x="170" y="160"/>
                    </a:lnTo>
                    <a:lnTo>
                      <a:pt x="170" y="179"/>
                    </a:lnTo>
                    <a:lnTo>
                      <a:pt x="229" y="153"/>
                    </a:lnTo>
                    <a:lnTo>
                      <a:pt x="229" y="134"/>
                    </a:lnTo>
                    <a:lnTo>
                      <a:pt x="229" y="134"/>
                    </a:lnTo>
                    <a:close/>
                    <a:moveTo>
                      <a:pt x="229" y="174"/>
                    </a:moveTo>
                    <a:lnTo>
                      <a:pt x="229" y="193"/>
                    </a:lnTo>
                    <a:lnTo>
                      <a:pt x="170" y="219"/>
                    </a:lnTo>
                    <a:lnTo>
                      <a:pt x="170" y="200"/>
                    </a:lnTo>
                    <a:lnTo>
                      <a:pt x="229" y="174"/>
                    </a:lnTo>
                    <a:lnTo>
                      <a:pt x="229" y="174"/>
                    </a:lnTo>
                    <a:close/>
                    <a:moveTo>
                      <a:pt x="229" y="212"/>
                    </a:moveTo>
                    <a:lnTo>
                      <a:pt x="191" y="229"/>
                    </a:lnTo>
                    <a:lnTo>
                      <a:pt x="229" y="229"/>
                    </a:lnTo>
                    <a:lnTo>
                      <a:pt x="229" y="212"/>
                    </a:lnTo>
                    <a:lnTo>
                      <a:pt x="229" y="212"/>
                    </a:lnTo>
                    <a:close/>
                    <a:moveTo>
                      <a:pt x="96" y="85"/>
                    </a:moveTo>
                    <a:lnTo>
                      <a:pt x="158" y="85"/>
                    </a:lnTo>
                    <a:lnTo>
                      <a:pt x="158" y="229"/>
                    </a:lnTo>
                    <a:lnTo>
                      <a:pt x="96" y="229"/>
                    </a:lnTo>
                    <a:lnTo>
                      <a:pt x="96" y="85"/>
                    </a:lnTo>
                    <a:lnTo>
                      <a:pt x="96" y="85"/>
                    </a:lnTo>
                    <a:close/>
                    <a:moveTo>
                      <a:pt x="66" y="0"/>
                    </a:moveTo>
                    <a:lnTo>
                      <a:pt x="23" y="19"/>
                    </a:lnTo>
                    <a:lnTo>
                      <a:pt x="23" y="28"/>
                    </a:lnTo>
                    <a:lnTo>
                      <a:pt x="85" y="2"/>
                    </a:lnTo>
                    <a:lnTo>
                      <a:pt x="85" y="0"/>
                    </a:lnTo>
                    <a:lnTo>
                      <a:pt x="66" y="0"/>
                    </a:lnTo>
                    <a:lnTo>
                      <a:pt x="66" y="0"/>
                    </a:lnTo>
                    <a:close/>
                    <a:moveTo>
                      <a:pt x="85" y="11"/>
                    </a:moveTo>
                    <a:lnTo>
                      <a:pt x="23" y="35"/>
                    </a:lnTo>
                    <a:lnTo>
                      <a:pt x="23" y="47"/>
                    </a:lnTo>
                    <a:lnTo>
                      <a:pt x="85" y="21"/>
                    </a:lnTo>
                    <a:lnTo>
                      <a:pt x="85" y="11"/>
                    </a:lnTo>
                    <a:lnTo>
                      <a:pt x="85" y="11"/>
                    </a:lnTo>
                    <a:close/>
                    <a:moveTo>
                      <a:pt x="85" y="28"/>
                    </a:moveTo>
                    <a:lnTo>
                      <a:pt x="85" y="37"/>
                    </a:lnTo>
                    <a:lnTo>
                      <a:pt x="23" y="63"/>
                    </a:lnTo>
                    <a:lnTo>
                      <a:pt x="23" y="54"/>
                    </a:lnTo>
                    <a:lnTo>
                      <a:pt x="85" y="28"/>
                    </a:lnTo>
                    <a:lnTo>
                      <a:pt x="85" y="28"/>
                    </a:lnTo>
                    <a:close/>
                    <a:moveTo>
                      <a:pt x="85" y="47"/>
                    </a:moveTo>
                    <a:lnTo>
                      <a:pt x="85" y="56"/>
                    </a:lnTo>
                    <a:lnTo>
                      <a:pt x="23" y="82"/>
                    </a:lnTo>
                    <a:lnTo>
                      <a:pt x="23" y="70"/>
                    </a:lnTo>
                    <a:lnTo>
                      <a:pt x="85" y="47"/>
                    </a:lnTo>
                    <a:lnTo>
                      <a:pt x="85" y="47"/>
                    </a:lnTo>
                    <a:close/>
                    <a:moveTo>
                      <a:pt x="85" y="63"/>
                    </a:moveTo>
                    <a:lnTo>
                      <a:pt x="23" y="89"/>
                    </a:lnTo>
                    <a:lnTo>
                      <a:pt x="23" y="99"/>
                    </a:lnTo>
                    <a:lnTo>
                      <a:pt x="85" y="73"/>
                    </a:lnTo>
                    <a:lnTo>
                      <a:pt x="85" y="63"/>
                    </a:lnTo>
                    <a:lnTo>
                      <a:pt x="85" y="63"/>
                    </a:lnTo>
                    <a:close/>
                    <a:moveTo>
                      <a:pt x="85" y="82"/>
                    </a:moveTo>
                    <a:lnTo>
                      <a:pt x="23" y="108"/>
                    </a:lnTo>
                    <a:lnTo>
                      <a:pt x="23" y="118"/>
                    </a:lnTo>
                    <a:lnTo>
                      <a:pt x="85" y="92"/>
                    </a:lnTo>
                    <a:lnTo>
                      <a:pt x="85" y="82"/>
                    </a:lnTo>
                    <a:lnTo>
                      <a:pt x="85" y="82"/>
                    </a:lnTo>
                    <a:close/>
                    <a:moveTo>
                      <a:pt x="85" y="99"/>
                    </a:moveTo>
                    <a:lnTo>
                      <a:pt x="85" y="108"/>
                    </a:lnTo>
                    <a:lnTo>
                      <a:pt x="23" y="134"/>
                    </a:lnTo>
                    <a:lnTo>
                      <a:pt x="23" y="125"/>
                    </a:lnTo>
                    <a:lnTo>
                      <a:pt x="85" y="99"/>
                    </a:lnTo>
                    <a:lnTo>
                      <a:pt x="85" y="99"/>
                    </a:lnTo>
                    <a:close/>
                    <a:moveTo>
                      <a:pt x="85" y="118"/>
                    </a:moveTo>
                    <a:lnTo>
                      <a:pt x="85" y="127"/>
                    </a:lnTo>
                    <a:lnTo>
                      <a:pt x="23" y="153"/>
                    </a:lnTo>
                    <a:lnTo>
                      <a:pt x="23" y="144"/>
                    </a:lnTo>
                    <a:lnTo>
                      <a:pt x="85" y="118"/>
                    </a:lnTo>
                    <a:lnTo>
                      <a:pt x="85" y="118"/>
                    </a:lnTo>
                    <a:close/>
                    <a:moveTo>
                      <a:pt x="85" y="134"/>
                    </a:moveTo>
                    <a:lnTo>
                      <a:pt x="23" y="160"/>
                    </a:lnTo>
                    <a:lnTo>
                      <a:pt x="23" y="170"/>
                    </a:lnTo>
                    <a:lnTo>
                      <a:pt x="85" y="144"/>
                    </a:lnTo>
                    <a:lnTo>
                      <a:pt x="85" y="134"/>
                    </a:lnTo>
                    <a:lnTo>
                      <a:pt x="85" y="134"/>
                    </a:lnTo>
                    <a:close/>
                    <a:moveTo>
                      <a:pt x="85" y="153"/>
                    </a:moveTo>
                    <a:lnTo>
                      <a:pt x="23" y="179"/>
                    </a:lnTo>
                    <a:lnTo>
                      <a:pt x="23" y="189"/>
                    </a:lnTo>
                    <a:lnTo>
                      <a:pt x="85" y="163"/>
                    </a:lnTo>
                    <a:lnTo>
                      <a:pt x="85" y="153"/>
                    </a:lnTo>
                    <a:lnTo>
                      <a:pt x="85" y="153"/>
                    </a:lnTo>
                    <a:close/>
                    <a:moveTo>
                      <a:pt x="85" y="170"/>
                    </a:moveTo>
                    <a:lnTo>
                      <a:pt x="85" y="181"/>
                    </a:lnTo>
                    <a:lnTo>
                      <a:pt x="23" y="205"/>
                    </a:lnTo>
                    <a:lnTo>
                      <a:pt x="23" y="196"/>
                    </a:lnTo>
                    <a:lnTo>
                      <a:pt x="85" y="170"/>
                    </a:lnTo>
                    <a:lnTo>
                      <a:pt x="85" y="170"/>
                    </a:lnTo>
                    <a:close/>
                    <a:moveTo>
                      <a:pt x="85" y="189"/>
                    </a:moveTo>
                    <a:lnTo>
                      <a:pt x="85" y="198"/>
                    </a:lnTo>
                    <a:lnTo>
                      <a:pt x="23" y="224"/>
                    </a:lnTo>
                    <a:lnTo>
                      <a:pt x="23" y="214"/>
                    </a:lnTo>
                    <a:lnTo>
                      <a:pt x="85" y="189"/>
                    </a:lnTo>
                    <a:lnTo>
                      <a:pt x="85" y="189"/>
                    </a:lnTo>
                    <a:close/>
                    <a:moveTo>
                      <a:pt x="85" y="205"/>
                    </a:moveTo>
                    <a:lnTo>
                      <a:pt x="30" y="229"/>
                    </a:lnTo>
                    <a:lnTo>
                      <a:pt x="52" y="229"/>
                    </a:lnTo>
                    <a:lnTo>
                      <a:pt x="85" y="217"/>
                    </a:lnTo>
                    <a:lnTo>
                      <a:pt x="85" y="205"/>
                    </a:lnTo>
                    <a:lnTo>
                      <a:pt x="85" y="205"/>
                    </a:lnTo>
                    <a:close/>
                    <a:moveTo>
                      <a:pt x="85" y="224"/>
                    </a:moveTo>
                    <a:lnTo>
                      <a:pt x="71" y="229"/>
                    </a:lnTo>
                    <a:lnTo>
                      <a:pt x="85" y="229"/>
                    </a:lnTo>
                    <a:lnTo>
                      <a:pt x="85" y="224"/>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buFontTx/>
                  <a:buNone/>
                  <a:defRPr/>
                </a:pPr>
                <a:endParaRPr lang="zh-CN" altLang="en-US" kern="0">
                  <a:solidFill>
                    <a:sysClr val="windowText" lastClr="000000"/>
                  </a:solidFill>
                </a:endParaRPr>
              </a:p>
            </p:txBody>
          </p:sp>
        </p:grpSp>
        <p:sp>
          <p:nvSpPr>
            <p:cNvPr id="34" name="TextBox 33"/>
            <p:cNvSpPr txBox="1"/>
            <p:nvPr/>
          </p:nvSpPr>
          <p:spPr>
            <a:xfrm>
              <a:off x="4458969" y="4280026"/>
              <a:ext cx="439140" cy="338223"/>
            </a:xfrm>
            <a:prstGeom prst="rect">
              <a:avLst/>
            </a:prstGeom>
            <a:noFill/>
          </p:spPr>
          <p:txBody>
            <a:bodyPr wrap="none">
              <a:spAutoFit/>
            </a:bodyPr>
            <a:lstStyle/>
            <a:p>
              <a:pPr fontAlgn="auto">
                <a:spcBef>
                  <a:spcPts val="0"/>
                </a:spcBef>
                <a:spcAft>
                  <a:spcPts val="0"/>
                </a:spcAft>
                <a:buFontTx/>
                <a:buNone/>
                <a:defRPr/>
              </a:pPr>
              <a:r>
                <a:rPr lang="en-US" altLang="zh-CN" sz="1600" kern="0" dirty="0">
                  <a:solidFill>
                    <a:sysClr val="window" lastClr="FFFFFF"/>
                  </a:solidFill>
                  <a:latin typeface="Broadway" pitchFamily="82" charset="0"/>
                </a:rPr>
                <a:t>01</a:t>
              </a:r>
              <a:endParaRPr lang="zh-CN" altLang="en-US" sz="1600" kern="0" dirty="0">
                <a:solidFill>
                  <a:sysClr val="window" lastClr="FFFFFF"/>
                </a:solidFill>
                <a:latin typeface="Broadway" pitchFamily="82" charset="0"/>
              </a:endParaRPr>
            </a:p>
          </p:txBody>
        </p:sp>
      </p:grpSp>
      <p:sp>
        <p:nvSpPr>
          <p:cNvPr id="39" name="矩形 38"/>
          <p:cNvSpPr>
            <a:spLocks noChangeArrowheads="1"/>
          </p:cNvSpPr>
          <p:nvPr/>
        </p:nvSpPr>
        <p:spPr bwMode="auto">
          <a:xfrm>
            <a:off x="5302250" y="4010025"/>
            <a:ext cx="201712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solidFill>
                  <a:srgbClr val="000000"/>
                </a:solidFill>
                <a:latin typeface="微软雅黑" pitchFamily="34" charset="-122"/>
                <a:ea typeface="微软雅黑" pitchFamily="34" charset="-122"/>
              </a:rPr>
              <a:t>随着计算机技术的发展及印刷技术的进步，平面设计在熊猫感观领域的表现也越来越丰富。</a:t>
            </a:r>
            <a:endParaRPr lang="en-US" altLang="zh-CN" sz="1000">
              <a:solidFill>
                <a:srgbClr val="000000"/>
              </a:solidFill>
              <a:latin typeface="微软雅黑" pitchFamily="34" charset="-122"/>
              <a:ea typeface="微软雅黑" pitchFamily="34" charset="-122"/>
            </a:endParaRPr>
          </a:p>
        </p:txBody>
      </p:sp>
      <p:sp>
        <p:nvSpPr>
          <p:cNvPr id="40" name="矩形 39"/>
          <p:cNvSpPr>
            <a:spLocks noChangeArrowheads="1"/>
          </p:cNvSpPr>
          <p:nvPr/>
        </p:nvSpPr>
        <p:spPr bwMode="auto">
          <a:xfrm>
            <a:off x="1485900" y="3448050"/>
            <a:ext cx="201712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solidFill>
                  <a:srgbClr val="000000"/>
                </a:solidFill>
                <a:latin typeface="微软雅黑" pitchFamily="34" charset="-122"/>
                <a:ea typeface="微软雅黑" pitchFamily="34" charset="-122"/>
              </a:rPr>
              <a:t>随着计算机技术的发展及印刷技术的进步，平面设计在熊猫感观领域的表现也越来越丰富。</a:t>
            </a:r>
            <a:endParaRPr lang="en-US" altLang="zh-CN" sz="1000">
              <a:solidFill>
                <a:srgbClr val="000000"/>
              </a:solidFill>
              <a:latin typeface="微软雅黑" pitchFamily="34" charset="-122"/>
              <a:ea typeface="微软雅黑" pitchFamily="34" charset="-122"/>
            </a:endParaRPr>
          </a:p>
        </p:txBody>
      </p:sp>
      <p:sp>
        <p:nvSpPr>
          <p:cNvPr id="41" name="矩形 40"/>
          <p:cNvSpPr>
            <a:spLocks noChangeArrowheads="1"/>
          </p:cNvSpPr>
          <p:nvPr/>
        </p:nvSpPr>
        <p:spPr bwMode="auto">
          <a:xfrm>
            <a:off x="5795963" y="2536825"/>
            <a:ext cx="201712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solidFill>
                  <a:srgbClr val="000000"/>
                </a:solidFill>
                <a:latin typeface="微软雅黑" pitchFamily="34" charset="-122"/>
                <a:ea typeface="微软雅黑" pitchFamily="34" charset="-122"/>
              </a:rPr>
              <a:t>随着计算机技术的发展及印刷技术的进步，平面设计在熊猫感观领域的表现也越来越丰富。</a:t>
            </a:r>
            <a:endParaRPr lang="en-US" altLang="zh-CN" sz="1000">
              <a:solidFill>
                <a:srgbClr val="000000"/>
              </a:solidFill>
              <a:latin typeface="微软雅黑" pitchFamily="34" charset="-122"/>
              <a:ea typeface="微软雅黑" pitchFamily="34" charset="-122"/>
            </a:endParaRPr>
          </a:p>
        </p:txBody>
      </p:sp>
      <p:sp>
        <p:nvSpPr>
          <p:cNvPr id="42" name="矩形 41"/>
          <p:cNvSpPr>
            <a:spLocks noChangeArrowheads="1"/>
          </p:cNvSpPr>
          <p:nvPr/>
        </p:nvSpPr>
        <p:spPr bwMode="auto">
          <a:xfrm>
            <a:off x="1485900" y="1370013"/>
            <a:ext cx="20171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zh-CN" altLang="en-US" sz="1000">
                <a:solidFill>
                  <a:srgbClr val="000000"/>
                </a:solidFill>
                <a:latin typeface="微软雅黑" pitchFamily="34" charset="-122"/>
                <a:ea typeface="微软雅黑" pitchFamily="34" charset="-122"/>
              </a:rPr>
              <a:t>随着计算机技术的发展及印刷技术的进步，平面设计在熊猫感观领域的表现也越来越丰富。</a:t>
            </a:r>
            <a:endParaRPr lang="en-US" altLang="zh-CN" sz="100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val="243560425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1400"/>
                            </p:stCondLst>
                            <p:childTnLst>
                              <p:par>
                                <p:cTn id="44" presetID="6" presetClass="entr" presetSubtype="32"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circle(out)">
                                      <p:cBhvr>
                                        <p:cTn id="46" dur="300"/>
                                        <p:tgtEl>
                                          <p:spTgt spid="11"/>
                                        </p:tgtEl>
                                      </p:cBhvr>
                                    </p:animEffect>
                                  </p:childTnLst>
                                </p:cTn>
                              </p:par>
                            </p:childTnLst>
                          </p:cTn>
                        </p:par>
                        <p:par>
                          <p:cTn id="47" fill="hold" nodeType="afterGroup">
                            <p:stCondLst>
                              <p:cond delay="1700"/>
                            </p:stCondLst>
                            <p:childTnLst>
                              <p:par>
                                <p:cTn id="48" presetID="12" presetClass="entr" presetSubtype="4" fill="hold" nodeType="afterEffect">
                                  <p:stCondLst>
                                    <p:cond delay="0"/>
                                  </p:stCondLst>
                                  <p:childTnLst>
                                    <p:set>
                                      <p:cBhvr>
                                        <p:cTn id="49" dur="1" fill="hold">
                                          <p:stCondLst>
                                            <p:cond delay="0"/>
                                          </p:stCondLst>
                                        </p:cTn>
                                        <p:tgtEl>
                                          <p:spTgt spid="32"/>
                                        </p:tgtEl>
                                        <p:attrNameLst>
                                          <p:attrName>style.visibility</p:attrName>
                                        </p:attrNameLst>
                                      </p:cBhvr>
                                      <p:to>
                                        <p:strVal val="visible"/>
                                      </p:to>
                                    </p:set>
                                    <p:anim calcmode="lin" valueType="num">
                                      <p:cBhvr additive="base">
                                        <p:cTn id="50" dur="200"/>
                                        <p:tgtEl>
                                          <p:spTgt spid="32"/>
                                        </p:tgtEl>
                                        <p:attrNameLst>
                                          <p:attrName>ppt_y</p:attrName>
                                        </p:attrNameLst>
                                      </p:cBhvr>
                                      <p:tavLst>
                                        <p:tav tm="0">
                                          <p:val>
                                            <p:strVal val="#ppt_y+#ppt_h*1.125000"/>
                                          </p:val>
                                        </p:tav>
                                        <p:tav tm="100000">
                                          <p:val>
                                            <p:strVal val="#ppt_y"/>
                                          </p:val>
                                        </p:tav>
                                      </p:tavLst>
                                    </p:anim>
                                    <p:animEffect transition="in" filter="wipe(up)">
                                      <p:cBhvr>
                                        <p:cTn id="51" dur="200"/>
                                        <p:tgtEl>
                                          <p:spTgt spid="32"/>
                                        </p:tgtEl>
                                      </p:cBhvr>
                                    </p:animEffect>
                                  </p:childTnLst>
                                </p:cTn>
                              </p:par>
                            </p:childTnLst>
                          </p:cTn>
                        </p:par>
                        <p:par>
                          <p:cTn id="52" fill="hold" nodeType="afterGroup">
                            <p:stCondLst>
                              <p:cond delay="1900"/>
                            </p:stCondLst>
                            <p:childTnLst>
                              <p:par>
                                <p:cTn id="53" presetID="2" presetClass="entr" presetSubtype="2"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500" fill="hold"/>
                                        <p:tgtEl>
                                          <p:spTgt spid="39"/>
                                        </p:tgtEl>
                                        <p:attrNameLst>
                                          <p:attrName>ppt_x</p:attrName>
                                        </p:attrNameLst>
                                      </p:cBhvr>
                                      <p:tavLst>
                                        <p:tav tm="0">
                                          <p:val>
                                            <p:strVal val="1+#ppt_w/2"/>
                                          </p:val>
                                        </p:tav>
                                        <p:tav tm="100000">
                                          <p:val>
                                            <p:strVal val="#ppt_x"/>
                                          </p:val>
                                        </p:tav>
                                      </p:tavLst>
                                    </p:anim>
                                    <p:anim calcmode="lin" valueType="num">
                                      <p:cBhvr additive="base">
                                        <p:cTn id="56" dur="500" fill="hold"/>
                                        <p:tgtEl>
                                          <p:spTgt spid="39"/>
                                        </p:tgtEl>
                                        <p:attrNameLst>
                                          <p:attrName>ppt_y</p:attrName>
                                        </p:attrNameLst>
                                      </p:cBhvr>
                                      <p:tavLst>
                                        <p:tav tm="0">
                                          <p:val>
                                            <p:strVal val="#ppt_y"/>
                                          </p:val>
                                        </p:tav>
                                        <p:tav tm="100000">
                                          <p:val>
                                            <p:strVal val="#ppt_y"/>
                                          </p:val>
                                        </p:tav>
                                      </p:tavLst>
                                    </p:anim>
                                  </p:childTnLst>
                                </p:cTn>
                              </p:par>
                            </p:childTnLst>
                          </p:cTn>
                        </p:par>
                        <p:par>
                          <p:cTn id="57" fill="hold" nodeType="afterGroup">
                            <p:stCondLst>
                              <p:cond delay="2400"/>
                            </p:stCondLst>
                            <p:childTnLst>
                              <p:par>
                                <p:cTn id="58" presetID="22" presetClass="entr" presetSubtype="4" fill="hold"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down)">
                                      <p:cBhvr>
                                        <p:cTn id="60" dur="200"/>
                                        <p:tgtEl>
                                          <p:spTgt spid="26"/>
                                        </p:tgtEl>
                                      </p:cBhvr>
                                    </p:animEffect>
                                  </p:childTnLst>
                                </p:cTn>
                              </p:par>
                            </p:childTnLst>
                          </p:cTn>
                        </p:par>
                        <p:par>
                          <p:cTn id="61" fill="hold" nodeType="afterGroup">
                            <p:stCondLst>
                              <p:cond delay="2600"/>
                            </p:stCondLst>
                            <p:childTnLst>
                              <p:par>
                                <p:cTn id="62" presetID="2" presetClass="entr" presetSubtype="8"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 calcmode="lin" valueType="num">
                                      <p:cBhvr additive="base">
                                        <p:cTn id="64" dur="500" fill="hold"/>
                                        <p:tgtEl>
                                          <p:spTgt spid="40"/>
                                        </p:tgtEl>
                                        <p:attrNameLst>
                                          <p:attrName>ppt_x</p:attrName>
                                        </p:attrNameLst>
                                      </p:cBhvr>
                                      <p:tavLst>
                                        <p:tav tm="0">
                                          <p:val>
                                            <p:strVal val="0-#ppt_w/2"/>
                                          </p:val>
                                        </p:tav>
                                        <p:tav tm="100000">
                                          <p:val>
                                            <p:strVal val="#ppt_x"/>
                                          </p:val>
                                        </p:tav>
                                      </p:tavLst>
                                    </p:anim>
                                    <p:anim calcmode="lin" valueType="num">
                                      <p:cBhvr additive="base">
                                        <p:cTn id="65" dur="500" fill="hold"/>
                                        <p:tgtEl>
                                          <p:spTgt spid="40"/>
                                        </p:tgtEl>
                                        <p:attrNameLst>
                                          <p:attrName>ppt_y</p:attrName>
                                        </p:attrNameLst>
                                      </p:cBhvr>
                                      <p:tavLst>
                                        <p:tav tm="0">
                                          <p:val>
                                            <p:strVal val="#ppt_y"/>
                                          </p:val>
                                        </p:tav>
                                        <p:tav tm="100000">
                                          <p:val>
                                            <p:strVal val="#ppt_y"/>
                                          </p:val>
                                        </p:tav>
                                      </p:tavLst>
                                    </p:anim>
                                  </p:childTnLst>
                                </p:cTn>
                              </p:par>
                            </p:childTnLst>
                          </p:cTn>
                        </p:par>
                        <p:par>
                          <p:cTn id="66" fill="hold" nodeType="afterGroup">
                            <p:stCondLst>
                              <p:cond delay="3100"/>
                            </p:stCondLst>
                            <p:childTnLst>
                              <p:par>
                                <p:cTn id="67" presetID="22" presetClass="entr" presetSubtype="4" fill="hold" nodeType="after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wipe(down)">
                                      <p:cBhvr>
                                        <p:cTn id="69" dur="200"/>
                                        <p:tgtEl>
                                          <p:spTgt spid="19"/>
                                        </p:tgtEl>
                                      </p:cBhvr>
                                    </p:animEffect>
                                  </p:childTnLst>
                                </p:cTn>
                              </p:par>
                            </p:childTnLst>
                          </p:cTn>
                        </p:par>
                        <p:par>
                          <p:cTn id="70" fill="hold" nodeType="afterGroup">
                            <p:stCondLst>
                              <p:cond delay="3300"/>
                            </p:stCondLst>
                            <p:childTnLst>
                              <p:par>
                                <p:cTn id="71" presetID="2" presetClass="entr" presetSubtype="2" fill="hold" grpId="0" nodeType="afterEffect">
                                  <p:stCondLst>
                                    <p:cond delay="0"/>
                                  </p:stCondLst>
                                  <p:childTnLst>
                                    <p:set>
                                      <p:cBhvr>
                                        <p:cTn id="72" dur="1" fill="hold">
                                          <p:stCondLst>
                                            <p:cond delay="0"/>
                                          </p:stCondLst>
                                        </p:cTn>
                                        <p:tgtEl>
                                          <p:spTgt spid="41"/>
                                        </p:tgtEl>
                                        <p:attrNameLst>
                                          <p:attrName>style.visibility</p:attrName>
                                        </p:attrNameLst>
                                      </p:cBhvr>
                                      <p:to>
                                        <p:strVal val="visible"/>
                                      </p:to>
                                    </p:set>
                                    <p:anim calcmode="lin" valueType="num">
                                      <p:cBhvr additive="base">
                                        <p:cTn id="73" dur="500" fill="hold"/>
                                        <p:tgtEl>
                                          <p:spTgt spid="41"/>
                                        </p:tgtEl>
                                        <p:attrNameLst>
                                          <p:attrName>ppt_x</p:attrName>
                                        </p:attrNameLst>
                                      </p:cBhvr>
                                      <p:tavLst>
                                        <p:tav tm="0">
                                          <p:val>
                                            <p:strVal val="1+#ppt_w/2"/>
                                          </p:val>
                                        </p:tav>
                                        <p:tav tm="100000">
                                          <p:val>
                                            <p:strVal val="#ppt_x"/>
                                          </p:val>
                                        </p:tav>
                                      </p:tavLst>
                                    </p:anim>
                                    <p:anim calcmode="lin" valueType="num">
                                      <p:cBhvr additive="base">
                                        <p:cTn id="74" dur="500" fill="hold"/>
                                        <p:tgtEl>
                                          <p:spTgt spid="41"/>
                                        </p:tgtEl>
                                        <p:attrNameLst>
                                          <p:attrName>ppt_y</p:attrName>
                                        </p:attrNameLst>
                                      </p:cBhvr>
                                      <p:tavLst>
                                        <p:tav tm="0">
                                          <p:val>
                                            <p:strVal val="#ppt_y"/>
                                          </p:val>
                                        </p:tav>
                                        <p:tav tm="100000">
                                          <p:val>
                                            <p:strVal val="#ppt_y"/>
                                          </p:val>
                                        </p:tav>
                                      </p:tavLst>
                                    </p:anim>
                                  </p:childTnLst>
                                </p:cTn>
                              </p:par>
                            </p:childTnLst>
                          </p:cTn>
                        </p:par>
                        <p:par>
                          <p:cTn id="75" fill="hold" nodeType="afterGroup">
                            <p:stCondLst>
                              <p:cond delay="3800"/>
                            </p:stCondLst>
                            <p:childTnLst>
                              <p:par>
                                <p:cTn id="76" presetID="22" presetClass="entr" presetSubtype="2" fill="hold" nodeType="after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wipe(right)">
                                      <p:cBhvr>
                                        <p:cTn id="78" dur="200"/>
                                        <p:tgtEl>
                                          <p:spTgt spid="13"/>
                                        </p:tgtEl>
                                      </p:cBhvr>
                                    </p:animEffect>
                                  </p:childTnLst>
                                </p:cTn>
                              </p:par>
                            </p:childTnLst>
                          </p:cTn>
                        </p:par>
                        <p:par>
                          <p:cTn id="79" fill="hold" nodeType="afterGroup">
                            <p:stCondLst>
                              <p:cond delay="4000"/>
                            </p:stCondLst>
                            <p:childTnLst>
                              <p:par>
                                <p:cTn id="80" presetID="2" presetClass="entr" presetSubtype="8" fill="hold" grpId="0" nodeType="afterEffect">
                                  <p:stCondLst>
                                    <p:cond delay="0"/>
                                  </p:stCondLst>
                                  <p:childTnLst>
                                    <p:set>
                                      <p:cBhvr>
                                        <p:cTn id="81" dur="1" fill="hold">
                                          <p:stCondLst>
                                            <p:cond delay="0"/>
                                          </p:stCondLst>
                                        </p:cTn>
                                        <p:tgtEl>
                                          <p:spTgt spid="42"/>
                                        </p:tgtEl>
                                        <p:attrNameLst>
                                          <p:attrName>style.visibility</p:attrName>
                                        </p:attrNameLst>
                                      </p:cBhvr>
                                      <p:to>
                                        <p:strVal val="visible"/>
                                      </p:to>
                                    </p:set>
                                    <p:anim calcmode="lin" valueType="num">
                                      <p:cBhvr additive="base">
                                        <p:cTn id="82" dur="500" fill="hold"/>
                                        <p:tgtEl>
                                          <p:spTgt spid="42"/>
                                        </p:tgtEl>
                                        <p:attrNameLst>
                                          <p:attrName>ppt_x</p:attrName>
                                        </p:attrNameLst>
                                      </p:cBhvr>
                                      <p:tavLst>
                                        <p:tav tm="0">
                                          <p:val>
                                            <p:strVal val="0-#ppt_w/2"/>
                                          </p:val>
                                        </p:tav>
                                        <p:tav tm="100000">
                                          <p:val>
                                            <p:strVal val="#ppt_x"/>
                                          </p:val>
                                        </p:tav>
                                      </p:tavLst>
                                    </p:anim>
                                    <p:anim calcmode="lin" valueType="num">
                                      <p:cBhvr additive="base">
                                        <p:cTn id="83" dur="500" fill="hold"/>
                                        <p:tgtEl>
                                          <p:spTgt spid="42"/>
                                        </p:tgtEl>
                                        <p:attrNameLst>
                                          <p:attrName>ppt_y</p:attrName>
                                        </p:attrNameLst>
                                      </p:cBhvr>
                                      <p:tavLst>
                                        <p:tav tm="0">
                                          <p:val>
                                            <p:strVal val="#ppt_y"/>
                                          </p:val>
                                        </p:tav>
                                        <p:tav tm="100000">
                                          <p:val>
                                            <p:strVal val="#ppt_y"/>
                                          </p:val>
                                        </p:tav>
                                      </p:tavLst>
                                    </p:anim>
                                  </p:childTnLst>
                                </p:cTn>
                              </p:par>
                            </p:childTnLst>
                          </p:cTn>
                        </p:par>
                        <p:par>
                          <p:cTn id="84" fill="hold" nodeType="afterGroup">
                            <p:stCondLst>
                              <p:cond delay="4500"/>
                            </p:stCondLst>
                            <p:childTnLst>
                              <p:par>
                                <p:cTn id="85" presetID="22" presetClass="entr" presetSubtype="4" fill="hold" nodeType="after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wipe(down)">
                                      <p:cBhvr>
                                        <p:cTn id="87" dur="2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11" grpId="0" animBg="1"/>
      <p:bldP spid="39" grpId="0"/>
      <p:bldP spid="40" grpId="0"/>
      <p:bldP spid="41" grpId="0"/>
      <p:bldP spid="42" grpId="0"/>
    </p:bldLst>
  </p:timing>
</p:sld>
</file>

<file path=ppt/slides/slide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lum/>
          </a:blip>
          <a:srcRect/>
          <a:stretch>
            <a:fillRect l="-10000" r="-10000"/>
          </a:stretch>
        </a:blipFill>
        <a:effectLst/>
      </p:bgPr>
    </p:bg>
    <p:spTree>
      <p:nvGrpSpPr>
        <p:cNvPr id="1" name=""/>
        <p:cNvGrpSpPr/>
        <p:nvPr/>
      </p:nvGrpSpPr>
      <p:grpSpPr>
        <a:xfrm>
          <a:off x="0" y="0"/>
          <a:ext cx="0" cy="0"/>
          <a:chOff x="0" y="0"/>
          <a:chExt cx="0" cy="0"/>
        </a:xfrm>
      </p:grpSpPr>
      <p:pic>
        <p:nvPicPr>
          <p:cNvPr id="14" name="图片 6"/>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23321"/>
          <a:stretch/>
        </p:blipFill>
        <p:spPr bwMode="auto">
          <a:xfrm>
            <a:off x="-1222935" y="0"/>
            <a:ext cx="6652185" cy="5153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平行四边形 8"/>
          <p:cNvSpPr>
            <a:spLocks noChangeArrowheads="1"/>
          </p:cNvSpPr>
          <p:nvPr/>
        </p:nvSpPr>
        <p:spPr bwMode="auto">
          <a:xfrm>
            <a:off x="3556398" y="1831181"/>
            <a:ext cx="5587603" cy="1481138"/>
          </a:xfrm>
          <a:prstGeom prst="parallelogram">
            <a:avLst>
              <a:gd name="adj" fmla="val 47034"/>
            </a:avLst>
          </a:prstGeom>
          <a:solidFill>
            <a:srgbClr val="1C70A4">
              <a:alpha val="86000"/>
            </a:srgbClr>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15" name="TextBox 14"/>
          <p:cNvSpPr txBox="1"/>
          <p:nvPr/>
        </p:nvSpPr>
        <p:spPr>
          <a:xfrm>
            <a:off x="4583334" y="1904595"/>
            <a:ext cx="4083597" cy="566572"/>
          </a:xfrm>
          <a:prstGeom prst="rect">
            <a:avLst/>
          </a:prstGeom>
          <a:noFill/>
        </p:spPr>
        <p:txBody>
          <a:bodyPr wrap="square" lIns="68562" tIns="34281" rIns="68562" bIns="34281" rtlCol="0">
            <a:spAutoFit/>
          </a:bodyPr>
          <a:lstStyle/>
          <a:p>
            <a:pPr algn="dist"/>
            <a:r>
              <a:rPr lang="en-US" altLang="zh-CN" sz="3200" b="0" dirty="0">
                <a:solidFill>
                  <a:schemeClr val="bg1"/>
                </a:solidFill>
                <a:latin typeface="微软雅黑" panose="020B0503020204020204" pitchFamily="34" charset="-122"/>
                <a:ea typeface="微软雅黑" panose="020B0503020204020204" pitchFamily="34" charset="-122"/>
              </a:rPr>
              <a:t>1.</a:t>
            </a:r>
            <a:r>
              <a:rPr lang="zh-CN" altLang="en-US" sz="3200" b="0" dirty="0">
                <a:solidFill>
                  <a:schemeClr val="bg1"/>
                </a:solidFill>
                <a:latin typeface="微软雅黑" panose="020B0503020204020204" pitchFamily="34" charset="-122"/>
                <a:ea typeface="微软雅黑" panose="020B0503020204020204" pitchFamily="34" charset="-122"/>
              </a:rPr>
              <a:t>输入第一部分标题</a:t>
            </a:r>
          </a:p>
        </p:txBody>
      </p:sp>
      <p:sp>
        <p:nvSpPr>
          <p:cNvPr id="16" name="TextBox 15"/>
          <p:cNvSpPr txBox="1"/>
          <p:nvPr/>
        </p:nvSpPr>
        <p:spPr>
          <a:xfrm>
            <a:off x="4642867" y="2403351"/>
            <a:ext cx="3998069" cy="787523"/>
          </a:xfrm>
          <a:prstGeom prst="rect">
            <a:avLst/>
          </a:prstGeom>
          <a:noFill/>
        </p:spPr>
        <p:txBody>
          <a:bodyPr wrap="square" rtlCol="0">
            <a:spAutoFit/>
          </a:bodyPr>
          <a:lstStyle/>
          <a:p>
            <a:pPr>
              <a:lnSpc>
                <a:spcPct val="150000"/>
              </a:lnSpc>
            </a:pPr>
            <a:r>
              <a:rPr lang="zh-CN" altLang="en-US" sz="1600" b="0" dirty="0">
                <a:solidFill>
                  <a:schemeClr val="bg1"/>
                </a:solidFill>
                <a:latin typeface="微软雅黑" panose="020B0503020204020204" pitchFamily="34" charset="-122"/>
                <a:ea typeface="微软雅黑" panose="020B0503020204020204" pitchFamily="34" charset="-122"/>
              </a:rPr>
              <a:t>点击添加文字内容点击添加文字内容点击添加文字内容点击</a:t>
            </a: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5"/>
                                        </p:tgtEl>
                                        <p:attrNameLst>
                                          <p:attrName>ppt_y</p:attrName>
                                        </p:attrNameLst>
                                      </p:cBhvr>
                                      <p:tavLst>
                                        <p:tav tm="0">
                                          <p:val>
                                            <p:strVal val="#ppt_y"/>
                                          </p:val>
                                        </p:tav>
                                        <p:tav tm="100000">
                                          <p:val>
                                            <p:strVal val="#ppt_y"/>
                                          </p:val>
                                        </p:tav>
                                      </p:tavLst>
                                    </p:anim>
                                    <p:anim calcmode="lin" valueType="num">
                                      <p:cBhvr>
                                        <p:cTn id="17"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5"/>
                                        </p:tgtEl>
                                      </p:cBhvr>
                                    </p:animEffect>
                                  </p:childTnLst>
                                </p:cTn>
                              </p:par>
                            </p:childTnLst>
                          </p:cTn>
                        </p:par>
                        <p:par>
                          <p:cTn id="20" fill="hold">
                            <p:stCondLst>
                              <p:cond delay="1950"/>
                            </p:stCondLst>
                            <p:childTnLst>
                              <p:par>
                                <p:cTn id="21" presetID="18" presetClass="entr" presetSubtype="6"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strips(downRight)">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p:bldP spid="1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5305"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40</a:t>
            </a:r>
          </a:p>
        </p:txBody>
      </p:sp>
      <p:sp>
        <p:nvSpPr>
          <p:cNvPr id="51" name="AutoShape 7"/>
          <p:cNvSpPr>
            <a:spLocks/>
          </p:cNvSpPr>
          <p:nvPr/>
        </p:nvSpPr>
        <p:spPr bwMode="auto">
          <a:xfrm>
            <a:off x="5381228" y="2674361"/>
            <a:ext cx="2527300" cy="251222"/>
          </a:xfrm>
          <a:prstGeom prst="roundRect">
            <a:avLst>
              <a:gd name="adj" fmla="val 50000"/>
            </a:avLst>
          </a:prstGeom>
          <a:solidFill>
            <a:srgbClr val="1C70A4"/>
          </a:solidFill>
          <a:ln w="25400" cmpd="sng">
            <a:solidFill>
              <a:srgbClr val="000000">
                <a:alpha val="0"/>
              </a:srgbClr>
            </a:solidFill>
            <a:round/>
            <a:headEnd/>
            <a:tailEnd/>
          </a:ln>
        </p:spPr>
        <p:txBody>
          <a:bodyPr lIns="0" tIns="0" rIns="0" bIns="0" anchor="ctr"/>
          <a:lstStyle>
            <a:lvl1pPr defTabSz="582613">
              <a:defRPr>
                <a:solidFill>
                  <a:schemeClr val="tx1"/>
                </a:solidFill>
                <a:latin typeface="Calibri" pitchFamily="34" charset="0"/>
                <a:ea typeface="宋体" pitchFamily="2" charset="-122"/>
              </a:defRPr>
            </a:lvl1pPr>
            <a:lvl2pPr marL="742950" indent="-285750" defTabSz="582613">
              <a:defRPr>
                <a:solidFill>
                  <a:schemeClr val="tx1"/>
                </a:solidFill>
                <a:latin typeface="Calibri" pitchFamily="34" charset="0"/>
                <a:ea typeface="宋体" pitchFamily="2" charset="-122"/>
              </a:defRPr>
            </a:lvl2pPr>
            <a:lvl3pPr marL="1143000" indent="-228600" defTabSz="582613">
              <a:defRPr>
                <a:solidFill>
                  <a:schemeClr val="tx1"/>
                </a:solidFill>
                <a:latin typeface="Calibri" pitchFamily="34" charset="0"/>
                <a:ea typeface="宋体" pitchFamily="2" charset="-122"/>
              </a:defRPr>
            </a:lvl3pPr>
            <a:lvl4pPr marL="1600200" indent="-228600" defTabSz="582613">
              <a:defRPr>
                <a:solidFill>
                  <a:schemeClr val="tx1"/>
                </a:solidFill>
                <a:latin typeface="Calibri" pitchFamily="34" charset="0"/>
                <a:ea typeface="宋体" pitchFamily="2" charset="-122"/>
              </a:defRPr>
            </a:lvl4pPr>
            <a:lvl5pPr marL="2057400" indent="-228600" defTabSz="582613">
              <a:defRPr>
                <a:solidFill>
                  <a:schemeClr val="tx1"/>
                </a:solidFill>
                <a:latin typeface="Calibri" pitchFamily="34" charset="0"/>
                <a:ea typeface="宋体" pitchFamily="2" charset="-122"/>
              </a:defRPr>
            </a:lvl5pPr>
            <a:lvl6pPr marL="2514600" indent="-228600" defTabSz="582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582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582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582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en-US" altLang="zh-CN" sz="4000">
              <a:solidFill>
                <a:srgbClr val="FFFFFF"/>
              </a:solidFill>
              <a:effectLst>
                <a:outerShdw blurRad="38100" dist="38100" dir="2700000" algn="tl">
                  <a:srgbClr val="000000"/>
                </a:outerShdw>
              </a:effectLst>
              <a:latin typeface="Arial" pitchFamily="34" charset="0"/>
              <a:ea typeface="微软雅黑" pitchFamily="34" charset="-122"/>
              <a:sym typeface="Arial" pitchFamily="34" charset="0"/>
            </a:endParaRPr>
          </a:p>
        </p:txBody>
      </p:sp>
      <p:sp>
        <p:nvSpPr>
          <p:cNvPr id="53" name="AutoShape 8"/>
          <p:cNvSpPr>
            <a:spLocks/>
          </p:cNvSpPr>
          <p:nvPr/>
        </p:nvSpPr>
        <p:spPr bwMode="auto">
          <a:xfrm>
            <a:off x="3241278" y="2674361"/>
            <a:ext cx="2527300" cy="251222"/>
          </a:xfrm>
          <a:prstGeom prst="roundRect">
            <a:avLst>
              <a:gd name="adj" fmla="val 50000"/>
            </a:avLst>
          </a:prstGeom>
          <a:solidFill>
            <a:srgbClr val="41A3DF"/>
          </a:solidFill>
          <a:ln w="25400" cmpd="sng">
            <a:solidFill>
              <a:srgbClr val="000000">
                <a:alpha val="0"/>
              </a:srgbClr>
            </a:solidFill>
            <a:round/>
            <a:headEnd/>
            <a:tailEnd/>
          </a:ln>
        </p:spPr>
        <p:txBody>
          <a:bodyPr lIns="0" tIns="0" rIns="0" bIns="0" anchor="ctr"/>
          <a:lstStyle>
            <a:lvl1pPr defTabSz="582613">
              <a:defRPr>
                <a:solidFill>
                  <a:schemeClr val="tx1"/>
                </a:solidFill>
                <a:latin typeface="Calibri" pitchFamily="34" charset="0"/>
                <a:ea typeface="宋体" pitchFamily="2" charset="-122"/>
              </a:defRPr>
            </a:lvl1pPr>
            <a:lvl2pPr marL="742950" indent="-285750" defTabSz="582613">
              <a:defRPr>
                <a:solidFill>
                  <a:schemeClr val="tx1"/>
                </a:solidFill>
                <a:latin typeface="Calibri" pitchFamily="34" charset="0"/>
                <a:ea typeface="宋体" pitchFamily="2" charset="-122"/>
              </a:defRPr>
            </a:lvl2pPr>
            <a:lvl3pPr marL="1143000" indent="-228600" defTabSz="582613">
              <a:defRPr>
                <a:solidFill>
                  <a:schemeClr val="tx1"/>
                </a:solidFill>
                <a:latin typeface="Calibri" pitchFamily="34" charset="0"/>
                <a:ea typeface="宋体" pitchFamily="2" charset="-122"/>
              </a:defRPr>
            </a:lvl3pPr>
            <a:lvl4pPr marL="1600200" indent="-228600" defTabSz="582613">
              <a:defRPr>
                <a:solidFill>
                  <a:schemeClr val="tx1"/>
                </a:solidFill>
                <a:latin typeface="Calibri" pitchFamily="34" charset="0"/>
                <a:ea typeface="宋体" pitchFamily="2" charset="-122"/>
              </a:defRPr>
            </a:lvl4pPr>
            <a:lvl5pPr marL="2057400" indent="-228600" defTabSz="582613">
              <a:defRPr>
                <a:solidFill>
                  <a:schemeClr val="tx1"/>
                </a:solidFill>
                <a:latin typeface="Calibri" pitchFamily="34" charset="0"/>
                <a:ea typeface="宋体" pitchFamily="2" charset="-122"/>
              </a:defRPr>
            </a:lvl5pPr>
            <a:lvl6pPr marL="2514600" indent="-228600" defTabSz="582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582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582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582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en-US" altLang="zh-CN" sz="4000">
              <a:solidFill>
                <a:srgbClr val="FFFFFF"/>
              </a:solidFill>
              <a:effectLst>
                <a:outerShdw blurRad="38100" dist="38100" dir="2700000" algn="tl">
                  <a:srgbClr val="000000"/>
                </a:outerShdw>
              </a:effectLst>
              <a:latin typeface="Arial" pitchFamily="34" charset="0"/>
              <a:ea typeface="微软雅黑" pitchFamily="34" charset="-122"/>
              <a:sym typeface="Arial" pitchFamily="34" charset="0"/>
            </a:endParaRPr>
          </a:p>
        </p:txBody>
      </p:sp>
      <p:sp>
        <p:nvSpPr>
          <p:cNvPr id="54" name="AutoShape 9"/>
          <p:cNvSpPr>
            <a:spLocks/>
          </p:cNvSpPr>
          <p:nvPr/>
        </p:nvSpPr>
        <p:spPr bwMode="auto">
          <a:xfrm>
            <a:off x="1115616" y="2674361"/>
            <a:ext cx="2525712" cy="251222"/>
          </a:xfrm>
          <a:prstGeom prst="roundRect">
            <a:avLst>
              <a:gd name="adj" fmla="val 50000"/>
            </a:avLst>
          </a:prstGeom>
          <a:solidFill>
            <a:srgbClr val="1C70A4"/>
          </a:solidFill>
          <a:ln w="25400" cmpd="sng">
            <a:solidFill>
              <a:srgbClr val="000000">
                <a:alpha val="0"/>
              </a:srgbClr>
            </a:solidFill>
            <a:round/>
            <a:headEnd/>
            <a:tailEnd/>
          </a:ln>
        </p:spPr>
        <p:txBody>
          <a:bodyPr lIns="0" tIns="0" rIns="0" bIns="0" anchor="ctr"/>
          <a:lstStyle>
            <a:lvl1pPr defTabSz="582613">
              <a:defRPr>
                <a:solidFill>
                  <a:schemeClr val="tx1"/>
                </a:solidFill>
                <a:latin typeface="Calibri" pitchFamily="34" charset="0"/>
                <a:ea typeface="宋体" pitchFamily="2" charset="-122"/>
              </a:defRPr>
            </a:lvl1pPr>
            <a:lvl2pPr marL="742950" indent="-285750" defTabSz="582613">
              <a:defRPr>
                <a:solidFill>
                  <a:schemeClr val="tx1"/>
                </a:solidFill>
                <a:latin typeface="Calibri" pitchFamily="34" charset="0"/>
                <a:ea typeface="宋体" pitchFamily="2" charset="-122"/>
              </a:defRPr>
            </a:lvl2pPr>
            <a:lvl3pPr marL="1143000" indent="-228600" defTabSz="582613">
              <a:defRPr>
                <a:solidFill>
                  <a:schemeClr val="tx1"/>
                </a:solidFill>
                <a:latin typeface="Calibri" pitchFamily="34" charset="0"/>
                <a:ea typeface="宋体" pitchFamily="2" charset="-122"/>
              </a:defRPr>
            </a:lvl3pPr>
            <a:lvl4pPr marL="1600200" indent="-228600" defTabSz="582613">
              <a:defRPr>
                <a:solidFill>
                  <a:schemeClr val="tx1"/>
                </a:solidFill>
                <a:latin typeface="Calibri" pitchFamily="34" charset="0"/>
                <a:ea typeface="宋体" pitchFamily="2" charset="-122"/>
              </a:defRPr>
            </a:lvl4pPr>
            <a:lvl5pPr marL="2057400" indent="-228600" defTabSz="582613">
              <a:defRPr>
                <a:solidFill>
                  <a:schemeClr val="tx1"/>
                </a:solidFill>
                <a:latin typeface="Calibri" pitchFamily="34" charset="0"/>
                <a:ea typeface="宋体" pitchFamily="2" charset="-122"/>
              </a:defRPr>
            </a:lvl5pPr>
            <a:lvl6pPr marL="2514600" indent="-228600" defTabSz="582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582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582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582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en-US" altLang="zh-CN" sz="4000">
              <a:solidFill>
                <a:srgbClr val="FFFFFF"/>
              </a:solidFill>
              <a:effectLst>
                <a:outerShdw blurRad="38100" dist="38100" dir="2700000" algn="tl">
                  <a:srgbClr val="000000"/>
                </a:outerShdw>
              </a:effectLst>
              <a:latin typeface="Arial" pitchFamily="34" charset="0"/>
              <a:ea typeface="微软雅黑" pitchFamily="34" charset="-122"/>
              <a:sym typeface="Arial" pitchFamily="34" charset="0"/>
            </a:endParaRPr>
          </a:p>
        </p:txBody>
      </p:sp>
      <p:pic>
        <p:nvPicPr>
          <p:cNvPr id="55" name="Group 4678"/>
          <p:cNvPicPr>
            <a:picLocks noChangeArrowheads="1"/>
          </p:cNvPicPr>
          <p:nvPr/>
        </p:nvPicPr>
        <p:blipFill>
          <a:blip r:embed="rId3">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823641" y="3092271"/>
            <a:ext cx="798512" cy="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56" name="Group 132"/>
          <p:cNvPicPr>
            <a:picLocks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127104" y="1849258"/>
            <a:ext cx="854075" cy="608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57" name="Group 137"/>
          <p:cNvPicPr>
            <a:picLocks noChangeArrowheads="1"/>
          </p:cNvPicPr>
          <p:nvPr/>
        </p:nvPicPr>
        <p:blipFill>
          <a:blip r:embed="rId5">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6419453" y="3061314"/>
            <a:ext cx="560388"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nvGrpSpPr>
          <p:cNvPr id="58" name="组合 57"/>
          <p:cNvGrpSpPr/>
          <p:nvPr/>
        </p:nvGrpSpPr>
        <p:grpSpPr>
          <a:xfrm>
            <a:off x="1429941" y="1683488"/>
            <a:ext cx="1939926" cy="914877"/>
            <a:chOff x="1429941" y="1635646"/>
            <a:chExt cx="1939926" cy="914877"/>
          </a:xfrm>
        </p:grpSpPr>
        <p:sp>
          <p:nvSpPr>
            <p:cNvPr id="59" name="矩形 28"/>
            <p:cNvSpPr>
              <a:spLocks noChangeArrowheads="1"/>
            </p:cNvSpPr>
            <p:nvPr/>
          </p:nvSpPr>
          <p:spPr bwMode="auto">
            <a:xfrm>
              <a:off x="1429942" y="1811859"/>
              <a:ext cx="193992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pitchFamily="2" charset="-122"/>
                </a:defRPr>
              </a:lvl1pPr>
              <a:lvl2pPr marL="742950" indent="-285750" defTabSz="911225">
                <a:defRPr>
                  <a:solidFill>
                    <a:schemeClr val="tx1"/>
                  </a:solidFill>
                  <a:latin typeface="Calibri" pitchFamily="34" charset="0"/>
                  <a:ea typeface="宋体" pitchFamily="2" charset="-122"/>
                </a:defRPr>
              </a:lvl2pPr>
              <a:lvl3pPr marL="1143000" indent="-228600" defTabSz="911225">
                <a:defRPr>
                  <a:solidFill>
                    <a:schemeClr val="tx1"/>
                  </a:solidFill>
                  <a:latin typeface="Calibri" pitchFamily="34" charset="0"/>
                  <a:ea typeface="宋体" pitchFamily="2" charset="-122"/>
                </a:defRPr>
              </a:lvl3pPr>
              <a:lvl4pPr marL="1600200" indent="-228600" defTabSz="911225">
                <a:defRPr>
                  <a:solidFill>
                    <a:schemeClr val="tx1"/>
                  </a:solidFill>
                  <a:latin typeface="Calibri" pitchFamily="34" charset="0"/>
                  <a:ea typeface="宋体" pitchFamily="2" charset="-122"/>
                </a:defRPr>
              </a:lvl4pPr>
              <a:lvl5pPr marL="2057400" indent="-228600" defTabSz="911225">
                <a:defRPr>
                  <a:solidFill>
                    <a:schemeClr val="tx1"/>
                  </a:solidFill>
                  <a:latin typeface="Calibri" pitchFamily="34" charset="0"/>
                  <a:ea typeface="宋体" pitchFamily="2" charset="-122"/>
                </a:defRPr>
              </a:lvl5pPr>
              <a:lvl6pPr marL="25146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000" dirty="0">
                  <a:solidFill>
                    <a:srgbClr val="445469"/>
                  </a:solidFill>
                  <a:latin typeface="Arial" pitchFamily="34" charset="0"/>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rgbClr val="445469"/>
                </a:solidFill>
                <a:latin typeface="Arial" pitchFamily="34" charset="0"/>
                <a:ea typeface="微软雅黑" pitchFamily="34" charset="-122"/>
                <a:sym typeface="Arial" pitchFamily="34" charset="0"/>
              </a:endParaRPr>
            </a:p>
          </p:txBody>
        </p:sp>
        <p:sp>
          <p:nvSpPr>
            <p:cNvPr id="60" name="TextBox 13"/>
            <p:cNvSpPr txBox="1">
              <a:spLocks noChangeArrowheads="1"/>
            </p:cNvSpPr>
            <p:nvPr/>
          </p:nvSpPr>
          <p:spPr bwMode="auto">
            <a:xfrm>
              <a:off x="1429941" y="1635646"/>
              <a:ext cx="97155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pitchFamily="2" charset="-122"/>
                </a:defRPr>
              </a:lvl1pPr>
              <a:lvl2pPr marL="742950" indent="-285750" defTabSz="911225">
                <a:defRPr>
                  <a:solidFill>
                    <a:schemeClr val="tx1"/>
                  </a:solidFill>
                  <a:latin typeface="Calibri" pitchFamily="34" charset="0"/>
                  <a:ea typeface="宋体" pitchFamily="2" charset="-122"/>
                </a:defRPr>
              </a:lvl2pPr>
              <a:lvl3pPr marL="1143000" indent="-228600" defTabSz="911225">
                <a:defRPr>
                  <a:solidFill>
                    <a:schemeClr val="tx1"/>
                  </a:solidFill>
                  <a:latin typeface="Calibri" pitchFamily="34" charset="0"/>
                  <a:ea typeface="宋体" pitchFamily="2" charset="-122"/>
                </a:defRPr>
              </a:lvl3pPr>
              <a:lvl4pPr marL="1600200" indent="-228600" defTabSz="911225">
                <a:defRPr>
                  <a:solidFill>
                    <a:schemeClr val="tx1"/>
                  </a:solidFill>
                  <a:latin typeface="Calibri" pitchFamily="34" charset="0"/>
                  <a:ea typeface="宋体" pitchFamily="2" charset="-122"/>
                </a:defRPr>
              </a:lvl4pPr>
              <a:lvl5pPr marL="2057400" indent="-228600" defTabSz="911225">
                <a:defRPr>
                  <a:solidFill>
                    <a:schemeClr val="tx1"/>
                  </a:solidFill>
                  <a:latin typeface="Calibri" pitchFamily="34" charset="0"/>
                  <a:ea typeface="宋体" pitchFamily="2" charset="-122"/>
                </a:defRPr>
              </a:lvl5pPr>
              <a:lvl6pPr marL="25146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grpSp>
      <p:grpSp>
        <p:nvGrpSpPr>
          <p:cNvPr id="61" name="组合 60"/>
          <p:cNvGrpSpPr/>
          <p:nvPr/>
        </p:nvGrpSpPr>
        <p:grpSpPr>
          <a:xfrm>
            <a:off x="5809853" y="1611480"/>
            <a:ext cx="1938338" cy="952977"/>
            <a:chOff x="5809853" y="1563638"/>
            <a:chExt cx="1938338" cy="952977"/>
          </a:xfrm>
        </p:grpSpPr>
        <p:sp>
          <p:nvSpPr>
            <p:cNvPr id="62" name="矩形 30"/>
            <p:cNvSpPr>
              <a:spLocks noChangeArrowheads="1"/>
            </p:cNvSpPr>
            <p:nvPr/>
          </p:nvSpPr>
          <p:spPr bwMode="auto">
            <a:xfrm>
              <a:off x="5809853" y="1777951"/>
              <a:ext cx="193833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pitchFamily="2" charset="-122"/>
                </a:defRPr>
              </a:lvl1pPr>
              <a:lvl2pPr marL="742950" indent="-285750" defTabSz="911225">
                <a:defRPr>
                  <a:solidFill>
                    <a:schemeClr val="tx1"/>
                  </a:solidFill>
                  <a:latin typeface="Calibri" pitchFamily="34" charset="0"/>
                  <a:ea typeface="宋体" pitchFamily="2" charset="-122"/>
                </a:defRPr>
              </a:lvl2pPr>
              <a:lvl3pPr marL="1143000" indent="-228600" defTabSz="911225">
                <a:defRPr>
                  <a:solidFill>
                    <a:schemeClr val="tx1"/>
                  </a:solidFill>
                  <a:latin typeface="Calibri" pitchFamily="34" charset="0"/>
                  <a:ea typeface="宋体" pitchFamily="2" charset="-122"/>
                </a:defRPr>
              </a:lvl3pPr>
              <a:lvl4pPr marL="1600200" indent="-228600" defTabSz="911225">
                <a:defRPr>
                  <a:solidFill>
                    <a:schemeClr val="tx1"/>
                  </a:solidFill>
                  <a:latin typeface="Calibri" pitchFamily="34" charset="0"/>
                  <a:ea typeface="宋体" pitchFamily="2" charset="-122"/>
                </a:defRPr>
              </a:lvl4pPr>
              <a:lvl5pPr marL="2057400" indent="-228600" defTabSz="911225">
                <a:defRPr>
                  <a:solidFill>
                    <a:schemeClr val="tx1"/>
                  </a:solidFill>
                  <a:latin typeface="Calibri" pitchFamily="34" charset="0"/>
                  <a:ea typeface="宋体" pitchFamily="2" charset="-122"/>
                </a:defRPr>
              </a:lvl5pPr>
              <a:lvl6pPr marL="25146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000" dirty="0">
                  <a:solidFill>
                    <a:srgbClr val="445469"/>
                  </a:solidFill>
                  <a:latin typeface="Arial" pitchFamily="34" charset="0"/>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rgbClr val="445469"/>
                </a:solidFill>
                <a:latin typeface="Arial" pitchFamily="34" charset="0"/>
                <a:ea typeface="微软雅黑" pitchFamily="34" charset="-122"/>
                <a:sym typeface="Arial" pitchFamily="34" charset="0"/>
              </a:endParaRPr>
            </a:p>
          </p:txBody>
        </p:sp>
        <p:sp>
          <p:nvSpPr>
            <p:cNvPr id="63" name="TextBox 13"/>
            <p:cNvSpPr txBox="1">
              <a:spLocks noChangeArrowheads="1"/>
            </p:cNvSpPr>
            <p:nvPr/>
          </p:nvSpPr>
          <p:spPr bwMode="auto">
            <a:xfrm>
              <a:off x="5809854" y="1563638"/>
              <a:ext cx="9699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pitchFamily="2" charset="-122"/>
                </a:defRPr>
              </a:lvl1pPr>
              <a:lvl2pPr marL="742950" indent="-285750" defTabSz="911225">
                <a:defRPr>
                  <a:solidFill>
                    <a:schemeClr val="tx1"/>
                  </a:solidFill>
                  <a:latin typeface="Calibri" pitchFamily="34" charset="0"/>
                  <a:ea typeface="宋体" pitchFamily="2" charset="-122"/>
                </a:defRPr>
              </a:lvl2pPr>
              <a:lvl3pPr marL="1143000" indent="-228600" defTabSz="911225">
                <a:defRPr>
                  <a:solidFill>
                    <a:schemeClr val="tx1"/>
                  </a:solidFill>
                  <a:latin typeface="Calibri" pitchFamily="34" charset="0"/>
                  <a:ea typeface="宋体" pitchFamily="2" charset="-122"/>
                </a:defRPr>
              </a:lvl3pPr>
              <a:lvl4pPr marL="1600200" indent="-228600" defTabSz="911225">
                <a:defRPr>
                  <a:solidFill>
                    <a:schemeClr val="tx1"/>
                  </a:solidFill>
                  <a:latin typeface="Calibri" pitchFamily="34" charset="0"/>
                  <a:ea typeface="宋体" pitchFamily="2" charset="-122"/>
                </a:defRPr>
              </a:lvl4pPr>
              <a:lvl5pPr marL="2057400" indent="-228600" defTabSz="911225">
                <a:defRPr>
                  <a:solidFill>
                    <a:schemeClr val="tx1"/>
                  </a:solidFill>
                  <a:latin typeface="Calibri" pitchFamily="34" charset="0"/>
                  <a:ea typeface="宋体" pitchFamily="2" charset="-122"/>
                </a:defRPr>
              </a:lvl5pPr>
              <a:lvl6pPr marL="25146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grpSp>
      <p:grpSp>
        <p:nvGrpSpPr>
          <p:cNvPr id="64" name="组合 63"/>
          <p:cNvGrpSpPr/>
          <p:nvPr/>
        </p:nvGrpSpPr>
        <p:grpSpPr>
          <a:xfrm>
            <a:off x="3604816" y="3092270"/>
            <a:ext cx="1938338" cy="919640"/>
            <a:chOff x="3604816" y="3044428"/>
            <a:chExt cx="1938338" cy="919640"/>
          </a:xfrm>
        </p:grpSpPr>
        <p:sp>
          <p:nvSpPr>
            <p:cNvPr id="65" name="矩形 32"/>
            <p:cNvSpPr>
              <a:spLocks noChangeArrowheads="1"/>
            </p:cNvSpPr>
            <p:nvPr/>
          </p:nvSpPr>
          <p:spPr bwMode="auto">
            <a:xfrm>
              <a:off x="3604817" y="3225404"/>
              <a:ext cx="193833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pitchFamily="2" charset="-122"/>
                </a:defRPr>
              </a:lvl1pPr>
              <a:lvl2pPr marL="742950" indent="-285750" defTabSz="911225">
                <a:defRPr>
                  <a:solidFill>
                    <a:schemeClr val="tx1"/>
                  </a:solidFill>
                  <a:latin typeface="Calibri" pitchFamily="34" charset="0"/>
                  <a:ea typeface="宋体" pitchFamily="2" charset="-122"/>
                </a:defRPr>
              </a:lvl2pPr>
              <a:lvl3pPr marL="1143000" indent="-228600" defTabSz="911225">
                <a:defRPr>
                  <a:solidFill>
                    <a:schemeClr val="tx1"/>
                  </a:solidFill>
                  <a:latin typeface="Calibri" pitchFamily="34" charset="0"/>
                  <a:ea typeface="宋体" pitchFamily="2" charset="-122"/>
                </a:defRPr>
              </a:lvl3pPr>
              <a:lvl4pPr marL="1600200" indent="-228600" defTabSz="911225">
                <a:defRPr>
                  <a:solidFill>
                    <a:schemeClr val="tx1"/>
                  </a:solidFill>
                  <a:latin typeface="Calibri" pitchFamily="34" charset="0"/>
                  <a:ea typeface="宋体" pitchFamily="2" charset="-122"/>
                </a:defRPr>
              </a:lvl4pPr>
              <a:lvl5pPr marL="2057400" indent="-228600" defTabSz="911225">
                <a:defRPr>
                  <a:solidFill>
                    <a:schemeClr val="tx1"/>
                  </a:solidFill>
                  <a:latin typeface="Calibri" pitchFamily="34" charset="0"/>
                  <a:ea typeface="宋体" pitchFamily="2" charset="-122"/>
                </a:defRPr>
              </a:lvl5pPr>
              <a:lvl6pPr marL="25146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000" dirty="0">
                  <a:solidFill>
                    <a:srgbClr val="445469"/>
                  </a:solidFill>
                  <a:latin typeface="Arial" pitchFamily="34" charset="0"/>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rgbClr val="445469"/>
                </a:solidFill>
                <a:latin typeface="Arial" pitchFamily="34" charset="0"/>
                <a:ea typeface="微软雅黑" pitchFamily="34" charset="-122"/>
                <a:sym typeface="Arial" pitchFamily="34" charset="0"/>
              </a:endParaRPr>
            </a:p>
          </p:txBody>
        </p:sp>
        <p:sp>
          <p:nvSpPr>
            <p:cNvPr id="66" name="TextBox 13"/>
            <p:cNvSpPr txBox="1">
              <a:spLocks noChangeArrowheads="1"/>
            </p:cNvSpPr>
            <p:nvPr/>
          </p:nvSpPr>
          <p:spPr bwMode="auto">
            <a:xfrm>
              <a:off x="3604816" y="3044428"/>
              <a:ext cx="9699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pitchFamily="2" charset="-122"/>
                </a:defRPr>
              </a:lvl1pPr>
              <a:lvl2pPr marL="742950" indent="-285750" defTabSz="911225">
                <a:defRPr>
                  <a:solidFill>
                    <a:schemeClr val="tx1"/>
                  </a:solidFill>
                  <a:latin typeface="Calibri" pitchFamily="34" charset="0"/>
                  <a:ea typeface="宋体" pitchFamily="2" charset="-122"/>
                </a:defRPr>
              </a:lvl2pPr>
              <a:lvl3pPr marL="1143000" indent="-228600" defTabSz="911225">
                <a:defRPr>
                  <a:solidFill>
                    <a:schemeClr val="tx1"/>
                  </a:solidFill>
                  <a:latin typeface="Calibri" pitchFamily="34" charset="0"/>
                  <a:ea typeface="宋体" pitchFamily="2" charset="-122"/>
                </a:defRPr>
              </a:lvl3pPr>
              <a:lvl4pPr marL="1600200" indent="-228600" defTabSz="911225">
                <a:defRPr>
                  <a:solidFill>
                    <a:schemeClr val="tx1"/>
                  </a:solidFill>
                  <a:latin typeface="Calibri" pitchFamily="34" charset="0"/>
                  <a:ea typeface="宋体" pitchFamily="2" charset="-122"/>
                </a:defRPr>
              </a:lvl4pPr>
              <a:lvl5pPr marL="2057400" indent="-228600" defTabSz="911225">
                <a:defRPr>
                  <a:solidFill>
                    <a:schemeClr val="tx1"/>
                  </a:solidFill>
                  <a:latin typeface="Calibri" pitchFamily="34" charset="0"/>
                  <a:ea typeface="宋体" pitchFamily="2" charset="-122"/>
                </a:defRPr>
              </a:lvl5pPr>
              <a:lvl6pPr marL="25146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9112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rgbClr val="445469"/>
                  </a:solidFill>
                  <a:latin typeface="Arial" pitchFamily="34" charset="0"/>
                  <a:ea typeface="微软雅黑" pitchFamily="34" charset="-122"/>
                  <a:sym typeface="Arial" pitchFamily="34" charset="0"/>
                </a:rPr>
                <a:t>单击编辑标题</a:t>
              </a:r>
              <a:endParaRPr lang="en-US" altLang="zh-CN" sz="1200" b="1" dirty="0">
                <a:solidFill>
                  <a:srgbClr val="445469"/>
                </a:solidFill>
                <a:latin typeface="Arial" pitchFamily="34" charset="0"/>
                <a:ea typeface="微软雅黑" pitchFamily="34" charset="-122"/>
                <a:sym typeface="Arial" pitchFamily="34" charset="0"/>
              </a:endParaRPr>
            </a:p>
          </p:txBody>
        </p:sp>
      </p:grpSp>
    </p:spTree>
    <p:extLst>
      <p:ext uri="{BB962C8B-B14F-4D97-AF65-F5344CB8AC3E}">
        <p14:creationId xmlns:p14="http://schemas.microsoft.com/office/powerpoint/2010/main" val="213574270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wipe(left)">
                                      <p:cBhvr>
                                        <p:cTn id="47" dur="500"/>
                                        <p:tgtEl>
                                          <p:spTgt spid="54"/>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wipe(left)">
                                      <p:cBhvr>
                                        <p:cTn id="50" dur="500"/>
                                        <p:tgtEl>
                                          <p:spTgt spid="5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wipe(left)">
                                      <p:cBhvr>
                                        <p:cTn id="53" dur="500"/>
                                        <p:tgtEl>
                                          <p:spTgt spid="51"/>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55"/>
                                        </p:tgtEl>
                                        <p:attrNameLst>
                                          <p:attrName>style.visibility</p:attrName>
                                        </p:attrNameLst>
                                      </p:cBhvr>
                                      <p:to>
                                        <p:strVal val="visible"/>
                                      </p:to>
                                    </p:set>
                                    <p:animEffect transition="in" filter="fade">
                                      <p:cBhvr>
                                        <p:cTn id="58" dur="1000"/>
                                        <p:tgtEl>
                                          <p:spTgt spid="55"/>
                                        </p:tgtEl>
                                      </p:cBhvr>
                                    </p:animEffect>
                                    <p:anim calcmode="lin" valueType="num">
                                      <p:cBhvr>
                                        <p:cTn id="59" dur="1000" fill="hold"/>
                                        <p:tgtEl>
                                          <p:spTgt spid="55"/>
                                        </p:tgtEl>
                                        <p:attrNameLst>
                                          <p:attrName>ppt_x</p:attrName>
                                        </p:attrNameLst>
                                      </p:cBhvr>
                                      <p:tavLst>
                                        <p:tav tm="0">
                                          <p:val>
                                            <p:strVal val="#ppt_x"/>
                                          </p:val>
                                        </p:tav>
                                        <p:tav tm="100000">
                                          <p:val>
                                            <p:strVal val="#ppt_x"/>
                                          </p:val>
                                        </p:tav>
                                      </p:tavLst>
                                    </p:anim>
                                    <p:anim calcmode="lin" valueType="num">
                                      <p:cBhvr>
                                        <p:cTn id="60" dur="1000" fill="hold"/>
                                        <p:tgtEl>
                                          <p:spTgt spid="55"/>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fade">
                                      <p:cBhvr>
                                        <p:cTn id="63" dur="1000"/>
                                        <p:tgtEl>
                                          <p:spTgt spid="57"/>
                                        </p:tgtEl>
                                      </p:cBhvr>
                                    </p:animEffect>
                                    <p:anim calcmode="lin" valueType="num">
                                      <p:cBhvr>
                                        <p:cTn id="64" dur="1000" fill="hold"/>
                                        <p:tgtEl>
                                          <p:spTgt spid="57"/>
                                        </p:tgtEl>
                                        <p:attrNameLst>
                                          <p:attrName>ppt_x</p:attrName>
                                        </p:attrNameLst>
                                      </p:cBhvr>
                                      <p:tavLst>
                                        <p:tav tm="0">
                                          <p:val>
                                            <p:strVal val="#ppt_x"/>
                                          </p:val>
                                        </p:tav>
                                        <p:tav tm="100000">
                                          <p:val>
                                            <p:strVal val="#ppt_x"/>
                                          </p:val>
                                        </p:tav>
                                      </p:tavLst>
                                    </p:anim>
                                    <p:anim calcmode="lin" valueType="num">
                                      <p:cBhvr>
                                        <p:cTn id="65" dur="1000" fill="hold"/>
                                        <p:tgtEl>
                                          <p:spTgt spid="57"/>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fade">
                                      <p:cBhvr>
                                        <p:cTn id="68" dur="1000"/>
                                        <p:tgtEl>
                                          <p:spTgt spid="56"/>
                                        </p:tgtEl>
                                      </p:cBhvr>
                                    </p:animEffect>
                                    <p:anim calcmode="lin" valueType="num">
                                      <p:cBhvr>
                                        <p:cTn id="69" dur="1000" fill="hold"/>
                                        <p:tgtEl>
                                          <p:spTgt spid="56"/>
                                        </p:tgtEl>
                                        <p:attrNameLst>
                                          <p:attrName>ppt_x</p:attrName>
                                        </p:attrNameLst>
                                      </p:cBhvr>
                                      <p:tavLst>
                                        <p:tav tm="0">
                                          <p:val>
                                            <p:strVal val="#ppt_x"/>
                                          </p:val>
                                        </p:tav>
                                        <p:tav tm="100000">
                                          <p:val>
                                            <p:strVal val="#ppt_x"/>
                                          </p:val>
                                        </p:tav>
                                      </p:tavLst>
                                    </p:anim>
                                    <p:anim calcmode="lin" valueType="num">
                                      <p:cBhvr>
                                        <p:cTn id="70"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nodeType="click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wipe(down)">
                                      <p:cBhvr>
                                        <p:cTn id="75" dur="500"/>
                                        <p:tgtEl>
                                          <p:spTgt spid="58"/>
                                        </p:tgtEl>
                                      </p:cBhvr>
                                    </p:animEffect>
                                  </p:childTnLst>
                                </p:cTn>
                              </p:par>
                              <p:par>
                                <p:cTn id="76" presetID="22" presetClass="entr" presetSubtype="4" fill="hold" nodeType="withEffect">
                                  <p:stCondLst>
                                    <p:cond delay="0"/>
                                  </p:stCondLst>
                                  <p:childTnLst>
                                    <p:set>
                                      <p:cBhvr>
                                        <p:cTn id="77" dur="1" fill="hold">
                                          <p:stCondLst>
                                            <p:cond delay="0"/>
                                          </p:stCondLst>
                                        </p:cTn>
                                        <p:tgtEl>
                                          <p:spTgt spid="61"/>
                                        </p:tgtEl>
                                        <p:attrNameLst>
                                          <p:attrName>style.visibility</p:attrName>
                                        </p:attrNameLst>
                                      </p:cBhvr>
                                      <p:to>
                                        <p:strVal val="visible"/>
                                      </p:to>
                                    </p:set>
                                    <p:animEffect transition="in" filter="wipe(down)">
                                      <p:cBhvr>
                                        <p:cTn id="78" dur="500"/>
                                        <p:tgtEl>
                                          <p:spTgt spid="61"/>
                                        </p:tgtEl>
                                      </p:cBhvr>
                                    </p:animEffect>
                                  </p:childTnLst>
                                </p:cTn>
                              </p:par>
                              <p:par>
                                <p:cTn id="79" presetID="22" presetClass="entr" presetSubtype="1" fill="hold" nodeType="withEffect">
                                  <p:stCondLst>
                                    <p:cond delay="0"/>
                                  </p:stCondLst>
                                  <p:childTnLst>
                                    <p:set>
                                      <p:cBhvr>
                                        <p:cTn id="80" dur="1" fill="hold">
                                          <p:stCondLst>
                                            <p:cond delay="0"/>
                                          </p:stCondLst>
                                        </p:cTn>
                                        <p:tgtEl>
                                          <p:spTgt spid="64"/>
                                        </p:tgtEl>
                                        <p:attrNameLst>
                                          <p:attrName>style.visibility</p:attrName>
                                        </p:attrNameLst>
                                      </p:cBhvr>
                                      <p:to>
                                        <p:strVal val="visible"/>
                                      </p:to>
                                    </p:set>
                                    <p:animEffect transition="in" filter="wipe(up)">
                                      <p:cBhvr>
                                        <p:cTn id="8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51" grpId="0" animBg="1"/>
      <p:bldP spid="53" grpId="0" animBg="1"/>
      <p:bldP spid="5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6329"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41</a:t>
            </a:r>
          </a:p>
        </p:txBody>
      </p:sp>
      <p:grpSp>
        <p:nvGrpSpPr>
          <p:cNvPr id="96" name="组合 95"/>
          <p:cNvGrpSpPr/>
          <p:nvPr/>
        </p:nvGrpSpPr>
        <p:grpSpPr>
          <a:xfrm>
            <a:off x="3908823" y="1450182"/>
            <a:ext cx="4536281" cy="2759869"/>
            <a:chOff x="3908823" y="1450182"/>
            <a:chExt cx="4536281" cy="2759869"/>
          </a:xfrm>
        </p:grpSpPr>
        <p:sp>
          <p:nvSpPr>
            <p:cNvPr id="103" name="矩形 5"/>
            <p:cNvSpPr>
              <a:spLocks noChangeArrowheads="1"/>
            </p:cNvSpPr>
            <p:nvPr/>
          </p:nvSpPr>
          <p:spPr bwMode="auto">
            <a:xfrm>
              <a:off x="3908823" y="1450182"/>
              <a:ext cx="4536281" cy="2759869"/>
            </a:xfrm>
            <a:prstGeom prst="rect">
              <a:avLst/>
            </a:prstGeom>
            <a:solidFill>
              <a:srgbClr val="E6E9E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pic>
          <p:nvPicPr>
            <p:cNvPr id="104" name="图片 6"/>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227198" y="1535906"/>
              <a:ext cx="3903102" cy="259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5" name="组合 104"/>
          <p:cNvGrpSpPr/>
          <p:nvPr/>
        </p:nvGrpSpPr>
        <p:grpSpPr>
          <a:xfrm>
            <a:off x="662360" y="1450182"/>
            <a:ext cx="1101328" cy="1102519"/>
            <a:chOff x="662360" y="1450182"/>
            <a:chExt cx="1101328" cy="1102519"/>
          </a:xfrm>
        </p:grpSpPr>
        <p:sp>
          <p:nvSpPr>
            <p:cNvPr id="106" name="椭圆 7"/>
            <p:cNvSpPr>
              <a:spLocks noChangeArrowheads="1"/>
            </p:cNvSpPr>
            <p:nvPr/>
          </p:nvSpPr>
          <p:spPr bwMode="auto">
            <a:xfrm>
              <a:off x="662360" y="1450182"/>
              <a:ext cx="1101328" cy="1102519"/>
            </a:xfrm>
            <a:prstGeom prst="ellipse">
              <a:avLst/>
            </a:prstGeom>
            <a:solidFill>
              <a:srgbClr val="1C70A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pic>
          <p:nvPicPr>
            <p:cNvPr id="107" name="组合 8"/>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80" y="1737123"/>
              <a:ext cx="598884" cy="526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108" name="组合 107"/>
          <p:cNvGrpSpPr/>
          <p:nvPr/>
        </p:nvGrpSpPr>
        <p:grpSpPr>
          <a:xfrm>
            <a:off x="767954" y="2915841"/>
            <a:ext cx="2733675" cy="1257360"/>
            <a:chOff x="767954" y="2915841"/>
            <a:chExt cx="2733675" cy="1257360"/>
          </a:xfrm>
        </p:grpSpPr>
        <p:sp>
          <p:nvSpPr>
            <p:cNvPr id="109" name="矩形 12"/>
            <p:cNvSpPr>
              <a:spLocks noChangeArrowheads="1"/>
            </p:cNvSpPr>
            <p:nvPr/>
          </p:nvSpPr>
          <p:spPr bwMode="auto">
            <a:xfrm>
              <a:off x="767954" y="3157538"/>
              <a:ext cx="273367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100" dirty="0">
                  <a:solidFill>
                    <a:srgbClr val="3B495B"/>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100" dirty="0">
                <a:solidFill>
                  <a:srgbClr val="3B495B"/>
                </a:solidFill>
                <a:latin typeface="微软雅黑" pitchFamily="34" charset="-122"/>
                <a:ea typeface="微软雅黑" pitchFamily="34" charset="-122"/>
                <a:sym typeface="Arial" pitchFamily="34" charset="0"/>
              </a:endParaRPr>
            </a:p>
          </p:txBody>
        </p:sp>
        <p:sp>
          <p:nvSpPr>
            <p:cNvPr id="110" name="TextBox 13"/>
            <p:cNvSpPr txBox="1">
              <a:spLocks noChangeArrowheads="1"/>
            </p:cNvSpPr>
            <p:nvPr/>
          </p:nvSpPr>
          <p:spPr bwMode="auto">
            <a:xfrm>
              <a:off x="767954" y="2915841"/>
              <a:ext cx="2064544"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rgbClr val="3B495B"/>
                  </a:solidFill>
                  <a:latin typeface="Arial" pitchFamily="34" charset="0"/>
                  <a:ea typeface="微软雅黑" pitchFamily="34" charset="-122"/>
                  <a:sym typeface="Arial" pitchFamily="34" charset="0"/>
                </a:rPr>
                <a:t>单击编辑标题</a:t>
              </a:r>
              <a:endParaRPr lang="en-US" altLang="zh-CN" sz="1200" b="1" dirty="0">
                <a:solidFill>
                  <a:srgbClr val="3B495B"/>
                </a:solidFill>
                <a:latin typeface="Arial" pitchFamily="34" charset="0"/>
                <a:ea typeface="微软雅黑" pitchFamily="34" charset="-122"/>
                <a:sym typeface="Arial" pitchFamily="34" charset="0"/>
              </a:endParaRPr>
            </a:p>
          </p:txBody>
        </p:sp>
      </p:grpSp>
    </p:spTree>
    <p:extLst>
      <p:ext uri="{BB962C8B-B14F-4D97-AF65-F5344CB8AC3E}">
        <p14:creationId xmlns:p14="http://schemas.microsoft.com/office/powerpoint/2010/main" val="296690681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2" presetClass="entr" presetSubtype="2" fill="hold" nodeType="clickEffect">
                                  <p:stCondLst>
                                    <p:cond delay="0"/>
                                  </p:stCondLst>
                                  <p:childTnLst>
                                    <p:set>
                                      <p:cBhvr>
                                        <p:cTn id="46" dur="1" fill="hold">
                                          <p:stCondLst>
                                            <p:cond delay="0"/>
                                          </p:stCondLst>
                                        </p:cTn>
                                        <p:tgtEl>
                                          <p:spTgt spid="96"/>
                                        </p:tgtEl>
                                        <p:attrNameLst>
                                          <p:attrName>style.visibility</p:attrName>
                                        </p:attrNameLst>
                                      </p:cBhvr>
                                      <p:to>
                                        <p:strVal val="visible"/>
                                      </p:to>
                                    </p:set>
                                    <p:anim calcmode="lin" valueType="num">
                                      <p:cBhvr additive="base">
                                        <p:cTn id="47" dur="500"/>
                                        <p:tgtEl>
                                          <p:spTgt spid="96"/>
                                        </p:tgtEl>
                                        <p:attrNameLst>
                                          <p:attrName>ppt_x</p:attrName>
                                        </p:attrNameLst>
                                      </p:cBhvr>
                                      <p:tavLst>
                                        <p:tav tm="0">
                                          <p:val>
                                            <p:strVal val="#ppt_x+#ppt_w*1.125000"/>
                                          </p:val>
                                        </p:tav>
                                        <p:tav tm="100000">
                                          <p:val>
                                            <p:strVal val="#ppt_x"/>
                                          </p:val>
                                        </p:tav>
                                      </p:tavLst>
                                    </p:anim>
                                    <p:animEffect transition="in" filter="wipe(left)">
                                      <p:cBhvr>
                                        <p:cTn id="48" dur="500"/>
                                        <p:tgtEl>
                                          <p:spTgt spid="96"/>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9" fill="hold" nodeType="clickEffect">
                                  <p:stCondLst>
                                    <p:cond delay="0"/>
                                  </p:stCondLst>
                                  <p:childTnLst>
                                    <p:set>
                                      <p:cBhvr>
                                        <p:cTn id="52" dur="1" fill="hold">
                                          <p:stCondLst>
                                            <p:cond delay="0"/>
                                          </p:stCondLst>
                                        </p:cTn>
                                        <p:tgtEl>
                                          <p:spTgt spid="105"/>
                                        </p:tgtEl>
                                        <p:attrNameLst>
                                          <p:attrName>style.visibility</p:attrName>
                                        </p:attrNameLst>
                                      </p:cBhvr>
                                      <p:to>
                                        <p:strVal val="visible"/>
                                      </p:to>
                                    </p:set>
                                    <p:anim calcmode="lin" valueType="num">
                                      <p:cBhvr additive="base">
                                        <p:cTn id="53" dur="500" fill="hold"/>
                                        <p:tgtEl>
                                          <p:spTgt spid="105"/>
                                        </p:tgtEl>
                                        <p:attrNameLst>
                                          <p:attrName>ppt_x</p:attrName>
                                        </p:attrNameLst>
                                      </p:cBhvr>
                                      <p:tavLst>
                                        <p:tav tm="0">
                                          <p:val>
                                            <p:strVal val="0-#ppt_w/2"/>
                                          </p:val>
                                        </p:tav>
                                        <p:tav tm="100000">
                                          <p:val>
                                            <p:strVal val="#ppt_x"/>
                                          </p:val>
                                        </p:tav>
                                      </p:tavLst>
                                    </p:anim>
                                    <p:anim calcmode="lin" valueType="num">
                                      <p:cBhvr additive="base">
                                        <p:cTn id="54" dur="500" fill="hold"/>
                                        <p:tgtEl>
                                          <p:spTgt spid="105"/>
                                        </p:tgtEl>
                                        <p:attrNameLst>
                                          <p:attrName>ppt_y</p:attrName>
                                        </p:attrNameLst>
                                      </p:cBhvr>
                                      <p:tavLst>
                                        <p:tav tm="0">
                                          <p:val>
                                            <p:strVal val="0-#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nodeType="clickEffect">
                                  <p:stCondLst>
                                    <p:cond delay="0"/>
                                  </p:stCondLst>
                                  <p:childTnLst>
                                    <p:set>
                                      <p:cBhvr>
                                        <p:cTn id="58" dur="1" fill="hold">
                                          <p:stCondLst>
                                            <p:cond delay="0"/>
                                          </p:stCondLst>
                                        </p:cTn>
                                        <p:tgtEl>
                                          <p:spTgt spid="108"/>
                                        </p:tgtEl>
                                        <p:attrNameLst>
                                          <p:attrName>style.visibility</p:attrName>
                                        </p:attrNameLst>
                                      </p:cBhvr>
                                      <p:to>
                                        <p:strVal val="visible"/>
                                      </p:to>
                                    </p:set>
                                    <p:animEffect transition="in" filter="wipe(down)">
                                      <p:cBhvr>
                                        <p:cTn id="5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lum/>
          </a:blip>
          <a:srcRect/>
          <a:stretch>
            <a:fillRect l="-10000" r="-10000"/>
          </a:stretch>
        </a:blipFill>
        <a:effectLst/>
      </p:bgPr>
    </p:bg>
    <p:spTree>
      <p:nvGrpSpPr>
        <p:cNvPr id="1" name=""/>
        <p:cNvGrpSpPr/>
        <p:nvPr/>
      </p:nvGrpSpPr>
      <p:grpSpPr>
        <a:xfrm>
          <a:off x="0" y="0"/>
          <a:ext cx="0" cy="0"/>
          <a:chOff x="0" y="0"/>
          <a:chExt cx="0" cy="0"/>
        </a:xfrm>
      </p:grpSpPr>
      <p:sp>
        <p:nvSpPr>
          <p:cNvPr id="5" name="标题层"/>
          <p:cNvSpPr txBox="1"/>
          <p:nvPr/>
        </p:nvSpPr>
        <p:spPr>
          <a:xfrm>
            <a:off x="4021968" y="2283718"/>
            <a:ext cx="4059238" cy="585787"/>
          </a:xfrm>
          <a:prstGeom prst="rect">
            <a:avLst/>
          </a:prstGeom>
          <a:noFill/>
          <a:effectLst>
            <a:outerShdw blurRad="12700" dist="12700" dir="4380000" algn="tl" rotWithShape="0">
              <a:prstClr val="black">
                <a:alpha val="40000"/>
              </a:prstClr>
            </a:outerShdw>
          </a:effectLst>
        </p:spPr>
        <p:txBody>
          <a:bodyPr anchor="b">
            <a:spAutoFit/>
          </a:bodyPr>
          <a:lstStyle/>
          <a:p>
            <a:pPr algn="r" fontAlgn="auto">
              <a:spcBef>
                <a:spcPts val="0"/>
              </a:spcBef>
              <a:spcAft>
                <a:spcPts val="0"/>
              </a:spcAft>
              <a:buFontTx/>
              <a:buNone/>
              <a:defRPr/>
            </a:pPr>
            <a:r>
              <a:rPr lang="zh-CN" altLang="en-US" sz="3200" b="1" dirty="0">
                <a:latin typeface="微软雅黑" pitchFamily="34" charset="-122"/>
                <a:ea typeface="微软雅黑" pitchFamily="34" charset="-122"/>
              </a:rPr>
              <a:t>汇报完毕  谢谢大家</a:t>
            </a:r>
          </a:p>
        </p:txBody>
      </p:sp>
      <p:sp>
        <p:nvSpPr>
          <p:cNvPr id="7" name="小标题层"/>
          <p:cNvSpPr txBox="1"/>
          <p:nvPr/>
        </p:nvSpPr>
        <p:spPr>
          <a:xfrm>
            <a:off x="5244343" y="2774255"/>
            <a:ext cx="2809875" cy="338138"/>
          </a:xfrm>
          <a:prstGeom prst="rect">
            <a:avLst/>
          </a:prstGeom>
          <a:noFill/>
          <a:effectLst>
            <a:outerShdw blurRad="12700" dist="12700" dir="2700000" algn="tl" rotWithShape="0">
              <a:prstClr val="black">
                <a:alpha val="40000"/>
              </a:prstClr>
            </a:outerShdw>
          </a:effectLst>
        </p:spPr>
        <p:txBody>
          <a:bodyPr>
            <a:spAutoFit/>
          </a:bodyPr>
          <a:lstStyle/>
          <a:p>
            <a:pPr algn="r"/>
            <a:r>
              <a:rPr lang="en-US" altLang="zh-CN" sz="1600" dirty="0">
                <a:solidFill>
                  <a:srgbClr val="000000"/>
                </a:solidFill>
                <a:ea typeface="Adobe 黑体 Std R" pitchFamily="34" charset="-122"/>
              </a:rPr>
              <a:t>Fighting a race against time</a:t>
            </a:r>
            <a:endParaRPr lang="zh-CN" altLang="en-US" sz="1600" dirty="0">
              <a:solidFill>
                <a:srgbClr val="000000"/>
              </a:solidFill>
              <a:ea typeface="Adobe 黑体 Std R"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78004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8925"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05</a:t>
            </a:r>
          </a:p>
        </p:txBody>
      </p:sp>
      <p:pic>
        <p:nvPicPr>
          <p:cNvPr id="28" name="图片 17"/>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865019" y="1037630"/>
            <a:ext cx="3278981" cy="218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矩形 3"/>
          <p:cNvSpPr>
            <a:spLocks noChangeArrowheads="1"/>
          </p:cNvSpPr>
          <p:nvPr/>
        </p:nvSpPr>
        <p:spPr bwMode="auto">
          <a:xfrm>
            <a:off x="908448" y="3920951"/>
            <a:ext cx="1654969" cy="665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90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900">
              <a:solidFill>
                <a:srgbClr val="445469"/>
              </a:solidFill>
              <a:latin typeface="微软雅黑" pitchFamily="34" charset="-122"/>
              <a:ea typeface="微软雅黑" pitchFamily="34" charset="-122"/>
              <a:sym typeface="Arial" pitchFamily="34" charset="0"/>
            </a:endParaRPr>
          </a:p>
        </p:txBody>
      </p:sp>
      <p:sp>
        <p:nvSpPr>
          <p:cNvPr id="30" name="TextBox 13"/>
          <p:cNvSpPr txBox="1">
            <a:spLocks noChangeArrowheads="1"/>
          </p:cNvSpPr>
          <p:nvPr/>
        </p:nvSpPr>
        <p:spPr bwMode="auto">
          <a:xfrm>
            <a:off x="809625" y="3651870"/>
            <a:ext cx="1753791"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35" name="矩形 5"/>
          <p:cNvSpPr>
            <a:spLocks noChangeArrowheads="1"/>
          </p:cNvSpPr>
          <p:nvPr/>
        </p:nvSpPr>
        <p:spPr bwMode="auto">
          <a:xfrm>
            <a:off x="3835004" y="3920951"/>
            <a:ext cx="1654969" cy="665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90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900">
              <a:solidFill>
                <a:srgbClr val="445469"/>
              </a:solidFill>
              <a:latin typeface="微软雅黑" pitchFamily="34" charset="-122"/>
              <a:ea typeface="微软雅黑" pitchFamily="34" charset="-122"/>
              <a:sym typeface="Arial" pitchFamily="34" charset="0"/>
            </a:endParaRPr>
          </a:p>
        </p:txBody>
      </p:sp>
      <p:sp>
        <p:nvSpPr>
          <p:cNvPr id="36" name="TextBox 13"/>
          <p:cNvSpPr txBox="1">
            <a:spLocks noChangeArrowheads="1"/>
          </p:cNvSpPr>
          <p:nvPr/>
        </p:nvSpPr>
        <p:spPr bwMode="auto">
          <a:xfrm>
            <a:off x="3737372" y="3651870"/>
            <a:ext cx="175260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37" name="矩形 7"/>
          <p:cNvSpPr>
            <a:spLocks noChangeArrowheads="1"/>
          </p:cNvSpPr>
          <p:nvPr/>
        </p:nvSpPr>
        <p:spPr bwMode="auto">
          <a:xfrm>
            <a:off x="6663929" y="3920951"/>
            <a:ext cx="1654969" cy="665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90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900">
              <a:solidFill>
                <a:srgbClr val="445469"/>
              </a:solidFill>
              <a:latin typeface="微软雅黑" pitchFamily="34" charset="-122"/>
              <a:ea typeface="微软雅黑" pitchFamily="34" charset="-122"/>
              <a:sym typeface="Arial" pitchFamily="34" charset="0"/>
            </a:endParaRPr>
          </a:p>
        </p:txBody>
      </p:sp>
      <p:sp>
        <p:nvSpPr>
          <p:cNvPr id="38" name="TextBox 13"/>
          <p:cNvSpPr txBox="1">
            <a:spLocks noChangeArrowheads="1"/>
          </p:cNvSpPr>
          <p:nvPr/>
        </p:nvSpPr>
        <p:spPr bwMode="auto">
          <a:xfrm>
            <a:off x="6565106" y="3651870"/>
            <a:ext cx="1753791"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a:solidFill>
                  <a:srgbClr val="445469"/>
                </a:solidFill>
                <a:latin typeface="Arial" pitchFamily="34" charset="0"/>
                <a:ea typeface="微软雅黑" pitchFamily="34" charset="-122"/>
                <a:sym typeface="Arial" pitchFamily="34" charset="0"/>
              </a:rPr>
              <a:t>单击编辑标题</a:t>
            </a:r>
            <a:endParaRPr lang="en-US" altLang="zh-CN" sz="1200" b="1">
              <a:solidFill>
                <a:srgbClr val="445469"/>
              </a:solidFill>
              <a:latin typeface="Arial" pitchFamily="34" charset="0"/>
              <a:ea typeface="微软雅黑" pitchFamily="34" charset="-122"/>
              <a:sym typeface="Arial" pitchFamily="34" charset="0"/>
            </a:endParaRPr>
          </a:p>
        </p:txBody>
      </p:sp>
      <p:sp>
        <p:nvSpPr>
          <p:cNvPr id="39" name="Rectangle 37"/>
          <p:cNvSpPr>
            <a:spLocks noChangeArrowheads="1"/>
          </p:cNvSpPr>
          <p:nvPr/>
        </p:nvSpPr>
        <p:spPr bwMode="auto">
          <a:xfrm>
            <a:off x="3278981" y="951310"/>
            <a:ext cx="2586038" cy="2359819"/>
          </a:xfrm>
          <a:prstGeom prst="rect">
            <a:avLst/>
          </a:prstGeom>
          <a:solidFill>
            <a:srgbClr val="1C70A4"/>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id-ID" altLang="en-US">
              <a:solidFill>
                <a:srgbClr val="FFFFFF"/>
              </a:solidFill>
            </a:endParaRPr>
          </a:p>
        </p:txBody>
      </p:sp>
      <p:sp>
        <p:nvSpPr>
          <p:cNvPr id="40" name="矩形 12"/>
          <p:cNvSpPr>
            <a:spLocks noChangeArrowheads="1"/>
          </p:cNvSpPr>
          <p:nvPr/>
        </p:nvSpPr>
        <p:spPr bwMode="auto">
          <a:xfrm>
            <a:off x="3737373" y="1731169"/>
            <a:ext cx="1815703" cy="142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100" dirty="0">
                <a:solidFill>
                  <a:schemeClr val="bg1"/>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100" dirty="0">
              <a:solidFill>
                <a:schemeClr val="bg1"/>
              </a:solidFill>
              <a:latin typeface="微软雅黑" pitchFamily="34" charset="-122"/>
              <a:ea typeface="微软雅黑" pitchFamily="34" charset="-122"/>
              <a:sym typeface="Arial" pitchFamily="34" charset="0"/>
            </a:endParaRPr>
          </a:p>
        </p:txBody>
      </p:sp>
      <p:sp>
        <p:nvSpPr>
          <p:cNvPr id="41" name="TextBox 13"/>
          <p:cNvSpPr txBox="1">
            <a:spLocks noChangeArrowheads="1"/>
          </p:cNvSpPr>
          <p:nvPr/>
        </p:nvSpPr>
        <p:spPr bwMode="auto">
          <a:xfrm>
            <a:off x="4125516" y="1412082"/>
            <a:ext cx="112156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chemeClr val="bg1"/>
                </a:solidFill>
                <a:latin typeface="Arial" pitchFamily="34" charset="0"/>
                <a:ea typeface="微软雅黑" pitchFamily="34" charset="-122"/>
                <a:sym typeface="Arial" pitchFamily="34" charset="0"/>
              </a:rPr>
              <a:t>单击编辑标题</a:t>
            </a:r>
            <a:endParaRPr lang="en-US" altLang="zh-CN" sz="1200" b="1" dirty="0">
              <a:solidFill>
                <a:schemeClr val="bg1"/>
              </a:solidFill>
              <a:latin typeface="Arial" pitchFamily="34" charset="0"/>
              <a:ea typeface="微软雅黑" pitchFamily="34" charset="-122"/>
              <a:sym typeface="Arial" pitchFamily="34" charset="0"/>
            </a:endParaRPr>
          </a:p>
        </p:txBody>
      </p:sp>
      <p:pic>
        <p:nvPicPr>
          <p:cNvPr id="42" name="图片 16"/>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0" y="951310"/>
            <a:ext cx="3278981" cy="2359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fill="hold"/>
                                        <p:tgtEl>
                                          <p:spTgt spid="42"/>
                                        </p:tgtEl>
                                        <p:attrNameLst>
                                          <p:attrName>ppt_x</p:attrName>
                                        </p:attrNameLst>
                                      </p:cBhvr>
                                      <p:tavLst>
                                        <p:tav tm="0">
                                          <p:val>
                                            <p:strVal val="0-#ppt_w/2"/>
                                          </p:val>
                                        </p:tav>
                                        <p:tav tm="100000">
                                          <p:val>
                                            <p:strVal val="#ppt_x"/>
                                          </p:val>
                                        </p:tav>
                                      </p:tavLst>
                                    </p:anim>
                                    <p:anim calcmode="lin" valueType="num">
                                      <p:cBhvr additive="base">
                                        <p:cTn id="48" dur="500" fill="hold"/>
                                        <p:tgtEl>
                                          <p:spTgt spid="42"/>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wipe(down)">
                                      <p:cBhvr>
                                        <p:cTn id="57" dur="500"/>
                                        <p:tgtEl>
                                          <p:spTgt spid="3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wipe(up)">
                                      <p:cBhvr>
                                        <p:cTn id="65" dur="500"/>
                                        <p:tgtEl>
                                          <p:spTgt spid="40"/>
                                        </p:tgtEl>
                                      </p:cBhvr>
                                    </p:animEffect>
                                  </p:childTnLst>
                                </p:cTn>
                              </p:par>
                            </p:childTnLst>
                          </p:cTn>
                        </p:par>
                      </p:childTnLst>
                    </p:cTn>
                  </p:par>
                  <p:par>
                    <p:cTn id="66" fill="hold">
                      <p:stCondLst>
                        <p:cond delay="indefinite"/>
                      </p:stCondLst>
                      <p:childTnLst>
                        <p:par>
                          <p:cTn id="67" fill="hold">
                            <p:stCondLst>
                              <p:cond delay="0"/>
                            </p:stCondLst>
                            <p:childTnLst>
                              <p:par>
                                <p:cTn id="68" presetID="14" presetClass="entr" presetSubtype="10" fill="hold" grpId="0" nodeType="click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randombar(horizontal)">
                                      <p:cBhvr>
                                        <p:cTn id="70" dur="500"/>
                                        <p:tgtEl>
                                          <p:spTgt spid="29"/>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randombar(horizontal)">
                                      <p:cBhvr>
                                        <p:cTn id="73" dur="500"/>
                                        <p:tgtEl>
                                          <p:spTgt spid="30"/>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randombar(horizontal)">
                                      <p:cBhvr>
                                        <p:cTn id="76" dur="500"/>
                                        <p:tgtEl>
                                          <p:spTgt spid="35"/>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randombar(horizontal)">
                                      <p:cBhvr>
                                        <p:cTn id="79" dur="500"/>
                                        <p:tgtEl>
                                          <p:spTgt spid="36"/>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37"/>
                                        </p:tgtEl>
                                        <p:attrNameLst>
                                          <p:attrName>style.visibility</p:attrName>
                                        </p:attrNameLst>
                                      </p:cBhvr>
                                      <p:to>
                                        <p:strVal val="visible"/>
                                      </p:to>
                                    </p:set>
                                    <p:animEffect transition="in" filter="randombar(horizontal)">
                                      <p:cBhvr>
                                        <p:cTn id="82" dur="500"/>
                                        <p:tgtEl>
                                          <p:spTgt spid="37"/>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randombar(horizontal)">
                                      <p:cBhvr>
                                        <p:cTn id="8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29" grpId="0"/>
      <p:bldP spid="30" grpId="0"/>
      <p:bldP spid="35" grpId="0"/>
      <p:bldP spid="36" grpId="0"/>
      <p:bldP spid="37" grpId="0"/>
      <p:bldP spid="38" grpId="0"/>
      <p:bldP spid="39" grpId="0" animBg="1"/>
      <p:bldP spid="40" grpId="0"/>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9945"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06</a:t>
            </a:r>
          </a:p>
        </p:txBody>
      </p:sp>
      <p:grpSp>
        <p:nvGrpSpPr>
          <p:cNvPr id="39" name="组合 38"/>
          <p:cNvGrpSpPr>
            <a:grpSpLocks/>
          </p:cNvGrpSpPr>
          <p:nvPr/>
        </p:nvGrpSpPr>
        <p:grpSpPr bwMode="auto">
          <a:xfrm>
            <a:off x="1547813" y="2978150"/>
            <a:ext cx="1009650" cy="936625"/>
            <a:chOff x="1008439" y="1995686"/>
            <a:chExt cx="1009476" cy="936104"/>
          </a:xfrm>
        </p:grpSpPr>
        <p:sp>
          <p:nvSpPr>
            <p:cNvPr id="40" name="空心弧 39"/>
            <p:cNvSpPr/>
            <p:nvPr/>
          </p:nvSpPr>
          <p:spPr>
            <a:xfrm rot="10800000">
              <a:off x="1043358" y="1995686"/>
              <a:ext cx="934876" cy="936104"/>
            </a:xfrm>
            <a:prstGeom prst="blockArc">
              <a:avLst>
                <a:gd name="adj1" fmla="val 10800000"/>
                <a:gd name="adj2" fmla="val 21535724"/>
                <a:gd name="adj3" fmla="val 1336"/>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solidFill>
                  <a:schemeClr val="tx1"/>
                </a:solidFill>
              </a:endParaRPr>
            </a:p>
          </p:txBody>
        </p:sp>
        <p:sp>
          <p:nvSpPr>
            <p:cNvPr id="41" name="椭圆 40"/>
            <p:cNvSpPr/>
            <p:nvPr/>
          </p:nvSpPr>
          <p:spPr>
            <a:xfrm>
              <a:off x="1930617" y="2376474"/>
              <a:ext cx="87298" cy="87264"/>
            </a:xfrm>
            <a:prstGeom prst="ellipse">
              <a:avLst/>
            </a:prstGeom>
            <a:no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2" name="椭圆 41"/>
            <p:cNvSpPr/>
            <p:nvPr/>
          </p:nvSpPr>
          <p:spPr>
            <a:xfrm>
              <a:off x="1008439" y="2382821"/>
              <a:ext cx="87297" cy="87264"/>
            </a:xfrm>
            <a:prstGeom prst="ellipse">
              <a:avLst/>
            </a:prstGeom>
            <a:no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cxnSp>
        <p:nvCxnSpPr>
          <p:cNvPr id="43" name="直接连接符 42"/>
          <p:cNvCxnSpPr>
            <a:stCxn id="41" idx="6"/>
          </p:cNvCxnSpPr>
          <p:nvPr/>
        </p:nvCxnSpPr>
        <p:spPr>
          <a:xfrm flipV="1">
            <a:off x="2557463" y="3402013"/>
            <a:ext cx="14732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44" name="组合 43"/>
          <p:cNvGrpSpPr>
            <a:grpSpLocks/>
          </p:cNvGrpSpPr>
          <p:nvPr/>
        </p:nvGrpSpPr>
        <p:grpSpPr bwMode="auto">
          <a:xfrm>
            <a:off x="4032250" y="2984500"/>
            <a:ext cx="1009650" cy="936625"/>
            <a:chOff x="1008439" y="1995686"/>
            <a:chExt cx="1009476" cy="936104"/>
          </a:xfrm>
        </p:grpSpPr>
        <p:sp>
          <p:nvSpPr>
            <p:cNvPr id="51" name="空心弧 50"/>
            <p:cNvSpPr/>
            <p:nvPr/>
          </p:nvSpPr>
          <p:spPr>
            <a:xfrm rot="10800000">
              <a:off x="1043358" y="1995686"/>
              <a:ext cx="934877" cy="936104"/>
            </a:xfrm>
            <a:prstGeom prst="blockArc">
              <a:avLst>
                <a:gd name="adj1" fmla="val 10800000"/>
                <a:gd name="adj2" fmla="val 21535724"/>
                <a:gd name="adj3" fmla="val 1336"/>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solidFill>
                  <a:schemeClr val="tx1"/>
                </a:solidFill>
              </a:endParaRPr>
            </a:p>
          </p:txBody>
        </p:sp>
        <p:sp>
          <p:nvSpPr>
            <p:cNvPr id="53" name="椭圆 52"/>
            <p:cNvSpPr/>
            <p:nvPr/>
          </p:nvSpPr>
          <p:spPr>
            <a:xfrm>
              <a:off x="1930618" y="2376474"/>
              <a:ext cx="87297" cy="87264"/>
            </a:xfrm>
            <a:prstGeom prst="ellipse">
              <a:avLst/>
            </a:prstGeom>
            <a:no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4" name="椭圆 53"/>
            <p:cNvSpPr/>
            <p:nvPr/>
          </p:nvSpPr>
          <p:spPr>
            <a:xfrm>
              <a:off x="1008439" y="2382821"/>
              <a:ext cx="87298" cy="87264"/>
            </a:xfrm>
            <a:prstGeom prst="ellipse">
              <a:avLst/>
            </a:prstGeom>
            <a:no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cxnSp>
        <p:nvCxnSpPr>
          <p:cNvPr id="55" name="直接连接符 54"/>
          <p:cNvCxnSpPr/>
          <p:nvPr/>
        </p:nvCxnSpPr>
        <p:spPr>
          <a:xfrm flipV="1">
            <a:off x="5041900" y="3402013"/>
            <a:ext cx="147478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56" name="组合 55"/>
          <p:cNvGrpSpPr>
            <a:grpSpLocks/>
          </p:cNvGrpSpPr>
          <p:nvPr/>
        </p:nvGrpSpPr>
        <p:grpSpPr bwMode="auto">
          <a:xfrm>
            <a:off x="6516688" y="2984500"/>
            <a:ext cx="1009650" cy="936625"/>
            <a:chOff x="1008439" y="1995686"/>
            <a:chExt cx="1009476" cy="936104"/>
          </a:xfrm>
        </p:grpSpPr>
        <p:sp>
          <p:nvSpPr>
            <p:cNvPr id="57" name="空心弧 56"/>
            <p:cNvSpPr/>
            <p:nvPr/>
          </p:nvSpPr>
          <p:spPr>
            <a:xfrm rot="10800000">
              <a:off x="1043358" y="1995686"/>
              <a:ext cx="934876" cy="936104"/>
            </a:xfrm>
            <a:prstGeom prst="blockArc">
              <a:avLst>
                <a:gd name="adj1" fmla="val 10800000"/>
                <a:gd name="adj2" fmla="val 21535724"/>
                <a:gd name="adj3" fmla="val 1336"/>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solidFill>
                  <a:schemeClr val="tx1"/>
                </a:solidFill>
              </a:endParaRPr>
            </a:p>
          </p:txBody>
        </p:sp>
        <p:sp>
          <p:nvSpPr>
            <p:cNvPr id="58" name="椭圆 57"/>
            <p:cNvSpPr/>
            <p:nvPr/>
          </p:nvSpPr>
          <p:spPr>
            <a:xfrm>
              <a:off x="1930617" y="2376474"/>
              <a:ext cx="87298" cy="87264"/>
            </a:xfrm>
            <a:prstGeom prst="ellipse">
              <a:avLst/>
            </a:prstGeom>
            <a:no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9" name="椭圆 58"/>
            <p:cNvSpPr/>
            <p:nvPr/>
          </p:nvSpPr>
          <p:spPr>
            <a:xfrm>
              <a:off x="1008439" y="2382821"/>
              <a:ext cx="87297" cy="87264"/>
            </a:xfrm>
            <a:prstGeom prst="ellipse">
              <a:avLst/>
            </a:prstGeom>
            <a:no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grpSp>
        <p:nvGrpSpPr>
          <p:cNvPr id="60" name="组合 59"/>
          <p:cNvGrpSpPr>
            <a:grpSpLocks/>
          </p:cNvGrpSpPr>
          <p:nvPr/>
        </p:nvGrpSpPr>
        <p:grpSpPr bwMode="auto">
          <a:xfrm>
            <a:off x="1690688" y="3049588"/>
            <a:ext cx="719137" cy="720725"/>
            <a:chOff x="1833996" y="1994647"/>
            <a:chExt cx="720080" cy="720080"/>
          </a:xfrm>
        </p:grpSpPr>
        <p:sp>
          <p:nvSpPr>
            <p:cNvPr id="61" name="椭圆 60"/>
            <p:cNvSpPr/>
            <p:nvPr/>
          </p:nvSpPr>
          <p:spPr>
            <a:xfrm>
              <a:off x="1833996" y="1994647"/>
              <a:ext cx="720080" cy="720080"/>
            </a:xfrm>
            <a:prstGeom prst="ellipse">
              <a:avLst/>
            </a:prstGeom>
            <a:solidFill>
              <a:srgbClr val="1C70A4"/>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pic>
          <p:nvPicPr>
            <p:cNvPr id="39962" name="图片 6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3195" y="2077954"/>
              <a:ext cx="541682" cy="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3" name="组合 62"/>
          <p:cNvGrpSpPr>
            <a:grpSpLocks/>
          </p:cNvGrpSpPr>
          <p:nvPr/>
        </p:nvGrpSpPr>
        <p:grpSpPr bwMode="auto">
          <a:xfrm>
            <a:off x="6657975" y="3049588"/>
            <a:ext cx="720725" cy="720725"/>
            <a:chOff x="6802442" y="1994647"/>
            <a:chExt cx="720080" cy="720080"/>
          </a:xfrm>
        </p:grpSpPr>
        <p:sp>
          <p:nvSpPr>
            <p:cNvPr id="64" name="椭圆 63"/>
            <p:cNvSpPr/>
            <p:nvPr/>
          </p:nvSpPr>
          <p:spPr>
            <a:xfrm>
              <a:off x="6802442" y="1994647"/>
              <a:ext cx="720080" cy="720080"/>
            </a:xfrm>
            <a:prstGeom prst="ellipse">
              <a:avLst/>
            </a:prstGeom>
            <a:solidFill>
              <a:srgbClr val="1C70A4"/>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pic>
          <p:nvPicPr>
            <p:cNvPr id="39965" name="图片 6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91641" y="2091420"/>
              <a:ext cx="541682" cy="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6" name="组合 65"/>
          <p:cNvGrpSpPr>
            <a:grpSpLocks/>
          </p:cNvGrpSpPr>
          <p:nvPr/>
        </p:nvGrpSpPr>
        <p:grpSpPr bwMode="auto">
          <a:xfrm>
            <a:off x="4175125" y="3049588"/>
            <a:ext cx="720725" cy="720725"/>
            <a:chOff x="4319001" y="1994647"/>
            <a:chExt cx="720080" cy="720080"/>
          </a:xfrm>
        </p:grpSpPr>
        <p:sp>
          <p:nvSpPr>
            <p:cNvPr id="67" name="椭圆 66"/>
            <p:cNvSpPr/>
            <p:nvPr/>
          </p:nvSpPr>
          <p:spPr>
            <a:xfrm>
              <a:off x="4319001" y="1994647"/>
              <a:ext cx="720080" cy="720080"/>
            </a:xfrm>
            <a:prstGeom prst="ellipse">
              <a:avLst/>
            </a:prstGeom>
            <a:solidFill>
              <a:srgbClr val="41A3DF"/>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pic>
          <p:nvPicPr>
            <p:cNvPr id="39968" name="图片 6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08200" y="2077955"/>
              <a:ext cx="541682" cy="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9" name="矩形 68"/>
          <p:cNvSpPr>
            <a:spLocks noChangeArrowheads="1"/>
          </p:cNvSpPr>
          <p:nvPr/>
        </p:nvSpPr>
        <p:spPr bwMode="auto">
          <a:xfrm>
            <a:off x="936625" y="4065588"/>
            <a:ext cx="22320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400">
                <a:latin typeface="微软雅黑" pitchFamily="34" charset="-122"/>
                <a:ea typeface="微软雅黑" pitchFamily="34" charset="-122"/>
              </a:rPr>
              <a:t>随着计算机技术发展及印刷技术的进步，平面设计注重熊猫感观领域的表现。</a:t>
            </a:r>
          </a:p>
        </p:txBody>
      </p:sp>
      <p:sp>
        <p:nvSpPr>
          <p:cNvPr id="70" name="矩形 69"/>
          <p:cNvSpPr>
            <a:spLocks noChangeArrowheads="1"/>
          </p:cNvSpPr>
          <p:nvPr/>
        </p:nvSpPr>
        <p:spPr bwMode="auto">
          <a:xfrm>
            <a:off x="3422650" y="4065588"/>
            <a:ext cx="22320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400">
                <a:latin typeface="微软雅黑" pitchFamily="34" charset="-122"/>
                <a:ea typeface="微软雅黑" pitchFamily="34" charset="-122"/>
              </a:rPr>
              <a:t>随着计算机技术发展及印刷技术的进步，平面设计注重熊猫感观领域的表现。</a:t>
            </a:r>
          </a:p>
        </p:txBody>
      </p:sp>
      <p:sp>
        <p:nvSpPr>
          <p:cNvPr id="71" name="矩形 70"/>
          <p:cNvSpPr>
            <a:spLocks noChangeArrowheads="1"/>
          </p:cNvSpPr>
          <p:nvPr/>
        </p:nvSpPr>
        <p:spPr bwMode="auto">
          <a:xfrm>
            <a:off x="5908675" y="4065588"/>
            <a:ext cx="22320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400">
                <a:latin typeface="微软雅黑" pitchFamily="34" charset="-122"/>
                <a:ea typeface="微软雅黑" pitchFamily="34" charset="-122"/>
              </a:rPr>
              <a:t>随着计算机技术发展及印刷技术的进步，平面设计注重熊猫感观领域的表现。</a:t>
            </a:r>
          </a:p>
        </p:txBody>
      </p:sp>
      <p:sp>
        <p:nvSpPr>
          <p:cNvPr id="72" name="矩形 71"/>
          <p:cNvSpPr/>
          <p:nvPr/>
        </p:nvSpPr>
        <p:spPr>
          <a:xfrm>
            <a:off x="306388" y="987425"/>
            <a:ext cx="8494712" cy="1800225"/>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par>
                                <p:cTn id="43" presetID="16" presetClass="entr" presetSubtype="21" fill="hold" grpId="0" nodeType="withEffect">
                                  <p:stCondLst>
                                    <p:cond delay="0"/>
                                  </p:stCondLst>
                                  <p:childTnLst>
                                    <p:set>
                                      <p:cBhvr>
                                        <p:cTn id="44" dur="1" fill="hold">
                                          <p:stCondLst>
                                            <p:cond delay="0"/>
                                          </p:stCondLst>
                                        </p:cTn>
                                        <p:tgtEl>
                                          <p:spTgt spid="72"/>
                                        </p:tgtEl>
                                        <p:attrNameLst>
                                          <p:attrName>style.visibility</p:attrName>
                                        </p:attrNameLst>
                                      </p:cBhvr>
                                      <p:to>
                                        <p:strVal val="visible"/>
                                      </p:to>
                                    </p:set>
                                    <p:animEffect transition="in" filter="barn(inVertical)">
                                      <p:cBhvr>
                                        <p:cTn id="45" dur="500"/>
                                        <p:tgtEl>
                                          <p:spTgt spid="72"/>
                                        </p:tgtEl>
                                      </p:cBhvr>
                                    </p:animEffect>
                                  </p:childTnLst>
                                </p:cTn>
                              </p:par>
                            </p:childTnLst>
                          </p:cTn>
                        </p:par>
                        <p:par>
                          <p:cTn id="46" fill="hold" nodeType="afterGroup">
                            <p:stCondLst>
                              <p:cond delay="1600"/>
                            </p:stCondLst>
                            <p:childTnLst>
                              <p:par>
                                <p:cTn id="47" presetID="21" presetClass="entr" presetSubtype="1" fill="hold"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heel(1)">
                                      <p:cBhvr>
                                        <p:cTn id="49" dur="1000"/>
                                        <p:tgtEl>
                                          <p:spTgt spid="56"/>
                                        </p:tgtEl>
                                      </p:cBhvr>
                                    </p:animEffect>
                                  </p:childTnLst>
                                </p:cTn>
                              </p:par>
                            </p:childTnLst>
                          </p:cTn>
                        </p:par>
                        <p:par>
                          <p:cTn id="50" fill="hold" nodeType="afterGroup">
                            <p:stCondLst>
                              <p:cond delay="2600"/>
                            </p:stCondLst>
                            <p:childTnLst>
                              <p:par>
                                <p:cTn id="51" presetID="22" presetClass="entr" presetSubtype="2" fill="hold" nodeType="after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right)">
                                      <p:cBhvr>
                                        <p:cTn id="53" dur="500"/>
                                        <p:tgtEl>
                                          <p:spTgt spid="55"/>
                                        </p:tgtEl>
                                      </p:cBhvr>
                                    </p:animEffect>
                                  </p:childTnLst>
                                </p:cTn>
                              </p:par>
                            </p:childTnLst>
                          </p:cTn>
                        </p:par>
                        <p:par>
                          <p:cTn id="54" fill="hold" nodeType="afterGroup">
                            <p:stCondLst>
                              <p:cond delay="3100"/>
                            </p:stCondLst>
                            <p:childTnLst>
                              <p:par>
                                <p:cTn id="55" presetID="21" presetClass="entr" presetSubtype="1" fill="hold"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heel(1)">
                                      <p:cBhvr>
                                        <p:cTn id="57" dur="1000"/>
                                        <p:tgtEl>
                                          <p:spTgt spid="44"/>
                                        </p:tgtEl>
                                      </p:cBhvr>
                                    </p:animEffect>
                                  </p:childTnLst>
                                </p:cTn>
                              </p:par>
                            </p:childTnLst>
                          </p:cTn>
                        </p:par>
                        <p:par>
                          <p:cTn id="58" fill="hold" nodeType="afterGroup">
                            <p:stCondLst>
                              <p:cond delay="4100"/>
                            </p:stCondLst>
                            <p:childTnLst>
                              <p:par>
                                <p:cTn id="59" presetID="22" presetClass="entr" presetSubtype="2" fill="hold"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right)">
                                      <p:cBhvr>
                                        <p:cTn id="61" dur="500"/>
                                        <p:tgtEl>
                                          <p:spTgt spid="43"/>
                                        </p:tgtEl>
                                      </p:cBhvr>
                                    </p:animEffect>
                                  </p:childTnLst>
                                </p:cTn>
                              </p:par>
                            </p:childTnLst>
                          </p:cTn>
                        </p:par>
                        <p:par>
                          <p:cTn id="62" fill="hold" nodeType="afterGroup">
                            <p:stCondLst>
                              <p:cond delay="4600"/>
                            </p:stCondLst>
                            <p:childTnLst>
                              <p:par>
                                <p:cTn id="63" presetID="21" presetClass="entr" presetSubtype="1"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wheel(1)">
                                      <p:cBhvr>
                                        <p:cTn id="65" dur="1000"/>
                                        <p:tgtEl>
                                          <p:spTgt spid="39"/>
                                        </p:tgtEl>
                                      </p:cBhvr>
                                    </p:animEffect>
                                  </p:childTnLst>
                                </p:cTn>
                              </p:par>
                            </p:childTnLst>
                          </p:cTn>
                        </p:par>
                        <p:par>
                          <p:cTn id="66" fill="hold" nodeType="afterGroup">
                            <p:stCondLst>
                              <p:cond delay="5600"/>
                            </p:stCondLst>
                            <p:childTnLst>
                              <p:par>
                                <p:cTn id="67" presetID="2" presetClass="entr" presetSubtype="1" decel="100000" fill="hold" nodeType="afterEffect">
                                  <p:stCondLst>
                                    <p:cond delay="0"/>
                                  </p:stCondLst>
                                  <p:childTnLst>
                                    <p:set>
                                      <p:cBhvr>
                                        <p:cTn id="68" dur="1" fill="hold">
                                          <p:stCondLst>
                                            <p:cond delay="0"/>
                                          </p:stCondLst>
                                        </p:cTn>
                                        <p:tgtEl>
                                          <p:spTgt spid="63"/>
                                        </p:tgtEl>
                                        <p:attrNameLst>
                                          <p:attrName>style.visibility</p:attrName>
                                        </p:attrNameLst>
                                      </p:cBhvr>
                                      <p:to>
                                        <p:strVal val="visible"/>
                                      </p:to>
                                    </p:set>
                                    <p:anim calcmode="lin" valueType="num">
                                      <p:cBhvr additive="base">
                                        <p:cTn id="69" dur="300" fill="hold"/>
                                        <p:tgtEl>
                                          <p:spTgt spid="63"/>
                                        </p:tgtEl>
                                        <p:attrNameLst>
                                          <p:attrName>ppt_x</p:attrName>
                                        </p:attrNameLst>
                                      </p:cBhvr>
                                      <p:tavLst>
                                        <p:tav tm="0">
                                          <p:val>
                                            <p:strVal val="#ppt_x"/>
                                          </p:val>
                                        </p:tav>
                                        <p:tav tm="100000">
                                          <p:val>
                                            <p:strVal val="#ppt_x"/>
                                          </p:val>
                                        </p:tav>
                                      </p:tavLst>
                                    </p:anim>
                                    <p:anim calcmode="lin" valueType="num">
                                      <p:cBhvr additive="base">
                                        <p:cTn id="70" dur="300" fill="hold"/>
                                        <p:tgtEl>
                                          <p:spTgt spid="63"/>
                                        </p:tgtEl>
                                        <p:attrNameLst>
                                          <p:attrName>ppt_y</p:attrName>
                                        </p:attrNameLst>
                                      </p:cBhvr>
                                      <p:tavLst>
                                        <p:tav tm="0">
                                          <p:val>
                                            <p:strVal val="0-#ppt_h/2"/>
                                          </p:val>
                                        </p:tav>
                                        <p:tav tm="100000">
                                          <p:val>
                                            <p:strVal val="#ppt_y"/>
                                          </p:val>
                                        </p:tav>
                                      </p:tavLst>
                                    </p:anim>
                                  </p:childTnLst>
                                </p:cTn>
                              </p:par>
                            </p:childTnLst>
                          </p:cTn>
                        </p:par>
                        <p:par>
                          <p:cTn id="71" fill="hold" nodeType="afterGroup">
                            <p:stCondLst>
                              <p:cond delay="5900"/>
                            </p:stCondLst>
                            <p:childTnLst>
                              <p:par>
                                <p:cTn id="72" presetID="2" presetClass="entr" presetSubtype="1" decel="100000" fill="hold" nodeType="afterEffect">
                                  <p:stCondLst>
                                    <p:cond delay="0"/>
                                  </p:stCondLst>
                                  <p:childTnLst>
                                    <p:set>
                                      <p:cBhvr>
                                        <p:cTn id="73" dur="1" fill="hold">
                                          <p:stCondLst>
                                            <p:cond delay="0"/>
                                          </p:stCondLst>
                                        </p:cTn>
                                        <p:tgtEl>
                                          <p:spTgt spid="66"/>
                                        </p:tgtEl>
                                        <p:attrNameLst>
                                          <p:attrName>style.visibility</p:attrName>
                                        </p:attrNameLst>
                                      </p:cBhvr>
                                      <p:to>
                                        <p:strVal val="visible"/>
                                      </p:to>
                                    </p:set>
                                    <p:anim calcmode="lin" valueType="num">
                                      <p:cBhvr additive="base">
                                        <p:cTn id="74" dur="300" fill="hold"/>
                                        <p:tgtEl>
                                          <p:spTgt spid="66"/>
                                        </p:tgtEl>
                                        <p:attrNameLst>
                                          <p:attrName>ppt_x</p:attrName>
                                        </p:attrNameLst>
                                      </p:cBhvr>
                                      <p:tavLst>
                                        <p:tav tm="0">
                                          <p:val>
                                            <p:strVal val="#ppt_x"/>
                                          </p:val>
                                        </p:tav>
                                        <p:tav tm="100000">
                                          <p:val>
                                            <p:strVal val="#ppt_x"/>
                                          </p:val>
                                        </p:tav>
                                      </p:tavLst>
                                    </p:anim>
                                    <p:anim calcmode="lin" valueType="num">
                                      <p:cBhvr additive="base">
                                        <p:cTn id="75" dur="300" fill="hold"/>
                                        <p:tgtEl>
                                          <p:spTgt spid="66"/>
                                        </p:tgtEl>
                                        <p:attrNameLst>
                                          <p:attrName>ppt_y</p:attrName>
                                        </p:attrNameLst>
                                      </p:cBhvr>
                                      <p:tavLst>
                                        <p:tav tm="0">
                                          <p:val>
                                            <p:strVal val="0-#ppt_h/2"/>
                                          </p:val>
                                        </p:tav>
                                        <p:tav tm="100000">
                                          <p:val>
                                            <p:strVal val="#ppt_y"/>
                                          </p:val>
                                        </p:tav>
                                      </p:tavLst>
                                    </p:anim>
                                  </p:childTnLst>
                                </p:cTn>
                              </p:par>
                            </p:childTnLst>
                          </p:cTn>
                        </p:par>
                        <p:par>
                          <p:cTn id="76" fill="hold" nodeType="afterGroup">
                            <p:stCondLst>
                              <p:cond delay="6200"/>
                            </p:stCondLst>
                            <p:childTnLst>
                              <p:par>
                                <p:cTn id="77" presetID="2" presetClass="entr" presetSubtype="1" decel="100000" fill="hold" nodeType="afterEffect">
                                  <p:stCondLst>
                                    <p:cond delay="0"/>
                                  </p:stCondLst>
                                  <p:childTnLst>
                                    <p:set>
                                      <p:cBhvr>
                                        <p:cTn id="78" dur="1" fill="hold">
                                          <p:stCondLst>
                                            <p:cond delay="0"/>
                                          </p:stCondLst>
                                        </p:cTn>
                                        <p:tgtEl>
                                          <p:spTgt spid="60"/>
                                        </p:tgtEl>
                                        <p:attrNameLst>
                                          <p:attrName>style.visibility</p:attrName>
                                        </p:attrNameLst>
                                      </p:cBhvr>
                                      <p:to>
                                        <p:strVal val="visible"/>
                                      </p:to>
                                    </p:set>
                                    <p:anim calcmode="lin" valueType="num">
                                      <p:cBhvr additive="base">
                                        <p:cTn id="79" dur="300" fill="hold"/>
                                        <p:tgtEl>
                                          <p:spTgt spid="60"/>
                                        </p:tgtEl>
                                        <p:attrNameLst>
                                          <p:attrName>ppt_x</p:attrName>
                                        </p:attrNameLst>
                                      </p:cBhvr>
                                      <p:tavLst>
                                        <p:tav tm="0">
                                          <p:val>
                                            <p:strVal val="#ppt_x"/>
                                          </p:val>
                                        </p:tav>
                                        <p:tav tm="100000">
                                          <p:val>
                                            <p:strVal val="#ppt_x"/>
                                          </p:val>
                                        </p:tav>
                                      </p:tavLst>
                                    </p:anim>
                                    <p:anim calcmode="lin" valueType="num">
                                      <p:cBhvr additive="base">
                                        <p:cTn id="80" dur="300" fill="hold"/>
                                        <p:tgtEl>
                                          <p:spTgt spid="60"/>
                                        </p:tgtEl>
                                        <p:attrNameLst>
                                          <p:attrName>ppt_y</p:attrName>
                                        </p:attrNameLst>
                                      </p:cBhvr>
                                      <p:tavLst>
                                        <p:tav tm="0">
                                          <p:val>
                                            <p:strVal val="0-#ppt_h/2"/>
                                          </p:val>
                                        </p:tav>
                                        <p:tav tm="100000">
                                          <p:val>
                                            <p:strVal val="#ppt_y"/>
                                          </p:val>
                                        </p:tav>
                                      </p:tavLst>
                                    </p:anim>
                                  </p:childTnLst>
                                </p:cTn>
                              </p:par>
                            </p:childTnLst>
                          </p:cTn>
                        </p:par>
                        <p:par>
                          <p:cTn id="81" fill="hold" nodeType="afterGroup">
                            <p:stCondLst>
                              <p:cond delay="6500"/>
                            </p:stCondLst>
                            <p:childTnLst>
                              <p:par>
                                <p:cTn id="82" presetID="53" presetClass="entr" presetSubtype="16" fill="hold" grpId="0" nodeType="afterEffect">
                                  <p:stCondLst>
                                    <p:cond delay="0"/>
                                  </p:stCondLst>
                                  <p:childTnLst>
                                    <p:set>
                                      <p:cBhvr>
                                        <p:cTn id="83" dur="1" fill="hold">
                                          <p:stCondLst>
                                            <p:cond delay="0"/>
                                          </p:stCondLst>
                                        </p:cTn>
                                        <p:tgtEl>
                                          <p:spTgt spid="69"/>
                                        </p:tgtEl>
                                        <p:attrNameLst>
                                          <p:attrName>style.visibility</p:attrName>
                                        </p:attrNameLst>
                                      </p:cBhvr>
                                      <p:to>
                                        <p:strVal val="visible"/>
                                      </p:to>
                                    </p:set>
                                    <p:anim calcmode="lin" valueType="num">
                                      <p:cBhvr>
                                        <p:cTn id="84" dur="400" fill="hold"/>
                                        <p:tgtEl>
                                          <p:spTgt spid="69"/>
                                        </p:tgtEl>
                                        <p:attrNameLst>
                                          <p:attrName>ppt_w</p:attrName>
                                        </p:attrNameLst>
                                      </p:cBhvr>
                                      <p:tavLst>
                                        <p:tav tm="0">
                                          <p:val>
                                            <p:fltVal val="0"/>
                                          </p:val>
                                        </p:tav>
                                        <p:tav tm="100000">
                                          <p:val>
                                            <p:strVal val="#ppt_w"/>
                                          </p:val>
                                        </p:tav>
                                      </p:tavLst>
                                    </p:anim>
                                    <p:anim calcmode="lin" valueType="num">
                                      <p:cBhvr>
                                        <p:cTn id="85" dur="400" fill="hold"/>
                                        <p:tgtEl>
                                          <p:spTgt spid="69"/>
                                        </p:tgtEl>
                                        <p:attrNameLst>
                                          <p:attrName>ppt_h</p:attrName>
                                        </p:attrNameLst>
                                      </p:cBhvr>
                                      <p:tavLst>
                                        <p:tav tm="0">
                                          <p:val>
                                            <p:fltVal val="0"/>
                                          </p:val>
                                        </p:tav>
                                        <p:tav tm="100000">
                                          <p:val>
                                            <p:strVal val="#ppt_h"/>
                                          </p:val>
                                        </p:tav>
                                      </p:tavLst>
                                    </p:anim>
                                    <p:animEffect transition="in" filter="fade">
                                      <p:cBhvr>
                                        <p:cTn id="86" dur="400"/>
                                        <p:tgtEl>
                                          <p:spTgt spid="69"/>
                                        </p:tgtEl>
                                      </p:cBhvr>
                                    </p:animEffect>
                                  </p:childTnLst>
                                </p:cTn>
                              </p:par>
                            </p:childTnLst>
                          </p:cTn>
                        </p:par>
                        <p:par>
                          <p:cTn id="87" fill="hold" nodeType="afterGroup">
                            <p:stCondLst>
                              <p:cond delay="6900"/>
                            </p:stCondLst>
                            <p:childTnLst>
                              <p:par>
                                <p:cTn id="88" presetID="53" presetClass="entr" presetSubtype="16" fill="hold" grpId="0" nodeType="afterEffect">
                                  <p:stCondLst>
                                    <p:cond delay="0"/>
                                  </p:stCondLst>
                                  <p:childTnLst>
                                    <p:set>
                                      <p:cBhvr>
                                        <p:cTn id="89" dur="1" fill="hold">
                                          <p:stCondLst>
                                            <p:cond delay="0"/>
                                          </p:stCondLst>
                                        </p:cTn>
                                        <p:tgtEl>
                                          <p:spTgt spid="70"/>
                                        </p:tgtEl>
                                        <p:attrNameLst>
                                          <p:attrName>style.visibility</p:attrName>
                                        </p:attrNameLst>
                                      </p:cBhvr>
                                      <p:to>
                                        <p:strVal val="visible"/>
                                      </p:to>
                                    </p:set>
                                    <p:anim calcmode="lin" valueType="num">
                                      <p:cBhvr>
                                        <p:cTn id="90" dur="400" fill="hold"/>
                                        <p:tgtEl>
                                          <p:spTgt spid="70"/>
                                        </p:tgtEl>
                                        <p:attrNameLst>
                                          <p:attrName>ppt_w</p:attrName>
                                        </p:attrNameLst>
                                      </p:cBhvr>
                                      <p:tavLst>
                                        <p:tav tm="0">
                                          <p:val>
                                            <p:fltVal val="0"/>
                                          </p:val>
                                        </p:tav>
                                        <p:tav tm="100000">
                                          <p:val>
                                            <p:strVal val="#ppt_w"/>
                                          </p:val>
                                        </p:tav>
                                      </p:tavLst>
                                    </p:anim>
                                    <p:anim calcmode="lin" valueType="num">
                                      <p:cBhvr>
                                        <p:cTn id="91" dur="400" fill="hold"/>
                                        <p:tgtEl>
                                          <p:spTgt spid="70"/>
                                        </p:tgtEl>
                                        <p:attrNameLst>
                                          <p:attrName>ppt_h</p:attrName>
                                        </p:attrNameLst>
                                      </p:cBhvr>
                                      <p:tavLst>
                                        <p:tav tm="0">
                                          <p:val>
                                            <p:fltVal val="0"/>
                                          </p:val>
                                        </p:tav>
                                        <p:tav tm="100000">
                                          <p:val>
                                            <p:strVal val="#ppt_h"/>
                                          </p:val>
                                        </p:tav>
                                      </p:tavLst>
                                    </p:anim>
                                    <p:animEffect transition="in" filter="fade">
                                      <p:cBhvr>
                                        <p:cTn id="92" dur="400"/>
                                        <p:tgtEl>
                                          <p:spTgt spid="70"/>
                                        </p:tgtEl>
                                      </p:cBhvr>
                                    </p:animEffect>
                                  </p:childTnLst>
                                </p:cTn>
                              </p:par>
                            </p:childTnLst>
                          </p:cTn>
                        </p:par>
                        <p:par>
                          <p:cTn id="93" fill="hold" nodeType="afterGroup">
                            <p:stCondLst>
                              <p:cond delay="7300"/>
                            </p:stCondLst>
                            <p:childTnLst>
                              <p:par>
                                <p:cTn id="94" presetID="53" presetClass="entr" presetSubtype="16" fill="hold" grpId="0" nodeType="afterEffect">
                                  <p:stCondLst>
                                    <p:cond delay="0"/>
                                  </p:stCondLst>
                                  <p:childTnLst>
                                    <p:set>
                                      <p:cBhvr>
                                        <p:cTn id="95" dur="1" fill="hold">
                                          <p:stCondLst>
                                            <p:cond delay="0"/>
                                          </p:stCondLst>
                                        </p:cTn>
                                        <p:tgtEl>
                                          <p:spTgt spid="71"/>
                                        </p:tgtEl>
                                        <p:attrNameLst>
                                          <p:attrName>style.visibility</p:attrName>
                                        </p:attrNameLst>
                                      </p:cBhvr>
                                      <p:to>
                                        <p:strVal val="visible"/>
                                      </p:to>
                                    </p:set>
                                    <p:anim calcmode="lin" valueType="num">
                                      <p:cBhvr>
                                        <p:cTn id="96" dur="400" fill="hold"/>
                                        <p:tgtEl>
                                          <p:spTgt spid="71"/>
                                        </p:tgtEl>
                                        <p:attrNameLst>
                                          <p:attrName>ppt_w</p:attrName>
                                        </p:attrNameLst>
                                      </p:cBhvr>
                                      <p:tavLst>
                                        <p:tav tm="0">
                                          <p:val>
                                            <p:fltVal val="0"/>
                                          </p:val>
                                        </p:tav>
                                        <p:tav tm="100000">
                                          <p:val>
                                            <p:strVal val="#ppt_w"/>
                                          </p:val>
                                        </p:tav>
                                      </p:tavLst>
                                    </p:anim>
                                    <p:anim calcmode="lin" valueType="num">
                                      <p:cBhvr>
                                        <p:cTn id="97" dur="400" fill="hold"/>
                                        <p:tgtEl>
                                          <p:spTgt spid="71"/>
                                        </p:tgtEl>
                                        <p:attrNameLst>
                                          <p:attrName>ppt_h</p:attrName>
                                        </p:attrNameLst>
                                      </p:cBhvr>
                                      <p:tavLst>
                                        <p:tav tm="0">
                                          <p:val>
                                            <p:fltVal val="0"/>
                                          </p:val>
                                        </p:tav>
                                        <p:tav tm="100000">
                                          <p:val>
                                            <p:strVal val="#ppt_h"/>
                                          </p:val>
                                        </p:tav>
                                      </p:tavLst>
                                    </p:anim>
                                    <p:animEffect transition="in" filter="fade">
                                      <p:cBhvr>
                                        <p:cTn id="98" dur="4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69" grpId="0"/>
      <p:bldP spid="70" grpId="0"/>
      <p:bldP spid="71" grpId="0"/>
      <p:bldP spid="7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0969"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07</a:t>
            </a:r>
          </a:p>
        </p:txBody>
      </p:sp>
      <p:cxnSp>
        <p:nvCxnSpPr>
          <p:cNvPr id="26" name="直接连接符 6"/>
          <p:cNvCxnSpPr>
            <a:cxnSpLocks noChangeShapeType="1"/>
          </p:cNvCxnSpPr>
          <p:nvPr/>
        </p:nvCxnSpPr>
        <p:spPr bwMode="auto">
          <a:xfrm>
            <a:off x="4681538" y="1470422"/>
            <a:ext cx="0" cy="2628900"/>
          </a:xfrm>
          <a:prstGeom prst="line">
            <a:avLst/>
          </a:prstGeom>
          <a:noFill/>
          <a:ln w="6350" cmpd="sng">
            <a:solidFill>
              <a:srgbClr val="ADBACA"/>
            </a:solidFill>
            <a:round/>
            <a:headEnd/>
            <a:tailEnd/>
          </a:ln>
          <a:extLst>
            <a:ext uri="{909E8E84-426E-40DD-AFC4-6F175D3DCCD1}">
              <a14:hiddenFill xmlns:a14="http://schemas.microsoft.com/office/drawing/2010/main">
                <a:noFill/>
              </a14:hiddenFill>
            </a:ext>
          </a:extLst>
        </p:spPr>
      </p:cxnSp>
      <p:sp>
        <p:nvSpPr>
          <p:cNvPr id="29" name="圆角矩形 7"/>
          <p:cNvSpPr>
            <a:spLocks noChangeArrowheads="1"/>
          </p:cNvSpPr>
          <p:nvPr/>
        </p:nvSpPr>
        <p:spPr bwMode="auto">
          <a:xfrm>
            <a:off x="5151835" y="1645444"/>
            <a:ext cx="3443288" cy="1107281"/>
          </a:xfrm>
          <a:prstGeom prst="roundRect">
            <a:avLst>
              <a:gd name="adj" fmla="val 9083"/>
            </a:avLst>
          </a:prstGeom>
          <a:noFill/>
          <a:ln w="12700" cmpd="sng">
            <a:solidFill>
              <a:srgbClr val="969696"/>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30" name="矩形 8"/>
          <p:cNvSpPr>
            <a:spLocks noChangeArrowheads="1"/>
          </p:cNvSpPr>
          <p:nvPr/>
        </p:nvSpPr>
        <p:spPr bwMode="auto">
          <a:xfrm>
            <a:off x="5401866" y="1891903"/>
            <a:ext cx="2943225" cy="734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900" dirty="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900" dirty="0">
              <a:solidFill>
                <a:srgbClr val="445469"/>
              </a:solidFill>
              <a:latin typeface="微软雅黑" pitchFamily="34" charset="-122"/>
              <a:ea typeface="微软雅黑" pitchFamily="34" charset="-122"/>
              <a:sym typeface="Arial" pitchFamily="34" charset="0"/>
            </a:endParaRPr>
          </a:p>
        </p:txBody>
      </p:sp>
      <p:grpSp>
        <p:nvGrpSpPr>
          <p:cNvPr id="33" name="组合 32"/>
          <p:cNvGrpSpPr/>
          <p:nvPr/>
        </p:nvGrpSpPr>
        <p:grpSpPr>
          <a:xfrm>
            <a:off x="5643563" y="1470422"/>
            <a:ext cx="2459831" cy="346472"/>
            <a:chOff x="5643563" y="1470422"/>
            <a:chExt cx="2459831" cy="346472"/>
          </a:xfrm>
        </p:grpSpPr>
        <p:sp>
          <p:nvSpPr>
            <p:cNvPr id="34" name="圆角矩形 10"/>
            <p:cNvSpPr>
              <a:spLocks noChangeArrowheads="1"/>
            </p:cNvSpPr>
            <p:nvPr/>
          </p:nvSpPr>
          <p:spPr bwMode="auto">
            <a:xfrm>
              <a:off x="5643563" y="1470422"/>
              <a:ext cx="2459831" cy="346472"/>
            </a:xfrm>
            <a:prstGeom prst="roundRect">
              <a:avLst>
                <a:gd name="adj" fmla="val 16667"/>
              </a:avLst>
            </a:prstGeom>
            <a:solidFill>
              <a:srgbClr val="1C70A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35" name="文本框 11"/>
            <p:cNvSpPr txBox="1">
              <a:spLocks noChangeArrowheads="1"/>
            </p:cNvSpPr>
            <p:nvPr/>
          </p:nvSpPr>
          <p:spPr bwMode="auto">
            <a:xfrm>
              <a:off x="5816203" y="1507331"/>
              <a:ext cx="2099072"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a:solidFill>
                    <a:schemeClr val="bg1"/>
                  </a:solidFill>
                  <a:latin typeface="Arial" pitchFamily="34" charset="0"/>
                  <a:ea typeface="微软雅黑" pitchFamily="34" charset="-122"/>
                  <a:sym typeface="Arial" pitchFamily="34" charset="0"/>
                </a:rPr>
                <a:t>单击编辑标题</a:t>
              </a:r>
              <a:endParaRPr lang="en-US" altLang="zh-CN" sz="1200" b="1">
                <a:solidFill>
                  <a:schemeClr val="bg1"/>
                </a:solidFill>
                <a:latin typeface="Arial" pitchFamily="34" charset="0"/>
                <a:ea typeface="微软雅黑" pitchFamily="34" charset="-122"/>
                <a:sym typeface="Arial" pitchFamily="34" charset="0"/>
              </a:endParaRPr>
            </a:p>
          </p:txBody>
        </p:sp>
      </p:grpSp>
      <p:sp>
        <p:nvSpPr>
          <p:cNvPr id="36" name="圆角矩形 12"/>
          <p:cNvSpPr>
            <a:spLocks noChangeArrowheads="1"/>
          </p:cNvSpPr>
          <p:nvPr/>
        </p:nvSpPr>
        <p:spPr bwMode="auto">
          <a:xfrm>
            <a:off x="5151835" y="3002757"/>
            <a:ext cx="3443288" cy="1107281"/>
          </a:xfrm>
          <a:prstGeom prst="roundRect">
            <a:avLst>
              <a:gd name="adj" fmla="val 9083"/>
            </a:avLst>
          </a:prstGeom>
          <a:noFill/>
          <a:ln w="12700" cmpd="sng">
            <a:solidFill>
              <a:srgbClr val="969696"/>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39" name="矩形 13"/>
          <p:cNvSpPr>
            <a:spLocks noChangeArrowheads="1"/>
          </p:cNvSpPr>
          <p:nvPr/>
        </p:nvSpPr>
        <p:spPr bwMode="auto">
          <a:xfrm>
            <a:off x="5401866" y="3248025"/>
            <a:ext cx="2943225" cy="734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90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900">
              <a:solidFill>
                <a:srgbClr val="445469"/>
              </a:solidFill>
              <a:latin typeface="微软雅黑" pitchFamily="34" charset="-122"/>
              <a:ea typeface="微软雅黑" pitchFamily="34" charset="-122"/>
              <a:sym typeface="Arial" pitchFamily="34" charset="0"/>
            </a:endParaRPr>
          </a:p>
        </p:txBody>
      </p:sp>
      <p:grpSp>
        <p:nvGrpSpPr>
          <p:cNvPr id="42" name="组合 41"/>
          <p:cNvGrpSpPr/>
          <p:nvPr/>
        </p:nvGrpSpPr>
        <p:grpSpPr>
          <a:xfrm>
            <a:off x="5643563" y="2826544"/>
            <a:ext cx="2459831" cy="347663"/>
            <a:chOff x="5643563" y="2826544"/>
            <a:chExt cx="2459831" cy="347663"/>
          </a:xfrm>
        </p:grpSpPr>
        <p:sp>
          <p:nvSpPr>
            <p:cNvPr id="43" name="圆角矩形 15"/>
            <p:cNvSpPr>
              <a:spLocks noChangeArrowheads="1"/>
            </p:cNvSpPr>
            <p:nvPr/>
          </p:nvSpPr>
          <p:spPr bwMode="auto">
            <a:xfrm>
              <a:off x="5643563" y="2826544"/>
              <a:ext cx="2459831" cy="347663"/>
            </a:xfrm>
            <a:prstGeom prst="roundRect">
              <a:avLst>
                <a:gd name="adj" fmla="val 16667"/>
              </a:avLst>
            </a:prstGeom>
            <a:solidFill>
              <a:srgbClr val="41A3D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44" name="文本框 16"/>
            <p:cNvSpPr txBox="1">
              <a:spLocks noChangeArrowheads="1"/>
            </p:cNvSpPr>
            <p:nvPr/>
          </p:nvSpPr>
          <p:spPr bwMode="auto">
            <a:xfrm>
              <a:off x="5816203" y="2864644"/>
              <a:ext cx="2099072"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dirty="0">
                  <a:solidFill>
                    <a:schemeClr val="bg1"/>
                  </a:solidFill>
                  <a:latin typeface="Arial" pitchFamily="34" charset="0"/>
                  <a:ea typeface="微软雅黑" pitchFamily="34" charset="-122"/>
                  <a:sym typeface="Arial" pitchFamily="34" charset="0"/>
                </a:rPr>
                <a:t>单击编辑标题</a:t>
              </a:r>
              <a:endParaRPr lang="en-US" altLang="zh-CN" sz="1200" b="1" dirty="0">
                <a:solidFill>
                  <a:schemeClr val="bg1"/>
                </a:solidFill>
                <a:latin typeface="Arial" pitchFamily="34" charset="0"/>
                <a:ea typeface="微软雅黑" pitchFamily="34" charset="-122"/>
                <a:sym typeface="Arial" pitchFamily="34" charset="0"/>
              </a:endParaRPr>
            </a:p>
          </p:txBody>
        </p:sp>
      </p:grpSp>
      <p:pic>
        <p:nvPicPr>
          <p:cNvPr id="51" name="图片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29841" y="1547614"/>
            <a:ext cx="3724275" cy="248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nodeType="click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heel(1)">
                                      <p:cBhvr>
                                        <p:cTn id="47" dur="2000"/>
                                        <p:tgtEl>
                                          <p:spTgt spid="5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down)">
                                      <p:cBhvr>
                                        <p:cTn id="52" dur="500"/>
                                        <p:tgtEl>
                                          <p:spTgt spid="26"/>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1000"/>
                                        <p:tgtEl>
                                          <p:spTgt spid="33"/>
                                        </p:tgtEl>
                                      </p:cBhvr>
                                    </p:animEffect>
                                    <p:anim calcmode="lin" valueType="num">
                                      <p:cBhvr>
                                        <p:cTn id="58" dur="1000" fill="hold"/>
                                        <p:tgtEl>
                                          <p:spTgt spid="33"/>
                                        </p:tgtEl>
                                        <p:attrNameLst>
                                          <p:attrName>ppt_x</p:attrName>
                                        </p:attrNameLst>
                                      </p:cBhvr>
                                      <p:tavLst>
                                        <p:tav tm="0">
                                          <p:val>
                                            <p:strVal val="#ppt_x"/>
                                          </p:val>
                                        </p:tav>
                                        <p:tav tm="100000">
                                          <p:val>
                                            <p:strVal val="#ppt_x"/>
                                          </p:val>
                                        </p:tav>
                                      </p:tavLst>
                                    </p:anim>
                                    <p:anim calcmode="lin" valueType="num">
                                      <p:cBhvr>
                                        <p:cTn id="59" dur="1000" fill="hold"/>
                                        <p:tgtEl>
                                          <p:spTgt spid="33"/>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fade">
                                      <p:cBhvr>
                                        <p:cTn id="62" dur="1000"/>
                                        <p:tgtEl>
                                          <p:spTgt spid="42"/>
                                        </p:tgtEl>
                                      </p:cBhvr>
                                    </p:animEffect>
                                    <p:anim calcmode="lin" valueType="num">
                                      <p:cBhvr>
                                        <p:cTn id="63" dur="1000" fill="hold"/>
                                        <p:tgtEl>
                                          <p:spTgt spid="42"/>
                                        </p:tgtEl>
                                        <p:attrNameLst>
                                          <p:attrName>ppt_x</p:attrName>
                                        </p:attrNameLst>
                                      </p:cBhvr>
                                      <p:tavLst>
                                        <p:tav tm="0">
                                          <p:val>
                                            <p:strVal val="#ppt_x"/>
                                          </p:val>
                                        </p:tav>
                                        <p:tav tm="100000">
                                          <p:val>
                                            <p:strVal val="#ppt_x"/>
                                          </p:val>
                                        </p:tav>
                                      </p:tavLst>
                                    </p:anim>
                                    <p:anim calcmode="lin" valueType="num">
                                      <p:cBhvr>
                                        <p:cTn id="64"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2" presetClass="entr" presetSubtype="1" fill="hold" grpId="0" nodeType="click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up)">
                                      <p:cBhvr>
                                        <p:cTn id="69" dur="500"/>
                                        <p:tgtEl>
                                          <p:spTgt spid="2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up)">
                                      <p:cBhvr>
                                        <p:cTn id="72" dur="500"/>
                                        <p:tgtEl>
                                          <p:spTgt spid="36"/>
                                        </p:tgtEl>
                                      </p:cBhvr>
                                    </p:animEffect>
                                  </p:childTnLst>
                                </p:cTn>
                              </p:par>
                            </p:childTnLst>
                          </p:cTn>
                        </p:par>
                      </p:childTnLst>
                    </p:cTn>
                  </p:par>
                  <p:par>
                    <p:cTn id="73" fill="hold">
                      <p:stCondLst>
                        <p:cond delay="indefinite"/>
                      </p:stCondLst>
                      <p:childTnLst>
                        <p:par>
                          <p:cTn id="74" fill="hold">
                            <p:stCondLst>
                              <p:cond delay="0"/>
                            </p:stCondLst>
                            <p:childTnLst>
                              <p:par>
                                <p:cTn id="75" presetID="56" presetClass="entr" presetSubtype="0" fill="hold" grpId="0" nodeType="clickEffect">
                                  <p:stCondLst>
                                    <p:cond delay="0"/>
                                  </p:stCondLst>
                                  <p:iterate type="lt">
                                    <p:tmPct val="10000"/>
                                  </p:iterate>
                                  <p:childTnLst>
                                    <p:set>
                                      <p:cBhvr>
                                        <p:cTn id="76" dur="1" fill="hold">
                                          <p:stCondLst>
                                            <p:cond delay="0"/>
                                          </p:stCondLst>
                                        </p:cTn>
                                        <p:tgtEl>
                                          <p:spTgt spid="30"/>
                                        </p:tgtEl>
                                        <p:attrNameLst>
                                          <p:attrName>style.visibility</p:attrName>
                                        </p:attrNameLst>
                                      </p:cBhvr>
                                      <p:to>
                                        <p:strVal val="visible"/>
                                      </p:to>
                                    </p:set>
                                    <p:anim by="(-#ppt_w*2)" calcmode="lin" valueType="num">
                                      <p:cBhvr rctx="PPT">
                                        <p:cTn id="77" dur="500" autoRev="1" fill="hold">
                                          <p:stCondLst>
                                            <p:cond delay="0"/>
                                          </p:stCondLst>
                                        </p:cTn>
                                        <p:tgtEl>
                                          <p:spTgt spid="30"/>
                                        </p:tgtEl>
                                        <p:attrNameLst>
                                          <p:attrName>ppt_w</p:attrName>
                                        </p:attrNameLst>
                                      </p:cBhvr>
                                    </p:anim>
                                    <p:anim by="(#ppt_w*0.50)" calcmode="lin" valueType="num">
                                      <p:cBhvr>
                                        <p:cTn id="78" dur="500" decel="50000" autoRev="1" fill="hold">
                                          <p:stCondLst>
                                            <p:cond delay="0"/>
                                          </p:stCondLst>
                                        </p:cTn>
                                        <p:tgtEl>
                                          <p:spTgt spid="30"/>
                                        </p:tgtEl>
                                        <p:attrNameLst>
                                          <p:attrName>ppt_x</p:attrName>
                                        </p:attrNameLst>
                                      </p:cBhvr>
                                    </p:anim>
                                    <p:anim from="(-#ppt_h/2)" to="(#ppt_y)" calcmode="lin" valueType="num">
                                      <p:cBhvr>
                                        <p:cTn id="79" dur="1000" fill="hold">
                                          <p:stCondLst>
                                            <p:cond delay="0"/>
                                          </p:stCondLst>
                                        </p:cTn>
                                        <p:tgtEl>
                                          <p:spTgt spid="30"/>
                                        </p:tgtEl>
                                        <p:attrNameLst>
                                          <p:attrName>ppt_y</p:attrName>
                                        </p:attrNameLst>
                                      </p:cBhvr>
                                    </p:anim>
                                    <p:animRot by="21600000">
                                      <p:cBhvr>
                                        <p:cTn id="80" dur="1000" fill="hold">
                                          <p:stCondLst>
                                            <p:cond delay="0"/>
                                          </p:stCondLst>
                                        </p:cTn>
                                        <p:tgtEl>
                                          <p:spTgt spid="30"/>
                                        </p:tgtEl>
                                        <p:attrNameLst>
                                          <p:attrName>r</p:attrName>
                                        </p:attrNameLst>
                                      </p:cBhvr>
                                    </p:animRot>
                                  </p:childTnLst>
                                </p:cTn>
                              </p:par>
                              <p:par>
                                <p:cTn id="81" presetID="56" presetClass="entr" presetSubtype="0" fill="hold" grpId="0" nodeType="withEffect">
                                  <p:stCondLst>
                                    <p:cond delay="0"/>
                                  </p:stCondLst>
                                  <p:iterate type="lt">
                                    <p:tmPct val="10000"/>
                                  </p:iterate>
                                  <p:childTnLst>
                                    <p:set>
                                      <p:cBhvr>
                                        <p:cTn id="82" dur="1" fill="hold">
                                          <p:stCondLst>
                                            <p:cond delay="0"/>
                                          </p:stCondLst>
                                        </p:cTn>
                                        <p:tgtEl>
                                          <p:spTgt spid="39"/>
                                        </p:tgtEl>
                                        <p:attrNameLst>
                                          <p:attrName>style.visibility</p:attrName>
                                        </p:attrNameLst>
                                      </p:cBhvr>
                                      <p:to>
                                        <p:strVal val="visible"/>
                                      </p:to>
                                    </p:set>
                                    <p:anim by="(-#ppt_w*2)" calcmode="lin" valueType="num">
                                      <p:cBhvr rctx="PPT">
                                        <p:cTn id="83" dur="500" autoRev="1" fill="hold">
                                          <p:stCondLst>
                                            <p:cond delay="0"/>
                                          </p:stCondLst>
                                        </p:cTn>
                                        <p:tgtEl>
                                          <p:spTgt spid="39"/>
                                        </p:tgtEl>
                                        <p:attrNameLst>
                                          <p:attrName>ppt_w</p:attrName>
                                        </p:attrNameLst>
                                      </p:cBhvr>
                                    </p:anim>
                                    <p:anim by="(#ppt_w*0.50)" calcmode="lin" valueType="num">
                                      <p:cBhvr>
                                        <p:cTn id="84" dur="500" decel="50000" autoRev="1" fill="hold">
                                          <p:stCondLst>
                                            <p:cond delay="0"/>
                                          </p:stCondLst>
                                        </p:cTn>
                                        <p:tgtEl>
                                          <p:spTgt spid="39"/>
                                        </p:tgtEl>
                                        <p:attrNameLst>
                                          <p:attrName>ppt_x</p:attrName>
                                        </p:attrNameLst>
                                      </p:cBhvr>
                                    </p:anim>
                                    <p:anim from="(-#ppt_h/2)" to="(#ppt_y)" calcmode="lin" valueType="num">
                                      <p:cBhvr>
                                        <p:cTn id="85" dur="1000" fill="hold">
                                          <p:stCondLst>
                                            <p:cond delay="0"/>
                                          </p:stCondLst>
                                        </p:cTn>
                                        <p:tgtEl>
                                          <p:spTgt spid="39"/>
                                        </p:tgtEl>
                                        <p:attrNameLst>
                                          <p:attrName>ppt_y</p:attrName>
                                        </p:attrNameLst>
                                      </p:cBhvr>
                                    </p:anim>
                                    <p:animRot by="21600000">
                                      <p:cBhvr>
                                        <p:cTn id="86" dur="1000" fill="hold">
                                          <p:stCondLst>
                                            <p:cond delay="0"/>
                                          </p:stCondLst>
                                        </p:cTn>
                                        <p:tgtEl>
                                          <p:spTgt spid="3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29" grpId="0" animBg="1"/>
      <p:bldP spid="30" grpId="0"/>
      <p:bldP spid="36" grpId="0" animBg="1"/>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a:grpSpLocks/>
          </p:cNvGrpSpPr>
          <p:nvPr/>
        </p:nvGrpSpPr>
        <p:grpSpPr bwMode="auto">
          <a:xfrm>
            <a:off x="3267075" y="1995488"/>
            <a:ext cx="936625" cy="1728787"/>
            <a:chOff x="3131840" y="1995686"/>
            <a:chExt cx="936104" cy="1728192"/>
          </a:xfrm>
        </p:grpSpPr>
        <p:grpSp>
          <p:nvGrpSpPr>
            <p:cNvPr id="41986" name="组合 19"/>
            <p:cNvGrpSpPr>
              <a:grpSpLocks/>
            </p:cNvGrpSpPr>
            <p:nvPr/>
          </p:nvGrpSpPr>
          <p:grpSpPr bwMode="auto">
            <a:xfrm>
              <a:off x="3131840" y="1995686"/>
              <a:ext cx="936104" cy="1728192"/>
              <a:chOff x="3131840" y="1995686"/>
              <a:chExt cx="936104" cy="1728192"/>
            </a:xfrm>
          </p:grpSpPr>
          <p:cxnSp>
            <p:nvCxnSpPr>
              <p:cNvPr id="11" name="直接连接符 10"/>
              <p:cNvCxnSpPr/>
              <p:nvPr/>
            </p:nvCxnSpPr>
            <p:spPr>
              <a:xfrm flipH="1" flipV="1">
                <a:off x="3707782" y="2787575"/>
                <a:ext cx="360162" cy="93630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3131840" y="1995686"/>
                <a:ext cx="936104" cy="936303"/>
              </a:xfrm>
              <a:prstGeom prst="ellipse">
                <a:avLst/>
              </a:prstGeom>
              <a:solidFill>
                <a:srgbClr val="41A3DF"/>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pic>
          <p:nvPicPr>
            <p:cNvPr id="41989" name="图片 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9051" y="2193738"/>
              <a:ext cx="541682" cy="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 name="组合 24"/>
          <p:cNvGrpSpPr>
            <a:grpSpLocks/>
          </p:cNvGrpSpPr>
          <p:nvPr/>
        </p:nvGrpSpPr>
        <p:grpSpPr bwMode="auto">
          <a:xfrm>
            <a:off x="4813300" y="1995488"/>
            <a:ext cx="936625" cy="1728787"/>
            <a:chOff x="4678051" y="1995686"/>
            <a:chExt cx="936104" cy="1728192"/>
          </a:xfrm>
        </p:grpSpPr>
        <p:grpSp>
          <p:nvGrpSpPr>
            <p:cNvPr id="41991" name="组合 20"/>
            <p:cNvGrpSpPr>
              <a:grpSpLocks/>
            </p:cNvGrpSpPr>
            <p:nvPr/>
          </p:nvGrpSpPr>
          <p:grpSpPr bwMode="auto">
            <a:xfrm>
              <a:off x="4678051" y="1995686"/>
              <a:ext cx="936104" cy="1728192"/>
              <a:chOff x="4678051" y="1995686"/>
              <a:chExt cx="936104" cy="1728192"/>
            </a:xfrm>
          </p:grpSpPr>
          <p:cxnSp>
            <p:nvCxnSpPr>
              <p:cNvPr id="13" name="直接连接符 12"/>
              <p:cNvCxnSpPr/>
              <p:nvPr/>
            </p:nvCxnSpPr>
            <p:spPr>
              <a:xfrm flipV="1">
                <a:off x="4678051" y="2643163"/>
                <a:ext cx="398241" cy="1080715"/>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4678051" y="1995686"/>
                <a:ext cx="936104" cy="936303"/>
              </a:xfrm>
              <a:prstGeom prst="ellipse">
                <a:avLst/>
              </a:prstGeom>
              <a:solidFill>
                <a:srgbClr val="1C70A4"/>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pic>
          <p:nvPicPr>
            <p:cNvPr id="41994" name="图片 3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9616" y="2193738"/>
              <a:ext cx="541682" cy="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6" name="组合 25"/>
          <p:cNvGrpSpPr>
            <a:grpSpLocks/>
          </p:cNvGrpSpPr>
          <p:nvPr/>
        </p:nvGrpSpPr>
        <p:grpSpPr bwMode="auto">
          <a:xfrm>
            <a:off x="5211763" y="3040063"/>
            <a:ext cx="1736725" cy="1116012"/>
            <a:chOff x="5076056" y="3039802"/>
            <a:chExt cx="1736552" cy="1116124"/>
          </a:xfrm>
        </p:grpSpPr>
        <p:grpSp>
          <p:nvGrpSpPr>
            <p:cNvPr id="41996" name="组合 21"/>
            <p:cNvGrpSpPr>
              <a:grpSpLocks/>
            </p:cNvGrpSpPr>
            <p:nvPr/>
          </p:nvGrpSpPr>
          <p:grpSpPr bwMode="auto">
            <a:xfrm>
              <a:off x="5076056" y="3039802"/>
              <a:ext cx="1736552" cy="1116124"/>
              <a:chOff x="5076056" y="3039802"/>
              <a:chExt cx="1736552" cy="1116124"/>
            </a:xfrm>
          </p:grpSpPr>
          <p:cxnSp>
            <p:nvCxnSpPr>
              <p:cNvPr id="18" name="直接连接符 17"/>
              <p:cNvCxnSpPr/>
              <p:nvPr/>
            </p:nvCxnSpPr>
            <p:spPr>
              <a:xfrm flipV="1">
                <a:off x="5076056" y="3579606"/>
                <a:ext cx="1007962" cy="57632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5876076" y="3039802"/>
                <a:ext cx="936532" cy="936719"/>
              </a:xfrm>
              <a:prstGeom prst="ellipse">
                <a:avLst/>
              </a:prstGeom>
              <a:solidFill>
                <a:srgbClr val="41A3DF"/>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pic>
          <p:nvPicPr>
            <p:cNvPr id="41999" name="图片 3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73715" y="3237854"/>
              <a:ext cx="541682" cy="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 name="组合 22"/>
          <p:cNvGrpSpPr>
            <a:grpSpLocks/>
          </p:cNvGrpSpPr>
          <p:nvPr/>
        </p:nvGrpSpPr>
        <p:grpSpPr bwMode="auto">
          <a:xfrm>
            <a:off x="2116138" y="3040063"/>
            <a:ext cx="1727200" cy="1044575"/>
            <a:chOff x="1979712" y="3039802"/>
            <a:chExt cx="1728192" cy="1044116"/>
          </a:xfrm>
        </p:grpSpPr>
        <p:grpSp>
          <p:nvGrpSpPr>
            <p:cNvPr id="42001" name="组合 18"/>
            <p:cNvGrpSpPr>
              <a:grpSpLocks/>
            </p:cNvGrpSpPr>
            <p:nvPr/>
          </p:nvGrpSpPr>
          <p:grpSpPr bwMode="auto">
            <a:xfrm>
              <a:off x="1979712" y="3039802"/>
              <a:ext cx="1728192" cy="1044116"/>
              <a:chOff x="1979712" y="3039802"/>
              <a:chExt cx="1728192" cy="1044116"/>
            </a:xfrm>
          </p:grpSpPr>
          <p:cxnSp>
            <p:nvCxnSpPr>
              <p:cNvPr id="9" name="直接连接符 8"/>
              <p:cNvCxnSpPr/>
              <p:nvPr/>
            </p:nvCxnSpPr>
            <p:spPr>
              <a:xfrm flipH="1" flipV="1">
                <a:off x="2699262" y="3579315"/>
                <a:ext cx="1008642" cy="50460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1979712" y="3039802"/>
                <a:ext cx="935574" cy="936213"/>
              </a:xfrm>
              <a:prstGeom prst="ellipse">
                <a:avLst/>
              </a:prstGeom>
              <a:solidFill>
                <a:srgbClr val="1C70A4"/>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pic>
          <p:nvPicPr>
            <p:cNvPr id="42004" name="图片 3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76923" y="3237854"/>
              <a:ext cx="541682" cy="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2013"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08</a:t>
            </a:r>
          </a:p>
        </p:txBody>
      </p:sp>
      <p:cxnSp>
        <p:nvCxnSpPr>
          <p:cNvPr id="4" name="直接连接符 3"/>
          <p:cNvCxnSpPr/>
          <p:nvPr/>
        </p:nvCxnSpPr>
        <p:spPr>
          <a:xfrm>
            <a:off x="1008063" y="4408488"/>
            <a:ext cx="7164387" cy="0"/>
          </a:xfrm>
          <a:prstGeom prst="line">
            <a:avLst/>
          </a:prstGeom>
          <a:ln>
            <a:solidFill>
              <a:schemeClr val="tx2">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7" name="组合 26"/>
          <p:cNvGrpSpPr>
            <a:grpSpLocks/>
          </p:cNvGrpSpPr>
          <p:nvPr/>
        </p:nvGrpSpPr>
        <p:grpSpPr bwMode="auto">
          <a:xfrm>
            <a:off x="3627438" y="3508375"/>
            <a:ext cx="1944687" cy="1800225"/>
            <a:chOff x="3491879" y="3507854"/>
            <a:chExt cx="1944217" cy="1800200"/>
          </a:xfrm>
        </p:grpSpPr>
        <p:sp>
          <p:nvSpPr>
            <p:cNvPr id="5" name="弦形 4"/>
            <p:cNvSpPr/>
            <p:nvPr/>
          </p:nvSpPr>
          <p:spPr>
            <a:xfrm rot="10800000">
              <a:off x="3491879" y="3507854"/>
              <a:ext cx="1799790" cy="1800200"/>
            </a:xfrm>
            <a:prstGeom prst="chord">
              <a:avLst>
                <a:gd name="adj1" fmla="val 21560248"/>
                <a:gd name="adj2" fmla="val 10854228"/>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2017" name="TextBox 38"/>
            <p:cNvSpPr txBox="1">
              <a:spLocks noChangeArrowheads="1"/>
            </p:cNvSpPr>
            <p:nvPr/>
          </p:nvSpPr>
          <p:spPr bwMode="auto">
            <a:xfrm>
              <a:off x="3563888" y="3867894"/>
              <a:ext cx="187220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solidFill>
                    <a:schemeClr val="bg1"/>
                  </a:solidFill>
                  <a:latin typeface="微软雅黑" pitchFamily="34" charset="-122"/>
                  <a:ea typeface="微软雅黑" pitchFamily="34" charset="-122"/>
                </a:rPr>
                <a:t>填写标题</a:t>
              </a:r>
            </a:p>
          </p:txBody>
        </p:sp>
      </p:grpSp>
      <p:sp>
        <p:nvSpPr>
          <p:cNvPr id="41" name="矩形 40"/>
          <p:cNvSpPr>
            <a:spLocks noChangeArrowheads="1"/>
          </p:cNvSpPr>
          <p:nvPr/>
        </p:nvSpPr>
        <p:spPr bwMode="auto">
          <a:xfrm>
            <a:off x="803275" y="2141538"/>
            <a:ext cx="1716088"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500"/>
              </a:lnSpc>
            </a:pPr>
            <a:r>
              <a:rPr lang="zh-CN" altLang="en-US" sz="1200">
                <a:latin typeface="微软雅黑" pitchFamily="34" charset="-122"/>
                <a:ea typeface="微软雅黑" pitchFamily="34" charset="-122"/>
              </a:rPr>
              <a:t>随着计算机技术的发展及印刷技术进步，平面设计在熊猫感观领域的表现也就会越来越丰富。 </a:t>
            </a:r>
          </a:p>
        </p:txBody>
      </p:sp>
      <p:sp>
        <p:nvSpPr>
          <p:cNvPr id="42" name="矩形 41"/>
          <p:cNvSpPr>
            <a:spLocks noChangeArrowheads="1"/>
          </p:cNvSpPr>
          <p:nvPr/>
        </p:nvSpPr>
        <p:spPr bwMode="auto">
          <a:xfrm>
            <a:off x="2032000" y="1052513"/>
            <a:ext cx="1716088"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500"/>
              </a:lnSpc>
            </a:pPr>
            <a:r>
              <a:rPr lang="zh-CN" altLang="en-US" sz="1200">
                <a:latin typeface="微软雅黑" pitchFamily="34" charset="-122"/>
                <a:ea typeface="微软雅黑" pitchFamily="34" charset="-122"/>
              </a:rPr>
              <a:t>随着计算机技术的发展及印刷技术进步，平面设计在熊猫感观领域的表现也就会越来越丰富。 </a:t>
            </a:r>
          </a:p>
        </p:txBody>
      </p:sp>
      <p:sp>
        <p:nvSpPr>
          <p:cNvPr id="43" name="矩形 42"/>
          <p:cNvSpPr>
            <a:spLocks noChangeArrowheads="1"/>
          </p:cNvSpPr>
          <p:nvPr/>
        </p:nvSpPr>
        <p:spPr bwMode="auto">
          <a:xfrm>
            <a:off x="5362575" y="1052513"/>
            <a:ext cx="1714500"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500"/>
              </a:lnSpc>
            </a:pPr>
            <a:r>
              <a:rPr lang="zh-CN" altLang="en-US" sz="1200">
                <a:latin typeface="微软雅黑" pitchFamily="34" charset="-122"/>
                <a:ea typeface="微软雅黑" pitchFamily="34" charset="-122"/>
              </a:rPr>
              <a:t>随着计算机技术的发展及印刷技术进步，平面设计在熊猫感观领域的表现也就会越来越丰富。 </a:t>
            </a:r>
          </a:p>
        </p:txBody>
      </p:sp>
      <p:sp>
        <p:nvSpPr>
          <p:cNvPr id="44" name="矩形 43"/>
          <p:cNvSpPr>
            <a:spLocks noChangeArrowheads="1"/>
          </p:cNvSpPr>
          <p:nvPr/>
        </p:nvSpPr>
        <p:spPr bwMode="auto">
          <a:xfrm>
            <a:off x="6529388" y="2141538"/>
            <a:ext cx="1714500"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500"/>
              </a:lnSpc>
            </a:pPr>
            <a:r>
              <a:rPr lang="zh-CN" altLang="en-US" sz="1200">
                <a:latin typeface="微软雅黑" pitchFamily="34" charset="-122"/>
                <a:ea typeface="微软雅黑" pitchFamily="34" charset="-122"/>
              </a:rPr>
              <a:t>随着计算机技术的发展及印刷技术进步，平面设计在熊猫感观领域的表现也就会越来越丰富。 </a:t>
            </a:r>
          </a:p>
        </p:txBody>
      </p:sp>
    </p:spTree>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1400"/>
                            </p:stCondLst>
                            <p:childTnLst>
                              <p:par>
                                <p:cTn id="44" presetID="16" presetClass="entr" presetSubtype="21"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barn(inVertical)">
                                      <p:cBhvr>
                                        <p:cTn id="46" dur="500"/>
                                        <p:tgtEl>
                                          <p:spTgt spid="4"/>
                                        </p:tgtEl>
                                      </p:cBhvr>
                                    </p:animEffect>
                                  </p:childTnLst>
                                </p:cTn>
                              </p:par>
                            </p:childTnLst>
                          </p:cTn>
                        </p:par>
                        <p:par>
                          <p:cTn id="47" fill="hold" nodeType="afterGroup">
                            <p:stCondLst>
                              <p:cond delay="1900"/>
                            </p:stCondLst>
                            <p:childTnLst>
                              <p:par>
                                <p:cTn id="48" presetID="12" presetClass="entr" presetSubtype="4"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additive="base">
                                        <p:cTn id="50" dur="500"/>
                                        <p:tgtEl>
                                          <p:spTgt spid="27"/>
                                        </p:tgtEl>
                                        <p:attrNameLst>
                                          <p:attrName>ppt_y</p:attrName>
                                        </p:attrNameLst>
                                      </p:cBhvr>
                                      <p:tavLst>
                                        <p:tav tm="0">
                                          <p:val>
                                            <p:strVal val="#ppt_y+#ppt_h*1.125000"/>
                                          </p:val>
                                        </p:tav>
                                        <p:tav tm="100000">
                                          <p:val>
                                            <p:strVal val="#ppt_y"/>
                                          </p:val>
                                        </p:tav>
                                      </p:tavLst>
                                    </p:anim>
                                    <p:animEffect transition="in" filter="wipe(up)">
                                      <p:cBhvr>
                                        <p:cTn id="51" dur="500"/>
                                        <p:tgtEl>
                                          <p:spTgt spid="27"/>
                                        </p:tgtEl>
                                      </p:cBhvr>
                                    </p:animEffect>
                                  </p:childTnLst>
                                </p:cTn>
                              </p:par>
                            </p:childTnLst>
                          </p:cTn>
                        </p:par>
                        <p:par>
                          <p:cTn id="52" fill="hold" nodeType="afterGroup">
                            <p:stCondLst>
                              <p:cond delay="2400"/>
                            </p:stCondLst>
                            <p:childTnLst>
                              <p:par>
                                <p:cTn id="53" presetID="22" presetClass="entr" presetSubtype="2"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right)">
                                      <p:cBhvr>
                                        <p:cTn id="55" dur="300"/>
                                        <p:tgtEl>
                                          <p:spTgt spid="23"/>
                                        </p:tgtEl>
                                      </p:cBhvr>
                                    </p:animEffect>
                                  </p:childTnLst>
                                </p:cTn>
                              </p:par>
                            </p:childTnLst>
                          </p:cTn>
                        </p:par>
                        <p:par>
                          <p:cTn id="56" fill="hold" nodeType="afterGroup">
                            <p:stCondLst>
                              <p:cond delay="2700"/>
                            </p:stCondLst>
                            <p:childTnLst>
                              <p:par>
                                <p:cTn id="57" presetID="22" presetClass="entr" presetSubtype="4"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down)">
                                      <p:cBhvr>
                                        <p:cTn id="59" dur="300"/>
                                        <p:tgtEl>
                                          <p:spTgt spid="24"/>
                                        </p:tgtEl>
                                      </p:cBhvr>
                                    </p:animEffect>
                                  </p:childTnLst>
                                </p:cTn>
                              </p:par>
                            </p:childTnLst>
                          </p:cTn>
                        </p:par>
                        <p:par>
                          <p:cTn id="60" fill="hold" nodeType="afterGroup">
                            <p:stCondLst>
                              <p:cond delay="3000"/>
                            </p:stCondLst>
                            <p:childTnLst>
                              <p:par>
                                <p:cTn id="61" presetID="22" presetClass="entr" presetSubtype="4"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down)">
                                      <p:cBhvr>
                                        <p:cTn id="63" dur="300"/>
                                        <p:tgtEl>
                                          <p:spTgt spid="25"/>
                                        </p:tgtEl>
                                      </p:cBhvr>
                                    </p:animEffect>
                                  </p:childTnLst>
                                </p:cTn>
                              </p:par>
                            </p:childTnLst>
                          </p:cTn>
                        </p:par>
                        <p:par>
                          <p:cTn id="64" fill="hold" nodeType="afterGroup">
                            <p:stCondLst>
                              <p:cond delay="3300"/>
                            </p:stCondLst>
                            <p:childTnLst>
                              <p:par>
                                <p:cTn id="65" presetID="22" presetClass="entr" presetSubtype="8"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left)">
                                      <p:cBhvr>
                                        <p:cTn id="67" dur="300"/>
                                        <p:tgtEl>
                                          <p:spTgt spid="26"/>
                                        </p:tgtEl>
                                      </p:cBhvr>
                                    </p:animEffect>
                                  </p:childTnLst>
                                </p:cTn>
                              </p:par>
                            </p:childTnLst>
                          </p:cTn>
                        </p:par>
                        <p:par>
                          <p:cTn id="68" fill="hold" nodeType="afterGroup">
                            <p:stCondLst>
                              <p:cond delay="3600"/>
                            </p:stCondLst>
                            <p:childTnLst>
                              <p:par>
                                <p:cTn id="69" presetID="12" presetClass="entr" presetSubtype="4" fill="hold" grpId="0" nodeType="afterEffect">
                                  <p:stCondLst>
                                    <p:cond delay="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300"/>
                                        <p:tgtEl>
                                          <p:spTgt spid="41"/>
                                        </p:tgtEl>
                                        <p:attrNameLst>
                                          <p:attrName>ppt_y</p:attrName>
                                        </p:attrNameLst>
                                      </p:cBhvr>
                                      <p:tavLst>
                                        <p:tav tm="0">
                                          <p:val>
                                            <p:strVal val="#ppt_y+#ppt_h*1.125000"/>
                                          </p:val>
                                        </p:tav>
                                        <p:tav tm="100000">
                                          <p:val>
                                            <p:strVal val="#ppt_y"/>
                                          </p:val>
                                        </p:tav>
                                      </p:tavLst>
                                    </p:anim>
                                    <p:animEffect transition="in" filter="wipe(up)">
                                      <p:cBhvr>
                                        <p:cTn id="72" dur="300"/>
                                        <p:tgtEl>
                                          <p:spTgt spid="41"/>
                                        </p:tgtEl>
                                      </p:cBhvr>
                                    </p:animEffect>
                                  </p:childTnLst>
                                </p:cTn>
                              </p:par>
                            </p:childTnLst>
                          </p:cTn>
                        </p:par>
                        <p:par>
                          <p:cTn id="73" fill="hold" nodeType="afterGroup">
                            <p:stCondLst>
                              <p:cond delay="3900"/>
                            </p:stCondLst>
                            <p:childTnLst>
                              <p:par>
                                <p:cTn id="74" presetID="12" presetClass="entr" presetSubtype="4"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 calcmode="lin" valueType="num">
                                      <p:cBhvr additive="base">
                                        <p:cTn id="76" dur="300"/>
                                        <p:tgtEl>
                                          <p:spTgt spid="44"/>
                                        </p:tgtEl>
                                        <p:attrNameLst>
                                          <p:attrName>ppt_y</p:attrName>
                                        </p:attrNameLst>
                                      </p:cBhvr>
                                      <p:tavLst>
                                        <p:tav tm="0">
                                          <p:val>
                                            <p:strVal val="#ppt_y+#ppt_h*1.125000"/>
                                          </p:val>
                                        </p:tav>
                                        <p:tav tm="100000">
                                          <p:val>
                                            <p:strVal val="#ppt_y"/>
                                          </p:val>
                                        </p:tav>
                                      </p:tavLst>
                                    </p:anim>
                                    <p:animEffect transition="in" filter="wipe(up)">
                                      <p:cBhvr>
                                        <p:cTn id="77" dur="300"/>
                                        <p:tgtEl>
                                          <p:spTgt spid="44"/>
                                        </p:tgtEl>
                                      </p:cBhvr>
                                    </p:animEffect>
                                  </p:childTnLst>
                                </p:cTn>
                              </p:par>
                            </p:childTnLst>
                          </p:cTn>
                        </p:par>
                        <p:par>
                          <p:cTn id="78" fill="hold" nodeType="afterGroup">
                            <p:stCondLst>
                              <p:cond delay="4200"/>
                            </p:stCondLst>
                            <p:childTnLst>
                              <p:par>
                                <p:cTn id="79" presetID="12" presetClass="entr" presetSubtype="4"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300"/>
                                        <p:tgtEl>
                                          <p:spTgt spid="42"/>
                                        </p:tgtEl>
                                        <p:attrNameLst>
                                          <p:attrName>ppt_y</p:attrName>
                                        </p:attrNameLst>
                                      </p:cBhvr>
                                      <p:tavLst>
                                        <p:tav tm="0">
                                          <p:val>
                                            <p:strVal val="#ppt_y+#ppt_h*1.125000"/>
                                          </p:val>
                                        </p:tav>
                                        <p:tav tm="100000">
                                          <p:val>
                                            <p:strVal val="#ppt_y"/>
                                          </p:val>
                                        </p:tav>
                                      </p:tavLst>
                                    </p:anim>
                                    <p:animEffect transition="in" filter="wipe(up)">
                                      <p:cBhvr>
                                        <p:cTn id="82" dur="300"/>
                                        <p:tgtEl>
                                          <p:spTgt spid="42"/>
                                        </p:tgtEl>
                                      </p:cBhvr>
                                    </p:animEffect>
                                  </p:childTnLst>
                                </p:cTn>
                              </p:par>
                            </p:childTnLst>
                          </p:cTn>
                        </p:par>
                        <p:par>
                          <p:cTn id="83" fill="hold" nodeType="afterGroup">
                            <p:stCondLst>
                              <p:cond delay="4500"/>
                            </p:stCondLst>
                            <p:childTnLst>
                              <p:par>
                                <p:cTn id="84" presetID="12" presetClass="entr" presetSubtype="4" fill="hold" grpId="0" nodeType="afterEffect">
                                  <p:stCondLst>
                                    <p:cond delay="0"/>
                                  </p:stCondLst>
                                  <p:childTnLst>
                                    <p:set>
                                      <p:cBhvr>
                                        <p:cTn id="85" dur="1" fill="hold">
                                          <p:stCondLst>
                                            <p:cond delay="0"/>
                                          </p:stCondLst>
                                        </p:cTn>
                                        <p:tgtEl>
                                          <p:spTgt spid="43"/>
                                        </p:tgtEl>
                                        <p:attrNameLst>
                                          <p:attrName>style.visibility</p:attrName>
                                        </p:attrNameLst>
                                      </p:cBhvr>
                                      <p:to>
                                        <p:strVal val="visible"/>
                                      </p:to>
                                    </p:set>
                                    <p:anim calcmode="lin" valueType="num">
                                      <p:cBhvr additive="base">
                                        <p:cTn id="86" dur="300"/>
                                        <p:tgtEl>
                                          <p:spTgt spid="43"/>
                                        </p:tgtEl>
                                        <p:attrNameLst>
                                          <p:attrName>ppt_y</p:attrName>
                                        </p:attrNameLst>
                                      </p:cBhvr>
                                      <p:tavLst>
                                        <p:tav tm="0">
                                          <p:val>
                                            <p:strVal val="#ppt_y+#ppt_h*1.125000"/>
                                          </p:val>
                                        </p:tav>
                                        <p:tav tm="100000">
                                          <p:val>
                                            <p:strVal val="#ppt_y"/>
                                          </p:val>
                                        </p:tav>
                                      </p:tavLst>
                                    </p:anim>
                                    <p:animEffect transition="in" filter="wipe(up)">
                                      <p:cBhvr>
                                        <p:cTn id="87"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2" grpId="0" animBg="1"/>
      <p:bldP spid="41" grpId="0"/>
      <p:bldP spid="42" grpId="0"/>
      <p:bldP spid="43" grpId="0"/>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18"/>
          <p:cNvSpPr txBox="1">
            <a:spLocks noChangeArrowheads="1"/>
          </p:cNvSpPr>
          <p:nvPr/>
        </p:nvSpPr>
        <p:spPr bwMode="auto">
          <a:xfrm>
            <a:off x="1258888" y="2500313"/>
            <a:ext cx="1006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a:latin typeface="微软雅黑" pitchFamily="34" charset="-122"/>
                <a:ea typeface="微软雅黑" pitchFamily="34" charset="-122"/>
              </a:rPr>
              <a:t>这里填写</a:t>
            </a:r>
            <a:endParaRPr lang="en-US" altLang="zh-CN" sz="1600" b="1">
              <a:latin typeface="微软雅黑" pitchFamily="34" charset="-122"/>
              <a:ea typeface="微软雅黑" pitchFamily="34" charset="-122"/>
            </a:endParaRPr>
          </a:p>
          <a:p>
            <a:r>
              <a:rPr lang="zh-CN" altLang="en-US" sz="1600" b="1">
                <a:latin typeface="微软雅黑" pitchFamily="34" charset="-122"/>
                <a:ea typeface="微软雅黑" pitchFamily="34" charset="-122"/>
              </a:rPr>
              <a:t>二级标题</a:t>
            </a:r>
          </a:p>
        </p:txBody>
      </p:sp>
      <p:sp>
        <p:nvSpPr>
          <p:cNvPr id="32" name="TextBox 18"/>
          <p:cNvSpPr txBox="1">
            <a:spLocks noChangeArrowheads="1"/>
          </p:cNvSpPr>
          <p:nvPr/>
        </p:nvSpPr>
        <p:spPr bwMode="auto">
          <a:xfrm>
            <a:off x="2244725" y="3562350"/>
            <a:ext cx="1006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a:latin typeface="微软雅黑" pitchFamily="34" charset="-122"/>
                <a:ea typeface="微软雅黑" pitchFamily="34" charset="-122"/>
              </a:rPr>
              <a:t>这里填写</a:t>
            </a:r>
            <a:endParaRPr lang="en-US" altLang="zh-CN" sz="1600" b="1">
              <a:latin typeface="微软雅黑" pitchFamily="34" charset="-122"/>
              <a:ea typeface="微软雅黑" pitchFamily="34" charset="-122"/>
            </a:endParaRPr>
          </a:p>
          <a:p>
            <a:r>
              <a:rPr lang="zh-CN" altLang="en-US" sz="1600" b="1">
                <a:latin typeface="微软雅黑" pitchFamily="34" charset="-122"/>
                <a:ea typeface="微软雅黑" pitchFamily="34" charset="-122"/>
              </a:rPr>
              <a:t>二级标题</a:t>
            </a:r>
          </a:p>
        </p:txBody>
      </p:sp>
      <p:sp>
        <p:nvSpPr>
          <p:cNvPr id="33" name="TextBox 18"/>
          <p:cNvSpPr txBox="1">
            <a:spLocks noChangeArrowheads="1"/>
          </p:cNvSpPr>
          <p:nvPr/>
        </p:nvSpPr>
        <p:spPr bwMode="auto">
          <a:xfrm>
            <a:off x="5942013" y="3562350"/>
            <a:ext cx="10048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a:latin typeface="微软雅黑" pitchFamily="34" charset="-122"/>
                <a:ea typeface="微软雅黑" pitchFamily="34" charset="-122"/>
              </a:rPr>
              <a:t>这里填写</a:t>
            </a:r>
            <a:endParaRPr lang="en-US" altLang="zh-CN" sz="1600" b="1">
              <a:latin typeface="微软雅黑" pitchFamily="34" charset="-122"/>
              <a:ea typeface="微软雅黑" pitchFamily="34" charset="-122"/>
            </a:endParaRPr>
          </a:p>
          <a:p>
            <a:r>
              <a:rPr lang="zh-CN" altLang="en-US" sz="1600" b="1">
                <a:latin typeface="微软雅黑" pitchFamily="34" charset="-122"/>
                <a:ea typeface="微软雅黑" pitchFamily="34" charset="-122"/>
              </a:rPr>
              <a:t>二级标题</a:t>
            </a:r>
          </a:p>
        </p:txBody>
      </p:sp>
      <p:sp>
        <p:nvSpPr>
          <p:cNvPr id="34" name="TextBox 18"/>
          <p:cNvSpPr txBox="1">
            <a:spLocks noChangeArrowheads="1"/>
          </p:cNvSpPr>
          <p:nvPr/>
        </p:nvSpPr>
        <p:spPr bwMode="auto">
          <a:xfrm>
            <a:off x="6946900" y="2500313"/>
            <a:ext cx="1006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a:latin typeface="微软雅黑" pitchFamily="34" charset="-122"/>
                <a:ea typeface="微软雅黑" pitchFamily="34" charset="-122"/>
              </a:rPr>
              <a:t>这里填写</a:t>
            </a:r>
            <a:endParaRPr lang="en-US" altLang="zh-CN" sz="1600" b="1">
              <a:latin typeface="微软雅黑" pitchFamily="34" charset="-122"/>
              <a:ea typeface="微软雅黑" pitchFamily="34" charset="-122"/>
            </a:endParaRPr>
          </a:p>
          <a:p>
            <a:r>
              <a:rPr lang="zh-CN" altLang="en-US" sz="1600" b="1">
                <a:latin typeface="微软雅黑" pitchFamily="34" charset="-122"/>
                <a:ea typeface="微软雅黑" pitchFamily="34" charset="-122"/>
              </a:rPr>
              <a:t>二级标题</a:t>
            </a:r>
          </a:p>
        </p:txBody>
      </p:sp>
      <p:sp>
        <p:nvSpPr>
          <p:cNvPr id="45" name="矩形 44"/>
          <p:cNvSpPr/>
          <p:nvPr/>
        </p:nvSpPr>
        <p:spPr>
          <a:xfrm>
            <a:off x="0" y="457200"/>
            <a:ext cx="144463" cy="1444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6" name="矩形 45"/>
          <p:cNvSpPr/>
          <p:nvPr/>
        </p:nvSpPr>
        <p:spPr>
          <a:xfrm>
            <a:off x="198438" y="457200"/>
            <a:ext cx="144462"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7" name="矩形 46"/>
          <p:cNvSpPr/>
          <p:nvPr/>
        </p:nvSpPr>
        <p:spPr>
          <a:xfrm>
            <a:off x="396875" y="457200"/>
            <a:ext cx="142875"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8" name="矩形 47"/>
          <p:cNvSpPr/>
          <p:nvPr/>
        </p:nvSpPr>
        <p:spPr>
          <a:xfrm>
            <a:off x="593725" y="457200"/>
            <a:ext cx="144463" cy="1444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49" name="矩形 48"/>
          <p:cNvSpPr/>
          <p:nvPr/>
        </p:nvSpPr>
        <p:spPr>
          <a:xfrm>
            <a:off x="792163" y="457200"/>
            <a:ext cx="144462" cy="1444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50" name="TextBox 49"/>
          <p:cNvSpPr txBox="1">
            <a:spLocks noChangeArrowheads="1"/>
          </p:cNvSpPr>
          <p:nvPr/>
        </p:nvSpPr>
        <p:spPr bwMode="auto">
          <a:xfrm>
            <a:off x="1008063" y="34448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latin typeface="微软雅黑" pitchFamily="34" charset="-122"/>
                <a:ea typeface="微软雅黑" pitchFamily="34" charset="-122"/>
              </a:rPr>
              <a:t>在这里填写项目的大标题</a:t>
            </a:r>
          </a:p>
        </p:txBody>
      </p:sp>
      <p:cxnSp>
        <p:nvCxnSpPr>
          <p:cNvPr id="52" name="直接连接符 51"/>
          <p:cNvCxnSpPr/>
          <p:nvPr/>
        </p:nvCxnSpPr>
        <p:spPr>
          <a:xfrm flipH="1">
            <a:off x="3851275" y="530225"/>
            <a:ext cx="4986338" cy="0"/>
          </a:xfrm>
          <a:prstGeom prst="line">
            <a:avLst/>
          </a:prstGeom>
          <a:ln>
            <a:solidFill>
              <a:schemeClr val="tx2"/>
            </a:solidFill>
            <a:prstDash val="dash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837613" y="300038"/>
            <a:ext cx="306387" cy="307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sp>
        <p:nvSpPr>
          <p:cNvPr id="38925" name="矩形 95"/>
          <p:cNvSpPr>
            <a:spLocks noChangeArrowheads="1"/>
          </p:cNvSpPr>
          <p:nvPr/>
        </p:nvSpPr>
        <p:spPr bwMode="auto">
          <a:xfrm>
            <a:off x="8837613" y="334963"/>
            <a:ext cx="409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ts val="1200"/>
              </a:lnSpc>
            </a:pPr>
            <a:r>
              <a:rPr lang="en-US" altLang="zh-CN" sz="1000" dirty="0">
                <a:solidFill>
                  <a:schemeClr val="bg1"/>
                </a:solidFill>
                <a:latin typeface="微软雅黑" pitchFamily="34" charset="-122"/>
                <a:ea typeface="微软雅黑" pitchFamily="34" charset="-122"/>
              </a:rPr>
              <a:t>09</a:t>
            </a:r>
          </a:p>
        </p:txBody>
      </p:sp>
      <p:sp>
        <p:nvSpPr>
          <p:cNvPr id="3" name="椭圆 2"/>
          <p:cNvSpPr/>
          <p:nvPr/>
        </p:nvSpPr>
        <p:spPr>
          <a:xfrm>
            <a:off x="3587750" y="1209675"/>
            <a:ext cx="1944688" cy="1944688"/>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254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grpSp>
        <p:nvGrpSpPr>
          <p:cNvPr id="9" name="组合 8"/>
          <p:cNvGrpSpPr>
            <a:grpSpLocks/>
          </p:cNvGrpSpPr>
          <p:nvPr/>
        </p:nvGrpSpPr>
        <p:grpSpPr bwMode="auto">
          <a:xfrm>
            <a:off x="2424113" y="2289175"/>
            <a:ext cx="1116012" cy="1116013"/>
            <a:chOff x="2555776" y="2067694"/>
            <a:chExt cx="1115289" cy="1115289"/>
          </a:xfrm>
        </p:grpSpPr>
        <p:sp>
          <p:nvSpPr>
            <p:cNvPr id="4" name="椭圆 3"/>
            <p:cNvSpPr/>
            <p:nvPr/>
          </p:nvSpPr>
          <p:spPr>
            <a:xfrm>
              <a:off x="2555776" y="2067694"/>
              <a:ext cx="1115289" cy="1115289"/>
            </a:xfrm>
            <a:prstGeom prst="ellipse">
              <a:avLst/>
            </a:prstGeom>
            <a:solidFill>
              <a:srgbClr val="1C70A4"/>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pic>
          <p:nvPicPr>
            <p:cNvPr id="38929" name="图片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2298" y="2210114"/>
              <a:ext cx="722243"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 name="组合 11"/>
          <p:cNvGrpSpPr>
            <a:grpSpLocks/>
          </p:cNvGrpSpPr>
          <p:nvPr/>
        </p:nvGrpSpPr>
        <p:grpSpPr bwMode="auto">
          <a:xfrm>
            <a:off x="5592763" y="2289175"/>
            <a:ext cx="1116012" cy="1116013"/>
            <a:chOff x="5724128" y="2067694"/>
            <a:chExt cx="1115289" cy="1115289"/>
          </a:xfrm>
        </p:grpSpPr>
        <p:sp>
          <p:nvSpPr>
            <p:cNvPr id="17" name="椭圆 16"/>
            <p:cNvSpPr/>
            <p:nvPr/>
          </p:nvSpPr>
          <p:spPr>
            <a:xfrm>
              <a:off x="5724128" y="2067694"/>
              <a:ext cx="1115289" cy="1115289"/>
            </a:xfrm>
            <a:prstGeom prst="ellipse">
              <a:avLst/>
            </a:prstGeom>
            <a:solidFill>
              <a:srgbClr val="41A3DF"/>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pic>
          <p:nvPicPr>
            <p:cNvPr id="38932" name="图片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29714" y="2258088"/>
              <a:ext cx="722243"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 name="组合 10"/>
          <p:cNvGrpSpPr>
            <a:grpSpLocks/>
          </p:cNvGrpSpPr>
          <p:nvPr/>
        </p:nvGrpSpPr>
        <p:grpSpPr bwMode="auto">
          <a:xfrm>
            <a:off x="4683125" y="3255963"/>
            <a:ext cx="1116013" cy="1116012"/>
            <a:chOff x="4814425" y="3034686"/>
            <a:chExt cx="1115289" cy="1115289"/>
          </a:xfrm>
        </p:grpSpPr>
        <p:sp>
          <p:nvSpPr>
            <p:cNvPr id="16" name="椭圆 15"/>
            <p:cNvSpPr/>
            <p:nvPr/>
          </p:nvSpPr>
          <p:spPr>
            <a:xfrm>
              <a:off x="4814425" y="3034686"/>
              <a:ext cx="1115289" cy="1115289"/>
            </a:xfrm>
            <a:prstGeom prst="ellipse">
              <a:avLst/>
            </a:prstGeom>
            <a:solidFill>
              <a:srgbClr val="1C70A4"/>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pic>
          <p:nvPicPr>
            <p:cNvPr id="38935" name="图片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10947" y="3232330"/>
              <a:ext cx="722243"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 name="组合 9"/>
          <p:cNvGrpSpPr>
            <a:grpSpLocks/>
          </p:cNvGrpSpPr>
          <p:nvPr/>
        </p:nvGrpSpPr>
        <p:grpSpPr bwMode="auto">
          <a:xfrm>
            <a:off x="3360738" y="3255963"/>
            <a:ext cx="1114425" cy="1116012"/>
            <a:chOff x="3491879" y="3034686"/>
            <a:chExt cx="1115289" cy="1115289"/>
          </a:xfrm>
        </p:grpSpPr>
        <p:sp>
          <p:nvSpPr>
            <p:cNvPr id="15" name="椭圆 14"/>
            <p:cNvSpPr/>
            <p:nvPr/>
          </p:nvSpPr>
          <p:spPr>
            <a:xfrm>
              <a:off x="3491879" y="3034686"/>
              <a:ext cx="1115289" cy="1115289"/>
            </a:xfrm>
            <a:prstGeom prst="ellipse">
              <a:avLst/>
            </a:prstGeom>
            <a:solidFill>
              <a:srgbClr val="41A3DF"/>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p>
          </p:txBody>
        </p:sp>
        <p:pic>
          <p:nvPicPr>
            <p:cNvPr id="38938" name="图片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88401" y="3232330"/>
              <a:ext cx="722243"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016515205"/>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 fill="hold"/>
                                        <p:tgtEl>
                                          <p:spTgt spid="45"/>
                                        </p:tgtEl>
                                        <p:attrNameLst>
                                          <p:attrName>ppt_x</p:attrName>
                                        </p:attrNameLst>
                                      </p:cBhvr>
                                      <p:tavLst>
                                        <p:tav tm="0">
                                          <p:val>
                                            <p:strVal val="0-#ppt_w/2"/>
                                          </p:val>
                                        </p:tav>
                                        <p:tav tm="100000">
                                          <p:val>
                                            <p:strVal val="#ppt_x"/>
                                          </p:val>
                                        </p:tav>
                                      </p:tavLst>
                                    </p:anim>
                                    <p:anim calcmode="lin" valueType="num">
                                      <p:cBhvr additive="base">
                                        <p:cTn id="8" dur="100" fill="hold"/>
                                        <p:tgtEl>
                                          <p:spTgt spid="4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100" fill="hold"/>
                                        <p:tgtEl>
                                          <p:spTgt spid="46"/>
                                        </p:tgtEl>
                                        <p:attrNameLst>
                                          <p:attrName>ppt_x</p:attrName>
                                        </p:attrNameLst>
                                      </p:cBhvr>
                                      <p:tavLst>
                                        <p:tav tm="0">
                                          <p:val>
                                            <p:strVal val="0-#ppt_w/2"/>
                                          </p:val>
                                        </p:tav>
                                        <p:tav tm="100000">
                                          <p:val>
                                            <p:strVal val="#ppt_x"/>
                                          </p:val>
                                        </p:tav>
                                      </p:tavLst>
                                    </p:anim>
                                    <p:anim calcmode="lin" valueType="num">
                                      <p:cBhvr additive="base">
                                        <p:cTn id="13" dur="100" fill="hold"/>
                                        <p:tgtEl>
                                          <p:spTgt spid="4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 fill="hold"/>
                                        <p:tgtEl>
                                          <p:spTgt spid="47"/>
                                        </p:tgtEl>
                                        <p:attrNameLst>
                                          <p:attrName>ppt_x</p:attrName>
                                        </p:attrNameLst>
                                      </p:cBhvr>
                                      <p:tavLst>
                                        <p:tav tm="0">
                                          <p:val>
                                            <p:strVal val="0-#ppt_w/2"/>
                                          </p:val>
                                        </p:tav>
                                        <p:tav tm="100000">
                                          <p:val>
                                            <p:strVal val="#ppt_x"/>
                                          </p:val>
                                        </p:tav>
                                      </p:tavLst>
                                    </p:anim>
                                    <p:anim calcmode="lin" valueType="num">
                                      <p:cBhvr additive="base">
                                        <p:cTn id="18" dur="100" fill="hold"/>
                                        <p:tgtEl>
                                          <p:spTgt spid="4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100" fill="hold"/>
                                        <p:tgtEl>
                                          <p:spTgt spid="48"/>
                                        </p:tgtEl>
                                        <p:attrNameLst>
                                          <p:attrName>ppt_x</p:attrName>
                                        </p:attrNameLst>
                                      </p:cBhvr>
                                      <p:tavLst>
                                        <p:tav tm="0">
                                          <p:val>
                                            <p:strVal val="0-#ppt_w/2"/>
                                          </p:val>
                                        </p:tav>
                                        <p:tav tm="100000">
                                          <p:val>
                                            <p:strVal val="#ppt_x"/>
                                          </p:val>
                                        </p:tav>
                                      </p:tavLst>
                                    </p:anim>
                                    <p:anim calcmode="lin" valueType="num">
                                      <p:cBhvr additive="base">
                                        <p:cTn id="23" dur="100" fill="hold"/>
                                        <p:tgtEl>
                                          <p:spTgt spid="4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100" fill="hold"/>
                                        <p:tgtEl>
                                          <p:spTgt spid="49"/>
                                        </p:tgtEl>
                                        <p:attrNameLst>
                                          <p:attrName>ppt_x</p:attrName>
                                        </p:attrNameLst>
                                      </p:cBhvr>
                                      <p:tavLst>
                                        <p:tav tm="0">
                                          <p:val>
                                            <p:strVal val="0-#ppt_w/2"/>
                                          </p:val>
                                        </p:tav>
                                        <p:tav tm="100000">
                                          <p:val>
                                            <p:strVal val="#ppt_x"/>
                                          </p:val>
                                        </p:tav>
                                      </p:tavLst>
                                    </p:anim>
                                    <p:anim calcmode="lin" valueType="num">
                                      <p:cBhvr additive="base">
                                        <p:cTn id="28" dur="100" fill="hold"/>
                                        <p:tgtEl>
                                          <p:spTgt spid="4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300"/>
                                        <p:tgtEl>
                                          <p:spTgt spid="50"/>
                                        </p:tgtEl>
                                        <p:attrNameLst>
                                          <p:attrName>ppt_y</p:attrName>
                                        </p:attrNameLst>
                                      </p:cBhvr>
                                      <p:tavLst>
                                        <p:tav tm="0">
                                          <p:val>
                                            <p:strVal val="#ppt_y+#ppt_h*1.125000"/>
                                          </p:val>
                                        </p:tav>
                                        <p:tav tm="100000">
                                          <p:val>
                                            <p:strVal val="#ppt_y"/>
                                          </p:val>
                                        </p:tav>
                                      </p:tavLst>
                                    </p:anim>
                                    <p:animEffect transition="in" filter="wipe(up)">
                                      <p:cBhvr>
                                        <p:cTn id="33" dur="300"/>
                                        <p:tgtEl>
                                          <p:spTgt spid="50"/>
                                        </p:tgtEl>
                                      </p:cBhvr>
                                    </p:animEffect>
                                  </p:childTnLst>
                                </p:cTn>
                              </p:par>
                            </p:childTnLst>
                          </p:cTn>
                        </p:par>
                        <p:par>
                          <p:cTn id="34" fill="hold" nodeType="afterGroup">
                            <p:stCondLst>
                              <p:cond delay="800"/>
                            </p:stCondLst>
                            <p:childTnLst>
                              <p:par>
                                <p:cTn id="35" presetID="22" presetClass="entr" presetSubtype="2"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right)">
                                      <p:cBhvr>
                                        <p:cTn id="37" dur="300"/>
                                        <p:tgtEl>
                                          <p:spTgt spid="52"/>
                                        </p:tgtEl>
                                      </p:cBhvr>
                                    </p:animEffect>
                                  </p:childTnLst>
                                </p:cTn>
                              </p:par>
                            </p:childTnLst>
                          </p:cTn>
                        </p:par>
                        <p:par>
                          <p:cTn id="38" fill="hold" nodeType="afterGroup">
                            <p:stCondLst>
                              <p:cond delay="1100"/>
                            </p:stCondLst>
                            <p:childTnLst>
                              <p:par>
                                <p:cTn id="39" presetID="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300" fill="hold"/>
                                        <p:tgtEl>
                                          <p:spTgt spid="2"/>
                                        </p:tgtEl>
                                        <p:attrNameLst>
                                          <p:attrName>ppt_x</p:attrName>
                                        </p:attrNameLst>
                                      </p:cBhvr>
                                      <p:tavLst>
                                        <p:tav tm="0">
                                          <p:val>
                                            <p:strVal val="1+#ppt_w/2"/>
                                          </p:val>
                                        </p:tav>
                                        <p:tav tm="100000">
                                          <p:val>
                                            <p:strVal val="#ppt_x"/>
                                          </p:val>
                                        </p:tav>
                                      </p:tavLst>
                                    </p:anim>
                                    <p:anim calcmode="lin" valueType="num">
                                      <p:cBhvr additive="base">
                                        <p:cTn id="42" dur="300" fill="hold"/>
                                        <p:tgtEl>
                                          <p:spTgt spid="2"/>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1400"/>
                            </p:stCondLst>
                            <p:childTnLst>
                              <p:par>
                                <p:cTn id="44" presetID="53" presetClass="entr" presetSubtype="16"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p:cTn id="46" dur="500" fill="hold"/>
                                        <p:tgtEl>
                                          <p:spTgt spid="3"/>
                                        </p:tgtEl>
                                        <p:attrNameLst>
                                          <p:attrName>ppt_w</p:attrName>
                                        </p:attrNameLst>
                                      </p:cBhvr>
                                      <p:tavLst>
                                        <p:tav tm="0">
                                          <p:val>
                                            <p:fltVal val="0"/>
                                          </p:val>
                                        </p:tav>
                                        <p:tav tm="100000">
                                          <p:val>
                                            <p:strVal val="#ppt_w"/>
                                          </p:val>
                                        </p:tav>
                                      </p:tavLst>
                                    </p:anim>
                                    <p:anim calcmode="lin" valueType="num">
                                      <p:cBhvr>
                                        <p:cTn id="47" dur="500" fill="hold"/>
                                        <p:tgtEl>
                                          <p:spTgt spid="3"/>
                                        </p:tgtEl>
                                        <p:attrNameLst>
                                          <p:attrName>ppt_h</p:attrName>
                                        </p:attrNameLst>
                                      </p:cBhvr>
                                      <p:tavLst>
                                        <p:tav tm="0">
                                          <p:val>
                                            <p:fltVal val="0"/>
                                          </p:val>
                                        </p:tav>
                                        <p:tav tm="100000">
                                          <p:val>
                                            <p:strVal val="#ppt_h"/>
                                          </p:val>
                                        </p:tav>
                                      </p:tavLst>
                                    </p:anim>
                                    <p:animEffect transition="in" filter="fade">
                                      <p:cBhvr>
                                        <p:cTn id="48" dur="500"/>
                                        <p:tgtEl>
                                          <p:spTgt spid="3"/>
                                        </p:tgtEl>
                                      </p:cBhvr>
                                    </p:animEffect>
                                  </p:childTnLst>
                                </p:cTn>
                              </p:par>
                            </p:childTnLst>
                          </p:cTn>
                        </p:par>
                        <p:par>
                          <p:cTn id="49" fill="hold" nodeType="afterGroup">
                            <p:stCondLst>
                              <p:cond delay="1900"/>
                            </p:stCondLst>
                            <p:childTnLst>
                              <p:par>
                                <p:cTn id="50" presetID="53" presetClass="entr" presetSubtype="16" fill="hold" nodeType="after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200" fill="hold"/>
                                        <p:tgtEl>
                                          <p:spTgt spid="9"/>
                                        </p:tgtEl>
                                        <p:attrNameLst>
                                          <p:attrName>ppt_w</p:attrName>
                                        </p:attrNameLst>
                                      </p:cBhvr>
                                      <p:tavLst>
                                        <p:tav tm="0">
                                          <p:val>
                                            <p:fltVal val="0"/>
                                          </p:val>
                                        </p:tav>
                                        <p:tav tm="100000">
                                          <p:val>
                                            <p:strVal val="#ppt_w"/>
                                          </p:val>
                                        </p:tav>
                                      </p:tavLst>
                                    </p:anim>
                                    <p:anim calcmode="lin" valueType="num">
                                      <p:cBhvr>
                                        <p:cTn id="53" dur="200" fill="hold"/>
                                        <p:tgtEl>
                                          <p:spTgt spid="9"/>
                                        </p:tgtEl>
                                        <p:attrNameLst>
                                          <p:attrName>ppt_h</p:attrName>
                                        </p:attrNameLst>
                                      </p:cBhvr>
                                      <p:tavLst>
                                        <p:tav tm="0">
                                          <p:val>
                                            <p:fltVal val="0"/>
                                          </p:val>
                                        </p:tav>
                                        <p:tav tm="100000">
                                          <p:val>
                                            <p:strVal val="#ppt_h"/>
                                          </p:val>
                                        </p:tav>
                                      </p:tavLst>
                                    </p:anim>
                                    <p:animEffect transition="in" filter="fade">
                                      <p:cBhvr>
                                        <p:cTn id="54" dur="200"/>
                                        <p:tgtEl>
                                          <p:spTgt spid="9"/>
                                        </p:tgtEl>
                                      </p:cBhvr>
                                    </p:animEffect>
                                  </p:childTnLst>
                                </p:cTn>
                              </p:par>
                              <p:par>
                                <p:cTn id="55" presetID="6" presetClass="emph" presetSubtype="0" autoRev="1" fill="hold" nodeType="withEffect">
                                  <p:stCondLst>
                                    <p:cond delay="150"/>
                                  </p:stCondLst>
                                  <p:childTnLst>
                                    <p:animScale>
                                      <p:cBhvr>
                                        <p:cTn id="56" dur="100" fill="hold"/>
                                        <p:tgtEl>
                                          <p:spTgt spid="9"/>
                                        </p:tgtEl>
                                      </p:cBhvr>
                                      <p:by x="130000" y="130000"/>
                                    </p:animScale>
                                  </p:childTnLst>
                                </p:cTn>
                              </p:par>
                            </p:childTnLst>
                          </p:cTn>
                        </p:par>
                        <p:par>
                          <p:cTn id="57" fill="hold" nodeType="afterGroup">
                            <p:stCondLst>
                              <p:cond delay="2250"/>
                            </p:stCondLst>
                            <p:childTnLst>
                              <p:par>
                                <p:cTn id="58" presetID="53" presetClass="entr" presetSubtype="16" fill="hold" nodeType="after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p:cTn id="60" dur="200" fill="hold"/>
                                        <p:tgtEl>
                                          <p:spTgt spid="10"/>
                                        </p:tgtEl>
                                        <p:attrNameLst>
                                          <p:attrName>ppt_w</p:attrName>
                                        </p:attrNameLst>
                                      </p:cBhvr>
                                      <p:tavLst>
                                        <p:tav tm="0">
                                          <p:val>
                                            <p:fltVal val="0"/>
                                          </p:val>
                                        </p:tav>
                                        <p:tav tm="100000">
                                          <p:val>
                                            <p:strVal val="#ppt_w"/>
                                          </p:val>
                                        </p:tav>
                                      </p:tavLst>
                                    </p:anim>
                                    <p:anim calcmode="lin" valueType="num">
                                      <p:cBhvr>
                                        <p:cTn id="61" dur="200" fill="hold"/>
                                        <p:tgtEl>
                                          <p:spTgt spid="10"/>
                                        </p:tgtEl>
                                        <p:attrNameLst>
                                          <p:attrName>ppt_h</p:attrName>
                                        </p:attrNameLst>
                                      </p:cBhvr>
                                      <p:tavLst>
                                        <p:tav tm="0">
                                          <p:val>
                                            <p:fltVal val="0"/>
                                          </p:val>
                                        </p:tav>
                                        <p:tav tm="100000">
                                          <p:val>
                                            <p:strVal val="#ppt_h"/>
                                          </p:val>
                                        </p:tav>
                                      </p:tavLst>
                                    </p:anim>
                                    <p:animEffect transition="in" filter="fade">
                                      <p:cBhvr>
                                        <p:cTn id="62" dur="200"/>
                                        <p:tgtEl>
                                          <p:spTgt spid="10"/>
                                        </p:tgtEl>
                                      </p:cBhvr>
                                    </p:animEffect>
                                  </p:childTnLst>
                                </p:cTn>
                              </p:par>
                              <p:par>
                                <p:cTn id="63" presetID="6" presetClass="emph" presetSubtype="0" autoRev="1" fill="hold" nodeType="withEffect">
                                  <p:stCondLst>
                                    <p:cond delay="150"/>
                                  </p:stCondLst>
                                  <p:childTnLst>
                                    <p:animScale>
                                      <p:cBhvr>
                                        <p:cTn id="64" dur="100" fill="hold"/>
                                        <p:tgtEl>
                                          <p:spTgt spid="10"/>
                                        </p:tgtEl>
                                      </p:cBhvr>
                                      <p:by x="130000" y="130000"/>
                                    </p:animScale>
                                  </p:childTnLst>
                                </p:cTn>
                              </p:par>
                            </p:childTnLst>
                          </p:cTn>
                        </p:par>
                        <p:par>
                          <p:cTn id="65" fill="hold" nodeType="afterGroup">
                            <p:stCondLst>
                              <p:cond delay="2600"/>
                            </p:stCondLst>
                            <p:childTnLst>
                              <p:par>
                                <p:cTn id="66" presetID="53" presetClass="entr" presetSubtype="16" fill="hold" nodeType="after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p:cTn id="68" dur="200" fill="hold"/>
                                        <p:tgtEl>
                                          <p:spTgt spid="11"/>
                                        </p:tgtEl>
                                        <p:attrNameLst>
                                          <p:attrName>ppt_w</p:attrName>
                                        </p:attrNameLst>
                                      </p:cBhvr>
                                      <p:tavLst>
                                        <p:tav tm="0">
                                          <p:val>
                                            <p:fltVal val="0"/>
                                          </p:val>
                                        </p:tav>
                                        <p:tav tm="100000">
                                          <p:val>
                                            <p:strVal val="#ppt_w"/>
                                          </p:val>
                                        </p:tav>
                                      </p:tavLst>
                                    </p:anim>
                                    <p:anim calcmode="lin" valueType="num">
                                      <p:cBhvr>
                                        <p:cTn id="69" dur="200" fill="hold"/>
                                        <p:tgtEl>
                                          <p:spTgt spid="11"/>
                                        </p:tgtEl>
                                        <p:attrNameLst>
                                          <p:attrName>ppt_h</p:attrName>
                                        </p:attrNameLst>
                                      </p:cBhvr>
                                      <p:tavLst>
                                        <p:tav tm="0">
                                          <p:val>
                                            <p:fltVal val="0"/>
                                          </p:val>
                                        </p:tav>
                                        <p:tav tm="100000">
                                          <p:val>
                                            <p:strVal val="#ppt_h"/>
                                          </p:val>
                                        </p:tav>
                                      </p:tavLst>
                                    </p:anim>
                                    <p:animEffect transition="in" filter="fade">
                                      <p:cBhvr>
                                        <p:cTn id="70" dur="200"/>
                                        <p:tgtEl>
                                          <p:spTgt spid="11"/>
                                        </p:tgtEl>
                                      </p:cBhvr>
                                    </p:animEffect>
                                  </p:childTnLst>
                                </p:cTn>
                              </p:par>
                              <p:par>
                                <p:cTn id="71" presetID="6" presetClass="emph" presetSubtype="0" autoRev="1" fill="hold" nodeType="withEffect">
                                  <p:stCondLst>
                                    <p:cond delay="150"/>
                                  </p:stCondLst>
                                  <p:childTnLst>
                                    <p:animScale>
                                      <p:cBhvr>
                                        <p:cTn id="72" dur="100" fill="hold"/>
                                        <p:tgtEl>
                                          <p:spTgt spid="11"/>
                                        </p:tgtEl>
                                      </p:cBhvr>
                                      <p:by x="130000" y="130000"/>
                                    </p:animScale>
                                  </p:childTnLst>
                                </p:cTn>
                              </p:par>
                            </p:childTnLst>
                          </p:cTn>
                        </p:par>
                        <p:par>
                          <p:cTn id="73" fill="hold" nodeType="afterGroup">
                            <p:stCondLst>
                              <p:cond delay="2950"/>
                            </p:stCondLst>
                            <p:childTnLst>
                              <p:par>
                                <p:cTn id="74" presetID="53" presetClass="entr" presetSubtype="16" fill="hold" nodeType="afterEffect">
                                  <p:stCondLst>
                                    <p:cond delay="0"/>
                                  </p:stCondLst>
                                  <p:childTnLst>
                                    <p:set>
                                      <p:cBhvr>
                                        <p:cTn id="75" dur="1" fill="hold">
                                          <p:stCondLst>
                                            <p:cond delay="0"/>
                                          </p:stCondLst>
                                        </p:cTn>
                                        <p:tgtEl>
                                          <p:spTgt spid="12"/>
                                        </p:tgtEl>
                                        <p:attrNameLst>
                                          <p:attrName>style.visibility</p:attrName>
                                        </p:attrNameLst>
                                      </p:cBhvr>
                                      <p:to>
                                        <p:strVal val="visible"/>
                                      </p:to>
                                    </p:set>
                                    <p:anim calcmode="lin" valueType="num">
                                      <p:cBhvr>
                                        <p:cTn id="76" dur="200" fill="hold"/>
                                        <p:tgtEl>
                                          <p:spTgt spid="12"/>
                                        </p:tgtEl>
                                        <p:attrNameLst>
                                          <p:attrName>ppt_w</p:attrName>
                                        </p:attrNameLst>
                                      </p:cBhvr>
                                      <p:tavLst>
                                        <p:tav tm="0">
                                          <p:val>
                                            <p:fltVal val="0"/>
                                          </p:val>
                                        </p:tav>
                                        <p:tav tm="100000">
                                          <p:val>
                                            <p:strVal val="#ppt_w"/>
                                          </p:val>
                                        </p:tav>
                                      </p:tavLst>
                                    </p:anim>
                                    <p:anim calcmode="lin" valueType="num">
                                      <p:cBhvr>
                                        <p:cTn id="77" dur="200" fill="hold"/>
                                        <p:tgtEl>
                                          <p:spTgt spid="12"/>
                                        </p:tgtEl>
                                        <p:attrNameLst>
                                          <p:attrName>ppt_h</p:attrName>
                                        </p:attrNameLst>
                                      </p:cBhvr>
                                      <p:tavLst>
                                        <p:tav tm="0">
                                          <p:val>
                                            <p:fltVal val="0"/>
                                          </p:val>
                                        </p:tav>
                                        <p:tav tm="100000">
                                          <p:val>
                                            <p:strVal val="#ppt_h"/>
                                          </p:val>
                                        </p:tav>
                                      </p:tavLst>
                                    </p:anim>
                                    <p:animEffect transition="in" filter="fade">
                                      <p:cBhvr>
                                        <p:cTn id="78" dur="200"/>
                                        <p:tgtEl>
                                          <p:spTgt spid="12"/>
                                        </p:tgtEl>
                                      </p:cBhvr>
                                    </p:animEffect>
                                  </p:childTnLst>
                                </p:cTn>
                              </p:par>
                              <p:par>
                                <p:cTn id="79" presetID="6" presetClass="emph" presetSubtype="0" autoRev="1" fill="hold" nodeType="withEffect">
                                  <p:stCondLst>
                                    <p:cond delay="150"/>
                                  </p:stCondLst>
                                  <p:childTnLst>
                                    <p:animScale>
                                      <p:cBhvr>
                                        <p:cTn id="80" dur="100" fill="hold"/>
                                        <p:tgtEl>
                                          <p:spTgt spid="12"/>
                                        </p:tgtEl>
                                      </p:cBhvr>
                                      <p:by x="130000" y="130000"/>
                                    </p:animScale>
                                  </p:childTnLst>
                                </p:cTn>
                              </p:par>
                            </p:childTnLst>
                          </p:cTn>
                        </p:par>
                        <p:par>
                          <p:cTn id="81" fill="hold" nodeType="afterGroup">
                            <p:stCondLst>
                              <p:cond delay="3300"/>
                            </p:stCondLst>
                            <p:childTnLst>
                              <p:par>
                                <p:cTn id="82" presetID="12" presetClass="entr" presetSubtype="2" fill="hold" grpId="0" nodeType="afterEffect">
                                  <p:stCondLst>
                                    <p:cond delay="0"/>
                                  </p:stCondLst>
                                  <p:childTnLst>
                                    <p:set>
                                      <p:cBhvr>
                                        <p:cTn id="83" dur="1" fill="hold">
                                          <p:stCondLst>
                                            <p:cond delay="0"/>
                                          </p:stCondLst>
                                        </p:cTn>
                                        <p:tgtEl>
                                          <p:spTgt spid="31"/>
                                        </p:tgtEl>
                                        <p:attrNameLst>
                                          <p:attrName>style.visibility</p:attrName>
                                        </p:attrNameLst>
                                      </p:cBhvr>
                                      <p:to>
                                        <p:strVal val="visible"/>
                                      </p:to>
                                    </p:set>
                                    <p:anim calcmode="lin" valueType="num">
                                      <p:cBhvr additive="base">
                                        <p:cTn id="84" dur="300"/>
                                        <p:tgtEl>
                                          <p:spTgt spid="31"/>
                                        </p:tgtEl>
                                        <p:attrNameLst>
                                          <p:attrName>ppt_x</p:attrName>
                                        </p:attrNameLst>
                                      </p:cBhvr>
                                      <p:tavLst>
                                        <p:tav tm="0">
                                          <p:val>
                                            <p:strVal val="#ppt_x+#ppt_w*1.125000"/>
                                          </p:val>
                                        </p:tav>
                                        <p:tav tm="100000">
                                          <p:val>
                                            <p:strVal val="#ppt_x"/>
                                          </p:val>
                                        </p:tav>
                                      </p:tavLst>
                                    </p:anim>
                                    <p:animEffect transition="in" filter="wipe(left)">
                                      <p:cBhvr>
                                        <p:cTn id="85" dur="300"/>
                                        <p:tgtEl>
                                          <p:spTgt spid="31"/>
                                        </p:tgtEl>
                                      </p:cBhvr>
                                    </p:animEffect>
                                  </p:childTnLst>
                                </p:cTn>
                              </p:par>
                            </p:childTnLst>
                          </p:cTn>
                        </p:par>
                        <p:par>
                          <p:cTn id="86" fill="hold" nodeType="afterGroup">
                            <p:stCondLst>
                              <p:cond delay="3600"/>
                            </p:stCondLst>
                            <p:childTnLst>
                              <p:par>
                                <p:cTn id="87" presetID="12" presetClass="entr" presetSubtype="2" fill="hold" grpId="0" nodeType="afterEffect">
                                  <p:stCondLst>
                                    <p:cond delay="0"/>
                                  </p:stCondLst>
                                  <p:childTnLst>
                                    <p:set>
                                      <p:cBhvr>
                                        <p:cTn id="88" dur="1" fill="hold">
                                          <p:stCondLst>
                                            <p:cond delay="0"/>
                                          </p:stCondLst>
                                        </p:cTn>
                                        <p:tgtEl>
                                          <p:spTgt spid="32"/>
                                        </p:tgtEl>
                                        <p:attrNameLst>
                                          <p:attrName>style.visibility</p:attrName>
                                        </p:attrNameLst>
                                      </p:cBhvr>
                                      <p:to>
                                        <p:strVal val="visible"/>
                                      </p:to>
                                    </p:set>
                                    <p:anim calcmode="lin" valueType="num">
                                      <p:cBhvr additive="base">
                                        <p:cTn id="89" dur="300"/>
                                        <p:tgtEl>
                                          <p:spTgt spid="32"/>
                                        </p:tgtEl>
                                        <p:attrNameLst>
                                          <p:attrName>ppt_x</p:attrName>
                                        </p:attrNameLst>
                                      </p:cBhvr>
                                      <p:tavLst>
                                        <p:tav tm="0">
                                          <p:val>
                                            <p:strVal val="#ppt_x+#ppt_w*1.125000"/>
                                          </p:val>
                                        </p:tav>
                                        <p:tav tm="100000">
                                          <p:val>
                                            <p:strVal val="#ppt_x"/>
                                          </p:val>
                                        </p:tav>
                                      </p:tavLst>
                                    </p:anim>
                                    <p:animEffect transition="in" filter="wipe(left)">
                                      <p:cBhvr>
                                        <p:cTn id="90" dur="300"/>
                                        <p:tgtEl>
                                          <p:spTgt spid="32"/>
                                        </p:tgtEl>
                                      </p:cBhvr>
                                    </p:animEffect>
                                  </p:childTnLst>
                                </p:cTn>
                              </p:par>
                            </p:childTnLst>
                          </p:cTn>
                        </p:par>
                        <p:par>
                          <p:cTn id="91" fill="hold" nodeType="afterGroup">
                            <p:stCondLst>
                              <p:cond delay="3900"/>
                            </p:stCondLst>
                            <p:childTnLst>
                              <p:par>
                                <p:cTn id="92" presetID="12" presetClass="entr" presetSubtype="8" fill="hold" grpId="0" nodeType="afterEffect">
                                  <p:stCondLst>
                                    <p:cond delay="0"/>
                                  </p:stCondLst>
                                  <p:childTnLst>
                                    <p:set>
                                      <p:cBhvr>
                                        <p:cTn id="93" dur="1" fill="hold">
                                          <p:stCondLst>
                                            <p:cond delay="0"/>
                                          </p:stCondLst>
                                        </p:cTn>
                                        <p:tgtEl>
                                          <p:spTgt spid="33"/>
                                        </p:tgtEl>
                                        <p:attrNameLst>
                                          <p:attrName>style.visibility</p:attrName>
                                        </p:attrNameLst>
                                      </p:cBhvr>
                                      <p:to>
                                        <p:strVal val="visible"/>
                                      </p:to>
                                    </p:set>
                                    <p:anim calcmode="lin" valueType="num">
                                      <p:cBhvr additive="base">
                                        <p:cTn id="94" dur="300"/>
                                        <p:tgtEl>
                                          <p:spTgt spid="33"/>
                                        </p:tgtEl>
                                        <p:attrNameLst>
                                          <p:attrName>ppt_x</p:attrName>
                                        </p:attrNameLst>
                                      </p:cBhvr>
                                      <p:tavLst>
                                        <p:tav tm="0">
                                          <p:val>
                                            <p:strVal val="#ppt_x-#ppt_w*1.125000"/>
                                          </p:val>
                                        </p:tav>
                                        <p:tav tm="100000">
                                          <p:val>
                                            <p:strVal val="#ppt_x"/>
                                          </p:val>
                                        </p:tav>
                                      </p:tavLst>
                                    </p:anim>
                                    <p:animEffect transition="in" filter="wipe(right)">
                                      <p:cBhvr>
                                        <p:cTn id="95" dur="300"/>
                                        <p:tgtEl>
                                          <p:spTgt spid="33"/>
                                        </p:tgtEl>
                                      </p:cBhvr>
                                    </p:animEffect>
                                  </p:childTnLst>
                                </p:cTn>
                              </p:par>
                            </p:childTnLst>
                          </p:cTn>
                        </p:par>
                        <p:par>
                          <p:cTn id="96" fill="hold" nodeType="afterGroup">
                            <p:stCondLst>
                              <p:cond delay="4200"/>
                            </p:stCondLst>
                            <p:childTnLst>
                              <p:par>
                                <p:cTn id="97" presetID="12" presetClass="entr" presetSubtype="8" fill="hold" grpId="0" nodeType="afterEffect">
                                  <p:stCondLst>
                                    <p:cond delay="0"/>
                                  </p:stCondLst>
                                  <p:childTnLst>
                                    <p:set>
                                      <p:cBhvr>
                                        <p:cTn id="98" dur="1" fill="hold">
                                          <p:stCondLst>
                                            <p:cond delay="0"/>
                                          </p:stCondLst>
                                        </p:cTn>
                                        <p:tgtEl>
                                          <p:spTgt spid="34"/>
                                        </p:tgtEl>
                                        <p:attrNameLst>
                                          <p:attrName>style.visibility</p:attrName>
                                        </p:attrNameLst>
                                      </p:cBhvr>
                                      <p:to>
                                        <p:strVal val="visible"/>
                                      </p:to>
                                    </p:set>
                                    <p:anim calcmode="lin" valueType="num">
                                      <p:cBhvr additive="base">
                                        <p:cTn id="99" dur="300"/>
                                        <p:tgtEl>
                                          <p:spTgt spid="34"/>
                                        </p:tgtEl>
                                        <p:attrNameLst>
                                          <p:attrName>ppt_x</p:attrName>
                                        </p:attrNameLst>
                                      </p:cBhvr>
                                      <p:tavLst>
                                        <p:tav tm="0">
                                          <p:val>
                                            <p:strVal val="#ppt_x-#ppt_w*1.125000"/>
                                          </p:val>
                                        </p:tav>
                                        <p:tav tm="100000">
                                          <p:val>
                                            <p:strVal val="#ppt_x"/>
                                          </p:val>
                                        </p:tav>
                                      </p:tavLst>
                                    </p:anim>
                                    <p:animEffect transition="in" filter="wipe(right)">
                                      <p:cBhvr>
                                        <p:cTn id="100" dur="3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45" grpId="0" animBg="1"/>
      <p:bldP spid="46" grpId="0" animBg="1"/>
      <p:bldP spid="47" grpId="0" animBg="1"/>
      <p:bldP spid="48" grpId="0" animBg="1"/>
      <p:bldP spid="49" grpId="0" animBg="1"/>
      <p:bldP spid="50" grpId="0"/>
      <p:bldP spid="2" grpId="0" animBg="1"/>
      <p:bldP spid="3" grpId="0" animBg="1"/>
    </p:bldLst>
  </p:timing>
</p:sld>
</file>

<file path=ppt/theme/theme1.xml><?xml version="1.0" encoding="utf-8"?>
<a:theme xmlns:a="http://schemas.openxmlformats.org/drawingml/2006/main" name="Office 主题​​">
  <a:themeElements>
    <a:clrScheme name="我的主题色2">
      <a:dk1>
        <a:sysClr val="windowText" lastClr="000000"/>
      </a:dk1>
      <a:lt1>
        <a:sysClr val="window" lastClr="FFFFFF"/>
      </a:lt1>
      <a:dk2>
        <a:srgbClr val="22759E"/>
      </a:dk2>
      <a:lt2>
        <a:srgbClr val="4BAAD9"/>
      </a:lt2>
      <a:accent1>
        <a:srgbClr val="FF5A32"/>
      </a:accent1>
      <a:accent2>
        <a:srgbClr val="FF9600"/>
      </a:accent2>
      <a:accent3>
        <a:srgbClr val="64961E"/>
      </a:accent3>
      <a:accent4>
        <a:srgbClr val="92D050"/>
      </a:accent4>
      <a:accent5>
        <a:srgbClr val="E12369"/>
      </a:accent5>
      <a:accent6>
        <a:srgbClr val="F5559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极目远眺">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我的主题色2">
      <a:dk1>
        <a:sysClr val="windowText" lastClr="000000"/>
      </a:dk1>
      <a:lt1>
        <a:sysClr val="window" lastClr="FFFFFF"/>
      </a:lt1>
      <a:dk2>
        <a:srgbClr val="22759E"/>
      </a:dk2>
      <a:lt2>
        <a:srgbClr val="4BAAD9"/>
      </a:lt2>
      <a:accent1>
        <a:srgbClr val="FF5A32"/>
      </a:accent1>
      <a:accent2>
        <a:srgbClr val="FF9600"/>
      </a:accent2>
      <a:accent3>
        <a:srgbClr val="64961E"/>
      </a:accent3>
      <a:accent4>
        <a:srgbClr val="92D050"/>
      </a:accent4>
      <a:accent5>
        <a:srgbClr val="E12369"/>
      </a:accent5>
      <a:accent6>
        <a:srgbClr val="F5559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我的主题色2">
      <a:dk1>
        <a:sysClr val="windowText" lastClr="000000"/>
      </a:dk1>
      <a:lt1>
        <a:sysClr val="window" lastClr="FFFFFF"/>
      </a:lt1>
      <a:dk2>
        <a:srgbClr val="22759E"/>
      </a:dk2>
      <a:lt2>
        <a:srgbClr val="4BAAD9"/>
      </a:lt2>
      <a:accent1>
        <a:srgbClr val="FF5A32"/>
      </a:accent1>
      <a:accent2>
        <a:srgbClr val="FF9600"/>
      </a:accent2>
      <a:accent3>
        <a:srgbClr val="64961E"/>
      </a:accent3>
      <a:accent4>
        <a:srgbClr val="92D050"/>
      </a:accent4>
      <a:accent5>
        <a:srgbClr val="E12369"/>
      </a:accent5>
      <a:accent6>
        <a:srgbClr val="F5559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极目远眺">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Office 主题​​">
  <a:themeElements>
    <a:clrScheme name="我的主题色">
      <a:dk1>
        <a:sysClr val="windowText" lastClr="000000"/>
      </a:dk1>
      <a:lt1>
        <a:sysClr val="window" lastClr="FFFFFF"/>
      </a:lt1>
      <a:dk2>
        <a:srgbClr val="0073C4"/>
      </a:dk2>
      <a:lt2>
        <a:srgbClr val="00AFF0"/>
      </a:lt2>
      <a:accent1>
        <a:srgbClr val="EB7D1E"/>
      </a:accent1>
      <a:accent2>
        <a:srgbClr val="FFBE00"/>
      </a:accent2>
      <a:accent3>
        <a:srgbClr val="64961E"/>
      </a:accent3>
      <a:accent4>
        <a:srgbClr val="96E623"/>
      </a:accent4>
      <a:accent5>
        <a:srgbClr val="D7190F"/>
      </a:accent5>
      <a:accent6>
        <a:srgbClr val="F05F5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125</TotalTime>
  <Pages>0</Pages>
  <Words>4382</Words>
  <Characters>0</Characters>
  <Application>Microsoft Office PowerPoint</Application>
  <DocSecurity>0</DocSecurity>
  <PresentationFormat>全屏显示(16:9)</PresentationFormat>
  <Lines>0</Lines>
  <Paragraphs>391</Paragraphs>
  <Slides>43</Slides>
  <Notes>43</Notes>
  <HiddenSlides>0</HiddenSlides>
  <MMClips>0</MMClips>
  <ScaleCrop>false</ScaleCrop>
  <HeadingPairs>
    <vt:vector size="6" baseType="variant">
      <vt:variant>
        <vt:lpstr>已用的字体</vt:lpstr>
      </vt:variant>
      <vt:variant>
        <vt:i4>10</vt:i4>
      </vt:variant>
      <vt:variant>
        <vt:lpstr>主题</vt:lpstr>
      </vt:variant>
      <vt:variant>
        <vt:i4>5</vt:i4>
      </vt:variant>
      <vt:variant>
        <vt:lpstr>幻灯片标题</vt:lpstr>
      </vt:variant>
      <vt:variant>
        <vt:i4>43</vt:i4>
      </vt:variant>
    </vt:vector>
  </HeadingPairs>
  <TitlesOfParts>
    <vt:vector size="58" baseType="lpstr">
      <vt:lpstr>Adobe 黑体 Std R</vt:lpstr>
      <vt:lpstr>Broadway</vt:lpstr>
      <vt:lpstr>Malgun Gothic</vt:lpstr>
      <vt:lpstr>Meiryo</vt:lpstr>
      <vt:lpstr>宋体</vt:lpstr>
      <vt:lpstr>微软雅黑</vt:lpstr>
      <vt:lpstr>Arial</vt:lpstr>
      <vt:lpstr>Britannic Bold</vt:lpstr>
      <vt:lpstr>Calibri</vt:lpstr>
      <vt:lpstr>Calibri Light</vt:lpstr>
      <vt:lpstr>Office 主题​​</vt:lpstr>
      <vt:lpstr>1_Office 主题​​</vt:lpstr>
      <vt:lpstr>3_Office 主题​​</vt:lpstr>
      <vt:lpstr>4_Office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cp:revision>
  <dcterms:created xsi:type="dcterms:W3CDTF">2013-02-20T08:47:14Z</dcterms:created>
  <dcterms:modified xsi:type="dcterms:W3CDTF">2020-12-22T09:13:54Z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2052-10.1.0.5457</vt:lpwstr>
  </property>
</Properties>
</file>