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27"/>
  </p:notesMasterIdLst>
  <p:sldIdLst>
    <p:sldId id="257" r:id="rId3"/>
    <p:sldId id="258" r:id="rId4"/>
    <p:sldId id="259" r:id="rId5"/>
    <p:sldId id="263" r:id="rId6"/>
    <p:sldId id="281" r:id="rId7"/>
    <p:sldId id="282" r:id="rId8"/>
    <p:sldId id="283" r:id="rId9"/>
    <p:sldId id="284" r:id="rId10"/>
    <p:sldId id="285" r:id="rId11"/>
    <p:sldId id="286" r:id="rId12"/>
    <p:sldId id="287" r:id="rId13"/>
    <p:sldId id="288" r:id="rId14"/>
    <p:sldId id="289" r:id="rId15"/>
    <p:sldId id="291" r:id="rId16"/>
    <p:sldId id="292" r:id="rId17"/>
    <p:sldId id="293" r:id="rId18"/>
    <p:sldId id="294" r:id="rId19"/>
    <p:sldId id="290" r:id="rId20"/>
    <p:sldId id="295" r:id="rId21"/>
    <p:sldId id="296" r:id="rId22"/>
    <p:sldId id="297" r:id="rId23"/>
    <p:sldId id="298" r:id="rId24"/>
    <p:sldId id="280" r:id="rId25"/>
    <p:sldId id="299"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4847"/>
    <a:srgbClr val="17579D"/>
    <a:srgbClr val="269295"/>
    <a:srgbClr val="FFC000"/>
    <a:srgbClr val="C29D02"/>
    <a:srgbClr val="FFD243"/>
    <a:srgbClr val="E6E6E6"/>
    <a:srgbClr val="D98181"/>
    <a:srgbClr val="31BABD"/>
    <a:srgbClr val="2880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D67E46-C32E-4D45-870F-124EFF21A1D2}" type="datetimeFigureOut">
              <a:rPr lang="zh-CN" altLang="en-US" smtClean="0"/>
              <a:t>2020/12/23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6210C2-928D-4AA9-89AE-367FD0843F84}" type="slidenum">
              <a:rPr lang="zh-CN" altLang="en-US" smtClean="0"/>
              <a:t>‹#›</a:t>
            </a:fld>
            <a:endParaRPr lang="zh-CN" altLang="en-US"/>
          </a:p>
        </p:txBody>
      </p:sp>
    </p:spTree>
    <p:extLst>
      <p:ext uri="{BB962C8B-B14F-4D97-AF65-F5344CB8AC3E}">
        <p14:creationId xmlns:p14="http://schemas.microsoft.com/office/powerpoint/2010/main" val="1280748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06488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BF943ACA-D9E3-4DBF-B46E-E8ED8BD46029}"/>
              </a:ext>
            </a:extLst>
          </p:cNvPr>
          <p:cNvSpPr/>
          <p:nvPr userDrawn="1"/>
        </p:nvSpPr>
        <p:spPr>
          <a:xfrm>
            <a:off x="9315450" y="0"/>
            <a:ext cx="2876550" cy="6891454"/>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24EC7BC4-4A17-4A34-9F62-D39C63F9AFBE}"/>
              </a:ext>
            </a:extLst>
          </p:cNvPr>
          <p:cNvSpPr/>
          <p:nvPr userDrawn="1"/>
        </p:nvSpPr>
        <p:spPr>
          <a:xfrm>
            <a:off x="6210300" y="4763"/>
            <a:ext cx="3105150" cy="68532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B6B1D226-DAF3-4695-A0D0-ACF17BCDD30D}"/>
              </a:ext>
            </a:extLst>
          </p:cNvPr>
          <p:cNvSpPr/>
          <p:nvPr userDrawn="1"/>
        </p:nvSpPr>
        <p:spPr>
          <a:xfrm>
            <a:off x="3105150" y="0"/>
            <a:ext cx="3105150" cy="6858000"/>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BCE47BE4-AD68-4F21-BFD0-9D7D16FE490E}"/>
              </a:ext>
            </a:extLst>
          </p:cNvPr>
          <p:cNvSpPr/>
          <p:nvPr userDrawn="1"/>
        </p:nvSpPr>
        <p:spPr>
          <a:xfrm>
            <a:off x="0" y="0"/>
            <a:ext cx="3105150" cy="6857999"/>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9A81562C-FC9C-4187-ADF3-C3F81378FCC4}"/>
              </a:ext>
            </a:extLst>
          </p:cNvPr>
          <p:cNvSpPr/>
          <p:nvPr userDrawn="1"/>
        </p:nvSpPr>
        <p:spPr>
          <a:xfrm>
            <a:off x="323850" y="304800"/>
            <a:ext cx="11544300" cy="6267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636673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9CDCC-8673-4078-893B-DB506D1AE7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198E6BC5-75A4-48CE-99E0-85DB6F6C68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511286C4-C3F9-475F-A441-048F57BB82F1}"/>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5" name="页脚占位符 4">
            <a:extLst>
              <a:ext uri="{FF2B5EF4-FFF2-40B4-BE49-F238E27FC236}">
                <a16:creationId xmlns="" xmlns:a16="http://schemas.microsoft.com/office/drawing/2014/main" id="{882F2161-051C-423F-80F4-06F35328ADD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A70B635-99BA-4AEF-8AE8-806FE18A980D}"/>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
        <p:nvSpPr>
          <p:cNvPr id="7" name="标题 1">
            <a:extLst>
              <a:ext uri="{FF2B5EF4-FFF2-40B4-BE49-F238E27FC236}">
                <a16:creationId xmlns="" xmlns:a16="http://schemas.microsoft.com/office/drawing/2014/main" id="{504ACAE5-28C4-4916-A72F-8668EE15A229}"/>
              </a:ext>
            </a:extLst>
          </p:cNvPr>
          <p:cNvSpPr txBox="1">
            <a:spLocks/>
          </p:cNvSpPr>
          <p:nvPr userDrawn="1"/>
        </p:nvSpPr>
        <p:spPr>
          <a:xfrm>
            <a:off x="6502067" y="5161917"/>
            <a:ext cx="4790281" cy="10150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tx1">
                    <a:lumMod val="75000"/>
                    <a:lumOff val="25000"/>
                  </a:schemeClr>
                </a:solidFill>
                <a:latin typeface="微软雅黑" panose="020B0503020204020204" pitchFamily="34" charset="-122"/>
                <a:ea typeface="微软雅黑" panose="020B0503020204020204" pitchFamily="34" charset="-122"/>
              </a:rPr>
              <a:t>                        版权声明</a:t>
            </a:r>
            <a:br>
              <a:rPr lang="zh-CN" altLang="en-US" sz="10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
            </a:r>
            <a:b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模板是免版税类（</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RF</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Royalty-Free</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）正版受</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和</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世界版权公约</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2.</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模板、</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endParaRPr lang="zh-CN" altLang="en-US" sz="100" spc="120" dirty="0">
              <a:solidFill>
                <a:schemeClr val="tx1">
                  <a:lumMod val="75000"/>
                  <a:lumOff val="25000"/>
                </a:schemeClr>
              </a:solidFill>
            </a:endParaRPr>
          </a:p>
        </p:txBody>
      </p:sp>
    </p:spTree>
    <p:extLst>
      <p:ext uri="{BB962C8B-B14F-4D97-AF65-F5344CB8AC3E}">
        <p14:creationId xmlns:p14="http://schemas.microsoft.com/office/powerpoint/2010/main" val="3959235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E039E00-297E-4765-9A1D-649D837933E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CCA52619-A0E5-4D3C-A628-5418153574F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50341F45-32FD-4187-87D1-B548B7DC7AF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2C3AAA7B-5145-47B5-B2DF-7E56C8AF585B}"/>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6" name="页脚占位符 5">
            <a:extLst>
              <a:ext uri="{FF2B5EF4-FFF2-40B4-BE49-F238E27FC236}">
                <a16:creationId xmlns="" xmlns:a16="http://schemas.microsoft.com/office/drawing/2014/main" id="{94A78A8B-5EB3-4E0F-99D9-F748B73AEE5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DD74B68-697B-4C3F-8349-3E809174C77A}"/>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
        <p:nvSpPr>
          <p:cNvPr id="8" name="标题 1">
            <a:extLst>
              <a:ext uri="{FF2B5EF4-FFF2-40B4-BE49-F238E27FC236}">
                <a16:creationId xmlns="" xmlns:a16="http://schemas.microsoft.com/office/drawing/2014/main" id="{2E02C839-2B03-450C-9E8F-D53CB3749C80}"/>
              </a:ext>
            </a:extLst>
          </p:cNvPr>
          <p:cNvSpPr txBox="1">
            <a:spLocks/>
          </p:cNvSpPr>
          <p:nvPr userDrawn="1"/>
        </p:nvSpPr>
        <p:spPr>
          <a:xfrm>
            <a:off x="6502067" y="5161917"/>
            <a:ext cx="4790281" cy="10150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tx1">
                    <a:lumMod val="75000"/>
                    <a:lumOff val="25000"/>
                  </a:schemeClr>
                </a:solidFill>
                <a:latin typeface="微软雅黑" panose="020B0503020204020204" pitchFamily="34" charset="-122"/>
                <a:ea typeface="微软雅黑" panose="020B0503020204020204" pitchFamily="34" charset="-122"/>
              </a:rPr>
              <a:t>                        版权声明</a:t>
            </a:r>
            <a:br>
              <a:rPr lang="zh-CN" altLang="en-US" sz="10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
            </a:r>
            <a:b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模板是免版税类（</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RF</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Royalty-Free</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）正版受</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和</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世界版权公约</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2.</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模板、</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endParaRPr lang="zh-CN" altLang="en-US" sz="100" spc="120" dirty="0">
              <a:solidFill>
                <a:schemeClr val="tx1">
                  <a:lumMod val="75000"/>
                  <a:lumOff val="25000"/>
                </a:schemeClr>
              </a:solidFill>
            </a:endParaRPr>
          </a:p>
        </p:txBody>
      </p:sp>
    </p:spTree>
    <p:extLst>
      <p:ext uri="{BB962C8B-B14F-4D97-AF65-F5344CB8AC3E}">
        <p14:creationId xmlns:p14="http://schemas.microsoft.com/office/powerpoint/2010/main" val="2127253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1E7FCA0-E60C-4CF6-9F73-E8C0331EE7E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D04FFDB-50E3-4C7E-8343-775E09ABE7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90A58362-A059-47AC-A80D-F1380ED28D4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C2E37898-4448-40DB-9433-9F761CA9F4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AB271F09-E883-4B79-A13D-E35DE0BE090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F7A99E60-DD05-4624-9F61-D2351E08B816}"/>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8" name="页脚占位符 7">
            <a:extLst>
              <a:ext uri="{FF2B5EF4-FFF2-40B4-BE49-F238E27FC236}">
                <a16:creationId xmlns="" xmlns:a16="http://schemas.microsoft.com/office/drawing/2014/main" id="{3F71CF8E-02F7-482E-B552-6CECE0F5870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EBF031C2-1CBA-4120-8CA5-32B13F2BF105}"/>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Tree>
    <p:extLst>
      <p:ext uri="{BB962C8B-B14F-4D97-AF65-F5344CB8AC3E}">
        <p14:creationId xmlns:p14="http://schemas.microsoft.com/office/powerpoint/2010/main" val="38708667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9BDF740-3660-46A5-A047-A9670E9E6A8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5F4F6175-3F77-474A-AE23-2BE8B0B63B5B}"/>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4" name="页脚占位符 3">
            <a:extLst>
              <a:ext uri="{FF2B5EF4-FFF2-40B4-BE49-F238E27FC236}">
                <a16:creationId xmlns="" xmlns:a16="http://schemas.microsoft.com/office/drawing/2014/main" id="{311113F2-5A06-44CC-A920-FD296168E94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73EA359-F37E-48D2-8091-292C408BAC8B}"/>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Tree>
    <p:extLst>
      <p:ext uri="{BB962C8B-B14F-4D97-AF65-F5344CB8AC3E}">
        <p14:creationId xmlns:p14="http://schemas.microsoft.com/office/powerpoint/2010/main" val="18169481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ECFADC45-959C-4C38-AA1E-0F38C0571182}"/>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3" name="页脚占位符 2">
            <a:extLst>
              <a:ext uri="{FF2B5EF4-FFF2-40B4-BE49-F238E27FC236}">
                <a16:creationId xmlns="" xmlns:a16="http://schemas.microsoft.com/office/drawing/2014/main" id="{B944D531-072A-47AB-AF0B-E7887EEB3D39}"/>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4AD62D8F-9B3E-4761-BC05-0C34687D0C27}"/>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Tree>
    <p:extLst>
      <p:ext uri="{BB962C8B-B14F-4D97-AF65-F5344CB8AC3E}">
        <p14:creationId xmlns:p14="http://schemas.microsoft.com/office/powerpoint/2010/main" val="419666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1E72749-D27E-4BAE-A3E7-3FAFAC82117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01BE5B5E-CE4C-44D7-B803-72B7B8FA4A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67EA40AF-4755-49AE-B36C-98D4C8E670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2425D44-787F-494F-B507-135198F356FD}"/>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6" name="页脚占位符 5">
            <a:extLst>
              <a:ext uri="{FF2B5EF4-FFF2-40B4-BE49-F238E27FC236}">
                <a16:creationId xmlns="" xmlns:a16="http://schemas.microsoft.com/office/drawing/2014/main" id="{53E5AEEC-E89F-4F49-92CA-20D3AFB1544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C8732A2-49A1-42E2-8AC4-4C85B38C741F}"/>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Tree>
    <p:extLst>
      <p:ext uri="{BB962C8B-B14F-4D97-AF65-F5344CB8AC3E}">
        <p14:creationId xmlns:p14="http://schemas.microsoft.com/office/powerpoint/2010/main" val="25826618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FD02200-F50E-449A-8DF3-7884D24D9CA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81A5EE40-C37F-4235-B9A0-E89142F354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5E24657-0B15-4821-9E86-AA5EB12236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B1634D1A-9005-456A-8A8C-92BA7A5BD027}"/>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6" name="页脚占位符 5">
            <a:extLst>
              <a:ext uri="{FF2B5EF4-FFF2-40B4-BE49-F238E27FC236}">
                <a16:creationId xmlns="" xmlns:a16="http://schemas.microsoft.com/office/drawing/2014/main" id="{D77722A2-66F1-4E51-92B1-BBB25291CAF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F324ED8-A68C-4A72-A495-3932F0079AF0}"/>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Tree>
    <p:extLst>
      <p:ext uri="{BB962C8B-B14F-4D97-AF65-F5344CB8AC3E}">
        <p14:creationId xmlns:p14="http://schemas.microsoft.com/office/powerpoint/2010/main" val="3659551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C281D43-1D72-4A60-B981-5A1ABFAC10C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3E32FFE9-7E91-4EF7-88B2-1E957E80FDB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619B8EC-4CA2-468B-81F2-57A8AF95D9C5}"/>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5" name="页脚占位符 4">
            <a:extLst>
              <a:ext uri="{FF2B5EF4-FFF2-40B4-BE49-F238E27FC236}">
                <a16:creationId xmlns="" xmlns:a16="http://schemas.microsoft.com/office/drawing/2014/main" id="{B97C461D-27AC-4782-A406-7E97EC470B1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ED8D35B-D703-4103-8A72-730B97E34685}"/>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Tree>
    <p:extLst>
      <p:ext uri="{BB962C8B-B14F-4D97-AF65-F5344CB8AC3E}">
        <p14:creationId xmlns:p14="http://schemas.microsoft.com/office/powerpoint/2010/main" val="29848850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0655FEFA-D16E-40ED-A197-81F53066055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D69A3F55-9785-433C-BE55-E7CAEDCB75B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6167D34-4F73-43D3-AE6E-6196B8BF25CC}"/>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5" name="页脚占位符 4">
            <a:extLst>
              <a:ext uri="{FF2B5EF4-FFF2-40B4-BE49-F238E27FC236}">
                <a16:creationId xmlns="" xmlns:a16="http://schemas.microsoft.com/office/drawing/2014/main" id="{40859CAA-FBC0-4923-A267-1B182C1C2B7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D5FD6A4-680E-4217-9EEB-833FB983504D}"/>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Tree>
    <p:extLst>
      <p:ext uri="{BB962C8B-B14F-4D97-AF65-F5344CB8AC3E}">
        <p14:creationId xmlns:p14="http://schemas.microsoft.com/office/powerpoint/2010/main" val="12950425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0186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BF943ACA-D9E3-4DBF-B46E-E8ED8BD46029}"/>
              </a:ext>
            </a:extLst>
          </p:cNvPr>
          <p:cNvSpPr/>
          <p:nvPr userDrawn="1"/>
        </p:nvSpPr>
        <p:spPr>
          <a:xfrm>
            <a:off x="9315450" y="0"/>
            <a:ext cx="2876550" cy="6891454"/>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24EC7BC4-4A17-4A34-9F62-D39C63F9AFBE}"/>
              </a:ext>
            </a:extLst>
          </p:cNvPr>
          <p:cNvSpPr/>
          <p:nvPr userDrawn="1"/>
        </p:nvSpPr>
        <p:spPr>
          <a:xfrm>
            <a:off x="6210300" y="4763"/>
            <a:ext cx="3105150" cy="68532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B6B1D226-DAF3-4695-A0D0-ACF17BCDD30D}"/>
              </a:ext>
            </a:extLst>
          </p:cNvPr>
          <p:cNvSpPr/>
          <p:nvPr userDrawn="1"/>
        </p:nvSpPr>
        <p:spPr>
          <a:xfrm>
            <a:off x="3105150" y="0"/>
            <a:ext cx="3105150" cy="6858000"/>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BCE47BE4-AD68-4F21-BFD0-9D7D16FE490E}"/>
              </a:ext>
            </a:extLst>
          </p:cNvPr>
          <p:cNvSpPr/>
          <p:nvPr userDrawn="1"/>
        </p:nvSpPr>
        <p:spPr>
          <a:xfrm>
            <a:off x="0" y="0"/>
            <a:ext cx="3105150" cy="6857999"/>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9A81562C-FC9C-4187-ADF3-C3F81378FCC4}"/>
              </a:ext>
            </a:extLst>
          </p:cNvPr>
          <p:cNvSpPr/>
          <p:nvPr userDrawn="1"/>
        </p:nvSpPr>
        <p:spPr>
          <a:xfrm>
            <a:off x="323850" y="304800"/>
            <a:ext cx="11544300" cy="6267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529032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25780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2965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49479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59118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50921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60357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2286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3978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87429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064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BF943ACA-D9E3-4DBF-B46E-E8ED8BD46029}"/>
              </a:ext>
            </a:extLst>
          </p:cNvPr>
          <p:cNvSpPr/>
          <p:nvPr userDrawn="1"/>
        </p:nvSpPr>
        <p:spPr>
          <a:xfrm>
            <a:off x="9315450" y="0"/>
            <a:ext cx="2876550" cy="6891454"/>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24EC7BC4-4A17-4A34-9F62-D39C63F9AFBE}"/>
              </a:ext>
            </a:extLst>
          </p:cNvPr>
          <p:cNvSpPr/>
          <p:nvPr userDrawn="1"/>
        </p:nvSpPr>
        <p:spPr>
          <a:xfrm>
            <a:off x="6210300" y="4763"/>
            <a:ext cx="3105150" cy="6853238"/>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B6B1D226-DAF3-4695-A0D0-ACF17BCDD30D}"/>
              </a:ext>
            </a:extLst>
          </p:cNvPr>
          <p:cNvSpPr/>
          <p:nvPr userDrawn="1"/>
        </p:nvSpPr>
        <p:spPr>
          <a:xfrm>
            <a:off x="3105150" y="0"/>
            <a:ext cx="3105150" cy="6858000"/>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BCE47BE4-AD68-4F21-BFD0-9D7D16FE490E}"/>
              </a:ext>
            </a:extLst>
          </p:cNvPr>
          <p:cNvSpPr/>
          <p:nvPr userDrawn="1"/>
        </p:nvSpPr>
        <p:spPr>
          <a:xfrm>
            <a:off x="0" y="0"/>
            <a:ext cx="3105150" cy="685799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9A81562C-FC9C-4187-ADF3-C3F81378FCC4}"/>
              </a:ext>
            </a:extLst>
          </p:cNvPr>
          <p:cNvSpPr/>
          <p:nvPr userDrawn="1"/>
        </p:nvSpPr>
        <p:spPr>
          <a:xfrm>
            <a:off x="323850" y="304800"/>
            <a:ext cx="11544300" cy="6267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077776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BF943ACA-D9E3-4DBF-B46E-E8ED8BD46029}"/>
              </a:ext>
            </a:extLst>
          </p:cNvPr>
          <p:cNvSpPr/>
          <p:nvPr userDrawn="1"/>
        </p:nvSpPr>
        <p:spPr>
          <a:xfrm>
            <a:off x="9315450" y="0"/>
            <a:ext cx="2876550" cy="6891454"/>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24EC7BC4-4A17-4A34-9F62-D39C63F9AFBE}"/>
              </a:ext>
            </a:extLst>
          </p:cNvPr>
          <p:cNvSpPr/>
          <p:nvPr userDrawn="1"/>
        </p:nvSpPr>
        <p:spPr>
          <a:xfrm>
            <a:off x="6210300" y="4763"/>
            <a:ext cx="3105150" cy="68532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B6B1D226-DAF3-4695-A0D0-ACF17BCDD30D}"/>
              </a:ext>
            </a:extLst>
          </p:cNvPr>
          <p:cNvSpPr/>
          <p:nvPr userDrawn="1"/>
        </p:nvSpPr>
        <p:spPr>
          <a:xfrm>
            <a:off x="3105150" y="0"/>
            <a:ext cx="3105150" cy="6858000"/>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BCE47BE4-AD68-4F21-BFD0-9D7D16FE490E}"/>
              </a:ext>
            </a:extLst>
          </p:cNvPr>
          <p:cNvSpPr/>
          <p:nvPr userDrawn="1"/>
        </p:nvSpPr>
        <p:spPr>
          <a:xfrm>
            <a:off x="0" y="0"/>
            <a:ext cx="3105150" cy="6857999"/>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9A81562C-FC9C-4187-ADF3-C3F81378FCC4}"/>
              </a:ext>
            </a:extLst>
          </p:cNvPr>
          <p:cNvSpPr/>
          <p:nvPr userDrawn="1"/>
        </p:nvSpPr>
        <p:spPr>
          <a:xfrm>
            <a:off x="323850" y="304800"/>
            <a:ext cx="11544300" cy="6267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43047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BF943ACA-D9E3-4DBF-B46E-E8ED8BD46029}"/>
              </a:ext>
            </a:extLst>
          </p:cNvPr>
          <p:cNvSpPr/>
          <p:nvPr userDrawn="1"/>
        </p:nvSpPr>
        <p:spPr>
          <a:xfrm>
            <a:off x="9315450" y="0"/>
            <a:ext cx="2876550" cy="6853238"/>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24EC7BC4-4A17-4A34-9F62-D39C63F9AFBE}"/>
              </a:ext>
            </a:extLst>
          </p:cNvPr>
          <p:cNvSpPr/>
          <p:nvPr userDrawn="1"/>
        </p:nvSpPr>
        <p:spPr>
          <a:xfrm>
            <a:off x="6210300" y="4763"/>
            <a:ext cx="3105150" cy="68532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B6B1D226-DAF3-4695-A0D0-ACF17BCDD30D}"/>
              </a:ext>
            </a:extLst>
          </p:cNvPr>
          <p:cNvSpPr/>
          <p:nvPr userDrawn="1"/>
        </p:nvSpPr>
        <p:spPr>
          <a:xfrm>
            <a:off x="3105150" y="0"/>
            <a:ext cx="3105150" cy="6858000"/>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BCE47BE4-AD68-4F21-BFD0-9D7D16FE490E}"/>
              </a:ext>
            </a:extLst>
          </p:cNvPr>
          <p:cNvSpPr/>
          <p:nvPr userDrawn="1"/>
        </p:nvSpPr>
        <p:spPr>
          <a:xfrm>
            <a:off x="0" y="0"/>
            <a:ext cx="3105150" cy="6857999"/>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9A81562C-FC9C-4187-ADF3-C3F81378FCC4}"/>
              </a:ext>
            </a:extLst>
          </p:cNvPr>
          <p:cNvSpPr/>
          <p:nvPr userDrawn="1"/>
        </p:nvSpPr>
        <p:spPr>
          <a:xfrm>
            <a:off x="895350" y="838200"/>
            <a:ext cx="10401300" cy="518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13261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ppt_x"/>
                                          </p:val>
                                        </p:tav>
                                        <p:tav tm="100000">
                                          <p:val>
                                            <p:strVal val="#ppt_x"/>
                                          </p:val>
                                        </p:tav>
                                      </p:tavLst>
                                    </p:anim>
                                    <p:anim calcmode="lin" valueType="num">
                                      <p:cBhvr additive="base">
                                        <p:cTn id="16" dur="75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ppt_x"/>
                                          </p:val>
                                        </p:tav>
                                        <p:tav tm="100000">
                                          <p:val>
                                            <p:strVal val="#ppt_x"/>
                                          </p:val>
                                        </p:tav>
                                      </p:tavLst>
                                    </p:anim>
                                    <p:anim calcmode="lin" valueType="num">
                                      <p:cBhvr additive="base">
                                        <p:cTn id="20" dur="75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9" grpId="0" animBg="1"/>
      <p:bldP spid="7"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4" name="日期占位符 3">
            <a:extLst>
              <a:ext uri="{FF2B5EF4-FFF2-40B4-BE49-F238E27FC236}">
                <a16:creationId xmlns="" xmlns:a16="http://schemas.microsoft.com/office/drawing/2014/main" id="{FFB943B3-7AED-42A7-A5B1-8BDA5A42666C}"/>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5" name="页脚占位符 4">
            <a:extLst>
              <a:ext uri="{FF2B5EF4-FFF2-40B4-BE49-F238E27FC236}">
                <a16:creationId xmlns="" xmlns:a16="http://schemas.microsoft.com/office/drawing/2014/main" id="{D94CBA92-BDAE-4024-BAC3-83E8B902E8C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9793836-689C-47EE-B23D-DBF8AEAA2ABC}"/>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
        <p:nvSpPr>
          <p:cNvPr id="7" name="矩形 6">
            <a:extLst>
              <a:ext uri="{FF2B5EF4-FFF2-40B4-BE49-F238E27FC236}">
                <a16:creationId xmlns="" xmlns:a16="http://schemas.microsoft.com/office/drawing/2014/main" id="{BCE47BE4-AD68-4F21-BFD0-9D7D16FE490E}"/>
              </a:ext>
            </a:extLst>
          </p:cNvPr>
          <p:cNvSpPr/>
          <p:nvPr userDrawn="1"/>
        </p:nvSpPr>
        <p:spPr>
          <a:xfrm>
            <a:off x="0" y="0"/>
            <a:ext cx="12192000" cy="685799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8" name="矩形 7">
            <a:extLst>
              <a:ext uri="{FF2B5EF4-FFF2-40B4-BE49-F238E27FC236}">
                <a16:creationId xmlns="" xmlns:a16="http://schemas.microsoft.com/office/drawing/2014/main" id="{9A81562C-FC9C-4187-ADF3-C3F81378FCC4}"/>
              </a:ext>
            </a:extLst>
          </p:cNvPr>
          <p:cNvSpPr/>
          <p:nvPr userDrawn="1"/>
        </p:nvSpPr>
        <p:spPr>
          <a:xfrm>
            <a:off x="323850" y="304800"/>
            <a:ext cx="11544300" cy="6267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488154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4" name="日期占位符 3">
            <a:extLst>
              <a:ext uri="{FF2B5EF4-FFF2-40B4-BE49-F238E27FC236}">
                <a16:creationId xmlns="" xmlns:a16="http://schemas.microsoft.com/office/drawing/2014/main" id="{FFB943B3-7AED-42A7-A5B1-8BDA5A42666C}"/>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5" name="页脚占位符 4">
            <a:extLst>
              <a:ext uri="{FF2B5EF4-FFF2-40B4-BE49-F238E27FC236}">
                <a16:creationId xmlns="" xmlns:a16="http://schemas.microsoft.com/office/drawing/2014/main" id="{D94CBA92-BDAE-4024-BAC3-83E8B902E8C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9793836-689C-47EE-B23D-DBF8AEAA2ABC}"/>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
        <p:nvSpPr>
          <p:cNvPr id="7" name="矩形 6">
            <a:extLst>
              <a:ext uri="{FF2B5EF4-FFF2-40B4-BE49-F238E27FC236}">
                <a16:creationId xmlns="" xmlns:a16="http://schemas.microsoft.com/office/drawing/2014/main" id="{BCE47BE4-AD68-4F21-BFD0-9D7D16FE490E}"/>
              </a:ext>
            </a:extLst>
          </p:cNvPr>
          <p:cNvSpPr/>
          <p:nvPr userDrawn="1"/>
        </p:nvSpPr>
        <p:spPr>
          <a:xfrm>
            <a:off x="0" y="0"/>
            <a:ext cx="12192000" cy="6857999"/>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8" name="矩形 7">
            <a:extLst>
              <a:ext uri="{FF2B5EF4-FFF2-40B4-BE49-F238E27FC236}">
                <a16:creationId xmlns="" xmlns:a16="http://schemas.microsoft.com/office/drawing/2014/main" id="{9A81562C-FC9C-4187-ADF3-C3F81378FCC4}"/>
              </a:ext>
            </a:extLst>
          </p:cNvPr>
          <p:cNvSpPr/>
          <p:nvPr userDrawn="1"/>
        </p:nvSpPr>
        <p:spPr>
          <a:xfrm>
            <a:off x="323850" y="304800"/>
            <a:ext cx="11544300" cy="6267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571113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4" name="日期占位符 3">
            <a:extLst>
              <a:ext uri="{FF2B5EF4-FFF2-40B4-BE49-F238E27FC236}">
                <a16:creationId xmlns="" xmlns:a16="http://schemas.microsoft.com/office/drawing/2014/main" id="{FFB943B3-7AED-42A7-A5B1-8BDA5A42666C}"/>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5" name="页脚占位符 4">
            <a:extLst>
              <a:ext uri="{FF2B5EF4-FFF2-40B4-BE49-F238E27FC236}">
                <a16:creationId xmlns="" xmlns:a16="http://schemas.microsoft.com/office/drawing/2014/main" id="{D94CBA92-BDAE-4024-BAC3-83E8B902E8C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9793836-689C-47EE-B23D-DBF8AEAA2ABC}"/>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
        <p:nvSpPr>
          <p:cNvPr id="7" name="矩形 6">
            <a:extLst>
              <a:ext uri="{FF2B5EF4-FFF2-40B4-BE49-F238E27FC236}">
                <a16:creationId xmlns="" xmlns:a16="http://schemas.microsoft.com/office/drawing/2014/main" id="{BCE47BE4-AD68-4F21-BFD0-9D7D16FE490E}"/>
              </a:ext>
            </a:extLst>
          </p:cNvPr>
          <p:cNvSpPr/>
          <p:nvPr userDrawn="1"/>
        </p:nvSpPr>
        <p:spPr>
          <a:xfrm>
            <a:off x="0" y="0"/>
            <a:ext cx="12192000" cy="6857999"/>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8" name="矩形 7">
            <a:extLst>
              <a:ext uri="{FF2B5EF4-FFF2-40B4-BE49-F238E27FC236}">
                <a16:creationId xmlns="" xmlns:a16="http://schemas.microsoft.com/office/drawing/2014/main" id="{9A81562C-FC9C-4187-ADF3-C3F81378FCC4}"/>
              </a:ext>
            </a:extLst>
          </p:cNvPr>
          <p:cNvSpPr/>
          <p:nvPr userDrawn="1"/>
        </p:nvSpPr>
        <p:spPr>
          <a:xfrm>
            <a:off x="323850" y="304800"/>
            <a:ext cx="11544300" cy="6267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944204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2245D26-F08E-43F9-922B-DF059F9DABF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78B54189-1329-4200-8356-DE0B7AE1F97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F41935F-4463-4FAC-B291-D91EA7EB4B75}"/>
              </a:ext>
            </a:extLst>
          </p:cNvPr>
          <p:cNvSpPr>
            <a:spLocks noGrp="1"/>
          </p:cNvSpPr>
          <p:nvPr>
            <p:ph type="dt" sz="half" idx="10"/>
          </p:nvPr>
        </p:nvSpPr>
        <p:spPr/>
        <p:txBody>
          <a:bodyPr/>
          <a:lstStyle/>
          <a:p>
            <a:fld id="{900088AD-2DA1-4374-94CE-B0AB1A48CCCC}" type="datetimeFigureOut">
              <a:rPr lang="zh-CN" altLang="en-US" smtClean="0"/>
              <a:t>2020/12/23</a:t>
            </a:fld>
            <a:endParaRPr lang="zh-CN" altLang="en-US"/>
          </a:p>
        </p:txBody>
      </p:sp>
      <p:sp>
        <p:nvSpPr>
          <p:cNvPr id="5" name="页脚占位符 4">
            <a:extLst>
              <a:ext uri="{FF2B5EF4-FFF2-40B4-BE49-F238E27FC236}">
                <a16:creationId xmlns="" xmlns:a16="http://schemas.microsoft.com/office/drawing/2014/main" id="{E5C1F250-B16D-4FE4-BE14-243CA77D4A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3165CA9-BB8D-4ED9-9BE6-893B9C67F0C2}"/>
              </a:ext>
            </a:extLst>
          </p:cNvPr>
          <p:cNvSpPr>
            <a:spLocks noGrp="1"/>
          </p:cNvSpPr>
          <p:nvPr>
            <p:ph type="sldNum" sz="quarter" idx="12"/>
          </p:nvPr>
        </p:nvSpPr>
        <p:spPr/>
        <p:txBody>
          <a:bodyPr/>
          <a:lstStyle/>
          <a:p>
            <a:fld id="{A2BEAC8F-9525-4DE7-8175-D9019BDA35E6}" type="slidenum">
              <a:rPr lang="zh-CN" altLang="en-US" smtClean="0"/>
              <a:t>‹#›</a:t>
            </a:fld>
            <a:endParaRPr lang="zh-CN" altLang="en-US"/>
          </a:p>
        </p:txBody>
      </p:sp>
      <p:sp>
        <p:nvSpPr>
          <p:cNvPr id="7" name="标题 1">
            <a:extLst>
              <a:ext uri="{FF2B5EF4-FFF2-40B4-BE49-F238E27FC236}">
                <a16:creationId xmlns="" xmlns:a16="http://schemas.microsoft.com/office/drawing/2014/main" id="{ADE5180A-3D32-4018-A0CC-817557B1C6E9}"/>
              </a:ext>
            </a:extLst>
          </p:cNvPr>
          <p:cNvSpPr txBox="1">
            <a:spLocks/>
          </p:cNvSpPr>
          <p:nvPr userDrawn="1"/>
        </p:nvSpPr>
        <p:spPr>
          <a:xfrm>
            <a:off x="6502067" y="5161917"/>
            <a:ext cx="4790281" cy="10150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tx1">
                    <a:lumMod val="75000"/>
                    <a:lumOff val="25000"/>
                  </a:schemeClr>
                </a:solidFill>
                <a:latin typeface="微软雅黑" panose="020B0503020204020204" pitchFamily="34" charset="-122"/>
                <a:ea typeface="微软雅黑" panose="020B0503020204020204" pitchFamily="34" charset="-122"/>
              </a:rPr>
              <a:t>                        版权声明</a:t>
            </a:r>
            <a:br>
              <a:rPr lang="zh-CN" altLang="en-US" sz="10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
            </a:r>
            <a:b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模板是免版税类（</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RF</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Royalty-Free</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）正版受</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和</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世界版权公约</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2.</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模板、</a:t>
            </a:r>
            <a:r>
              <a:rPr lang="en-US" altLang="zh-CN" sz="100" spc="12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tx1">
                    <a:lumMod val="75000"/>
                    <a:lumOff val="25000"/>
                  </a:schemeClr>
                </a:solidFill>
                <a:latin typeface="微软雅黑" panose="020B0503020204020204" pitchFamily="34" charset="-122"/>
                <a:ea typeface="微软雅黑" panose="020B0503020204020204" pitchFamily="34" charset="-122"/>
              </a:rPr>
            </a:br>
            <a:endParaRPr lang="zh-CN" altLang="en-US" sz="100" spc="120" dirty="0">
              <a:solidFill>
                <a:schemeClr val="tx1">
                  <a:lumMod val="75000"/>
                  <a:lumOff val="25000"/>
                </a:schemeClr>
              </a:solidFill>
            </a:endParaRPr>
          </a:p>
        </p:txBody>
      </p:sp>
    </p:spTree>
    <p:extLst>
      <p:ext uri="{BB962C8B-B14F-4D97-AF65-F5344CB8AC3E}">
        <p14:creationId xmlns:p14="http://schemas.microsoft.com/office/powerpoint/2010/main" val="9974119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815492F2-6AD0-429A-9D91-53D9335DA9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B29DCEF-A1FF-469C-9D2F-3799E8CBCE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6FE3DE4-E961-4DDC-B1B5-C344F82F9E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0088AD-2DA1-4374-94CE-B0AB1A48CCCC}" type="datetimeFigureOut">
              <a:rPr lang="zh-CN" altLang="en-US" smtClean="0"/>
              <a:t>2020/12/23</a:t>
            </a:fld>
            <a:endParaRPr lang="zh-CN" altLang="en-US"/>
          </a:p>
        </p:txBody>
      </p:sp>
      <p:sp>
        <p:nvSpPr>
          <p:cNvPr id="5" name="页脚占位符 4">
            <a:extLst>
              <a:ext uri="{FF2B5EF4-FFF2-40B4-BE49-F238E27FC236}">
                <a16:creationId xmlns="" xmlns:a16="http://schemas.microsoft.com/office/drawing/2014/main" id="{BE2E9AF9-FA51-4351-91CB-F64BDF8A82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B945626A-1335-474C-9143-ED50C7F088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BEAC8F-9525-4DE7-8175-D9019BDA35E6}" type="slidenum">
              <a:rPr lang="zh-CN" altLang="en-US" smtClean="0"/>
              <a:t>‹#›</a:t>
            </a:fld>
            <a:endParaRPr lang="zh-CN" altLang="en-US"/>
          </a:p>
        </p:txBody>
      </p:sp>
    </p:spTree>
    <p:extLst>
      <p:ext uri="{BB962C8B-B14F-4D97-AF65-F5344CB8AC3E}">
        <p14:creationId xmlns:p14="http://schemas.microsoft.com/office/powerpoint/2010/main" val="2807421173"/>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65" r:id="rId3"/>
    <p:sldLayoutId id="2147483666" r:id="rId4"/>
    <p:sldLayoutId id="2147483663" r:id="rId5"/>
    <p:sldLayoutId id="2147483660" r:id="rId6"/>
    <p:sldLayoutId id="2147483661" r:id="rId7"/>
    <p:sldLayoutId id="2147483662" r:id="rId8"/>
    <p:sldLayoutId id="2147483650" r:id="rId9"/>
    <p:sldLayoutId id="2147483651" r:id="rId10"/>
    <p:sldLayoutId id="2147483652" r:id="rId11"/>
    <p:sldLayoutId id="2147483653" r:id="rId12"/>
    <p:sldLayoutId id="2147483654" r:id="rId13"/>
    <p:sldLayoutId id="2147483655" r:id="rId14"/>
    <p:sldLayoutId id="2147483656" r:id="rId15"/>
    <p:sldLayoutId id="2147483657" r:id="rId16"/>
    <p:sldLayoutId id="2147483658" r:id="rId17"/>
    <p:sldLayoutId id="2147483659" r:id="rId18"/>
  </p:sldLayoutIdLst>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6939564"/>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0CD28271-06C6-448A-9D9B-F99D6014FF8B}"/>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7D4E43A2-A764-473B-BA05-7CE973EAD314}"/>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8CC8BD4E-F4AA-46A3-9627-269CE4B1480C}"/>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72353764-6705-4E17-8B24-8EC37F348EA7}"/>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1B790F30-9F89-4457-A5B2-1EDF7D4646C6}"/>
              </a:ext>
            </a:extLst>
          </p:cNvPr>
          <p:cNvSpPr/>
          <p:nvPr/>
        </p:nvSpPr>
        <p:spPr>
          <a:xfrm>
            <a:off x="-2682" y="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714F5581-46AE-4978-A052-DE98242C8939}"/>
              </a:ext>
            </a:extLst>
          </p:cNvPr>
          <p:cNvSpPr/>
          <p:nvPr/>
        </p:nvSpPr>
        <p:spPr>
          <a:xfrm>
            <a:off x="149718" y="15240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A189D7E5-B8A9-48B6-8DC1-6978F42B3AAE}"/>
              </a:ext>
            </a:extLst>
          </p:cNvPr>
          <p:cNvGrpSpPr/>
          <p:nvPr/>
        </p:nvGrpSpPr>
        <p:grpSpPr>
          <a:xfrm>
            <a:off x="437100" y="669964"/>
            <a:ext cx="2160000" cy="2160000"/>
            <a:chOff x="437100" y="669964"/>
            <a:chExt cx="2160000" cy="2160000"/>
          </a:xfrm>
        </p:grpSpPr>
        <p:sp>
          <p:nvSpPr>
            <p:cNvPr id="34" name="椭圆 33">
              <a:extLst>
                <a:ext uri="{FF2B5EF4-FFF2-40B4-BE49-F238E27FC236}">
                  <a16:creationId xmlns="" xmlns:a16="http://schemas.microsoft.com/office/drawing/2014/main" id="{718E2DD7-BC6F-4E97-9503-3655E59BE45C}"/>
                </a:ext>
              </a:extLst>
            </p:cNvPr>
            <p:cNvSpPr/>
            <p:nvPr/>
          </p:nvSpPr>
          <p:spPr>
            <a:xfrm>
              <a:off x="437100" y="669964"/>
              <a:ext cx="2160000" cy="2160000"/>
            </a:xfrm>
            <a:prstGeom prst="ellipse">
              <a:avLst/>
            </a:prstGeom>
            <a:solidFill>
              <a:schemeClr val="bg1"/>
            </a:solidFill>
            <a:ln>
              <a:noFill/>
            </a:ln>
            <a:effectLst>
              <a:innerShdw blurRad="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69295"/>
                </a:solidFill>
              </a:endParaRPr>
            </a:p>
          </p:txBody>
        </p:sp>
        <p:sp>
          <p:nvSpPr>
            <p:cNvPr id="17" name="文本框 16">
              <a:extLst>
                <a:ext uri="{FF2B5EF4-FFF2-40B4-BE49-F238E27FC236}">
                  <a16:creationId xmlns="" xmlns:a16="http://schemas.microsoft.com/office/drawing/2014/main" id="{521A2E6E-BF41-43B9-A102-1169D2AB5F02}"/>
                </a:ext>
              </a:extLst>
            </p:cNvPr>
            <p:cNvSpPr txBox="1"/>
            <p:nvPr/>
          </p:nvSpPr>
          <p:spPr>
            <a:xfrm>
              <a:off x="720189" y="954926"/>
              <a:ext cx="1619250" cy="1631216"/>
            </a:xfrm>
            <a:prstGeom prst="rect">
              <a:avLst/>
            </a:prstGeom>
            <a:noFill/>
            <a:ln>
              <a:noFill/>
            </a:ln>
          </p:spPr>
          <p:txBody>
            <a:bodyPr wrap="square" rtlCol="0">
              <a:spAutoFit/>
            </a:bodyPr>
            <a:lstStyle/>
            <a:p>
              <a:r>
                <a:rPr lang="zh-CN" altLang="en-US" sz="10000" dirty="0">
                  <a:ln w="3175">
                    <a:noFill/>
                  </a:ln>
                  <a:solidFill>
                    <a:srgbClr val="269295"/>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哪</a:t>
              </a:r>
            </a:p>
          </p:txBody>
        </p:sp>
        <p:sp>
          <p:nvSpPr>
            <p:cNvPr id="15" name="文本框 14">
              <a:extLst>
                <a:ext uri="{FF2B5EF4-FFF2-40B4-BE49-F238E27FC236}">
                  <a16:creationId xmlns="" xmlns:a16="http://schemas.microsoft.com/office/drawing/2014/main" id="{53E52D12-1EEA-489B-912A-4013ECB1BA85}"/>
                </a:ext>
              </a:extLst>
            </p:cNvPr>
            <p:cNvSpPr txBox="1"/>
            <p:nvPr/>
          </p:nvSpPr>
          <p:spPr>
            <a:xfrm>
              <a:off x="1051302" y="869797"/>
              <a:ext cx="833667" cy="369332"/>
            </a:xfrm>
            <a:prstGeom prst="rect">
              <a:avLst/>
            </a:prstGeom>
            <a:noFill/>
          </p:spPr>
          <p:txBody>
            <a:bodyPr wrap="square" rtlCol="0">
              <a:spAutoFit/>
            </a:bodyPr>
            <a:lstStyle/>
            <a:p>
              <a:pPr algn="dist"/>
              <a:r>
                <a:rPr lang="en-US" altLang="zh-CN" dirty="0">
                  <a:solidFill>
                    <a:srgbClr val="269295"/>
                  </a:solidFill>
                </a:rPr>
                <a:t>NE </a:t>
              </a:r>
              <a:endParaRPr lang="zh-CN" altLang="en-US" dirty="0">
                <a:solidFill>
                  <a:srgbClr val="269295"/>
                </a:solidFill>
              </a:endParaRPr>
            </a:p>
          </p:txBody>
        </p:sp>
      </p:grpSp>
      <p:grpSp>
        <p:nvGrpSpPr>
          <p:cNvPr id="6" name="组合 5">
            <a:extLst>
              <a:ext uri="{FF2B5EF4-FFF2-40B4-BE49-F238E27FC236}">
                <a16:creationId xmlns="" xmlns:a16="http://schemas.microsoft.com/office/drawing/2014/main" id="{AFDB73B0-8780-46AF-BC5E-CF9DA7A6BA92}"/>
              </a:ext>
            </a:extLst>
          </p:cNvPr>
          <p:cNvGrpSpPr/>
          <p:nvPr/>
        </p:nvGrpSpPr>
        <p:grpSpPr>
          <a:xfrm>
            <a:off x="3299710" y="677456"/>
            <a:ext cx="2555382" cy="1980000"/>
            <a:chOff x="3299710" y="677456"/>
            <a:chExt cx="2555382" cy="1980000"/>
          </a:xfrm>
        </p:grpSpPr>
        <p:sp>
          <p:nvSpPr>
            <p:cNvPr id="33" name="平行四边形 32">
              <a:extLst>
                <a:ext uri="{FF2B5EF4-FFF2-40B4-BE49-F238E27FC236}">
                  <a16:creationId xmlns="" xmlns:a16="http://schemas.microsoft.com/office/drawing/2014/main" id="{1CF5F174-D924-45DF-8591-BD1C6AB28969}"/>
                </a:ext>
              </a:extLst>
            </p:cNvPr>
            <p:cNvSpPr/>
            <p:nvPr/>
          </p:nvSpPr>
          <p:spPr>
            <a:xfrm>
              <a:off x="3299710" y="677456"/>
              <a:ext cx="2555382" cy="1980000"/>
            </a:xfrm>
            <a:prstGeom prst="parallelogram">
              <a:avLst/>
            </a:prstGeom>
            <a:solidFill>
              <a:schemeClr val="bg1"/>
            </a:solidFill>
            <a:ln>
              <a:noFill/>
            </a:ln>
            <a:effectLst>
              <a:innerShdw blurRad="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7579D"/>
                </a:solidFill>
              </a:endParaRPr>
            </a:p>
          </p:txBody>
        </p:sp>
        <p:sp>
          <p:nvSpPr>
            <p:cNvPr id="40" name="文本框 39">
              <a:extLst>
                <a:ext uri="{FF2B5EF4-FFF2-40B4-BE49-F238E27FC236}">
                  <a16:creationId xmlns="" xmlns:a16="http://schemas.microsoft.com/office/drawing/2014/main" id="{672A78F9-E6D2-43D1-B95D-051D23AC89EB}"/>
                </a:ext>
              </a:extLst>
            </p:cNvPr>
            <p:cNvSpPr txBox="1"/>
            <p:nvPr/>
          </p:nvSpPr>
          <p:spPr>
            <a:xfrm>
              <a:off x="3790059" y="954926"/>
              <a:ext cx="1619250" cy="1631216"/>
            </a:xfrm>
            <a:prstGeom prst="rect">
              <a:avLst/>
            </a:prstGeom>
            <a:noFill/>
            <a:ln>
              <a:noFill/>
            </a:ln>
          </p:spPr>
          <p:txBody>
            <a:bodyPr wrap="square" rtlCol="0">
              <a:spAutoFit/>
            </a:bodyPr>
            <a:lstStyle/>
            <a:p>
              <a:r>
                <a:rPr lang="zh-CN" altLang="en-US" sz="10000" b="1" dirty="0">
                  <a:ln w="3175">
                    <a:noFill/>
                  </a:ln>
                  <a:solidFill>
                    <a:srgbClr val="17579D"/>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吒</a:t>
              </a:r>
            </a:p>
          </p:txBody>
        </p:sp>
        <p:sp>
          <p:nvSpPr>
            <p:cNvPr id="43" name="文本框 42">
              <a:extLst>
                <a:ext uri="{FF2B5EF4-FFF2-40B4-BE49-F238E27FC236}">
                  <a16:creationId xmlns="" xmlns:a16="http://schemas.microsoft.com/office/drawing/2014/main" id="{F35E909E-B22C-43B4-BE92-2B897E66F0AE}"/>
                </a:ext>
              </a:extLst>
            </p:cNvPr>
            <p:cNvSpPr txBox="1"/>
            <p:nvPr/>
          </p:nvSpPr>
          <p:spPr>
            <a:xfrm>
              <a:off x="4120360" y="869797"/>
              <a:ext cx="833667" cy="369332"/>
            </a:xfrm>
            <a:prstGeom prst="rect">
              <a:avLst/>
            </a:prstGeom>
            <a:noFill/>
          </p:spPr>
          <p:txBody>
            <a:bodyPr wrap="square" rtlCol="0">
              <a:spAutoFit/>
            </a:bodyPr>
            <a:lstStyle/>
            <a:p>
              <a:pPr algn="dist"/>
              <a:r>
                <a:rPr lang="en-US" altLang="zh-CN" dirty="0">
                  <a:solidFill>
                    <a:srgbClr val="17579D"/>
                  </a:solidFill>
                </a:rPr>
                <a:t>ZHA</a:t>
              </a:r>
              <a:endParaRPr lang="zh-CN" altLang="en-US" dirty="0">
                <a:solidFill>
                  <a:srgbClr val="17579D"/>
                </a:solidFill>
              </a:endParaRPr>
            </a:p>
          </p:txBody>
        </p:sp>
      </p:grpSp>
      <p:grpSp>
        <p:nvGrpSpPr>
          <p:cNvPr id="7" name="组合 6">
            <a:extLst>
              <a:ext uri="{FF2B5EF4-FFF2-40B4-BE49-F238E27FC236}">
                <a16:creationId xmlns="" xmlns:a16="http://schemas.microsoft.com/office/drawing/2014/main" id="{EAB16380-AE0B-4188-BF31-7F1CB8772A62}"/>
              </a:ext>
            </a:extLst>
          </p:cNvPr>
          <p:cNvGrpSpPr/>
          <p:nvPr/>
        </p:nvGrpSpPr>
        <p:grpSpPr>
          <a:xfrm>
            <a:off x="6570071" y="592453"/>
            <a:ext cx="2160000" cy="2160000"/>
            <a:chOff x="6570071" y="592453"/>
            <a:chExt cx="2160000" cy="2160000"/>
          </a:xfrm>
        </p:grpSpPr>
        <p:sp>
          <p:nvSpPr>
            <p:cNvPr id="28" name="椭圆 27">
              <a:extLst>
                <a:ext uri="{FF2B5EF4-FFF2-40B4-BE49-F238E27FC236}">
                  <a16:creationId xmlns="" xmlns:a16="http://schemas.microsoft.com/office/drawing/2014/main" id="{4F18EEBD-8C5B-4DD2-B622-DD1A7B59A432}"/>
                </a:ext>
              </a:extLst>
            </p:cNvPr>
            <p:cNvSpPr/>
            <p:nvPr/>
          </p:nvSpPr>
          <p:spPr>
            <a:xfrm>
              <a:off x="6570071" y="592453"/>
              <a:ext cx="2160000" cy="2160000"/>
            </a:xfrm>
            <a:prstGeom prst="ellipse">
              <a:avLst/>
            </a:prstGeom>
            <a:solidFill>
              <a:schemeClr val="bg1"/>
            </a:solidFill>
            <a:ln>
              <a:noFill/>
            </a:ln>
            <a:effectLst>
              <a:innerShdw blurRad="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41" name="文本框 40">
              <a:extLst>
                <a:ext uri="{FF2B5EF4-FFF2-40B4-BE49-F238E27FC236}">
                  <a16:creationId xmlns="" xmlns:a16="http://schemas.microsoft.com/office/drawing/2014/main" id="{929648DB-2655-4D3E-9A4D-CDE8082F11AA}"/>
                </a:ext>
              </a:extLst>
            </p:cNvPr>
            <p:cNvSpPr txBox="1"/>
            <p:nvPr/>
          </p:nvSpPr>
          <p:spPr>
            <a:xfrm>
              <a:off x="6882967" y="954926"/>
              <a:ext cx="1619250" cy="1631216"/>
            </a:xfrm>
            <a:prstGeom prst="rect">
              <a:avLst/>
            </a:prstGeom>
            <a:noFill/>
            <a:ln>
              <a:noFill/>
            </a:ln>
          </p:spPr>
          <p:txBody>
            <a:bodyPr wrap="square" rtlCol="0">
              <a:spAutoFit/>
            </a:bodyPr>
            <a:lstStyle/>
            <a:p>
              <a:r>
                <a:rPr lang="zh-CN" altLang="en-US" sz="10000" b="1" dirty="0">
                  <a:ln w="3175">
                    <a:noFill/>
                  </a:ln>
                  <a:solidFill>
                    <a:srgbClr val="FFC000"/>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闹</a:t>
              </a:r>
            </a:p>
          </p:txBody>
        </p:sp>
        <p:sp>
          <p:nvSpPr>
            <p:cNvPr id="44" name="文本框 43">
              <a:extLst>
                <a:ext uri="{FF2B5EF4-FFF2-40B4-BE49-F238E27FC236}">
                  <a16:creationId xmlns="" xmlns:a16="http://schemas.microsoft.com/office/drawing/2014/main" id="{0150FCC3-F32F-4C55-9759-B8F665F43B95}"/>
                </a:ext>
              </a:extLst>
            </p:cNvPr>
            <p:cNvSpPr txBox="1"/>
            <p:nvPr/>
          </p:nvSpPr>
          <p:spPr>
            <a:xfrm>
              <a:off x="7245812" y="869797"/>
              <a:ext cx="833667" cy="369332"/>
            </a:xfrm>
            <a:prstGeom prst="rect">
              <a:avLst/>
            </a:prstGeom>
            <a:noFill/>
          </p:spPr>
          <p:txBody>
            <a:bodyPr wrap="square" rtlCol="0">
              <a:spAutoFit/>
            </a:bodyPr>
            <a:lstStyle/>
            <a:p>
              <a:pPr algn="dist"/>
              <a:r>
                <a:rPr lang="en-US" altLang="zh-CN" dirty="0">
                  <a:solidFill>
                    <a:srgbClr val="FFC000"/>
                  </a:solidFill>
                </a:rPr>
                <a:t>NAO</a:t>
              </a:r>
              <a:endParaRPr lang="zh-CN" altLang="en-US" dirty="0">
                <a:solidFill>
                  <a:srgbClr val="FFC000"/>
                </a:solidFill>
              </a:endParaRPr>
            </a:p>
          </p:txBody>
        </p:sp>
      </p:grpSp>
      <p:grpSp>
        <p:nvGrpSpPr>
          <p:cNvPr id="8" name="组合 7">
            <a:extLst>
              <a:ext uri="{FF2B5EF4-FFF2-40B4-BE49-F238E27FC236}">
                <a16:creationId xmlns="" xmlns:a16="http://schemas.microsoft.com/office/drawing/2014/main" id="{0AD75490-FE55-44E1-A7F4-A083B1C4C70C}"/>
              </a:ext>
            </a:extLst>
          </p:cNvPr>
          <p:cNvGrpSpPr/>
          <p:nvPr/>
        </p:nvGrpSpPr>
        <p:grpSpPr>
          <a:xfrm>
            <a:off x="9429750" y="704850"/>
            <a:ext cx="2555382" cy="1980000"/>
            <a:chOff x="9429750" y="704850"/>
            <a:chExt cx="2555382" cy="1980000"/>
          </a:xfrm>
        </p:grpSpPr>
        <p:sp>
          <p:nvSpPr>
            <p:cNvPr id="2" name="平行四边形 1">
              <a:extLst>
                <a:ext uri="{FF2B5EF4-FFF2-40B4-BE49-F238E27FC236}">
                  <a16:creationId xmlns="" xmlns:a16="http://schemas.microsoft.com/office/drawing/2014/main" id="{30D81D23-1E55-4B26-ADDD-258B60EBB557}"/>
                </a:ext>
              </a:extLst>
            </p:cNvPr>
            <p:cNvSpPr/>
            <p:nvPr/>
          </p:nvSpPr>
          <p:spPr>
            <a:xfrm>
              <a:off x="9429750" y="704850"/>
              <a:ext cx="2555382" cy="1980000"/>
            </a:xfrm>
            <a:prstGeom prst="parallelogram">
              <a:avLst/>
            </a:prstGeom>
            <a:solidFill>
              <a:schemeClr val="bg1"/>
            </a:solidFill>
            <a:ln>
              <a:noFill/>
            </a:ln>
            <a:effectLst>
              <a:innerShdw blurRad="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74847"/>
                </a:solidFill>
              </a:endParaRPr>
            </a:p>
          </p:txBody>
        </p:sp>
        <p:sp>
          <p:nvSpPr>
            <p:cNvPr id="42" name="文本框 41">
              <a:extLst>
                <a:ext uri="{FF2B5EF4-FFF2-40B4-BE49-F238E27FC236}">
                  <a16:creationId xmlns="" xmlns:a16="http://schemas.microsoft.com/office/drawing/2014/main" id="{260CD164-EE79-42C6-A5FA-9953B2085E34}"/>
                </a:ext>
              </a:extLst>
            </p:cNvPr>
            <p:cNvSpPr txBox="1"/>
            <p:nvPr/>
          </p:nvSpPr>
          <p:spPr>
            <a:xfrm>
              <a:off x="9960809" y="954926"/>
              <a:ext cx="1619250" cy="1631216"/>
            </a:xfrm>
            <a:prstGeom prst="rect">
              <a:avLst/>
            </a:prstGeom>
            <a:noFill/>
            <a:ln>
              <a:noFill/>
            </a:ln>
          </p:spPr>
          <p:txBody>
            <a:bodyPr wrap="square" rtlCol="0">
              <a:spAutoFit/>
            </a:bodyPr>
            <a:lstStyle/>
            <a:p>
              <a:r>
                <a:rPr lang="zh-CN" altLang="en-US" sz="10000" b="1" dirty="0">
                  <a:ln w="3175">
                    <a:noFill/>
                  </a:ln>
                  <a:solidFill>
                    <a:srgbClr val="C74847"/>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海</a:t>
              </a:r>
            </a:p>
          </p:txBody>
        </p:sp>
        <p:sp>
          <p:nvSpPr>
            <p:cNvPr id="45" name="文本框 44">
              <a:extLst>
                <a:ext uri="{FF2B5EF4-FFF2-40B4-BE49-F238E27FC236}">
                  <a16:creationId xmlns="" xmlns:a16="http://schemas.microsoft.com/office/drawing/2014/main" id="{CBA7C07F-7611-4712-9B76-20D34A057ADE}"/>
                </a:ext>
              </a:extLst>
            </p:cNvPr>
            <p:cNvSpPr txBox="1"/>
            <p:nvPr/>
          </p:nvSpPr>
          <p:spPr>
            <a:xfrm>
              <a:off x="10343848" y="869797"/>
              <a:ext cx="833667" cy="369332"/>
            </a:xfrm>
            <a:prstGeom prst="rect">
              <a:avLst/>
            </a:prstGeom>
            <a:noFill/>
          </p:spPr>
          <p:txBody>
            <a:bodyPr wrap="square" rtlCol="0">
              <a:spAutoFit/>
            </a:bodyPr>
            <a:lstStyle/>
            <a:p>
              <a:pPr algn="dist"/>
              <a:r>
                <a:rPr lang="en-US" altLang="zh-CN" dirty="0">
                  <a:solidFill>
                    <a:srgbClr val="C74847"/>
                  </a:solidFill>
                </a:rPr>
                <a:t>HAI</a:t>
              </a:r>
              <a:endParaRPr lang="zh-CN" altLang="en-US" dirty="0">
                <a:solidFill>
                  <a:srgbClr val="C74847"/>
                </a:solidFill>
              </a:endParaRPr>
            </a:p>
          </p:txBody>
        </p:sp>
      </p:grpSp>
      <p:sp>
        <p:nvSpPr>
          <p:cNvPr id="29" name="椭圆 28">
            <a:extLst>
              <a:ext uri="{FF2B5EF4-FFF2-40B4-BE49-F238E27FC236}">
                <a16:creationId xmlns="" xmlns:a16="http://schemas.microsoft.com/office/drawing/2014/main" id="{A611A209-0C29-4784-B011-BF760091F0C8}"/>
              </a:ext>
            </a:extLst>
          </p:cNvPr>
          <p:cNvSpPr/>
          <p:nvPr/>
        </p:nvSpPr>
        <p:spPr>
          <a:xfrm>
            <a:off x="-62929" y="2967731"/>
            <a:ext cx="3152774" cy="3152774"/>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 xmlns:a16="http://schemas.microsoft.com/office/drawing/2014/main" id="{7316B58B-7357-44E6-B25B-8B861EEEE44A}"/>
              </a:ext>
            </a:extLst>
          </p:cNvPr>
          <p:cNvSpPr/>
          <p:nvPr/>
        </p:nvSpPr>
        <p:spPr>
          <a:xfrm>
            <a:off x="3049688" y="2996483"/>
            <a:ext cx="3152774" cy="3152774"/>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 xmlns:a16="http://schemas.microsoft.com/office/drawing/2014/main" id="{7F6F9F2E-C93A-487E-89E7-68C88142AAC6}"/>
              </a:ext>
            </a:extLst>
          </p:cNvPr>
          <p:cNvSpPr/>
          <p:nvPr/>
        </p:nvSpPr>
        <p:spPr>
          <a:xfrm>
            <a:off x="6130625" y="3009380"/>
            <a:ext cx="3152774" cy="3152774"/>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 xmlns:a16="http://schemas.microsoft.com/office/drawing/2014/main" id="{64B1F5BF-CC4F-4413-B39B-317782C85578}"/>
              </a:ext>
            </a:extLst>
          </p:cNvPr>
          <p:cNvSpPr/>
          <p:nvPr/>
        </p:nvSpPr>
        <p:spPr>
          <a:xfrm flipH="1">
            <a:off x="9058791" y="3160478"/>
            <a:ext cx="3152774" cy="3152774"/>
          </a:xfrm>
          <a:prstGeom prst="ellipse">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 xmlns:a16="http://schemas.microsoft.com/office/drawing/2014/main" id="{154EC6D4-7FBF-43EA-9AD1-208C16E64229}"/>
              </a:ext>
            </a:extLst>
          </p:cNvPr>
          <p:cNvSpPr txBox="1"/>
          <p:nvPr/>
        </p:nvSpPr>
        <p:spPr>
          <a:xfrm>
            <a:off x="2291717" y="81447"/>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哪</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吒</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海 经</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典</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化</a:t>
            </a:r>
          </a:p>
        </p:txBody>
      </p:sp>
      <p:sp>
        <p:nvSpPr>
          <p:cNvPr id="35" name="文本框 34">
            <a:extLst>
              <a:ext uri="{FF2B5EF4-FFF2-40B4-BE49-F238E27FC236}">
                <a16:creationId xmlns="" xmlns:a16="http://schemas.microsoft.com/office/drawing/2014/main" id="{8D90AAC6-5212-439A-A093-FD7839FB0A10}"/>
              </a:ext>
            </a:extLst>
          </p:cNvPr>
          <p:cNvSpPr txBox="1"/>
          <p:nvPr/>
        </p:nvSpPr>
        <p:spPr>
          <a:xfrm>
            <a:off x="2270416" y="6521225"/>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命</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 不</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天</a:t>
            </a:r>
          </a:p>
        </p:txBody>
      </p:sp>
    </p:spTree>
    <p:extLst>
      <p:ext uri="{BB962C8B-B14F-4D97-AF65-F5344CB8AC3E}">
        <p14:creationId xmlns:p14="http://schemas.microsoft.com/office/powerpoint/2010/main" val="81365694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000" fill="hold"/>
                                        <p:tgtEl>
                                          <p:spTgt spid="22"/>
                                        </p:tgtEl>
                                        <p:attrNameLst>
                                          <p:attrName>ppt_x</p:attrName>
                                        </p:attrNameLst>
                                      </p:cBhvr>
                                      <p:tavLst>
                                        <p:tav tm="0">
                                          <p:val>
                                            <p:strVal val="#ppt_x"/>
                                          </p:val>
                                        </p:tav>
                                        <p:tav tm="100000">
                                          <p:val>
                                            <p:strVal val="#ppt_x"/>
                                          </p:val>
                                        </p:tav>
                                      </p:tavLst>
                                    </p:anim>
                                    <p:anim calcmode="lin" valueType="num">
                                      <p:cBhvr additive="base">
                                        <p:cTn id="20" dur="1000" fill="hold"/>
                                        <p:tgtEl>
                                          <p:spTgt spid="22"/>
                                        </p:tgtEl>
                                        <p:attrNameLst>
                                          <p:attrName>ppt_y</p:attrName>
                                        </p:attrNameLst>
                                      </p:cBhvr>
                                      <p:tavLst>
                                        <p:tav tm="0">
                                          <p:val>
                                            <p:strVal val="1+#ppt_h/2"/>
                                          </p:val>
                                        </p:tav>
                                        <p:tav tm="100000">
                                          <p:val>
                                            <p:strVal val="#ppt_y"/>
                                          </p:val>
                                        </p:tav>
                                      </p:tavLst>
                                    </p:anim>
                                  </p:childTnLst>
                                </p:cTn>
                              </p:par>
                              <p:par>
                                <p:cTn id="21" presetID="37" presetClass="entr" presetSubtype="0" fill="hold" grpId="0" nodeType="withEffect">
                                  <p:stCondLst>
                                    <p:cond delay="75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750"/>
                                        <p:tgtEl>
                                          <p:spTgt spid="29"/>
                                        </p:tgtEl>
                                      </p:cBhvr>
                                    </p:animEffect>
                                    <p:anim calcmode="lin" valueType="num">
                                      <p:cBhvr>
                                        <p:cTn id="24" dur="750" fill="hold"/>
                                        <p:tgtEl>
                                          <p:spTgt spid="29"/>
                                        </p:tgtEl>
                                        <p:attrNameLst>
                                          <p:attrName>ppt_x</p:attrName>
                                        </p:attrNameLst>
                                      </p:cBhvr>
                                      <p:tavLst>
                                        <p:tav tm="0">
                                          <p:val>
                                            <p:strVal val="#ppt_x"/>
                                          </p:val>
                                        </p:tav>
                                        <p:tav tm="100000">
                                          <p:val>
                                            <p:strVal val="#ppt_x"/>
                                          </p:val>
                                        </p:tav>
                                      </p:tavLst>
                                    </p:anim>
                                    <p:anim calcmode="lin" valueType="num">
                                      <p:cBhvr>
                                        <p:cTn id="25" dur="675" decel="100000" fill="hold"/>
                                        <p:tgtEl>
                                          <p:spTgt spid="29"/>
                                        </p:tgtEl>
                                        <p:attrNameLst>
                                          <p:attrName>ppt_y</p:attrName>
                                        </p:attrNameLst>
                                      </p:cBhvr>
                                      <p:tavLst>
                                        <p:tav tm="0">
                                          <p:val>
                                            <p:strVal val="#ppt_y+1"/>
                                          </p:val>
                                        </p:tav>
                                        <p:tav tm="100000">
                                          <p:val>
                                            <p:strVal val="#ppt_y-.03"/>
                                          </p:val>
                                        </p:tav>
                                      </p:tavLst>
                                    </p:anim>
                                    <p:anim calcmode="lin" valueType="num">
                                      <p:cBhvr>
                                        <p:cTn id="26" dur="75" accel="100000" fill="hold">
                                          <p:stCondLst>
                                            <p:cond delay="675"/>
                                          </p:stCondLst>
                                        </p:cTn>
                                        <p:tgtEl>
                                          <p:spTgt spid="29"/>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125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750"/>
                                        <p:tgtEl>
                                          <p:spTgt spid="30"/>
                                        </p:tgtEl>
                                      </p:cBhvr>
                                    </p:animEffect>
                                    <p:anim calcmode="lin" valueType="num">
                                      <p:cBhvr>
                                        <p:cTn id="30" dur="750" fill="hold"/>
                                        <p:tgtEl>
                                          <p:spTgt spid="30"/>
                                        </p:tgtEl>
                                        <p:attrNameLst>
                                          <p:attrName>ppt_x</p:attrName>
                                        </p:attrNameLst>
                                      </p:cBhvr>
                                      <p:tavLst>
                                        <p:tav tm="0">
                                          <p:val>
                                            <p:strVal val="#ppt_x"/>
                                          </p:val>
                                        </p:tav>
                                        <p:tav tm="100000">
                                          <p:val>
                                            <p:strVal val="#ppt_x"/>
                                          </p:val>
                                        </p:tav>
                                      </p:tavLst>
                                    </p:anim>
                                    <p:anim calcmode="lin" valueType="num">
                                      <p:cBhvr>
                                        <p:cTn id="31" dur="675" decel="100000" fill="hold"/>
                                        <p:tgtEl>
                                          <p:spTgt spid="30"/>
                                        </p:tgtEl>
                                        <p:attrNameLst>
                                          <p:attrName>ppt_y</p:attrName>
                                        </p:attrNameLst>
                                      </p:cBhvr>
                                      <p:tavLst>
                                        <p:tav tm="0">
                                          <p:val>
                                            <p:strVal val="#ppt_y+1"/>
                                          </p:val>
                                        </p:tav>
                                        <p:tav tm="100000">
                                          <p:val>
                                            <p:strVal val="#ppt_y-.03"/>
                                          </p:val>
                                        </p:tav>
                                      </p:tavLst>
                                    </p:anim>
                                    <p:anim calcmode="lin" valueType="num">
                                      <p:cBhvr>
                                        <p:cTn id="32" dur="75" accel="100000" fill="hold">
                                          <p:stCondLst>
                                            <p:cond delay="675"/>
                                          </p:stCondLst>
                                        </p:cTn>
                                        <p:tgtEl>
                                          <p:spTgt spid="30"/>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175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750"/>
                                        <p:tgtEl>
                                          <p:spTgt spid="31"/>
                                        </p:tgtEl>
                                      </p:cBhvr>
                                    </p:animEffect>
                                    <p:anim calcmode="lin" valueType="num">
                                      <p:cBhvr>
                                        <p:cTn id="36" dur="750" fill="hold"/>
                                        <p:tgtEl>
                                          <p:spTgt spid="31"/>
                                        </p:tgtEl>
                                        <p:attrNameLst>
                                          <p:attrName>ppt_x</p:attrName>
                                        </p:attrNameLst>
                                      </p:cBhvr>
                                      <p:tavLst>
                                        <p:tav tm="0">
                                          <p:val>
                                            <p:strVal val="#ppt_x"/>
                                          </p:val>
                                        </p:tav>
                                        <p:tav tm="100000">
                                          <p:val>
                                            <p:strVal val="#ppt_x"/>
                                          </p:val>
                                        </p:tav>
                                      </p:tavLst>
                                    </p:anim>
                                    <p:anim calcmode="lin" valueType="num">
                                      <p:cBhvr>
                                        <p:cTn id="37" dur="675" decel="100000" fill="hold"/>
                                        <p:tgtEl>
                                          <p:spTgt spid="31"/>
                                        </p:tgtEl>
                                        <p:attrNameLst>
                                          <p:attrName>ppt_y</p:attrName>
                                        </p:attrNameLst>
                                      </p:cBhvr>
                                      <p:tavLst>
                                        <p:tav tm="0">
                                          <p:val>
                                            <p:strVal val="#ppt_y+1"/>
                                          </p:val>
                                        </p:tav>
                                        <p:tav tm="100000">
                                          <p:val>
                                            <p:strVal val="#ppt_y-.03"/>
                                          </p:val>
                                        </p:tav>
                                      </p:tavLst>
                                    </p:anim>
                                    <p:anim calcmode="lin" valueType="num">
                                      <p:cBhvr>
                                        <p:cTn id="38" dur="75" accel="100000" fill="hold">
                                          <p:stCondLst>
                                            <p:cond delay="675"/>
                                          </p:stCondLst>
                                        </p:cTn>
                                        <p:tgtEl>
                                          <p:spTgt spid="31"/>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225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750"/>
                                        <p:tgtEl>
                                          <p:spTgt spid="32"/>
                                        </p:tgtEl>
                                      </p:cBhvr>
                                    </p:animEffect>
                                    <p:anim calcmode="lin" valueType="num">
                                      <p:cBhvr>
                                        <p:cTn id="42" dur="750" fill="hold"/>
                                        <p:tgtEl>
                                          <p:spTgt spid="32"/>
                                        </p:tgtEl>
                                        <p:attrNameLst>
                                          <p:attrName>ppt_x</p:attrName>
                                        </p:attrNameLst>
                                      </p:cBhvr>
                                      <p:tavLst>
                                        <p:tav tm="0">
                                          <p:val>
                                            <p:strVal val="#ppt_x"/>
                                          </p:val>
                                        </p:tav>
                                        <p:tav tm="100000">
                                          <p:val>
                                            <p:strVal val="#ppt_x"/>
                                          </p:val>
                                        </p:tav>
                                      </p:tavLst>
                                    </p:anim>
                                    <p:anim calcmode="lin" valueType="num">
                                      <p:cBhvr>
                                        <p:cTn id="43" dur="675" decel="100000" fill="hold"/>
                                        <p:tgtEl>
                                          <p:spTgt spid="32"/>
                                        </p:tgtEl>
                                        <p:attrNameLst>
                                          <p:attrName>ppt_y</p:attrName>
                                        </p:attrNameLst>
                                      </p:cBhvr>
                                      <p:tavLst>
                                        <p:tav tm="0">
                                          <p:val>
                                            <p:strVal val="#ppt_y+1"/>
                                          </p:val>
                                        </p:tav>
                                        <p:tav tm="100000">
                                          <p:val>
                                            <p:strVal val="#ppt_y-.03"/>
                                          </p:val>
                                        </p:tav>
                                      </p:tavLst>
                                    </p:anim>
                                    <p:anim calcmode="lin" valueType="num">
                                      <p:cBhvr>
                                        <p:cTn id="44" dur="75" accel="100000" fill="hold">
                                          <p:stCondLst>
                                            <p:cond delay="675"/>
                                          </p:stCondLst>
                                        </p:cTn>
                                        <p:tgtEl>
                                          <p:spTgt spid="32"/>
                                        </p:tgtEl>
                                        <p:attrNameLst>
                                          <p:attrName>ppt_y</p:attrName>
                                        </p:attrNameLst>
                                      </p:cBhvr>
                                      <p:tavLst>
                                        <p:tav tm="0">
                                          <p:val>
                                            <p:strVal val="#ppt_y-.03"/>
                                          </p:val>
                                        </p:tav>
                                        <p:tav tm="100000">
                                          <p:val>
                                            <p:strVal val="#ppt_y"/>
                                          </p:val>
                                        </p:tav>
                                      </p:tavLst>
                                    </p:anim>
                                  </p:childTnLst>
                                </p:cTn>
                              </p:par>
                              <p:par>
                                <p:cTn id="45" presetID="53" presetClass="entr" presetSubtype="16" fill="hold" nodeType="withEffect">
                                  <p:stCondLst>
                                    <p:cond delay="3000"/>
                                  </p:stCondLst>
                                  <p:childTnLst>
                                    <p:set>
                                      <p:cBhvr>
                                        <p:cTn id="46" dur="1" fill="hold">
                                          <p:stCondLst>
                                            <p:cond delay="0"/>
                                          </p:stCondLst>
                                        </p:cTn>
                                        <p:tgtEl>
                                          <p:spTgt spid="4"/>
                                        </p:tgtEl>
                                        <p:attrNameLst>
                                          <p:attrName>style.visibility</p:attrName>
                                        </p:attrNameLst>
                                      </p:cBhvr>
                                      <p:to>
                                        <p:strVal val="visible"/>
                                      </p:to>
                                    </p:set>
                                    <p:anim calcmode="lin" valueType="num">
                                      <p:cBhvr>
                                        <p:cTn id="47" dur="750" fill="hold"/>
                                        <p:tgtEl>
                                          <p:spTgt spid="4"/>
                                        </p:tgtEl>
                                        <p:attrNameLst>
                                          <p:attrName>ppt_w</p:attrName>
                                        </p:attrNameLst>
                                      </p:cBhvr>
                                      <p:tavLst>
                                        <p:tav tm="0">
                                          <p:val>
                                            <p:fltVal val="0"/>
                                          </p:val>
                                        </p:tav>
                                        <p:tav tm="100000">
                                          <p:val>
                                            <p:strVal val="#ppt_w"/>
                                          </p:val>
                                        </p:tav>
                                      </p:tavLst>
                                    </p:anim>
                                    <p:anim calcmode="lin" valueType="num">
                                      <p:cBhvr>
                                        <p:cTn id="48" dur="750" fill="hold"/>
                                        <p:tgtEl>
                                          <p:spTgt spid="4"/>
                                        </p:tgtEl>
                                        <p:attrNameLst>
                                          <p:attrName>ppt_h</p:attrName>
                                        </p:attrNameLst>
                                      </p:cBhvr>
                                      <p:tavLst>
                                        <p:tav tm="0">
                                          <p:val>
                                            <p:fltVal val="0"/>
                                          </p:val>
                                        </p:tav>
                                        <p:tav tm="100000">
                                          <p:val>
                                            <p:strVal val="#ppt_h"/>
                                          </p:val>
                                        </p:tav>
                                      </p:tavLst>
                                    </p:anim>
                                    <p:animEffect transition="in" filter="fade">
                                      <p:cBhvr>
                                        <p:cTn id="49" dur="750"/>
                                        <p:tgtEl>
                                          <p:spTgt spid="4"/>
                                        </p:tgtEl>
                                      </p:cBhvr>
                                    </p:animEffect>
                                  </p:childTnLst>
                                </p:cTn>
                              </p:par>
                              <p:par>
                                <p:cTn id="50" presetID="53" presetClass="entr" presetSubtype="16" fill="hold" nodeType="withEffect">
                                  <p:stCondLst>
                                    <p:cond delay="3500"/>
                                  </p:stCondLst>
                                  <p:childTnLst>
                                    <p:set>
                                      <p:cBhvr>
                                        <p:cTn id="51" dur="1" fill="hold">
                                          <p:stCondLst>
                                            <p:cond delay="0"/>
                                          </p:stCondLst>
                                        </p:cTn>
                                        <p:tgtEl>
                                          <p:spTgt spid="6"/>
                                        </p:tgtEl>
                                        <p:attrNameLst>
                                          <p:attrName>style.visibility</p:attrName>
                                        </p:attrNameLst>
                                      </p:cBhvr>
                                      <p:to>
                                        <p:strVal val="visible"/>
                                      </p:to>
                                    </p:set>
                                    <p:anim calcmode="lin" valueType="num">
                                      <p:cBhvr>
                                        <p:cTn id="52" dur="750" fill="hold"/>
                                        <p:tgtEl>
                                          <p:spTgt spid="6"/>
                                        </p:tgtEl>
                                        <p:attrNameLst>
                                          <p:attrName>ppt_w</p:attrName>
                                        </p:attrNameLst>
                                      </p:cBhvr>
                                      <p:tavLst>
                                        <p:tav tm="0">
                                          <p:val>
                                            <p:fltVal val="0"/>
                                          </p:val>
                                        </p:tav>
                                        <p:tav tm="100000">
                                          <p:val>
                                            <p:strVal val="#ppt_w"/>
                                          </p:val>
                                        </p:tav>
                                      </p:tavLst>
                                    </p:anim>
                                    <p:anim calcmode="lin" valueType="num">
                                      <p:cBhvr>
                                        <p:cTn id="53" dur="750" fill="hold"/>
                                        <p:tgtEl>
                                          <p:spTgt spid="6"/>
                                        </p:tgtEl>
                                        <p:attrNameLst>
                                          <p:attrName>ppt_h</p:attrName>
                                        </p:attrNameLst>
                                      </p:cBhvr>
                                      <p:tavLst>
                                        <p:tav tm="0">
                                          <p:val>
                                            <p:fltVal val="0"/>
                                          </p:val>
                                        </p:tav>
                                        <p:tav tm="100000">
                                          <p:val>
                                            <p:strVal val="#ppt_h"/>
                                          </p:val>
                                        </p:tav>
                                      </p:tavLst>
                                    </p:anim>
                                    <p:animEffect transition="in" filter="fade">
                                      <p:cBhvr>
                                        <p:cTn id="54" dur="750"/>
                                        <p:tgtEl>
                                          <p:spTgt spid="6"/>
                                        </p:tgtEl>
                                      </p:cBhvr>
                                    </p:animEffect>
                                  </p:childTnLst>
                                </p:cTn>
                              </p:par>
                              <p:par>
                                <p:cTn id="55" presetID="53" presetClass="entr" presetSubtype="16" fill="hold" nodeType="withEffect">
                                  <p:stCondLst>
                                    <p:cond delay="4000"/>
                                  </p:stCondLst>
                                  <p:childTnLst>
                                    <p:set>
                                      <p:cBhvr>
                                        <p:cTn id="56" dur="1" fill="hold">
                                          <p:stCondLst>
                                            <p:cond delay="0"/>
                                          </p:stCondLst>
                                        </p:cTn>
                                        <p:tgtEl>
                                          <p:spTgt spid="7"/>
                                        </p:tgtEl>
                                        <p:attrNameLst>
                                          <p:attrName>style.visibility</p:attrName>
                                        </p:attrNameLst>
                                      </p:cBhvr>
                                      <p:to>
                                        <p:strVal val="visible"/>
                                      </p:to>
                                    </p:set>
                                    <p:anim calcmode="lin" valueType="num">
                                      <p:cBhvr>
                                        <p:cTn id="57" dur="750" fill="hold"/>
                                        <p:tgtEl>
                                          <p:spTgt spid="7"/>
                                        </p:tgtEl>
                                        <p:attrNameLst>
                                          <p:attrName>ppt_w</p:attrName>
                                        </p:attrNameLst>
                                      </p:cBhvr>
                                      <p:tavLst>
                                        <p:tav tm="0">
                                          <p:val>
                                            <p:fltVal val="0"/>
                                          </p:val>
                                        </p:tav>
                                        <p:tav tm="100000">
                                          <p:val>
                                            <p:strVal val="#ppt_w"/>
                                          </p:val>
                                        </p:tav>
                                      </p:tavLst>
                                    </p:anim>
                                    <p:anim calcmode="lin" valueType="num">
                                      <p:cBhvr>
                                        <p:cTn id="58" dur="750" fill="hold"/>
                                        <p:tgtEl>
                                          <p:spTgt spid="7"/>
                                        </p:tgtEl>
                                        <p:attrNameLst>
                                          <p:attrName>ppt_h</p:attrName>
                                        </p:attrNameLst>
                                      </p:cBhvr>
                                      <p:tavLst>
                                        <p:tav tm="0">
                                          <p:val>
                                            <p:fltVal val="0"/>
                                          </p:val>
                                        </p:tav>
                                        <p:tav tm="100000">
                                          <p:val>
                                            <p:strVal val="#ppt_h"/>
                                          </p:val>
                                        </p:tav>
                                      </p:tavLst>
                                    </p:anim>
                                    <p:animEffect transition="in" filter="fade">
                                      <p:cBhvr>
                                        <p:cTn id="59" dur="750"/>
                                        <p:tgtEl>
                                          <p:spTgt spid="7"/>
                                        </p:tgtEl>
                                      </p:cBhvr>
                                    </p:animEffect>
                                  </p:childTnLst>
                                </p:cTn>
                              </p:par>
                              <p:par>
                                <p:cTn id="60" presetID="53" presetClass="entr" presetSubtype="16" fill="hold" nodeType="withEffect">
                                  <p:stCondLst>
                                    <p:cond delay="4500"/>
                                  </p:stCondLst>
                                  <p:childTnLst>
                                    <p:set>
                                      <p:cBhvr>
                                        <p:cTn id="61" dur="1" fill="hold">
                                          <p:stCondLst>
                                            <p:cond delay="0"/>
                                          </p:stCondLst>
                                        </p:cTn>
                                        <p:tgtEl>
                                          <p:spTgt spid="8"/>
                                        </p:tgtEl>
                                        <p:attrNameLst>
                                          <p:attrName>style.visibility</p:attrName>
                                        </p:attrNameLst>
                                      </p:cBhvr>
                                      <p:to>
                                        <p:strVal val="visible"/>
                                      </p:to>
                                    </p:set>
                                    <p:anim calcmode="lin" valueType="num">
                                      <p:cBhvr>
                                        <p:cTn id="62" dur="750" fill="hold"/>
                                        <p:tgtEl>
                                          <p:spTgt spid="8"/>
                                        </p:tgtEl>
                                        <p:attrNameLst>
                                          <p:attrName>ppt_w</p:attrName>
                                        </p:attrNameLst>
                                      </p:cBhvr>
                                      <p:tavLst>
                                        <p:tav tm="0">
                                          <p:val>
                                            <p:fltVal val="0"/>
                                          </p:val>
                                        </p:tav>
                                        <p:tav tm="100000">
                                          <p:val>
                                            <p:strVal val="#ppt_w"/>
                                          </p:val>
                                        </p:tav>
                                      </p:tavLst>
                                    </p:anim>
                                    <p:anim calcmode="lin" valueType="num">
                                      <p:cBhvr>
                                        <p:cTn id="63" dur="750" fill="hold"/>
                                        <p:tgtEl>
                                          <p:spTgt spid="8"/>
                                        </p:tgtEl>
                                        <p:attrNameLst>
                                          <p:attrName>ppt_h</p:attrName>
                                        </p:attrNameLst>
                                      </p:cBhvr>
                                      <p:tavLst>
                                        <p:tav tm="0">
                                          <p:val>
                                            <p:fltVal val="0"/>
                                          </p:val>
                                        </p:tav>
                                        <p:tav tm="100000">
                                          <p:val>
                                            <p:strVal val="#ppt_h"/>
                                          </p:val>
                                        </p:tav>
                                      </p:tavLst>
                                    </p:anim>
                                    <p:animEffect transition="in" filter="fade">
                                      <p:cBhvr>
                                        <p:cTn id="64" dur="750"/>
                                        <p:tgtEl>
                                          <p:spTgt spid="8"/>
                                        </p:tgtEl>
                                      </p:cBhvr>
                                    </p:animEffect>
                                  </p:childTnLst>
                                </p:cTn>
                              </p:par>
                              <p:par>
                                <p:cTn id="65" presetID="26" presetClass="emph" presetSubtype="0" repeatCount="2000" fill="hold" grpId="1" nodeType="withEffect">
                                  <p:stCondLst>
                                    <p:cond delay="5250"/>
                                  </p:stCondLst>
                                  <p:childTnLst>
                                    <p:animEffect transition="out" filter="fade">
                                      <p:cBhvr>
                                        <p:cTn id="66" dur="500" tmFilter="0, 0; .2, .5; .8, .5; 1, 0"/>
                                        <p:tgtEl>
                                          <p:spTgt spid="29"/>
                                        </p:tgtEl>
                                      </p:cBhvr>
                                    </p:animEffect>
                                    <p:animScale>
                                      <p:cBhvr>
                                        <p:cTn id="67" dur="250" autoRev="1" fill="hold"/>
                                        <p:tgtEl>
                                          <p:spTgt spid="29"/>
                                        </p:tgtEl>
                                      </p:cBhvr>
                                      <p:by x="105000" y="105000"/>
                                    </p:animScale>
                                  </p:childTnLst>
                                </p:cTn>
                              </p:par>
                              <p:par>
                                <p:cTn id="68" presetID="26" presetClass="emph" presetSubtype="0" repeatCount="2000" fill="hold" grpId="1" nodeType="withEffect">
                                  <p:stCondLst>
                                    <p:cond delay="5250"/>
                                  </p:stCondLst>
                                  <p:childTnLst>
                                    <p:animEffect transition="out" filter="fade">
                                      <p:cBhvr>
                                        <p:cTn id="69" dur="500" tmFilter="0, 0; .2, .5; .8, .5; 1, 0"/>
                                        <p:tgtEl>
                                          <p:spTgt spid="30"/>
                                        </p:tgtEl>
                                      </p:cBhvr>
                                    </p:animEffect>
                                    <p:animScale>
                                      <p:cBhvr>
                                        <p:cTn id="70" dur="250" autoRev="1" fill="hold"/>
                                        <p:tgtEl>
                                          <p:spTgt spid="30"/>
                                        </p:tgtEl>
                                      </p:cBhvr>
                                      <p:by x="105000" y="105000"/>
                                    </p:animScale>
                                  </p:childTnLst>
                                </p:cTn>
                              </p:par>
                              <p:par>
                                <p:cTn id="71" presetID="26" presetClass="emph" presetSubtype="0" repeatCount="2000" fill="hold" grpId="1" nodeType="withEffect">
                                  <p:stCondLst>
                                    <p:cond delay="5250"/>
                                  </p:stCondLst>
                                  <p:childTnLst>
                                    <p:animEffect transition="out" filter="fade">
                                      <p:cBhvr>
                                        <p:cTn id="72" dur="500" tmFilter="0, 0; .2, .5; .8, .5; 1, 0"/>
                                        <p:tgtEl>
                                          <p:spTgt spid="31"/>
                                        </p:tgtEl>
                                      </p:cBhvr>
                                    </p:animEffect>
                                    <p:animScale>
                                      <p:cBhvr>
                                        <p:cTn id="73" dur="250" autoRev="1" fill="hold"/>
                                        <p:tgtEl>
                                          <p:spTgt spid="31"/>
                                        </p:tgtEl>
                                      </p:cBhvr>
                                      <p:by x="105000" y="105000"/>
                                    </p:animScale>
                                  </p:childTnLst>
                                </p:cTn>
                              </p:par>
                              <p:par>
                                <p:cTn id="74" presetID="26" presetClass="emph" presetSubtype="0" repeatCount="2000" fill="hold" grpId="1" nodeType="withEffect">
                                  <p:stCondLst>
                                    <p:cond delay="5250"/>
                                  </p:stCondLst>
                                  <p:childTnLst>
                                    <p:animEffect transition="out" filter="fade">
                                      <p:cBhvr>
                                        <p:cTn id="75" dur="500" tmFilter="0, 0; .2, .5; .8, .5; 1, 0"/>
                                        <p:tgtEl>
                                          <p:spTgt spid="32"/>
                                        </p:tgtEl>
                                      </p:cBhvr>
                                    </p:animEffect>
                                    <p:animScale>
                                      <p:cBhvr>
                                        <p:cTn id="76" dur="250" autoRev="1" fill="hold"/>
                                        <p:tgtEl>
                                          <p:spTgt spid="32"/>
                                        </p:tgtEl>
                                      </p:cBhvr>
                                      <p:by x="105000" y="105000"/>
                                    </p:animScale>
                                  </p:childTnLst>
                                </p:cTn>
                              </p:par>
                              <p:par>
                                <p:cTn id="77" presetID="22" presetClass="entr" presetSubtype="8" fill="hold" grpId="0" nodeType="withEffect">
                                  <p:stCondLst>
                                    <p:cond delay="5250"/>
                                  </p:stCondLst>
                                  <p:childTnLst>
                                    <p:set>
                                      <p:cBhvr>
                                        <p:cTn id="78" dur="1" fill="hold">
                                          <p:stCondLst>
                                            <p:cond delay="0"/>
                                          </p:stCondLst>
                                        </p:cTn>
                                        <p:tgtEl>
                                          <p:spTgt spid="39"/>
                                        </p:tgtEl>
                                        <p:attrNameLst>
                                          <p:attrName>style.visibility</p:attrName>
                                        </p:attrNameLst>
                                      </p:cBhvr>
                                      <p:to>
                                        <p:strVal val="visible"/>
                                      </p:to>
                                    </p:set>
                                    <p:animEffect transition="in" filter="wipe(left)">
                                      <p:cBhvr>
                                        <p:cTn id="79" dur="500"/>
                                        <p:tgtEl>
                                          <p:spTgt spid="39"/>
                                        </p:tgtEl>
                                      </p:cBhvr>
                                    </p:animEffect>
                                  </p:childTnLst>
                                </p:cTn>
                              </p:par>
                              <p:par>
                                <p:cTn id="80" presetID="22" presetClass="entr" presetSubtype="2" fill="hold" grpId="0" nodeType="withEffect">
                                  <p:stCondLst>
                                    <p:cond delay="5250"/>
                                  </p:stCondLst>
                                  <p:childTnLst>
                                    <p:set>
                                      <p:cBhvr>
                                        <p:cTn id="81" dur="1" fill="hold">
                                          <p:stCondLst>
                                            <p:cond delay="0"/>
                                          </p:stCondLst>
                                        </p:cTn>
                                        <p:tgtEl>
                                          <p:spTgt spid="35"/>
                                        </p:tgtEl>
                                        <p:attrNameLst>
                                          <p:attrName>style.visibility</p:attrName>
                                        </p:attrNameLst>
                                      </p:cBhvr>
                                      <p:to>
                                        <p:strVal val="visible"/>
                                      </p:to>
                                    </p:set>
                                    <p:animEffect transition="in" filter="wipe(right)">
                                      <p:cBhvr>
                                        <p:cTn id="82" dur="500"/>
                                        <p:tgtEl>
                                          <p:spTgt spid="35"/>
                                        </p:tgtEl>
                                      </p:cBhvr>
                                    </p:animEffect>
                                  </p:childTnLst>
                                </p:cTn>
                              </p:par>
                              <p:par>
                                <p:cTn id="83" presetID="49" presetClass="exit" presetSubtype="0" accel="100000" fill="hold" nodeType="withEffect">
                                  <p:stCondLst>
                                    <p:cond delay="6250"/>
                                  </p:stCondLst>
                                  <p:childTnLst>
                                    <p:anim calcmode="lin" valueType="num">
                                      <p:cBhvr>
                                        <p:cTn id="84" dur="500"/>
                                        <p:tgtEl>
                                          <p:spTgt spid="4"/>
                                        </p:tgtEl>
                                        <p:attrNameLst>
                                          <p:attrName>ppt_w</p:attrName>
                                        </p:attrNameLst>
                                      </p:cBhvr>
                                      <p:tavLst>
                                        <p:tav tm="0">
                                          <p:val>
                                            <p:strVal val="ppt_w"/>
                                          </p:val>
                                        </p:tav>
                                        <p:tav tm="100000">
                                          <p:val>
                                            <p:fltVal val="0"/>
                                          </p:val>
                                        </p:tav>
                                      </p:tavLst>
                                    </p:anim>
                                    <p:anim calcmode="lin" valueType="num">
                                      <p:cBhvr>
                                        <p:cTn id="85" dur="500"/>
                                        <p:tgtEl>
                                          <p:spTgt spid="4"/>
                                        </p:tgtEl>
                                        <p:attrNameLst>
                                          <p:attrName>ppt_h</p:attrName>
                                        </p:attrNameLst>
                                      </p:cBhvr>
                                      <p:tavLst>
                                        <p:tav tm="0">
                                          <p:val>
                                            <p:strVal val="ppt_h"/>
                                          </p:val>
                                        </p:tav>
                                        <p:tav tm="100000">
                                          <p:val>
                                            <p:fltVal val="0"/>
                                          </p:val>
                                        </p:tav>
                                      </p:tavLst>
                                    </p:anim>
                                    <p:anim calcmode="lin" valueType="num">
                                      <p:cBhvr>
                                        <p:cTn id="86" dur="500"/>
                                        <p:tgtEl>
                                          <p:spTgt spid="4"/>
                                        </p:tgtEl>
                                        <p:attrNameLst>
                                          <p:attrName>style.rotation</p:attrName>
                                        </p:attrNameLst>
                                      </p:cBhvr>
                                      <p:tavLst>
                                        <p:tav tm="0">
                                          <p:val>
                                            <p:fltVal val="0"/>
                                          </p:val>
                                        </p:tav>
                                        <p:tav tm="100000">
                                          <p:val>
                                            <p:fltVal val="360"/>
                                          </p:val>
                                        </p:tav>
                                      </p:tavLst>
                                    </p:anim>
                                    <p:animEffect transition="out" filter="fade">
                                      <p:cBhvr>
                                        <p:cTn id="87" dur="500"/>
                                        <p:tgtEl>
                                          <p:spTgt spid="4"/>
                                        </p:tgtEl>
                                      </p:cBhvr>
                                    </p:animEffect>
                                    <p:set>
                                      <p:cBhvr>
                                        <p:cTn id="88" dur="1" fill="hold">
                                          <p:stCondLst>
                                            <p:cond delay="499"/>
                                          </p:stCondLst>
                                        </p:cTn>
                                        <p:tgtEl>
                                          <p:spTgt spid="4"/>
                                        </p:tgtEl>
                                        <p:attrNameLst>
                                          <p:attrName>style.visibility</p:attrName>
                                        </p:attrNameLst>
                                      </p:cBhvr>
                                      <p:to>
                                        <p:strVal val="hidden"/>
                                      </p:to>
                                    </p:set>
                                  </p:childTnLst>
                                </p:cTn>
                              </p:par>
                              <p:par>
                                <p:cTn id="89" presetID="49" presetClass="exit" presetSubtype="0" accel="100000" fill="hold" nodeType="withEffect">
                                  <p:stCondLst>
                                    <p:cond delay="6500"/>
                                  </p:stCondLst>
                                  <p:childTnLst>
                                    <p:anim calcmode="lin" valueType="num">
                                      <p:cBhvr>
                                        <p:cTn id="90" dur="500"/>
                                        <p:tgtEl>
                                          <p:spTgt spid="6"/>
                                        </p:tgtEl>
                                        <p:attrNameLst>
                                          <p:attrName>ppt_w</p:attrName>
                                        </p:attrNameLst>
                                      </p:cBhvr>
                                      <p:tavLst>
                                        <p:tav tm="0">
                                          <p:val>
                                            <p:strVal val="ppt_w"/>
                                          </p:val>
                                        </p:tav>
                                        <p:tav tm="100000">
                                          <p:val>
                                            <p:fltVal val="0"/>
                                          </p:val>
                                        </p:tav>
                                      </p:tavLst>
                                    </p:anim>
                                    <p:anim calcmode="lin" valueType="num">
                                      <p:cBhvr>
                                        <p:cTn id="91" dur="500"/>
                                        <p:tgtEl>
                                          <p:spTgt spid="6"/>
                                        </p:tgtEl>
                                        <p:attrNameLst>
                                          <p:attrName>ppt_h</p:attrName>
                                        </p:attrNameLst>
                                      </p:cBhvr>
                                      <p:tavLst>
                                        <p:tav tm="0">
                                          <p:val>
                                            <p:strVal val="ppt_h"/>
                                          </p:val>
                                        </p:tav>
                                        <p:tav tm="100000">
                                          <p:val>
                                            <p:fltVal val="0"/>
                                          </p:val>
                                        </p:tav>
                                      </p:tavLst>
                                    </p:anim>
                                    <p:anim calcmode="lin" valueType="num">
                                      <p:cBhvr>
                                        <p:cTn id="92" dur="500"/>
                                        <p:tgtEl>
                                          <p:spTgt spid="6"/>
                                        </p:tgtEl>
                                        <p:attrNameLst>
                                          <p:attrName>style.rotation</p:attrName>
                                        </p:attrNameLst>
                                      </p:cBhvr>
                                      <p:tavLst>
                                        <p:tav tm="0">
                                          <p:val>
                                            <p:fltVal val="0"/>
                                          </p:val>
                                        </p:tav>
                                        <p:tav tm="100000">
                                          <p:val>
                                            <p:fltVal val="360"/>
                                          </p:val>
                                        </p:tav>
                                      </p:tavLst>
                                    </p:anim>
                                    <p:animEffect transition="out" filter="fade">
                                      <p:cBhvr>
                                        <p:cTn id="93" dur="500"/>
                                        <p:tgtEl>
                                          <p:spTgt spid="6"/>
                                        </p:tgtEl>
                                      </p:cBhvr>
                                    </p:animEffect>
                                    <p:set>
                                      <p:cBhvr>
                                        <p:cTn id="94" dur="1" fill="hold">
                                          <p:stCondLst>
                                            <p:cond delay="499"/>
                                          </p:stCondLst>
                                        </p:cTn>
                                        <p:tgtEl>
                                          <p:spTgt spid="6"/>
                                        </p:tgtEl>
                                        <p:attrNameLst>
                                          <p:attrName>style.visibility</p:attrName>
                                        </p:attrNameLst>
                                      </p:cBhvr>
                                      <p:to>
                                        <p:strVal val="hidden"/>
                                      </p:to>
                                    </p:set>
                                  </p:childTnLst>
                                </p:cTn>
                              </p:par>
                              <p:par>
                                <p:cTn id="95" presetID="49" presetClass="exit" presetSubtype="0" accel="100000" fill="hold" nodeType="withEffect">
                                  <p:stCondLst>
                                    <p:cond delay="6750"/>
                                  </p:stCondLst>
                                  <p:childTnLst>
                                    <p:anim calcmode="lin" valueType="num">
                                      <p:cBhvr>
                                        <p:cTn id="96" dur="500"/>
                                        <p:tgtEl>
                                          <p:spTgt spid="7"/>
                                        </p:tgtEl>
                                        <p:attrNameLst>
                                          <p:attrName>ppt_w</p:attrName>
                                        </p:attrNameLst>
                                      </p:cBhvr>
                                      <p:tavLst>
                                        <p:tav tm="0">
                                          <p:val>
                                            <p:strVal val="ppt_w"/>
                                          </p:val>
                                        </p:tav>
                                        <p:tav tm="100000">
                                          <p:val>
                                            <p:fltVal val="0"/>
                                          </p:val>
                                        </p:tav>
                                      </p:tavLst>
                                    </p:anim>
                                    <p:anim calcmode="lin" valueType="num">
                                      <p:cBhvr>
                                        <p:cTn id="97" dur="500"/>
                                        <p:tgtEl>
                                          <p:spTgt spid="7"/>
                                        </p:tgtEl>
                                        <p:attrNameLst>
                                          <p:attrName>ppt_h</p:attrName>
                                        </p:attrNameLst>
                                      </p:cBhvr>
                                      <p:tavLst>
                                        <p:tav tm="0">
                                          <p:val>
                                            <p:strVal val="ppt_h"/>
                                          </p:val>
                                        </p:tav>
                                        <p:tav tm="100000">
                                          <p:val>
                                            <p:fltVal val="0"/>
                                          </p:val>
                                        </p:tav>
                                      </p:tavLst>
                                    </p:anim>
                                    <p:anim calcmode="lin" valueType="num">
                                      <p:cBhvr>
                                        <p:cTn id="98" dur="500"/>
                                        <p:tgtEl>
                                          <p:spTgt spid="7"/>
                                        </p:tgtEl>
                                        <p:attrNameLst>
                                          <p:attrName>style.rotation</p:attrName>
                                        </p:attrNameLst>
                                      </p:cBhvr>
                                      <p:tavLst>
                                        <p:tav tm="0">
                                          <p:val>
                                            <p:fltVal val="0"/>
                                          </p:val>
                                        </p:tav>
                                        <p:tav tm="100000">
                                          <p:val>
                                            <p:fltVal val="360"/>
                                          </p:val>
                                        </p:tav>
                                      </p:tavLst>
                                    </p:anim>
                                    <p:animEffect transition="out" filter="fade">
                                      <p:cBhvr>
                                        <p:cTn id="99" dur="500"/>
                                        <p:tgtEl>
                                          <p:spTgt spid="7"/>
                                        </p:tgtEl>
                                      </p:cBhvr>
                                    </p:animEffect>
                                    <p:set>
                                      <p:cBhvr>
                                        <p:cTn id="100" dur="1" fill="hold">
                                          <p:stCondLst>
                                            <p:cond delay="499"/>
                                          </p:stCondLst>
                                        </p:cTn>
                                        <p:tgtEl>
                                          <p:spTgt spid="7"/>
                                        </p:tgtEl>
                                        <p:attrNameLst>
                                          <p:attrName>style.visibility</p:attrName>
                                        </p:attrNameLst>
                                      </p:cBhvr>
                                      <p:to>
                                        <p:strVal val="hidden"/>
                                      </p:to>
                                    </p:set>
                                  </p:childTnLst>
                                </p:cTn>
                              </p:par>
                              <p:par>
                                <p:cTn id="101" presetID="49" presetClass="exit" presetSubtype="0" accel="100000" fill="hold" nodeType="withEffect">
                                  <p:stCondLst>
                                    <p:cond delay="7000"/>
                                  </p:stCondLst>
                                  <p:childTnLst>
                                    <p:anim calcmode="lin" valueType="num">
                                      <p:cBhvr>
                                        <p:cTn id="102" dur="500"/>
                                        <p:tgtEl>
                                          <p:spTgt spid="8"/>
                                        </p:tgtEl>
                                        <p:attrNameLst>
                                          <p:attrName>ppt_w</p:attrName>
                                        </p:attrNameLst>
                                      </p:cBhvr>
                                      <p:tavLst>
                                        <p:tav tm="0">
                                          <p:val>
                                            <p:strVal val="ppt_w"/>
                                          </p:val>
                                        </p:tav>
                                        <p:tav tm="100000">
                                          <p:val>
                                            <p:fltVal val="0"/>
                                          </p:val>
                                        </p:tav>
                                      </p:tavLst>
                                    </p:anim>
                                    <p:anim calcmode="lin" valueType="num">
                                      <p:cBhvr>
                                        <p:cTn id="103" dur="500"/>
                                        <p:tgtEl>
                                          <p:spTgt spid="8"/>
                                        </p:tgtEl>
                                        <p:attrNameLst>
                                          <p:attrName>ppt_h</p:attrName>
                                        </p:attrNameLst>
                                      </p:cBhvr>
                                      <p:tavLst>
                                        <p:tav tm="0">
                                          <p:val>
                                            <p:strVal val="ppt_h"/>
                                          </p:val>
                                        </p:tav>
                                        <p:tav tm="100000">
                                          <p:val>
                                            <p:fltVal val="0"/>
                                          </p:val>
                                        </p:tav>
                                      </p:tavLst>
                                    </p:anim>
                                    <p:anim calcmode="lin" valueType="num">
                                      <p:cBhvr>
                                        <p:cTn id="104" dur="500"/>
                                        <p:tgtEl>
                                          <p:spTgt spid="8"/>
                                        </p:tgtEl>
                                        <p:attrNameLst>
                                          <p:attrName>style.rotation</p:attrName>
                                        </p:attrNameLst>
                                      </p:cBhvr>
                                      <p:tavLst>
                                        <p:tav tm="0">
                                          <p:val>
                                            <p:fltVal val="0"/>
                                          </p:val>
                                        </p:tav>
                                        <p:tav tm="100000">
                                          <p:val>
                                            <p:fltVal val="360"/>
                                          </p:val>
                                        </p:tav>
                                      </p:tavLst>
                                    </p:anim>
                                    <p:animEffect transition="out" filter="fade">
                                      <p:cBhvr>
                                        <p:cTn id="105" dur="500"/>
                                        <p:tgtEl>
                                          <p:spTgt spid="8"/>
                                        </p:tgtEl>
                                      </p:cBhvr>
                                    </p:animEffect>
                                    <p:set>
                                      <p:cBhvr>
                                        <p:cTn id="106"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3" grpId="0" animBg="1"/>
      <p:bldP spid="29" grpId="0" animBg="1"/>
      <p:bldP spid="29" grpId="1" animBg="1"/>
      <p:bldP spid="30" grpId="0" animBg="1"/>
      <p:bldP spid="30" grpId="1" animBg="1"/>
      <p:bldP spid="31" grpId="0" animBg="1"/>
      <p:bldP spid="31" grpId="1" animBg="1"/>
      <p:bldP spid="32" grpId="0" animBg="1"/>
      <p:bldP spid="32" grpId="1" animBg="1"/>
      <p:bldP spid="39" grpId="0"/>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02</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23" name="组合 22">
            <a:extLst>
              <a:ext uri="{FF2B5EF4-FFF2-40B4-BE49-F238E27FC236}">
                <a16:creationId xmlns="" xmlns:a16="http://schemas.microsoft.com/office/drawing/2014/main" id="{E68EB47D-71BD-42FB-8460-CE798995DAF5}"/>
              </a:ext>
            </a:extLst>
          </p:cNvPr>
          <p:cNvGrpSpPr/>
          <p:nvPr/>
        </p:nvGrpSpPr>
        <p:grpSpPr>
          <a:xfrm>
            <a:off x="3562236" y="1623975"/>
            <a:ext cx="5067527" cy="889090"/>
            <a:chOff x="846712" y="2003112"/>
            <a:chExt cx="5067527" cy="889090"/>
          </a:xfrm>
        </p:grpSpPr>
        <p:sp>
          <p:nvSpPr>
            <p:cNvPr id="24" name="Inhaltsplatzhalter 4">
              <a:extLst>
                <a:ext uri="{FF2B5EF4-FFF2-40B4-BE49-F238E27FC236}">
                  <a16:creationId xmlns="" xmlns:a16="http://schemas.microsoft.com/office/drawing/2014/main" id="{56BAF13F-68E2-4B32-B32D-7ADF60547741}"/>
                </a:ext>
              </a:extLst>
            </p:cNvPr>
            <p:cNvSpPr txBox="1"/>
            <p:nvPr/>
          </p:nvSpPr>
          <p:spPr>
            <a:xfrm>
              <a:off x="1875124" y="2003112"/>
              <a:ext cx="4039115" cy="88909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r>
                <a:rPr lang="en-US" altLang="zh-CN" sz="1400" spc="1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5" name="组合 24">
              <a:extLst>
                <a:ext uri="{FF2B5EF4-FFF2-40B4-BE49-F238E27FC236}">
                  <a16:creationId xmlns="" xmlns:a16="http://schemas.microsoft.com/office/drawing/2014/main" id="{CE1EC220-7FA3-43D6-BF28-5138BB7561BC}"/>
                </a:ext>
              </a:extLst>
            </p:cNvPr>
            <p:cNvGrpSpPr/>
            <p:nvPr/>
          </p:nvGrpSpPr>
          <p:grpSpPr>
            <a:xfrm>
              <a:off x="846712" y="2003112"/>
              <a:ext cx="900000" cy="864000"/>
              <a:chOff x="720120" y="1979042"/>
              <a:chExt cx="975330" cy="937230"/>
            </a:xfrm>
          </p:grpSpPr>
          <p:sp>
            <p:nvSpPr>
              <p:cNvPr id="26" name="椭圆 25">
                <a:extLst>
                  <a:ext uri="{FF2B5EF4-FFF2-40B4-BE49-F238E27FC236}">
                    <a16:creationId xmlns="" xmlns:a16="http://schemas.microsoft.com/office/drawing/2014/main" id="{7213BDAB-0793-4FEA-8192-A18342B6E3E0}"/>
                  </a:ext>
                </a:extLst>
              </p:cNvPr>
              <p:cNvSpPr/>
              <p:nvPr/>
            </p:nvSpPr>
            <p:spPr>
              <a:xfrm>
                <a:off x="758220" y="1979042"/>
                <a:ext cx="937230" cy="937230"/>
              </a:xfrm>
              <a:prstGeom prst="ellipse">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a:extLst>
                  <a:ext uri="{FF2B5EF4-FFF2-40B4-BE49-F238E27FC236}">
                    <a16:creationId xmlns="" xmlns:a16="http://schemas.microsoft.com/office/drawing/2014/main" id="{D23CE6F4-D6EE-466D-A0C4-7D406DC570A7}"/>
                  </a:ext>
                </a:extLst>
              </p:cNvPr>
              <p:cNvSpPr/>
              <p:nvPr/>
            </p:nvSpPr>
            <p:spPr>
              <a:xfrm>
                <a:off x="758220" y="2036931"/>
                <a:ext cx="784830" cy="7848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 xmlns:a16="http://schemas.microsoft.com/office/drawing/2014/main" id="{DC7B2FA9-7C8C-4759-8F88-AB9E84C7524A}"/>
                  </a:ext>
                </a:extLst>
              </p:cNvPr>
              <p:cNvSpPr/>
              <p:nvPr/>
            </p:nvSpPr>
            <p:spPr>
              <a:xfrm>
                <a:off x="720120" y="2068607"/>
                <a:ext cx="720000" cy="720000"/>
              </a:xfrm>
              <a:prstGeom prst="ellipse">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 name="组合 28">
            <a:extLst>
              <a:ext uri="{FF2B5EF4-FFF2-40B4-BE49-F238E27FC236}">
                <a16:creationId xmlns="" xmlns:a16="http://schemas.microsoft.com/office/drawing/2014/main" id="{41EA4AAC-5CCB-4C02-9D8B-66D19A6C2FE5}"/>
              </a:ext>
            </a:extLst>
          </p:cNvPr>
          <p:cNvGrpSpPr/>
          <p:nvPr/>
        </p:nvGrpSpPr>
        <p:grpSpPr>
          <a:xfrm>
            <a:off x="3562236" y="3077928"/>
            <a:ext cx="5067527" cy="889090"/>
            <a:chOff x="846712" y="2003112"/>
            <a:chExt cx="5067527" cy="889090"/>
          </a:xfrm>
        </p:grpSpPr>
        <p:sp>
          <p:nvSpPr>
            <p:cNvPr id="30" name="Inhaltsplatzhalter 4">
              <a:extLst>
                <a:ext uri="{FF2B5EF4-FFF2-40B4-BE49-F238E27FC236}">
                  <a16:creationId xmlns="" xmlns:a16="http://schemas.microsoft.com/office/drawing/2014/main" id="{0DC48C94-6131-4B92-AFA5-59C1355C0F0F}"/>
                </a:ext>
              </a:extLst>
            </p:cNvPr>
            <p:cNvSpPr txBox="1"/>
            <p:nvPr/>
          </p:nvSpPr>
          <p:spPr>
            <a:xfrm>
              <a:off x="1875124" y="2003112"/>
              <a:ext cx="4039115" cy="88909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r>
                <a:rPr lang="en-US" altLang="zh-CN" sz="1400" spc="1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1" name="组合 30">
              <a:extLst>
                <a:ext uri="{FF2B5EF4-FFF2-40B4-BE49-F238E27FC236}">
                  <a16:creationId xmlns="" xmlns:a16="http://schemas.microsoft.com/office/drawing/2014/main" id="{4D39474B-7924-46D0-8D34-1411B25F2976}"/>
                </a:ext>
              </a:extLst>
            </p:cNvPr>
            <p:cNvGrpSpPr/>
            <p:nvPr/>
          </p:nvGrpSpPr>
          <p:grpSpPr>
            <a:xfrm>
              <a:off x="846712" y="2003112"/>
              <a:ext cx="900000" cy="864000"/>
              <a:chOff x="720120" y="1979042"/>
              <a:chExt cx="975330" cy="937230"/>
            </a:xfrm>
          </p:grpSpPr>
          <p:sp>
            <p:nvSpPr>
              <p:cNvPr id="32" name="椭圆 31">
                <a:extLst>
                  <a:ext uri="{FF2B5EF4-FFF2-40B4-BE49-F238E27FC236}">
                    <a16:creationId xmlns="" xmlns:a16="http://schemas.microsoft.com/office/drawing/2014/main" id="{DFFF4463-73BE-4028-BF87-2E5B69C940B8}"/>
                  </a:ext>
                </a:extLst>
              </p:cNvPr>
              <p:cNvSpPr/>
              <p:nvPr/>
            </p:nvSpPr>
            <p:spPr>
              <a:xfrm>
                <a:off x="758220" y="1979042"/>
                <a:ext cx="937230" cy="937230"/>
              </a:xfrm>
              <a:prstGeom prst="ellipse">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a:extLst>
                  <a:ext uri="{FF2B5EF4-FFF2-40B4-BE49-F238E27FC236}">
                    <a16:creationId xmlns="" xmlns:a16="http://schemas.microsoft.com/office/drawing/2014/main" id="{ABCA31E6-69EE-4C1B-AEA6-A0E3AD3BC541}"/>
                  </a:ext>
                </a:extLst>
              </p:cNvPr>
              <p:cNvSpPr/>
              <p:nvPr/>
            </p:nvSpPr>
            <p:spPr>
              <a:xfrm>
                <a:off x="758220" y="2036931"/>
                <a:ext cx="784830" cy="7848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a:extLst>
                  <a:ext uri="{FF2B5EF4-FFF2-40B4-BE49-F238E27FC236}">
                    <a16:creationId xmlns="" xmlns:a16="http://schemas.microsoft.com/office/drawing/2014/main" id="{8AB5A1D9-6936-4C5E-A3A9-2B4035E933C2}"/>
                  </a:ext>
                </a:extLst>
              </p:cNvPr>
              <p:cNvSpPr/>
              <p:nvPr/>
            </p:nvSpPr>
            <p:spPr>
              <a:xfrm>
                <a:off x="720120" y="2068607"/>
                <a:ext cx="720000" cy="720000"/>
              </a:xfrm>
              <a:prstGeom prst="ellipse">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5" name="组合 34">
            <a:extLst>
              <a:ext uri="{FF2B5EF4-FFF2-40B4-BE49-F238E27FC236}">
                <a16:creationId xmlns="" xmlns:a16="http://schemas.microsoft.com/office/drawing/2014/main" id="{4091C43A-D2C1-41E5-A596-15E47ABF9FB6}"/>
              </a:ext>
            </a:extLst>
          </p:cNvPr>
          <p:cNvGrpSpPr/>
          <p:nvPr/>
        </p:nvGrpSpPr>
        <p:grpSpPr>
          <a:xfrm>
            <a:off x="3562236" y="4492446"/>
            <a:ext cx="5067527" cy="889090"/>
            <a:chOff x="846712" y="2003112"/>
            <a:chExt cx="5067527" cy="889090"/>
          </a:xfrm>
        </p:grpSpPr>
        <p:sp>
          <p:nvSpPr>
            <p:cNvPr id="37" name="Inhaltsplatzhalter 4">
              <a:extLst>
                <a:ext uri="{FF2B5EF4-FFF2-40B4-BE49-F238E27FC236}">
                  <a16:creationId xmlns="" xmlns:a16="http://schemas.microsoft.com/office/drawing/2014/main" id="{BE3C46B8-17D4-4ACE-8B3D-3BDF5BA4B1A6}"/>
                </a:ext>
              </a:extLst>
            </p:cNvPr>
            <p:cNvSpPr txBox="1"/>
            <p:nvPr/>
          </p:nvSpPr>
          <p:spPr>
            <a:xfrm>
              <a:off x="1875124" y="2003112"/>
              <a:ext cx="4039115" cy="88909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r>
                <a:rPr lang="en-US" altLang="zh-CN" sz="1400" spc="1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8" name="组合 37">
              <a:extLst>
                <a:ext uri="{FF2B5EF4-FFF2-40B4-BE49-F238E27FC236}">
                  <a16:creationId xmlns="" xmlns:a16="http://schemas.microsoft.com/office/drawing/2014/main" id="{A4553543-1516-4711-98AC-4F037548C997}"/>
                </a:ext>
              </a:extLst>
            </p:cNvPr>
            <p:cNvGrpSpPr/>
            <p:nvPr/>
          </p:nvGrpSpPr>
          <p:grpSpPr>
            <a:xfrm>
              <a:off x="846712" y="2003112"/>
              <a:ext cx="900000" cy="864000"/>
              <a:chOff x="720120" y="1979042"/>
              <a:chExt cx="975330" cy="937230"/>
            </a:xfrm>
          </p:grpSpPr>
          <p:sp>
            <p:nvSpPr>
              <p:cNvPr id="39" name="椭圆 38">
                <a:extLst>
                  <a:ext uri="{FF2B5EF4-FFF2-40B4-BE49-F238E27FC236}">
                    <a16:creationId xmlns="" xmlns:a16="http://schemas.microsoft.com/office/drawing/2014/main" id="{65E7BBEB-C30A-4CDE-9856-567D0F899A9E}"/>
                  </a:ext>
                </a:extLst>
              </p:cNvPr>
              <p:cNvSpPr/>
              <p:nvPr/>
            </p:nvSpPr>
            <p:spPr>
              <a:xfrm>
                <a:off x="758220" y="1979042"/>
                <a:ext cx="937230" cy="937230"/>
              </a:xfrm>
              <a:prstGeom prst="ellipse">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 xmlns:a16="http://schemas.microsoft.com/office/drawing/2014/main" id="{3C72A9D6-0A21-46F4-BC62-418DCAE68F8A}"/>
                  </a:ext>
                </a:extLst>
              </p:cNvPr>
              <p:cNvSpPr/>
              <p:nvPr/>
            </p:nvSpPr>
            <p:spPr>
              <a:xfrm>
                <a:off x="758220" y="2036931"/>
                <a:ext cx="784830" cy="7848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 xmlns:a16="http://schemas.microsoft.com/office/drawing/2014/main" id="{B3156BB7-483A-4C95-89E5-5A3961090C17}"/>
                  </a:ext>
                </a:extLst>
              </p:cNvPr>
              <p:cNvSpPr/>
              <p:nvPr/>
            </p:nvSpPr>
            <p:spPr>
              <a:xfrm>
                <a:off x="720120" y="2068607"/>
                <a:ext cx="720000" cy="720000"/>
              </a:xfrm>
              <a:prstGeom prst="ellipse">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2" name="组合 41">
            <a:extLst>
              <a:ext uri="{FF2B5EF4-FFF2-40B4-BE49-F238E27FC236}">
                <a16:creationId xmlns="" xmlns:a16="http://schemas.microsoft.com/office/drawing/2014/main" id="{5026D517-781F-4D8D-B6ED-C15D18ACB110}"/>
              </a:ext>
            </a:extLst>
          </p:cNvPr>
          <p:cNvGrpSpPr/>
          <p:nvPr/>
        </p:nvGrpSpPr>
        <p:grpSpPr>
          <a:xfrm>
            <a:off x="8629763" y="2136281"/>
            <a:ext cx="3442781" cy="3202813"/>
            <a:chOff x="6762750" y="1766200"/>
            <a:chExt cx="4120849" cy="3833619"/>
          </a:xfrm>
        </p:grpSpPr>
        <p:sp>
          <p:nvSpPr>
            <p:cNvPr id="43" name="椭圆 42">
              <a:extLst>
                <a:ext uri="{FF2B5EF4-FFF2-40B4-BE49-F238E27FC236}">
                  <a16:creationId xmlns="" xmlns:a16="http://schemas.microsoft.com/office/drawing/2014/main" id="{79C6180C-37E4-4C53-83F3-621B1F3C6DFB}"/>
                </a:ext>
              </a:extLst>
            </p:cNvPr>
            <p:cNvSpPr/>
            <p:nvPr/>
          </p:nvSpPr>
          <p:spPr>
            <a:xfrm>
              <a:off x="6762750" y="2385490"/>
              <a:ext cx="2895600" cy="2852000"/>
            </a:xfrm>
            <a:prstGeom prst="ellipse">
              <a:avLst/>
            </a:prstGeom>
            <a:gradFill>
              <a:gsLst>
                <a:gs pos="0">
                  <a:schemeClr val="accent1">
                    <a:lumMod val="5000"/>
                    <a:lumOff val="95000"/>
                  </a:schemeClr>
                </a:gs>
                <a:gs pos="64000">
                  <a:srgbClr val="FFD243">
                    <a:alpha val="64000"/>
                  </a:srgbClr>
                </a:gs>
                <a:gs pos="100000">
                  <a:srgbClr val="FFD24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 xmlns:a16="http://schemas.microsoft.com/office/drawing/2014/main" id="{66532F70-8C2E-428F-B7A6-52BD8ABE0164}"/>
                </a:ext>
              </a:extLst>
            </p:cNvPr>
            <p:cNvSpPr/>
            <p:nvPr/>
          </p:nvSpPr>
          <p:spPr>
            <a:xfrm>
              <a:off x="7049980" y="1766200"/>
              <a:ext cx="3833619" cy="3833619"/>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53048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left)">
                                      <p:cBhvr>
                                        <p:cTn id="13" dur="500"/>
                                        <p:tgtEl>
                                          <p:spTgt spid="23"/>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p:tgtEl>
                                          <p:spTgt spid="29"/>
                                        </p:tgtEl>
                                        <p:attrNameLst>
                                          <p:attrName>ppt_x</p:attrName>
                                        </p:attrNameLst>
                                      </p:cBhvr>
                                      <p:tavLst>
                                        <p:tav tm="0">
                                          <p:val>
                                            <p:strVal val="#ppt_x+#ppt_w*1.125000"/>
                                          </p:val>
                                        </p:tav>
                                        <p:tav tm="100000">
                                          <p:val>
                                            <p:strVal val="#ppt_x"/>
                                          </p:val>
                                        </p:tav>
                                      </p:tavLst>
                                    </p:anim>
                                    <p:animEffect transition="in" filter="wipe(left)">
                                      <p:cBhvr>
                                        <p:cTn id="18" dur="500"/>
                                        <p:tgtEl>
                                          <p:spTgt spid="29"/>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p:tgtEl>
                                          <p:spTgt spid="35"/>
                                        </p:tgtEl>
                                        <p:attrNameLst>
                                          <p:attrName>ppt_x</p:attrName>
                                        </p:attrNameLst>
                                      </p:cBhvr>
                                      <p:tavLst>
                                        <p:tav tm="0">
                                          <p:val>
                                            <p:strVal val="#ppt_x+#ppt_w*1.125000"/>
                                          </p:val>
                                        </p:tav>
                                        <p:tav tm="100000">
                                          <p:val>
                                            <p:strVal val="#ppt_x"/>
                                          </p:val>
                                        </p:tav>
                                      </p:tavLst>
                                    </p:anim>
                                    <p:animEffect transition="in" filter="wipe(left)">
                                      <p:cBhvr>
                                        <p:cTn id="23" dur="500"/>
                                        <p:tgtEl>
                                          <p:spTgt spid="3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750"/>
                                        <p:tgtEl>
                                          <p:spTgt spid="42"/>
                                        </p:tgtEl>
                                      </p:cBhvr>
                                    </p:animEffect>
                                    <p:anim calcmode="lin" valueType="num">
                                      <p:cBhvr>
                                        <p:cTn id="28" dur="750" fill="hold"/>
                                        <p:tgtEl>
                                          <p:spTgt spid="42"/>
                                        </p:tgtEl>
                                        <p:attrNameLst>
                                          <p:attrName>ppt_x</p:attrName>
                                        </p:attrNameLst>
                                      </p:cBhvr>
                                      <p:tavLst>
                                        <p:tav tm="0">
                                          <p:val>
                                            <p:strVal val="#ppt_x"/>
                                          </p:val>
                                        </p:tav>
                                        <p:tav tm="100000">
                                          <p:val>
                                            <p:strVal val="#ppt_x"/>
                                          </p:val>
                                        </p:tav>
                                      </p:tavLst>
                                    </p:anim>
                                    <p:anim calcmode="lin" valueType="num">
                                      <p:cBhvr>
                                        <p:cTn id="29" dur="75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02</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6" name="组合 5">
            <a:extLst>
              <a:ext uri="{FF2B5EF4-FFF2-40B4-BE49-F238E27FC236}">
                <a16:creationId xmlns="" xmlns:a16="http://schemas.microsoft.com/office/drawing/2014/main" id="{87384652-2E4E-43DF-9034-FCC20B513952}"/>
              </a:ext>
            </a:extLst>
          </p:cNvPr>
          <p:cNvGrpSpPr/>
          <p:nvPr/>
        </p:nvGrpSpPr>
        <p:grpSpPr>
          <a:xfrm>
            <a:off x="4895847" y="2200468"/>
            <a:ext cx="5340717" cy="2965976"/>
            <a:chOff x="4713374" y="2416803"/>
            <a:chExt cx="4171356" cy="3456040"/>
          </a:xfrm>
        </p:grpSpPr>
        <p:sp>
          <p:nvSpPr>
            <p:cNvPr id="8" name="Inhaltsplatzhalter 4">
              <a:extLst>
                <a:ext uri="{FF2B5EF4-FFF2-40B4-BE49-F238E27FC236}">
                  <a16:creationId xmlns="" xmlns:a16="http://schemas.microsoft.com/office/drawing/2014/main" id="{DEA2E609-7AE6-4944-9B97-94A2858D2C51}"/>
                </a:ext>
              </a:extLst>
            </p:cNvPr>
            <p:cNvSpPr txBox="1"/>
            <p:nvPr/>
          </p:nvSpPr>
          <p:spPr>
            <a:xfrm>
              <a:off x="7653624" y="2416804"/>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9" name="Inhaltsplatzhalter 4">
              <a:extLst>
                <a:ext uri="{FF2B5EF4-FFF2-40B4-BE49-F238E27FC236}">
                  <a16:creationId xmlns="" xmlns:a16="http://schemas.microsoft.com/office/drawing/2014/main" id="{AE54AE2F-3BD9-4312-9539-8012415B3FE0}"/>
                </a:ext>
              </a:extLst>
            </p:cNvPr>
            <p:cNvSpPr txBox="1"/>
            <p:nvPr/>
          </p:nvSpPr>
          <p:spPr>
            <a:xfrm>
              <a:off x="6151557" y="2416803"/>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0" name="Inhaltsplatzhalter 4">
              <a:extLst>
                <a:ext uri="{FF2B5EF4-FFF2-40B4-BE49-F238E27FC236}">
                  <a16:creationId xmlns="" xmlns:a16="http://schemas.microsoft.com/office/drawing/2014/main" id="{1087A12A-C7D3-4A7F-A435-F4E9DED5AE04}"/>
                </a:ext>
              </a:extLst>
            </p:cNvPr>
            <p:cNvSpPr txBox="1"/>
            <p:nvPr/>
          </p:nvSpPr>
          <p:spPr>
            <a:xfrm>
              <a:off x="4713374" y="2416803"/>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2" name="组合 11">
            <a:extLst>
              <a:ext uri="{FF2B5EF4-FFF2-40B4-BE49-F238E27FC236}">
                <a16:creationId xmlns="" xmlns:a16="http://schemas.microsoft.com/office/drawing/2014/main" id="{65DBEBC6-5E8D-4166-82B3-C5199F87C172}"/>
              </a:ext>
            </a:extLst>
          </p:cNvPr>
          <p:cNvGrpSpPr/>
          <p:nvPr/>
        </p:nvGrpSpPr>
        <p:grpSpPr>
          <a:xfrm>
            <a:off x="3106052" y="1795721"/>
            <a:ext cx="8743385" cy="3791398"/>
            <a:chOff x="342562" y="1951835"/>
            <a:chExt cx="11506876" cy="3791398"/>
          </a:xfrm>
        </p:grpSpPr>
        <p:pic>
          <p:nvPicPr>
            <p:cNvPr id="13" name="图片 12">
              <a:extLst>
                <a:ext uri="{FF2B5EF4-FFF2-40B4-BE49-F238E27FC236}">
                  <a16:creationId xmlns="" xmlns:a16="http://schemas.microsoft.com/office/drawing/2014/main" id="{D9159016-6480-4D85-BD82-C3F3EADEA538}"/>
                </a:ext>
              </a:extLst>
            </p:cNvPr>
            <p:cNvPicPr>
              <a:picLocks noChangeAspect="1"/>
            </p:cNvPicPr>
            <p:nvPr/>
          </p:nvPicPr>
          <p:blipFill rotWithShape="1">
            <a:blip r:embed="rId2">
              <a:extLst>
                <a:ext uri="{28A0092B-C50C-407E-A947-70E740481C1C}">
                  <a14:useLocalDpi xmlns:a14="http://schemas.microsoft.com/office/drawing/2010/main" val="0"/>
                </a:ext>
              </a:extLst>
            </a:blip>
            <a:srcRect l="54096"/>
            <a:stretch/>
          </p:blipFill>
          <p:spPr>
            <a:xfrm>
              <a:off x="342562" y="1951835"/>
              <a:ext cx="1390650" cy="3791398"/>
            </a:xfrm>
            <a:prstGeom prst="rect">
              <a:avLst/>
            </a:prstGeom>
          </p:spPr>
        </p:pic>
        <p:pic>
          <p:nvPicPr>
            <p:cNvPr id="14" name="图片 13">
              <a:extLst>
                <a:ext uri="{FF2B5EF4-FFF2-40B4-BE49-F238E27FC236}">
                  <a16:creationId xmlns="" xmlns:a16="http://schemas.microsoft.com/office/drawing/2014/main" id="{FBF3ED7B-84B0-466D-A2D8-3C65A4D4B343}"/>
                </a:ext>
              </a:extLst>
            </p:cNvPr>
            <p:cNvPicPr>
              <a:picLocks noChangeAspect="1"/>
            </p:cNvPicPr>
            <p:nvPr/>
          </p:nvPicPr>
          <p:blipFill rotWithShape="1">
            <a:blip r:embed="rId2">
              <a:extLst>
                <a:ext uri="{28A0092B-C50C-407E-A947-70E740481C1C}">
                  <a14:useLocalDpi xmlns:a14="http://schemas.microsoft.com/office/drawing/2010/main" val="0"/>
                </a:ext>
              </a:extLst>
            </a:blip>
            <a:srcRect l="54096"/>
            <a:stretch/>
          </p:blipFill>
          <p:spPr>
            <a:xfrm flipH="1">
              <a:off x="10458788" y="1951835"/>
              <a:ext cx="1390650" cy="3791398"/>
            </a:xfrm>
            <a:prstGeom prst="rect">
              <a:avLst/>
            </a:prstGeom>
          </p:spPr>
        </p:pic>
        <p:grpSp>
          <p:nvGrpSpPr>
            <p:cNvPr id="15" name="组合 14">
              <a:extLst>
                <a:ext uri="{FF2B5EF4-FFF2-40B4-BE49-F238E27FC236}">
                  <a16:creationId xmlns="" xmlns:a16="http://schemas.microsoft.com/office/drawing/2014/main" id="{82FDEFAB-1CE8-427A-946A-43D5545633AB}"/>
                </a:ext>
              </a:extLst>
            </p:cNvPr>
            <p:cNvGrpSpPr/>
            <p:nvPr/>
          </p:nvGrpSpPr>
          <p:grpSpPr>
            <a:xfrm rot="5400000">
              <a:off x="8673157" y="3781073"/>
              <a:ext cx="3238500" cy="132923"/>
              <a:chOff x="0" y="460177"/>
              <a:chExt cx="12192000" cy="5978723"/>
            </a:xfrm>
          </p:grpSpPr>
          <p:sp>
            <p:nvSpPr>
              <p:cNvPr id="21" name="矩形 20">
                <a:extLst>
                  <a:ext uri="{FF2B5EF4-FFF2-40B4-BE49-F238E27FC236}">
                    <a16:creationId xmlns="" xmlns:a16="http://schemas.microsoft.com/office/drawing/2014/main" id="{843946F6-21A0-4FD4-8E96-F4C1FF89EBDB}"/>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66BBB2FB-C461-4D6E-9206-4C830751CDA1}"/>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A13D5DDC-97A1-42EA-AAEC-451FB4B81B81}"/>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10F57415-3D58-4C98-A51D-9AF64940374A}"/>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a:extLst>
                <a:ext uri="{FF2B5EF4-FFF2-40B4-BE49-F238E27FC236}">
                  <a16:creationId xmlns="" xmlns:a16="http://schemas.microsoft.com/office/drawing/2014/main" id="{B3003046-F7B5-4324-B2AA-DCCB0C9C6389}"/>
                </a:ext>
              </a:extLst>
            </p:cNvPr>
            <p:cNvGrpSpPr/>
            <p:nvPr/>
          </p:nvGrpSpPr>
          <p:grpSpPr>
            <a:xfrm rot="5400000">
              <a:off x="280342" y="3777091"/>
              <a:ext cx="3238500" cy="132923"/>
              <a:chOff x="0" y="460177"/>
              <a:chExt cx="12192000" cy="5978723"/>
            </a:xfrm>
          </p:grpSpPr>
          <p:sp>
            <p:nvSpPr>
              <p:cNvPr id="17" name="矩形 16">
                <a:extLst>
                  <a:ext uri="{FF2B5EF4-FFF2-40B4-BE49-F238E27FC236}">
                    <a16:creationId xmlns="" xmlns:a16="http://schemas.microsoft.com/office/drawing/2014/main" id="{D0241F45-B614-4E60-9213-6ADDED54A9B4}"/>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E879CE3B-C8E0-424B-B8D2-0FB455E7499C}"/>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98DFD248-A58D-4447-BEFC-47F93A8A6099}"/>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90A8741E-D27B-4D45-97A2-49E9FEEB3A85}"/>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5" name="图片 24">
            <a:extLst>
              <a:ext uri="{FF2B5EF4-FFF2-40B4-BE49-F238E27FC236}">
                <a16:creationId xmlns="" xmlns:a16="http://schemas.microsoft.com/office/drawing/2014/main" id="{5BD86858-D2DF-4DCF-8C5F-9D74097E442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8055" t="17458" b="56752"/>
          <a:stretch/>
        </p:blipFill>
        <p:spPr>
          <a:xfrm flipH="1">
            <a:off x="3703720" y="5010597"/>
            <a:ext cx="1750212" cy="1076136"/>
          </a:xfrm>
          <a:prstGeom prst="rect">
            <a:avLst/>
          </a:prstGeom>
        </p:spPr>
      </p:pic>
      <p:pic>
        <p:nvPicPr>
          <p:cNvPr id="26" name="图片 25">
            <a:extLst>
              <a:ext uri="{FF2B5EF4-FFF2-40B4-BE49-F238E27FC236}">
                <a16:creationId xmlns="" xmlns:a16="http://schemas.microsoft.com/office/drawing/2014/main" id="{36CBE0FC-E927-4757-AE5A-7883651AECB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8055" t="17458" b="56752"/>
          <a:stretch/>
        </p:blipFill>
        <p:spPr>
          <a:xfrm>
            <a:off x="9288871" y="1124332"/>
            <a:ext cx="1750212" cy="1076136"/>
          </a:xfrm>
          <a:prstGeom prst="rect">
            <a:avLst/>
          </a:prstGeom>
        </p:spPr>
      </p:pic>
    </p:spTree>
    <p:extLst>
      <p:ext uri="{BB962C8B-B14F-4D97-AF65-F5344CB8AC3E}">
        <p14:creationId xmlns:p14="http://schemas.microsoft.com/office/powerpoint/2010/main" val="66717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outVertical)">
                                      <p:cBhvr>
                                        <p:cTn id="12" dur="750"/>
                                        <p:tgtEl>
                                          <p:spTgt spid="12"/>
                                        </p:tgtEl>
                                      </p:cBhvr>
                                    </p:animEffect>
                                  </p:childTnLst>
                                </p:cTn>
                              </p:par>
                            </p:childTnLst>
                          </p:cTn>
                        </p:par>
                        <p:par>
                          <p:cTn id="13" fill="hold">
                            <p:stCondLst>
                              <p:cond delay="1250"/>
                            </p:stCondLst>
                            <p:childTnLst>
                              <p:par>
                                <p:cTn id="14" presetID="2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1000"/>
                                        <p:tgtEl>
                                          <p:spTgt spid="6"/>
                                        </p:tgtEl>
                                      </p:cBhvr>
                                    </p:animEffect>
                                  </p:childTnLst>
                                </p:cTn>
                              </p:par>
                              <p:par>
                                <p:cTn id="17" presetID="42" presetClass="entr" presetSubtype="0" fill="hold" nodeType="withEffect">
                                  <p:stCondLst>
                                    <p:cond delay="75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750"/>
                                        <p:tgtEl>
                                          <p:spTgt spid="25"/>
                                        </p:tgtEl>
                                      </p:cBhvr>
                                    </p:animEffect>
                                    <p:anim calcmode="lin" valueType="num">
                                      <p:cBhvr>
                                        <p:cTn id="20" dur="750" fill="hold"/>
                                        <p:tgtEl>
                                          <p:spTgt spid="25"/>
                                        </p:tgtEl>
                                        <p:attrNameLst>
                                          <p:attrName>ppt_x</p:attrName>
                                        </p:attrNameLst>
                                      </p:cBhvr>
                                      <p:tavLst>
                                        <p:tav tm="0">
                                          <p:val>
                                            <p:strVal val="#ppt_x"/>
                                          </p:val>
                                        </p:tav>
                                        <p:tav tm="100000">
                                          <p:val>
                                            <p:strVal val="#ppt_x"/>
                                          </p:val>
                                        </p:tav>
                                      </p:tavLst>
                                    </p:anim>
                                    <p:anim calcmode="lin" valueType="num">
                                      <p:cBhvr>
                                        <p:cTn id="21" dur="750" fill="hold"/>
                                        <p:tgtEl>
                                          <p:spTgt spid="2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75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750"/>
                                        <p:tgtEl>
                                          <p:spTgt spid="26"/>
                                        </p:tgtEl>
                                      </p:cBhvr>
                                    </p:animEffect>
                                    <p:anim calcmode="lin" valueType="num">
                                      <p:cBhvr>
                                        <p:cTn id="25" dur="750" fill="hold"/>
                                        <p:tgtEl>
                                          <p:spTgt spid="26"/>
                                        </p:tgtEl>
                                        <p:attrNameLst>
                                          <p:attrName>ppt_x</p:attrName>
                                        </p:attrNameLst>
                                      </p:cBhvr>
                                      <p:tavLst>
                                        <p:tav tm="0">
                                          <p:val>
                                            <p:strVal val="#ppt_x"/>
                                          </p:val>
                                        </p:tav>
                                        <p:tav tm="100000">
                                          <p:val>
                                            <p:strVal val="#ppt_x"/>
                                          </p:val>
                                        </p:tav>
                                      </p:tavLst>
                                    </p:anim>
                                    <p:anim calcmode="lin" valueType="num">
                                      <p:cBhvr>
                                        <p:cTn id="26"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02</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6" name="组合 5">
            <a:extLst>
              <a:ext uri="{FF2B5EF4-FFF2-40B4-BE49-F238E27FC236}">
                <a16:creationId xmlns="" xmlns:a16="http://schemas.microsoft.com/office/drawing/2014/main" id="{20D13BA4-ED3F-44B1-8957-CC5F9E6CDA81}"/>
              </a:ext>
            </a:extLst>
          </p:cNvPr>
          <p:cNvGrpSpPr/>
          <p:nvPr/>
        </p:nvGrpSpPr>
        <p:grpSpPr>
          <a:xfrm>
            <a:off x="8006576" y="2787805"/>
            <a:ext cx="3997003" cy="4070195"/>
            <a:chOff x="7248698" y="1843791"/>
            <a:chExt cx="4754881" cy="5014209"/>
          </a:xfrm>
        </p:grpSpPr>
        <p:sp>
          <p:nvSpPr>
            <p:cNvPr id="8" name="椭圆 7">
              <a:extLst>
                <a:ext uri="{FF2B5EF4-FFF2-40B4-BE49-F238E27FC236}">
                  <a16:creationId xmlns="" xmlns:a16="http://schemas.microsoft.com/office/drawing/2014/main" id="{261B227E-4FDA-4CB6-A566-FEA8ACA72540}"/>
                </a:ext>
              </a:extLst>
            </p:cNvPr>
            <p:cNvSpPr/>
            <p:nvPr/>
          </p:nvSpPr>
          <p:spPr>
            <a:xfrm>
              <a:off x="7248698" y="2892167"/>
              <a:ext cx="4039986" cy="3965833"/>
            </a:xfrm>
            <a:prstGeom prst="ellipse">
              <a:avLst/>
            </a:prstGeom>
            <a:gradFill flip="none" rotWithShape="1">
              <a:gsLst>
                <a:gs pos="17000">
                  <a:schemeClr val="accent1">
                    <a:lumMod val="5000"/>
                    <a:lumOff val="95000"/>
                  </a:schemeClr>
                </a:gs>
                <a:gs pos="57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152F67C4-BDD5-4FA7-8B8B-C13E4E27D75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0251" r="27503"/>
            <a:stretch/>
          </p:blipFill>
          <p:spPr>
            <a:xfrm>
              <a:off x="8296103" y="1843791"/>
              <a:ext cx="3707476" cy="5014209"/>
            </a:xfrm>
            <a:prstGeom prst="rect">
              <a:avLst/>
            </a:prstGeom>
          </p:spPr>
        </p:pic>
      </p:grpSp>
      <p:grpSp>
        <p:nvGrpSpPr>
          <p:cNvPr id="10" name="组合 9">
            <a:extLst>
              <a:ext uri="{FF2B5EF4-FFF2-40B4-BE49-F238E27FC236}">
                <a16:creationId xmlns="" xmlns:a16="http://schemas.microsoft.com/office/drawing/2014/main" id="{39CB0624-8A74-43B4-9BDF-1F7E5A964A26}"/>
              </a:ext>
            </a:extLst>
          </p:cNvPr>
          <p:cNvGrpSpPr/>
          <p:nvPr/>
        </p:nvGrpSpPr>
        <p:grpSpPr>
          <a:xfrm>
            <a:off x="3404027" y="4941850"/>
            <a:ext cx="3605029" cy="1196866"/>
            <a:chOff x="3314700" y="1789007"/>
            <a:chExt cx="3605029" cy="1196866"/>
          </a:xfrm>
        </p:grpSpPr>
        <p:sp>
          <p:nvSpPr>
            <p:cNvPr id="11" name="椭圆 10">
              <a:extLst>
                <a:ext uri="{FF2B5EF4-FFF2-40B4-BE49-F238E27FC236}">
                  <a16:creationId xmlns="" xmlns:a16="http://schemas.microsoft.com/office/drawing/2014/main" id="{9C935E71-F6F2-4B48-BF9A-B5126377B353}"/>
                </a:ext>
              </a:extLst>
            </p:cNvPr>
            <p:cNvSpPr/>
            <p:nvPr/>
          </p:nvSpPr>
          <p:spPr>
            <a:xfrm>
              <a:off x="3314700" y="2006161"/>
              <a:ext cx="828000" cy="828000"/>
            </a:xfrm>
            <a:prstGeom prst="ellipse">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文本框 11">
              <a:extLst>
                <a:ext uri="{FF2B5EF4-FFF2-40B4-BE49-F238E27FC236}">
                  <a16:creationId xmlns="" xmlns:a16="http://schemas.microsoft.com/office/drawing/2014/main" id="{3325A9AD-B924-4720-8A5B-5B97A6772BBB}"/>
                </a:ext>
              </a:extLst>
            </p:cNvPr>
            <p:cNvSpPr txBox="1"/>
            <p:nvPr/>
          </p:nvSpPr>
          <p:spPr>
            <a:xfrm>
              <a:off x="3492534" y="2187388"/>
              <a:ext cx="523862" cy="430887"/>
            </a:xfrm>
            <a:prstGeom prst="rect">
              <a:avLst/>
            </a:prstGeom>
            <a:noFill/>
          </p:spPr>
          <p:txBody>
            <a:bodyPr wrap="squar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rPr>
                <a:t>叁</a:t>
              </a:r>
            </a:p>
          </p:txBody>
        </p:sp>
        <p:sp>
          <p:nvSpPr>
            <p:cNvPr id="13" name="Inhaltsplatzhalter 4">
              <a:extLst>
                <a:ext uri="{FF2B5EF4-FFF2-40B4-BE49-F238E27FC236}">
                  <a16:creationId xmlns="" xmlns:a16="http://schemas.microsoft.com/office/drawing/2014/main" id="{BE694AD2-D464-4A5D-9869-EEABAEEF1245}"/>
                </a:ext>
              </a:extLst>
            </p:cNvPr>
            <p:cNvSpPr txBox="1"/>
            <p:nvPr/>
          </p:nvSpPr>
          <p:spPr>
            <a:xfrm>
              <a:off x="4393730" y="1789007"/>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4" name="组合 13">
            <a:extLst>
              <a:ext uri="{FF2B5EF4-FFF2-40B4-BE49-F238E27FC236}">
                <a16:creationId xmlns="" xmlns:a16="http://schemas.microsoft.com/office/drawing/2014/main" id="{7E1DBE79-3E70-459F-8B90-30EFE10CB0E9}"/>
              </a:ext>
            </a:extLst>
          </p:cNvPr>
          <p:cNvGrpSpPr/>
          <p:nvPr/>
        </p:nvGrpSpPr>
        <p:grpSpPr>
          <a:xfrm>
            <a:off x="5037763" y="3149205"/>
            <a:ext cx="3605029" cy="1196866"/>
            <a:chOff x="3314700" y="1789007"/>
            <a:chExt cx="3605029" cy="1196866"/>
          </a:xfrm>
        </p:grpSpPr>
        <p:sp>
          <p:nvSpPr>
            <p:cNvPr id="15" name="椭圆 14">
              <a:extLst>
                <a:ext uri="{FF2B5EF4-FFF2-40B4-BE49-F238E27FC236}">
                  <a16:creationId xmlns="" xmlns:a16="http://schemas.microsoft.com/office/drawing/2014/main" id="{AF6CF1A4-6AE5-4B4D-AFF4-593E684BDBE9}"/>
                </a:ext>
              </a:extLst>
            </p:cNvPr>
            <p:cNvSpPr/>
            <p:nvPr/>
          </p:nvSpPr>
          <p:spPr>
            <a:xfrm>
              <a:off x="3314700" y="2006161"/>
              <a:ext cx="828000" cy="828000"/>
            </a:xfrm>
            <a:prstGeom prst="ellipse">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文本框 15">
              <a:extLst>
                <a:ext uri="{FF2B5EF4-FFF2-40B4-BE49-F238E27FC236}">
                  <a16:creationId xmlns="" xmlns:a16="http://schemas.microsoft.com/office/drawing/2014/main" id="{AA3D7890-22C7-4142-88B5-45B17F91F347}"/>
                </a:ext>
              </a:extLst>
            </p:cNvPr>
            <p:cNvSpPr txBox="1"/>
            <p:nvPr/>
          </p:nvSpPr>
          <p:spPr>
            <a:xfrm>
              <a:off x="3492534" y="2187388"/>
              <a:ext cx="523862" cy="430887"/>
            </a:xfrm>
            <a:prstGeom prst="rect">
              <a:avLst/>
            </a:prstGeom>
            <a:noFill/>
          </p:spPr>
          <p:txBody>
            <a:bodyPr wrap="squar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rPr>
                <a:t>贰</a:t>
              </a:r>
            </a:p>
          </p:txBody>
        </p:sp>
        <p:sp>
          <p:nvSpPr>
            <p:cNvPr id="17" name="Inhaltsplatzhalter 4">
              <a:extLst>
                <a:ext uri="{FF2B5EF4-FFF2-40B4-BE49-F238E27FC236}">
                  <a16:creationId xmlns="" xmlns:a16="http://schemas.microsoft.com/office/drawing/2014/main" id="{9B3599BB-2277-4445-A7DE-52AA5834B721}"/>
                </a:ext>
              </a:extLst>
            </p:cNvPr>
            <p:cNvSpPr txBox="1"/>
            <p:nvPr/>
          </p:nvSpPr>
          <p:spPr>
            <a:xfrm>
              <a:off x="4393730" y="1789007"/>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
            <a:extLst>
              <a:ext uri="{FF2B5EF4-FFF2-40B4-BE49-F238E27FC236}">
                <a16:creationId xmlns="" xmlns:a16="http://schemas.microsoft.com/office/drawing/2014/main" id="{EB0FD225-283F-409D-985D-DA1C7C7206B0}"/>
              </a:ext>
            </a:extLst>
          </p:cNvPr>
          <p:cNvGrpSpPr/>
          <p:nvPr/>
        </p:nvGrpSpPr>
        <p:grpSpPr>
          <a:xfrm>
            <a:off x="6840278" y="1309398"/>
            <a:ext cx="3605029" cy="1196866"/>
            <a:chOff x="3314700" y="1789007"/>
            <a:chExt cx="3605029" cy="1196866"/>
          </a:xfrm>
        </p:grpSpPr>
        <p:sp>
          <p:nvSpPr>
            <p:cNvPr id="19" name="椭圆 18">
              <a:extLst>
                <a:ext uri="{FF2B5EF4-FFF2-40B4-BE49-F238E27FC236}">
                  <a16:creationId xmlns="" xmlns:a16="http://schemas.microsoft.com/office/drawing/2014/main" id="{8B9EE32B-ED86-467E-BAC2-E98FA0FDDB48}"/>
                </a:ext>
              </a:extLst>
            </p:cNvPr>
            <p:cNvSpPr/>
            <p:nvPr/>
          </p:nvSpPr>
          <p:spPr>
            <a:xfrm>
              <a:off x="3314700" y="2006161"/>
              <a:ext cx="828000" cy="828000"/>
            </a:xfrm>
            <a:prstGeom prst="ellipse">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文本框 19">
              <a:extLst>
                <a:ext uri="{FF2B5EF4-FFF2-40B4-BE49-F238E27FC236}">
                  <a16:creationId xmlns="" xmlns:a16="http://schemas.microsoft.com/office/drawing/2014/main" id="{BA00A901-1C09-4B11-992E-0C9086896125}"/>
                </a:ext>
              </a:extLst>
            </p:cNvPr>
            <p:cNvSpPr txBox="1"/>
            <p:nvPr/>
          </p:nvSpPr>
          <p:spPr>
            <a:xfrm>
              <a:off x="3492534" y="2187388"/>
              <a:ext cx="523862" cy="430887"/>
            </a:xfrm>
            <a:prstGeom prst="rect">
              <a:avLst/>
            </a:prstGeom>
            <a:noFill/>
          </p:spPr>
          <p:txBody>
            <a:bodyPr wrap="squar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rPr>
                <a:t>壹</a:t>
              </a:r>
            </a:p>
          </p:txBody>
        </p:sp>
        <p:sp>
          <p:nvSpPr>
            <p:cNvPr id="21" name="Inhaltsplatzhalter 4">
              <a:extLst>
                <a:ext uri="{FF2B5EF4-FFF2-40B4-BE49-F238E27FC236}">
                  <a16:creationId xmlns="" xmlns:a16="http://schemas.microsoft.com/office/drawing/2014/main" id="{4A091E30-D9E2-4E2A-965A-A284045BF38A}"/>
                </a:ext>
              </a:extLst>
            </p:cNvPr>
            <p:cNvSpPr txBox="1"/>
            <p:nvPr/>
          </p:nvSpPr>
          <p:spPr>
            <a:xfrm>
              <a:off x="4393730" y="1789007"/>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14658276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750"/>
                                        <p:tgtEl>
                                          <p:spTgt spid="6"/>
                                        </p:tgtEl>
                                      </p:cBhvr>
                                    </p:animEffect>
                                  </p:childTnLst>
                                </p:cTn>
                              </p:par>
                            </p:childTnLst>
                          </p:cTn>
                        </p:par>
                        <p:par>
                          <p:cTn id="13" fill="hold">
                            <p:stCondLst>
                              <p:cond delay="1250"/>
                            </p:stCondLst>
                            <p:childTnLst>
                              <p:par>
                                <p:cTn id="14" presetID="2" presetClass="entr" presetSubtype="2"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1+#ppt_w/2"/>
                                          </p:val>
                                        </p:tav>
                                        <p:tav tm="100000">
                                          <p:val>
                                            <p:strVal val="#ppt_x"/>
                                          </p:val>
                                        </p:tav>
                                      </p:tavLst>
                                    </p:anim>
                                    <p:anim calcmode="lin" valueType="num">
                                      <p:cBhvr additive="base">
                                        <p:cTn id="17" dur="500" fill="hold"/>
                                        <p:tgtEl>
                                          <p:spTgt spid="18"/>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2"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1+#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 presetClass="entr" presetSubtype="2"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 xmlns:a16="http://schemas.microsoft.com/office/drawing/2014/main" id="{6CEFE5F6-1285-40F6-BACD-031BC8F422A5}"/>
              </a:ext>
            </a:extLst>
          </p:cNvPr>
          <p:cNvSpPr/>
          <p:nvPr/>
        </p:nvSpPr>
        <p:spPr>
          <a:xfrm>
            <a:off x="6809014" y="3027587"/>
            <a:ext cx="2705163" cy="154441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 xmlns:a16="http://schemas.microsoft.com/office/drawing/2014/main" id="{AF5138E4-CDDE-4BFE-B725-B1BF7064FFAD}"/>
              </a:ext>
            </a:extLst>
          </p:cNvPr>
          <p:cNvGrpSpPr/>
          <p:nvPr/>
        </p:nvGrpSpPr>
        <p:grpSpPr>
          <a:xfrm>
            <a:off x="0" y="470669"/>
            <a:ext cx="12193076" cy="5906908"/>
            <a:chOff x="-4453746" y="455238"/>
            <a:chExt cx="13535136" cy="5978724"/>
          </a:xfrm>
        </p:grpSpPr>
        <p:sp>
          <p:nvSpPr>
            <p:cNvPr id="3" name="矩形 2">
              <a:extLst>
                <a:ext uri="{FF2B5EF4-FFF2-40B4-BE49-F238E27FC236}">
                  <a16:creationId xmlns="" xmlns:a16="http://schemas.microsoft.com/office/drawing/2014/main" id="{0CD28271-06C6-448A-9D9B-F99D6014FF8B}"/>
                </a:ext>
              </a:extLst>
            </p:cNvPr>
            <p:cNvSpPr/>
            <p:nvPr/>
          </p:nvSpPr>
          <p:spPr>
            <a:xfrm>
              <a:off x="-4453746" y="460177"/>
              <a:ext cx="7719563" cy="597378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 xmlns:a16="http://schemas.microsoft.com/office/drawing/2014/main" id="{F2D6FFB2-6F85-418C-B6D5-174AA9E1BB23}"/>
                </a:ext>
              </a:extLst>
            </p:cNvPr>
            <p:cNvSpPr/>
            <p:nvPr/>
          </p:nvSpPr>
          <p:spPr>
            <a:xfrm>
              <a:off x="3258539" y="455239"/>
              <a:ext cx="1947350"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BD18BCE-6F25-4642-8E47-72DB483C8A79}"/>
                </a:ext>
              </a:extLst>
            </p:cNvPr>
            <p:cNvSpPr/>
            <p:nvPr/>
          </p:nvSpPr>
          <p:spPr>
            <a:xfrm>
              <a:off x="5190566" y="455239"/>
              <a:ext cx="1940073"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a:extLst>
                <a:ext uri="{FF2B5EF4-FFF2-40B4-BE49-F238E27FC236}">
                  <a16:creationId xmlns="" xmlns:a16="http://schemas.microsoft.com/office/drawing/2014/main" id="{BD052233-98F6-4EBD-923C-4B2712E562CC}"/>
                </a:ext>
              </a:extLst>
            </p:cNvPr>
            <p:cNvSpPr/>
            <p:nvPr/>
          </p:nvSpPr>
          <p:spPr>
            <a:xfrm>
              <a:off x="7137916" y="455238"/>
              <a:ext cx="1943474"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 name="矩形 25">
            <a:extLst>
              <a:ext uri="{FF2B5EF4-FFF2-40B4-BE49-F238E27FC236}">
                <a16:creationId xmlns="" xmlns:a16="http://schemas.microsoft.com/office/drawing/2014/main" id="{1B790F30-9F89-4457-A5B2-1EDF7D4646C6}"/>
              </a:ext>
            </a:extLst>
          </p:cNvPr>
          <p:cNvSpPr/>
          <p:nvPr/>
        </p:nvSpPr>
        <p:spPr>
          <a:xfrm>
            <a:off x="-2682" y="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714F5581-46AE-4978-A052-DE98242C8939}"/>
              </a:ext>
            </a:extLst>
          </p:cNvPr>
          <p:cNvSpPr/>
          <p:nvPr/>
        </p:nvSpPr>
        <p:spPr>
          <a:xfrm>
            <a:off x="149718" y="15240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 xmlns:a16="http://schemas.microsoft.com/office/drawing/2014/main" id="{9C28CCC3-BA7F-45C4-9680-B7163FEE6908}"/>
              </a:ext>
            </a:extLst>
          </p:cNvPr>
          <p:cNvGrpSpPr/>
          <p:nvPr/>
        </p:nvGrpSpPr>
        <p:grpSpPr>
          <a:xfrm>
            <a:off x="5036675" y="1402137"/>
            <a:ext cx="3495330" cy="4555093"/>
            <a:chOff x="-1655613" y="2337409"/>
            <a:chExt cx="3495330" cy="4555093"/>
          </a:xfrm>
        </p:grpSpPr>
        <p:sp>
          <p:nvSpPr>
            <p:cNvPr id="52" name="文本框 51">
              <a:extLst>
                <a:ext uri="{FF2B5EF4-FFF2-40B4-BE49-F238E27FC236}">
                  <a16:creationId xmlns="" xmlns:a16="http://schemas.microsoft.com/office/drawing/2014/main" id="{F789194B-3C0D-4100-A245-0AC9B599051A}"/>
                </a:ext>
              </a:extLst>
            </p:cNvPr>
            <p:cNvSpPr txBox="1"/>
            <p:nvPr/>
          </p:nvSpPr>
          <p:spPr>
            <a:xfrm>
              <a:off x="-1655613" y="2337409"/>
              <a:ext cx="1940234" cy="4555093"/>
            </a:xfrm>
            <a:prstGeom prst="rect">
              <a:avLst/>
            </a:prstGeom>
            <a:noFill/>
            <a:ln>
              <a:noFill/>
            </a:ln>
          </p:spPr>
          <p:txBody>
            <a:bodyPr wrap="square" rtlCol="0">
              <a:spAutoFit/>
            </a:bodyPr>
            <a:lstStyle/>
            <a:p>
              <a:pPr algn="ctr"/>
              <a:r>
                <a:rPr lang="en-US" altLang="zh-CN" sz="29000" dirty="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rPr>
                <a:t>3</a:t>
              </a:r>
              <a:endParaRPr lang="zh-CN" altLang="en-US" sz="29000" dirty="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endParaRPr>
            </a:p>
          </p:txBody>
        </p:sp>
        <p:sp>
          <p:nvSpPr>
            <p:cNvPr id="54" name="文本框 53">
              <a:extLst>
                <a:ext uri="{FF2B5EF4-FFF2-40B4-BE49-F238E27FC236}">
                  <a16:creationId xmlns="" xmlns:a16="http://schemas.microsoft.com/office/drawing/2014/main" id="{CE31F2BC-0C5D-41BF-8E1A-47960BB68894}"/>
                </a:ext>
              </a:extLst>
            </p:cNvPr>
            <p:cNvSpPr txBox="1"/>
            <p:nvPr/>
          </p:nvSpPr>
          <p:spPr>
            <a:xfrm>
              <a:off x="1254942" y="2568720"/>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grpSp>
      <p:sp>
        <p:nvSpPr>
          <p:cNvPr id="19" name="文本框 18">
            <a:extLst>
              <a:ext uri="{FF2B5EF4-FFF2-40B4-BE49-F238E27FC236}">
                <a16:creationId xmlns="" xmlns:a16="http://schemas.microsoft.com/office/drawing/2014/main" id="{91797065-A1AB-48F9-A0D5-0AEA8C4C4457}"/>
              </a:ext>
            </a:extLst>
          </p:cNvPr>
          <p:cNvSpPr txBox="1"/>
          <p:nvPr/>
        </p:nvSpPr>
        <p:spPr>
          <a:xfrm>
            <a:off x="2291717" y="81447"/>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哪</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吒</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海 经</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典</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化</a:t>
            </a:r>
          </a:p>
        </p:txBody>
      </p:sp>
      <p:sp>
        <p:nvSpPr>
          <p:cNvPr id="20" name="文本框 19">
            <a:extLst>
              <a:ext uri="{FF2B5EF4-FFF2-40B4-BE49-F238E27FC236}">
                <a16:creationId xmlns="" xmlns:a16="http://schemas.microsoft.com/office/drawing/2014/main" id="{852C8CA5-1479-4807-9D15-19CB94321863}"/>
              </a:ext>
            </a:extLst>
          </p:cNvPr>
          <p:cNvSpPr txBox="1"/>
          <p:nvPr/>
        </p:nvSpPr>
        <p:spPr>
          <a:xfrm>
            <a:off x="2270416" y="6521225"/>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命</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 不</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天</a:t>
            </a:r>
          </a:p>
        </p:txBody>
      </p:sp>
      <p:sp>
        <p:nvSpPr>
          <p:cNvPr id="22" name="文本框 21">
            <a:extLst>
              <a:ext uri="{FF2B5EF4-FFF2-40B4-BE49-F238E27FC236}">
                <a16:creationId xmlns="" xmlns:a16="http://schemas.microsoft.com/office/drawing/2014/main" id="{6D2B73D3-B1B0-4503-B8D1-9EBA6E9F139F}"/>
              </a:ext>
            </a:extLst>
          </p:cNvPr>
          <p:cNvSpPr txBox="1"/>
          <p:nvPr/>
        </p:nvSpPr>
        <p:spPr>
          <a:xfrm>
            <a:off x="9587951" y="1599886"/>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sp>
        <p:nvSpPr>
          <p:cNvPr id="23" name="文本框 22">
            <a:extLst>
              <a:ext uri="{FF2B5EF4-FFF2-40B4-BE49-F238E27FC236}">
                <a16:creationId xmlns="" xmlns:a16="http://schemas.microsoft.com/office/drawing/2014/main" id="{53584B09-09B9-4C7F-A273-820462542766}"/>
              </a:ext>
            </a:extLst>
          </p:cNvPr>
          <p:cNvSpPr txBox="1"/>
          <p:nvPr/>
        </p:nvSpPr>
        <p:spPr>
          <a:xfrm>
            <a:off x="11129453" y="1598523"/>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sp>
        <p:nvSpPr>
          <p:cNvPr id="21" name="椭圆 20">
            <a:extLst>
              <a:ext uri="{FF2B5EF4-FFF2-40B4-BE49-F238E27FC236}">
                <a16:creationId xmlns="" xmlns:a16="http://schemas.microsoft.com/office/drawing/2014/main" id="{674EC5A9-30B9-43AD-9370-38914FBBFC21}"/>
              </a:ext>
            </a:extLst>
          </p:cNvPr>
          <p:cNvSpPr/>
          <p:nvPr/>
        </p:nvSpPr>
        <p:spPr>
          <a:xfrm>
            <a:off x="918379" y="1421749"/>
            <a:ext cx="4198636" cy="4198636"/>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47407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anim calcmode="lin" valueType="num">
                                      <p:cBhvr>
                                        <p:cTn id="8" dur="750" fill="hold"/>
                                        <p:tgtEl>
                                          <p:spTgt spid="21"/>
                                        </p:tgtEl>
                                        <p:attrNameLst>
                                          <p:attrName>ppt_x</p:attrName>
                                        </p:attrNameLst>
                                      </p:cBhvr>
                                      <p:tavLst>
                                        <p:tav tm="0">
                                          <p:val>
                                            <p:strVal val="#ppt_x"/>
                                          </p:val>
                                        </p:tav>
                                        <p:tav tm="100000">
                                          <p:val>
                                            <p:strVal val="#ppt_x"/>
                                          </p:val>
                                        </p:tav>
                                      </p:tavLst>
                                    </p:anim>
                                    <p:anim calcmode="lin" valueType="num">
                                      <p:cBhvr>
                                        <p:cTn id="9" dur="675" decel="100000" fill="hold"/>
                                        <p:tgtEl>
                                          <p:spTgt spid="21"/>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21"/>
                                        </p:tgtEl>
                                        <p:attrNameLst>
                                          <p:attrName>ppt_y</p:attrName>
                                        </p:attrNameLst>
                                      </p:cBhvr>
                                      <p:tavLst>
                                        <p:tav tm="0">
                                          <p:val>
                                            <p:strVal val="#ppt_y-.03"/>
                                          </p:val>
                                        </p:tav>
                                        <p:tav tm="100000">
                                          <p:val>
                                            <p:strVal val="#ppt_y"/>
                                          </p:val>
                                        </p:tav>
                                      </p:tavLst>
                                    </p:anim>
                                  </p:childTnLst>
                                </p:cTn>
                              </p:par>
                              <p:par>
                                <p:cTn id="11" presetID="26" presetClass="emph" presetSubtype="0" repeatCount="2000" fill="hold" grpId="1" nodeType="withEffect">
                                  <p:stCondLst>
                                    <p:cond delay="0"/>
                                  </p:stCondLst>
                                  <p:childTnLst>
                                    <p:animEffect transition="out" filter="fade">
                                      <p:cBhvr>
                                        <p:cTn id="12" dur="500" tmFilter="0, 0; .2, .5; .8, .5; 1, 0"/>
                                        <p:tgtEl>
                                          <p:spTgt spid="21"/>
                                        </p:tgtEl>
                                      </p:cBhvr>
                                    </p:animEffect>
                                    <p:animScale>
                                      <p:cBhvr>
                                        <p:cTn id="13" dur="250" autoRev="1" fill="hold"/>
                                        <p:tgtEl>
                                          <p:spTgt spid="21"/>
                                        </p:tgtEl>
                                      </p:cBhvr>
                                      <p:by x="105000" y="105000"/>
                                    </p:animScale>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down)">
                                      <p:cBhvr>
                                        <p:cTn id="21" dur="500"/>
                                        <p:tgtEl>
                                          <p:spTgt spid="22"/>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down)">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1" grpId="0" animBg="1"/>
      <p:bldP spid="21"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03</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sp>
        <p:nvSpPr>
          <p:cNvPr id="22" name="六边形 21">
            <a:extLst>
              <a:ext uri="{FF2B5EF4-FFF2-40B4-BE49-F238E27FC236}">
                <a16:creationId xmlns="" xmlns:a16="http://schemas.microsoft.com/office/drawing/2014/main" id="{06EC78B6-8B22-4D8D-97FF-B9921CCDB3E0}"/>
              </a:ext>
            </a:extLst>
          </p:cNvPr>
          <p:cNvSpPr/>
          <p:nvPr/>
        </p:nvSpPr>
        <p:spPr>
          <a:xfrm>
            <a:off x="6567566" y="2419747"/>
            <a:ext cx="1613154" cy="1390650"/>
          </a:xfrm>
          <a:prstGeom prst="hexagon">
            <a:avLst/>
          </a:prstGeom>
          <a:blipFill>
            <a:blip r:embed="rId2"/>
            <a:stretch>
              <a:fillRect/>
            </a:stretch>
          </a:blipFill>
          <a:ln>
            <a:solidFill>
              <a:srgbClr val="C748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a:extLst>
              <a:ext uri="{FF2B5EF4-FFF2-40B4-BE49-F238E27FC236}">
                <a16:creationId xmlns="" xmlns:a16="http://schemas.microsoft.com/office/drawing/2014/main" id="{5C22722C-A057-40B6-98E2-064ECC10DA0F}"/>
              </a:ext>
            </a:extLst>
          </p:cNvPr>
          <p:cNvSpPr/>
          <p:nvPr/>
        </p:nvSpPr>
        <p:spPr>
          <a:xfrm>
            <a:off x="7920116" y="3115072"/>
            <a:ext cx="1613154" cy="1390650"/>
          </a:xfrm>
          <a:prstGeom prst="hexagon">
            <a:avLst/>
          </a:prstGeom>
          <a:blipFill>
            <a:blip r:embed="rId3"/>
            <a:stretch>
              <a:fillRect/>
            </a:stretch>
          </a:blipFill>
          <a:ln>
            <a:solidFill>
              <a:srgbClr val="1757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a:extLst>
              <a:ext uri="{FF2B5EF4-FFF2-40B4-BE49-F238E27FC236}">
                <a16:creationId xmlns="" xmlns:a16="http://schemas.microsoft.com/office/drawing/2014/main" id="{7D0CA406-2AEE-4A37-B574-4FCA388D312A}"/>
              </a:ext>
            </a:extLst>
          </p:cNvPr>
          <p:cNvSpPr/>
          <p:nvPr/>
        </p:nvSpPr>
        <p:spPr>
          <a:xfrm>
            <a:off x="6567566" y="3886597"/>
            <a:ext cx="1613154" cy="1390650"/>
          </a:xfrm>
          <a:prstGeom prst="hexagon">
            <a:avLst/>
          </a:prstGeom>
          <a:blipFill>
            <a:blip r:embed="rId4"/>
            <a:stretch>
              <a:fillRect/>
            </a:stretch>
          </a:bli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六边形 24">
            <a:extLst>
              <a:ext uri="{FF2B5EF4-FFF2-40B4-BE49-F238E27FC236}">
                <a16:creationId xmlns="" xmlns:a16="http://schemas.microsoft.com/office/drawing/2014/main" id="{8B3253A2-0C15-47DF-8ED0-0D0474E3FFF5}"/>
              </a:ext>
            </a:extLst>
          </p:cNvPr>
          <p:cNvSpPr/>
          <p:nvPr/>
        </p:nvSpPr>
        <p:spPr>
          <a:xfrm>
            <a:off x="5215016" y="3153172"/>
            <a:ext cx="1613154" cy="1390650"/>
          </a:xfrm>
          <a:prstGeom prst="hexagon">
            <a:avLst/>
          </a:prstGeom>
          <a:blipFill>
            <a:blip r:embed="rId5"/>
            <a:stretch>
              <a:fillRect/>
            </a:stretch>
          </a:blipFill>
          <a:ln>
            <a:solidFill>
              <a:srgbClr val="269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Inhaltsplatzhalter 4">
            <a:extLst>
              <a:ext uri="{FF2B5EF4-FFF2-40B4-BE49-F238E27FC236}">
                <a16:creationId xmlns="" xmlns:a16="http://schemas.microsoft.com/office/drawing/2014/main" id="{7D467C1C-9171-4023-8932-496D41389FD9}"/>
              </a:ext>
            </a:extLst>
          </p:cNvPr>
          <p:cNvSpPr txBox="1"/>
          <p:nvPr/>
        </p:nvSpPr>
        <p:spPr>
          <a:xfrm>
            <a:off x="3730672" y="1321880"/>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7" name="Inhaltsplatzhalter 4">
            <a:extLst>
              <a:ext uri="{FF2B5EF4-FFF2-40B4-BE49-F238E27FC236}">
                <a16:creationId xmlns="" xmlns:a16="http://schemas.microsoft.com/office/drawing/2014/main" id="{F360CFA9-2F89-431F-83A9-1988346E4D17}"/>
              </a:ext>
            </a:extLst>
          </p:cNvPr>
          <p:cNvSpPr txBox="1"/>
          <p:nvPr/>
        </p:nvSpPr>
        <p:spPr>
          <a:xfrm>
            <a:off x="3736837" y="4937687"/>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8" name="Inhaltsplatzhalter 4">
            <a:extLst>
              <a:ext uri="{FF2B5EF4-FFF2-40B4-BE49-F238E27FC236}">
                <a16:creationId xmlns="" xmlns:a16="http://schemas.microsoft.com/office/drawing/2014/main" id="{19E70FCD-A9AD-4865-9127-491B51B4FCB8}"/>
              </a:ext>
            </a:extLst>
          </p:cNvPr>
          <p:cNvSpPr txBox="1"/>
          <p:nvPr/>
        </p:nvSpPr>
        <p:spPr>
          <a:xfrm>
            <a:off x="9214498" y="1321880"/>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9" name="Inhaltsplatzhalter 4">
            <a:extLst>
              <a:ext uri="{FF2B5EF4-FFF2-40B4-BE49-F238E27FC236}">
                <a16:creationId xmlns="" xmlns:a16="http://schemas.microsoft.com/office/drawing/2014/main" id="{CA4CE74B-8D75-40C4-A22C-CC8D79C7B1B6}"/>
              </a:ext>
            </a:extLst>
          </p:cNvPr>
          <p:cNvSpPr txBox="1"/>
          <p:nvPr/>
        </p:nvSpPr>
        <p:spPr>
          <a:xfrm>
            <a:off x="9294672" y="4937687"/>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7254190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3" presetClass="entr" presetSubtype="3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750" fill="hold"/>
                                        <p:tgtEl>
                                          <p:spTgt spid="22"/>
                                        </p:tgtEl>
                                        <p:attrNameLst>
                                          <p:attrName>ppt_w</p:attrName>
                                        </p:attrNameLst>
                                      </p:cBhvr>
                                      <p:tavLst>
                                        <p:tav tm="0">
                                          <p:val>
                                            <p:strVal val="4*#ppt_w"/>
                                          </p:val>
                                        </p:tav>
                                        <p:tav tm="100000">
                                          <p:val>
                                            <p:strVal val="#ppt_w"/>
                                          </p:val>
                                        </p:tav>
                                      </p:tavLst>
                                    </p:anim>
                                    <p:anim calcmode="lin" valueType="num">
                                      <p:cBhvr>
                                        <p:cTn id="12" dur="750" fill="hold"/>
                                        <p:tgtEl>
                                          <p:spTgt spid="22"/>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750" fill="hold"/>
                                        <p:tgtEl>
                                          <p:spTgt spid="25"/>
                                        </p:tgtEl>
                                        <p:attrNameLst>
                                          <p:attrName>ppt_w</p:attrName>
                                        </p:attrNameLst>
                                      </p:cBhvr>
                                      <p:tavLst>
                                        <p:tav tm="0">
                                          <p:val>
                                            <p:strVal val="4*#ppt_w"/>
                                          </p:val>
                                        </p:tav>
                                        <p:tav tm="100000">
                                          <p:val>
                                            <p:strVal val="#ppt_w"/>
                                          </p:val>
                                        </p:tav>
                                      </p:tavLst>
                                    </p:anim>
                                    <p:anim calcmode="lin" valueType="num">
                                      <p:cBhvr>
                                        <p:cTn id="16" dur="750" fill="hold"/>
                                        <p:tgtEl>
                                          <p:spTgt spid="25"/>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750" fill="hold"/>
                                        <p:tgtEl>
                                          <p:spTgt spid="24"/>
                                        </p:tgtEl>
                                        <p:attrNameLst>
                                          <p:attrName>ppt_w</p:attrName>
                                        </p:attrNameLst>
                                      </p:cBhvr>
                                      <p:tavLst>
                                        <p:tav tm="0">
                                          <p:val>
                                            <p:strVal val="4*#ppt_w"/>
                                          </p:val>
                                        </p:tav>
                                        <p:tav tm="100000">
                                          <p:val>
                                            <p:strVal val="#ppt_w"/>
                                          </p:val>
                                        </p:tav>
                                      </p:tavLst>
                                    </p:anim>
                                    <p:anim calcmode="lin" valueType="num">
                                      <p:cBhvr>
                                        <p:cTn id="20" dur="750" fill="hold"/>
                                        <p:tgtEl>
                                          <p:spTgt spid="24"/>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750" fill="hold"/>
                                        <p:tgtEl>
                                          <p:spTgt spid="23"/>
                                        </p:tgtEl>
                                        <p:attrNameLst>
                                          <p:attrName>ppt_w</p:attrName>
                                        </p:attrNameLst>
                                      </p:cBhvr>
                                      <p:tavLst>
                                        <p:tav tm="0">
                                          <p:val>
                                            <p:strVal val="4*#ppt_w"/>
                                          </p:val>
                                        </p:tav>
                                        <p:tav tm="100000">
                                          <p:val>
                                            <p:strVal val="#ppt_w"/>
                                          </p:val>
                                        </p:tav>
                                      </p:tavLst>
                                    </p:anim>
                                    <p:anim calcmode="lin" valueType="num">
                                      <p:cBhvr>
                                        <p:cTn id="24" dur="750" fill="hold"/>
                                        <p:tgtEl>
                                          <p:spTgt spid="23"/>
                                        </p:tgtEl>
                                        <p:attrNameLst>
                                          <p:attrName>ppt_h</p:attrName>
                                        </p:attrNameLst>
                                      </p:cBhvr>
                                      <p:tavLst>
                                        <p:tav tm="0">
                                          <p:val>
                                            <p:strVal val="4*#ppt_h"/>
                                          </p:val>
                                        </p:tav>
                                        <p:tav tm="100000">
                                          <p:val>
                                            <p:strVal val="#ppt_h"/>
                                          </p:val>
                                        </p:tav>
                                      </p:tavLst>
                                    </p:anim>
                                  </p:childTnLst>
                                </p:cTn>
                              </p:par>
                            </p:childTnLst>
                          </p:cTn>
                        </p:par>
                        <p:par>
                          <p:cTn id="25" fill="hold">
                            <p:stCondLst>
                              <p:cond delay="750"/>
                            </p:stCondLst>
                            <p:childTnLst>
                              <p:par>
                                <p:cTn id="26" presetID="17" presetClass="entr" presetSubtype="1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strVal val="#ppt_h"/>
                                          </p:val>
                                        </p:tav>
                                        <p:tav tm="100000">
                                          <p:val>
                                            <p:strVal val="#ppt_h"/>
                                          </p:val>
                                        </p:tav>
                                      </p:tavLst>
                                    </p:anim>
                                  </p:childTnLst>
                                </p:cTn>
                              </p:par>
                            </p:childTnLst>
                          </p:cTn>
                        </p:par>
                        <p:par>
                          <p:cTn id="30" fill="hold">
                            <p:stCondLst>
                              <p:cond delay="1250"/>
                            </p:stCondLst>
                            <p:childTnLst>
                              <p:par>
                                <p:cTn id="31" presetID="17" presetClass="entr" presetSubtype="1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strVal val="#ppt_h"/>
                                          </p:val>
                                        </p:tav>
                                        <p:tav tm="100000">
                                          <p:val>
                                            <p:strVal val="#ppt_h"/>
                                          </p:val>
                                        </p:tav>
                                      </p:tavLst>
                                    </p:anim>
                                  </p:childTnLst>
                                </p:cTn>
                              </p:par>
                            </p:childTnLst>
                          </p:cTn>
                        </p:par>
                        <p:par>
                          <p:cTn id="35" fill="hold">
                            <p:stCondLst>
                              <p:cond delay="1750"/>
                            </p:stCondLst>
                            <p:childTnLst>
                              <p:par>
                                <p:cTn id="36" presetID="17" presetClass="entr" presetSubtype="1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strVal val="#ppt_h"/>
                                          </p:val>
                                        </p:tav>
                                        <p:tav tm="100000">
                                          <p:val>
                                            <p:strVal val="#ppt_h"/>
                                          </p:val>
                                        </p:tav>
                                      </p:tavLst>
                                    </p:anim>
                                  </p:childTnLst>
                                </p:cTn>
                              </p:par>
                            </p:childTnLst>
                          </p:cTn>
                        </p:par>
                        <p:par>
                          <p:cTn id="40" fill="hold">
                            <p:stCondLst>
                              <p:cond delay="2250"/>
                            </p:stCondLst>
                            <p:childTnLst>
                              <p:par>
                                <p:cTn id="41" presetID="17" presetClass="entr" presetSubtype="1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03</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6" name="îsḷîḋê">
            <a:extLst>
              <a:ext uri="{FF2B5EF4-FFF2-40B4-BE49-F238E27FC236}">
                <a16:creationId xmlns="" xmlns:a16="http://schemas.microsoft.com/office/drawing/2014/main" id="{1528F3DF-1D81-4F4D-92E8-5E812C6B31E2}"/>
              </a:ext>
            </a:extLst>
          </p:cNvPr>
          <p:cNvGrpSpPr/>
          <p:nvPr/>
        </p:nvGrpSpPr>
        <p:grpSpPr>
          <a:xfrm>
            <a:off x="3561022" y="1575912"/>
            <a:ext cx="2039520" cy="1092571"/>
            <a:chOff x="4743951" y="1896505"/>
            <a:chExt cx="1858234" cy="1013890"/>
          </a:xfrm>
        </p:grpSpPr>
        <p:sp>
          <p:nvSpPr>
            <p:cNvPr id="8" name="ïṥľïḓe">
              <a:extLst>
                <a:ext uri="{FF2B5EF4-FFF2-40B4-BE49-F238E27FC236}">
                  <a16:creationId xmlns="" xmlns:a16="http://schemas.microsoft.com/office/drawing/2014/main" id="{99906101-9221-4FED-9DB2-6D2D7298D33E}"/>
                </a:ext>
              </a:extLst>
            </p:cNvPr>
            <p:cNvSpPr txBox="1"/>
            <p:nvPr/>
          </p:nvSpPr>
          <p:spPr>
            <a:xfrm>
              <a:off x="5045082" y="1896505"/>
              <a:ext cx="1082403" cy="334075"/>
            </a:xfrm>
            <a:prstGeom prst="roundRect">
              <a:avLst/>
            </a:prstGeom>
            <a:noFill/>
          </p:spPr>
          <p:txBody>
            <a:bodyPr wrap="square" lIns="91440" tIns="45720" rIns="91440" bIns="45720" anchor="ctr"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文本标题</a:t>
              </a:r>
            </a:p>
          </p:txBody>
        </p:sp>
        <p:sp>
          <p:nvSpPr>
            <p:cNvPr id="9" name="îṣľïďè">
              <a:extLst>
                <a:ext uri="{FF2B5EF4-FFF2-40B4-BE49-F238E27FC236}">
                  <a16:creationId xmlns="" xmlns:a16="http://schemas.microsoft.com/office/drawing/2014/main" id="{E96F1F06-E651-453C-9D61-AFB935A33F98}"/>
                </a:ext>
              </a:extLst>
            </p:cNvPr>
            <p:cNvSpPr txBox="1"/>
            <p:nvPr/>
          </p:nvSpPr>
          <p:spPr>
            <a:xfrm>
              <a:off x="4743951" y="2217091"/>
              <a:ext cx="1858234" cy="69330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ts val="2400"/>
                </a:lnSpc>
              </a:pPr>
              <a:r>
                <a:rPr lang="zh-CN" altLang="en-US" sz="1000" spc="17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altLang="zh-CN" sz="1000" spc="170" dirty="0">
                <a:solidFill>
                  <a:schemeClr val="tx1">
                    <a:lumMod val="75000"/>
                    <a:lumOff val="25000"/>
                  </a:schemeClr>
                </a:solidFill>
              </a:endParaRPr>
            </a:p>
          </p:txBody>
        </p:sp>
      </p:grpSp>
      <p:grpSp>
        <p:nvGrpSpPr>
          <p:cNvPr id="10" name="îsḷîḋê">
            <a:extLst>
              <a:ext uri="{FF2B5EF4-FFF2-40B4-BE49-F238E27FC236}">
                <a16:creationId xmlns="" xmlns:a16="http://schemas.microsoft.com/office/drawing/2014/main" id="{897EEE1E-17B3-4B59-A012-8100C9C7211B}"/>
              </a:ext>
            </a:extLst>
          </p:cNvPr>
          <p:cNvGrpSpPr/>
          <p:nvPr/>
        </p:nvGrpSpPr>
        <p:grpSpPr>
          <a:xfrm>
            <a:off x="3510698" y="3406788"/>
            <a:ext cx="2039520" cy="1092571"/>
            <a:chOff x="4743951" y="1896505"/>
            <a:chExt cx="1858234" cy="1013890"/>
          </a:xfrm>
        </p:grpSpPr>
        <p:sp>
          <p:nvSpPr>
            <p:cNvPr id="11" name="ïṥľïḓe">
              <a:extLst>
                <a:ext uri="{FF2B5EF4-FFF2-40B4-BE49-F238E27FC236}">
                  <a16:creationId xmlns="" xmlns:a16="http://schemas.microsoft.com/office/drawing/2014/main" id="{481B88B8-17F2-4CB9-9791-6D48A08491FC}"/>
                </a:ext>
              </a:extLst>
            </p:cNvPr>
            <p:cNvSpPr txBox="1"/>
            <p:nvPr/>
          </p:nvSpPr>
          <p:spPr>
            <a:xfrm>
              <a:off x="5045082" y="1896505"/>
              <a:ext cx="1082403" cy="334075"/>
            </a:xfrm>
            <a:prstGeom prst="roundRect">
              <a:avLst/>
            </a:prstGeom>
            <a:noFill/>
          </p:spPr>
          <p:txBody>
            <a:bodyPr wrap="square" lIns="91440" tIns="45720" rIns="91440" bIns="45720" anchor="ctr"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文本标题</a:t>
              </a:r>
            </a:p>
          </p:txBody>
        </p:sp>
        <p:sp>
          <p:nvSpPr>
            <p:cNvPr id="12" name="îṣľïďè">
              <a:extLst>
                <a:ext uri="{FF2B5EF4-FFF2-40B4-BE49-F238E27FC236}">
                  <a16:creationId xmlns="" xmlns:a16="http://schemas.microsoft.com/office/drawing/2014/main" id="{CE28ECD1-DE78-4A05-ADF6-E004A97B0E24}"/>
                </a:ext>
              </a:extLst>
            </p:cNvPr>
            <p:cNvSpPr txBox="1"/>
            <p:nvPr/>
          </p:nvSpPr>
          <p:spPr>
            <a:xfrm>
              <a:off x="4743951" y="2217091"/>
              <a:ext cx="1858234" cy="69330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ts val="2400"/>
                </a:lnSpc>
              </a:pPr>
              <a:r>
                <a:rPr lang="zh-CN" altLang="en-US" sz="1000" spc="17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altLang="zh-CN" sz="1000" spc="170" dirty="0">
                <a:solidFill>
                  <a:schemeClr val="tx1">
                    <a:lumMod val="75000"/>
                    <a:lumOff val="25000"/>
                  </a:schemeClr>
                </a:solidFill>
              </a:endParaRPr>
            </a:p>
          </p:txBody>
        </p:sp>
      </p:grpSp>
      <p:pic>
        <p:nvPicPr>
          <p:cNvPr id="13" name="图片 12">
            <a:extLst>
              <a:ext uri="{FF2B5EF4-FFF2-40B4-BE49-F238E27FC236}">
                <a16:creationId xmlns="" xmlns:a16="http://schemas.microsoft.com/office/drawing/2014/main" id="{6489ACB1-14B8-4732-B3D1-B00561FD4F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9188" y="2936097"/>
            <a:ext cx="3574107" cy="3574107"/>
          </a:xfrm>
          <a:prstGeom prst="rect">
            <a:avLst/>
          </a:prstGeom>
        </p:spPr>
      </p:pic>
      <p:sp>
        <p:nvSpPr>
          <p:cNvPr id="14" name="Inhaltsplatzhalter 4">
            <a:extLst>
              <a:ext uri="{FF2B5EF4-FFF2-40B4-BE49-F238E27FC236}">
                <a16:creationId xmlns="" xmlns:a16="http://schemas.microsoft.com/office/drawing/2014/main" id="{5E8FD599-AAFA-469D-9265-D90DB2B007AA}"/>
              </a:ext>
            </a:extLst>
          </p:cNvPr>
          <p:cNvSpPr txBox="1"/>
          <p:nvPr/>
        </p:nvSpPr>
        <p:spPr>
          <a:xfrm>
            <a:off x="9854452" y="1192118"/>
            <a:ext cx="1576223" cy="2965975"/>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5" name="Inhaltsplatzhalter 4">
            <a:extLst>
              <a:ext uri="{FF2B5EF4-FFF2-40B4-BE49-F238E27FC236}">
                <a16:creationId xmlns="" xmlns:a16="http://schemas.microsoft.com/office/drawing/2014/main" id="{299C40A9-EAB3-45E3-BD99-037FA57B629D}"/>
              </a:ext>
            </a:extLst>
          </p:cNvPr>
          <p:cNvSpPr txBox="1"/>
          <p:nvPr/>
        </p:nvSpPr>
        <p:spPr>
          <a:xfrm>
            <a:off x="8227905" y="2461380"/>
            <a:ext cx="1576223" cy="2965975"/>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pic>
        <p:nvPicPr>
          <p:cNvPr id="16" name="图片 15">
            <a:extLst>
              <a:ext uri="{FF2B5EF4-FFF2-40B4-BE49-F238E27FC236}">
                <a16:creationId xmlns="" xmlns:a16="http://schemas.microsoft.com/office/drawing/2014/main" id="{54993FF0-C353-4D87-9AF3-87BDBCB066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288377">
            <a:off x="9705983" y="4538433"/>
            <a:ext cx="1724692" cy="1787336"/>
          </a:xfrm>
          <a:prstGeom prst="rect">
            <a:avLst/>
          </a:prstGeom>
        </p:spPr>
      </p:pic>
    </p:spTree>
    <p:extLst>
      <p:ext uri="{BB962C8B-B14F-4D97-AF65-F5344CB8AC3E}">
        <p14:creationId xmlns:p14="http://schemas.microsoft.com/office/powerpoint/2010/main" val="30784244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750"/>
                                        <p:tgtEl>
                                          <p:spTgt spid="13"/>
                                        </p:tgtEl>
                                      </p:cBhvr>
                                    </p:animEffect>
                                  </p:childTnLst>
                                </p:cTn>
                              </p:par>
                            </p:childTnLst>
                          </p:cTn>
                        </p:par>
                        <p:par>
                          <p:cTn id="13" fill="hold">
                            <p:stCondLst>
                              <p:cond delay="1250"/>
                            </p:stCondLst>
                            <p:childTnLst>
                              <p:par>
                                <p:cTn id="14" presetID="17" presetClass="entr" presetSubtype="1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strVal val="#ppt_h"/>
                                          </p:val>
                                        </p:tav>
                                        <p:tav tm="100000">
                                          <p:val>
                                            <p:strVal val="#ppt_h"/>
                                          </p:val>
                                        </p:tav>
                                      </p:tavLst>
                                    </p:anim>
                                  </p:childTnLst>
                                </p:cTn>
                              </p:par>
                            </p:childTnLst>
                          </p:cTn>
                        </p:par>
                        <p:par>
                          <p:cTn id="18" fill="hold">
                            <p:stCondLst>
                              <p:cond delay="1750"/>
                            </p:stCondLst>
                            <p:childTnLst>
                              <p:par>
                                <p:cTn id="19" presetID="17" presetClass="entr" presetSubtype="1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strVal val="#ppt_h"/>
                                          </p:val>
                                        </p:tav>
                                        <p:tav tm="100000">
                                          <p:val>
                                            <p:strVal val="#ppt_h"/>
                                          </p:val>
                                        </p:tav>
                                      </p:tavLst>
                                    </p:anim>
                                  </p:childTnLst>
                                </p:cTn>
                              </p:par>
                              <p:par>
                                <p:cTn id="23" presetID="2" presetClass="entr" presetSubtype="4" fill="hold" grpId="0" nodeType="withEffect">
                                  <p:stCondLst>
                                    <p:cond delay="5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750" fill="hold"/>
                                        <p:tgtEl>
                                          <p:spTgt spid="14"/>
                                        </p:tgtEl>
                                        <p:attrNameLst>
                                          <p:attrName>ppt_x</p:attrName>
                                        </p:attrNameLst>
                                      </p:cBhvr>
                                      <p:tavLst>
                                        <p:tav tm="0">
                                          <p:val>
                                            <p:strVal val="#ppt_x"/>
                                          </p:val>
                                        </p:tav>
                                        <p:tav tm="100000">
                                          <p:val>
                                            <p:strVal val="#ppt_x"/>
                                          </p:val>
                                        </p:tav>
                                      </p:tavLst>
                                    </p:anim>
                                    <p:anim calcmode="lin" valueType="num">
                                      <p:cBhvr additive="base">
                                        <p:cTn id="26" dur="75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100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750" fill="hold"/>
                                        <p:tgtEl>
                                          <p:spTgt spid="15"/>
                                        </p:tgtEl>
                                        <p:attrNameLst>
                                          <p:attrName>ppt_x</p:attrName>
                                        </p:attrNameLst>
                                      </p:cBhvr>
                                      <p:tavLst>
                                        <p:tav tm="0">
                                          <p:val>
                                            <p:strVal val="#ppt_x"/>
                                          </p:val>
                                        </p:tav>
                                        <p:tav tm="100000">
                                          <p:val>
                                            <p:strVal val="#ppt_x"/>
                                          </p:val>
                                        </p:tav>
                                      </p:tavLst>
                                    </p:anim>
                                    <p:anim calcmode="lin" valueType="num">
                                      <p:cBhvr additive="base">
                                        <p:cTn id="30" dur="750" fill="hold"/>
                                        <p:tgtEl>
                                          <p:spTgt spid="15"/>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03</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13" name="组合 12">
            <a:extLst>
              <a:ext uri="{FF2B5EF4-FFF2-40B4-BE49-F238E27FC236}">
                <a16:creationId xmlns="" xmlns:a16="http://schemas.microsoft.com/office/drawing/2014/main" id="{4BBBCA63-76D1-464C-B1E9-062E65068454}"/>
              </a:ext>
            </a:extLst>
          </p:cNvPr>
          <p:cNvGrpSpPr/>
          <p:nvPr/>
        </p:nvGrpSpPr>
        <p:grpSpPr>
          <a:xfrm>
            <a:off x="3612995" y="1442100"/>
            <a:ext cx="7906104" cy="4395127"/>
            <a:chOff x="3055434" y="1586572"/>
            <a:chExt cx="7906104" cy="4395127"/>
          </a:xfrm>
        </p:grpSpPr>
        <p:grpSp>
          <p:nvGrpSpPr>
            <p:cNvPr id="14" name="组合 13">
              <a:extLst>
                <a:ext uri="{FF2B5EF4-FFF2-40B4-BE49-F238E27FC236}">
                  <a16:creationId xmlns="" xmlns:a16="http://schemas.microsoft.com/office/drawing/2014/main" id="{47ECDABC-B85D-479F-AD96-9108C3B15435}"/>
                </a:ext>
              </a:extLst>
            </p:cNvPr>
            <p:cNvGrpSpPr/>
            <p:nvPr/>
          </p:nvGrpSpPr>
          <p:grpSpPr>
            <a:xfrm>
              <a:off x="3055434" y="1586572"/>
              <a:ext cx="7906104" cy="4395127"/>
              <a:chOff x="2977160" y="1434172"/>
              <a:chExt cx="7906104" cy="4395127"/>
            </a:xfrm>
          </p:grpSpPr>
          <p:pic>
            <p:nvPicPr>
              <p:cNvPr id="19" name="图片 18">
                <a:extLst>
                  <a:ext uri="{FF2B5EF4-FFF2-40B4-BE49-F238E27FC236}">
                    <a16:creationId xmlns="" xmlns:a16="http://schemas.microsoft.com/office/drawing/2014/main" id="{6D6E0124-1E3F-45B1-A971-87EFAE4E05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24799" y="1510372"/>
                <a:ext cx="2958465" cy="4318927"/>
              </a:xfrm>
              <a:prstGeom prst="rect">
                <a:avLst/>
              </a:prstGeom>
            </p:spPr>
          </p:pic>
          <p:sp>
            <p:nvSpPr>
              <p:cNvPr id="20" name="矩形 19">
                <a:extLst>
                  <a:ext uri="{FF2B5EF4-FFF2-40B4-BE49-F238E27FC236}">
                    <a16:creationId xmlns="" xmlns:a16="http://schemas.microsoft.com/office/drawing/2014/main" id="{B3CD7F2A-2B39-4B8D-8C2A-5F8A1F358AD5}"/>
                  </a:ext>
                </a:extLst>
              </p:cNvPr>
              <p:cNvSpPr/>
              <p:nvPr/>
            </p:nvSpPr>
            <p:spPr>
              <a:xfrm>
                <a:off x="2977160" y="1434172"/>
                <a:ext cx="7868004" cy="4318927"/>
              </a:xfrm>
              <a:prstGeom prst="rect">
                <a:avLst/>
              </a:prstGeom>
              <a:noFill/>
              <a:ln>
                <a:solidFill>
                  <a:srgbClr val="1757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a:extLst>
                <a:ext uri="{FF2B5EF4-FFF2-40B4-BE49-F238E27FC236}">
                  <a16:creationId xmlns="" xmlns:a16="http://schemas.microsoft.com/office/drawing/2014/main" id="{81056368-15B2-4F33-8544-4FC634D5D52F}"/>
                </a:ext>
              </a:extLst>
            </p:cNvPr>
            <p:cNvGrpSpPr/>
            <p:nvPr/>
          </p:nvGrpSpPr>
          <p:grpSpPr>
            <a:xfrm>
              <a:off x="3212226" y="2339247"/>
              <a:ext cx="5340717" cy="2965976"/>
              <a:chOff x="4713374" y="2416803"/>
              <a:chExt cx="4171356" cy="3456040"/>
            </a:xfrm>
          </p:grpSpPr>
          <p:sp>
            <p:nvSpPr>
              <p:cNvPr id="16" name="Inhaltsplatzhalter 4">
                <a:extLst>
                  <a:ext uri="{FF2B5EF4-FFF2-40B4-BE49-F238E27FC236}">
                    <a16:creationId xmlns="" xmlns:a16="http://schemas.microsoft.com/office/drawing/2014/main" id="{B0CC9CF6-C748-4ECB-BEF4-1199CE3BA2E6}"/>
                  </a:ext>
                </a:extLst>
              </p:cNvPr>
              <p:cNvSpPr txBox="1"/>
              <p:nvPr/>
            </p:nvSpPr>
            <p:spPr>
              <a:xfrm>
                <a:off x="7653624" y="2416804"/>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7" name="Inhaltsplatzhalter 4">
                <a:extLst>
                  <a:ext uri="{FF2B5EF4-FFF2-40B4-BE49-F238E27FC236}">
                    <a16:creationId xmlns="" xmlns:a16="http://schemas.microsoft.com/office/drawing/2014/main" id="{895B5592-971D-432F-AE26-0262DD9F2EB8}"/>
                  </a:ext>
                </a:extLst>
              </p:cNvPr>
              <p:cNvSpPr txBox="1"/>
              <p:nvPr/>
            </p:nvSpPr>
            <p:spPr>
              <a:xfrm>
                <a:off x="6151557" y="2416803"/>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8" name="Inhaltsplatzhalter 4">
                <a:extLst>
                  <a:ext uri="{FF2B5EF4-FFF2-40B4-BE49-F238E27FC236}">
                    <a16:creationId xmlns="" xmlns:a16="http://schemas.microsoft.com/office/drawing/2014/main" id="{340166C1-AB73-409F-8B7A-EDBBC30FBD7E}"/>
                  </a:ext>
                </a:extLst>
              </p:cNvPr>
              <p:cNvSpPr txBox="1"/>
              <p:nvPr/>
            </p:nvSpPr>
            <p:spPr>
              <a:xfrm>
                <a:off x="4713374" y="2416803"/>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spTree>
    <p:extLst>
      <p:ext uri="{BB962C8B-B14F-4D97-AF65-F5344CB8AC3E}">
        <p14:creationId xmlns:p14="http://schemas.microsoft.com/office/powerpoint/2010/main" val="41708718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03</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pic>
        <p:nvPicPr>
          <p:cNvPr id="6" name="图片 5">
            <a:extLst>
              <a:ext uri="{FF2B5EF4-FFF2-40B4-BE49-F238E27FC236}">
                <a16:creationId xmlns="" xmlns:a16="http://schemas.microsoft.com/office/drawing/2014/main" id="{CEFFFDE7-6616-4CA2-A0F3-E7505B337E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34400" y="3429000"/>
            <a:ext cx="3657600" cy="3657600"/>
          </a:xfrm>
          <a:prstGeom prst="rect">
            <a:avLst/>
          </a:prstGeom>
        </p:spPr>
      </p:pic>
      <p:pic>
        <p:nvPicPr>
          <p:cNvPr id="8" name="图片 7">
            <a:extLst>
              <a:ext uri="{FF2B5EF4-FFF2-40B4-BE49-F238E27FC236}">
                <a16:creationId xmlns="" xmlns:a16="http://schemas.microsoft.com/office/drawing/2014/main" id="{4A7F9E9B-6676-466C-BCA8-329E8E2ED5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00724" y="311377"/>
            <a:ext cx="2716500" cy="2716500"/>
          </a:xfrm>
          <a:prstGeom prst="rect">
            <a:avLst/>
          </a:prstGeom>
        </p:spPr>
      </p:pic>
      <p:sp>
        <p:nvSpPr>
          <p:cNvPr id="9" name="Inhaltsplatzhalter 4">
            <a:extLst>
              <a:ext uri="{FF2B5EF4-FFF2-40B4-BE49-F238E27FC236}">
                <a16:creationId xmlns="" xmlns:a16="http://schemas.microsoft.com/office/drawing/2014/main" id="{9CD51A1C-C836-4E6D-B7C8-23CDDEA1FED2}"/>
              </a:ext>
            </a:extLst>
          </p:cNvPr>
          <p:cNvSpPr txBox="1"/>
          <p:nvPr/>
        </p:nvSpPr>
        <p:spPr>
          <a:xfrm>
            <a:off x="3657601" y="4210395"/>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0" name="Inhaltsplatzhalter 4">
            <a:extLst>
              <a:ext uri="{FF2B5EF4-FFF2-40B4-BE49-F238E27FC236}">
                <a16:creationId xmlns="" xmlns:a16="http://schemas.microsoft.com/office/drawing/2014/main" id="{0A90198E-5641-4DAD-AFC0-A70EB99F6F50}"/>
              </a:ext>
            </a:extLst>
          </p:cNvPr>
          <p:cNvSpPr txBox="1"/>
          <p:nvPr/>
        </p:nvSpPr>
        <p:spPr>
          <a:xfrm>
            <a:off x="4838700" y="2599028"/>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1" name="Inhaltsplatzhalter 4">
            <a:extLst>
              <a:ext uri="{FF2B5EF4-FFF2-40B4-BE49-F238E27FC236}">
                <a16:creationId xmlns="" xmlns:a16="http://schemas.microsoft.com/office/drawing/2014/main" id="{F4EA687B-5CF5-4D9D-945D-D189A5832526}"/>
              </a:ext>
            </a:extLst>
          </p:cNvPr>
          <p:cNvSpPr txBox="1"/>
          <p:nvPr/>
        </p:nvSpPr>
        <p:spPr>
          <a:xfrm>
            <a:off x="6183600" y="977479"/>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2" name="Inhaltsplatzhalter 4">
            <a:extLst>
              <a:ext uri="{FF2B5EF4-FFF2-40B4-BE49-F238E27FC236}">
                <a16:creationId xmlns="" xmlns:a16="http://schemas.microsoft.com/office/drawing/2014/main" id="{5337BA2A-AEA4-446C-B425-77FB1447D683}"/>
              </a:ext>
            </a:extLst>
          </p:cNvPr>
          <p:cNvSpPr txBox="1"/>
          <p:nvPr/>
        </p:nvSpPr>
        <p:spPr>
          <a:xfrm>
            <a:off x="7107599" y="3853683"/>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3" name="Inhaltsplatzhalter 4">
            <a:extLst>
              <a:ext uri="{FF2B5EF4-FFF2-40B4-BE49-F238E27FC236}">
                <a16:creationId xmlns="" xmlns:a16="http://schemas.microsoft.com/office/drawing/2014/main" id="{E5397286-F8BF-4857-A5AD-548B760AF5B8}"/>
              </a:ext>
            </a:extLst>
          </p:cNvPr>
          <p:cNvSpPr txBox="1"/>
          <p:nvPr/>
        </p:nvSpPr>
        <p:spPr>
          <a:xfrm>
            <a:off x="8452499" y="2232134"/>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2332882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750"/>
                                        <p:tgtEl>
                                          <p:spTgt spid="6"/>
                                        </p:tgtEl>
                                      </p:cBhvr>
                                    </p:animEffect>
                                  </p:childTnLst>
                                </p:cTn>
                              </p:par>
                              <p:par>
                                <p:cTn id="13" presetID="42"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7" presetClass="entr" presetSubtype="1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strVal val="#ppt_h"/>
                                          </p:val>
                                        </p:tav>
                                        <p:tav tm="100000">
                                          <p:val>
                                            <p:strVal val="#ppt_h"/>
                                          </p:val>
                                        </p:tav>
                                      </p:tavLst>
                                    </p:anim>
                                  </p:childTnLst>
                                </p:cTn>
                              </p:par>
                            </p:childTnLst>
                          </p:cTn>
                        </p:par>
                        <p:par>
                          <p:cTn id="23" fill="hold">
                            <p:stCondLst>
                              <p:cond delay="2000"/>
                            </p:stCondLst>
                            <p:childTnLst>
                              <p:par>
                                <p:cTn id="24" presetID="17" presetClass="entr" presetSubtype="1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strVal val="#ppt_h"/>
                                          </p:val>
                                        </p:tav>
                                        <p:tav tm="100000">
                                          <p:val>
                                            <p:strVal val="#ppt_h"/>
                                          </p:val>
                                        </p:tav>
                                      </p:tavLst>
                                    </p:anim>
                                  </p:childTnLst>
                                </p:cTn>
                              </p:par>
                            </p:childTnLst>
                          </p:cTn>
                        </p:par>
                        <p:par>
                          <p:cTn id="28" fill="hold">
                            <p:stCondLst>
                              <p:cond delay="2500"/>
                            </p:stCondLst>
                            <p:childTnLst>
                              <p:par>
                                <p:cTn id="29" presetID="17" presetClass="entr" presetSubtype="1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strVal val="#ppt_h"/>
                                          </p:val>
                                        </p:tav>
                                        <p:tav tm="100000">
                                          <p:val>
                                            <p:strVal val="#ppt_h"/>
                                          </p:val>
                                        </p:tav>
                                      </p:tavLst>
                                    </p:anim>
                                  </p:childTnLst>
                                </p:cTn>
                              </p:par>
                            </p:childTnLst>
                          </p:cTn>
                        </p:par>
                        <p:par>
                          <p:cTn id="33" fill="hold">
                            <p:stCondLst>
                              <p:cond delay="3000"/>
                            </p:stCondLst>
                            <p:childTnLst>
                              <p:par>
                                <p:cTn id="34" presetID="17" presetClass="entr" presetSubtype="1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strVal val="#ppt_h"/>
                                          </p:val>
                                        </p:tav>
                                        <p:tav tm="100000">
                                          <p:val>
                                            <p:strVal val="#ppt_h"/>
                                          </p:val>
                                        </p:tav>
                                      </p:tavLst>
                                    </p:anim>
                                  </p:childTnLst>
                                </p:cTn>
                              </p:par>
                            </p:childTnLst>
                          </p:cTn>
                        </p:par>
                        <p:par>
                          <p:cTn id="38" fill="hold">
                            <p:stCondLst>
                              <p:cond delay="3500"/>
                            </p:stCondLst>
                            <p:childTnLst>
                              <p:par>
                                <p:cTn id="39" presetID="17" presetClass="entr" presetSubtype="1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 xmlns:a16="http://schemas.microsoft.com/office/drawing/2014/main" id="{6CEFE5F6-1285-40F6-BACD-031BC8F422A5}"/>
              </a:ext>
            </a:extLst>
          </p:cNvPr>
          <p:cNvSpPr/>
          <p:nvPr/>
        </p:nvSpPr>
        <p:spPr>
          <a:xfrm>
            <a:off x="6809014" y="3027587"/>
            <a:ext cx="2705163" cy="154441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 xmlns:a16="http://schemas.microsoft.com/office/drawing/2014/main" id="{AF5138E4-CDDE-4BFE-B725-B1BF7064FFAD}"/>
              </a:ext>
            </a:extLst>
          </p:cNvPr>
          <p:cNvGrpSpPr/>
          <p:nvPr/>
        </p:nvGrpSpPr>
        <p:grpSpPr>
          <a:xfrm>
            <a:off x="0" y="470669"/>
            <a:ext cx="12193076" cy="5906908"/>
            <a:chOff x="-4453746" y="455238"/>
            <a:chExt cx="13535136" cy="5978724"/>
          </a:xfrm>
        </p:grpSpPr>
        <p:sp>
          <p:nvSpPr>
            <p:cNvPr id="3" name="矩形 2">
              <a:extLst>
                <a:ext uri="{FF2B5EF4-FFF2-40B4-BE49-F238E27FC236}">
                  <a16:creationId xmlns="" xmlns:a16="http://schemas.microsoft.com/office/drawing/2014/main" id="{0CD28271-06C6-448A-9D9B-F99D6014FF8B}"/>
                </a:ext>
              </a:extLst>
            </p:cNvPr>
            <p:cNvSpPr/>
            <p:nvPr/>
          </p:nvSpPr>
          <p:spPr>
            <a:xfrm>
              <a:off x="-4453746" y="460177"/>
              <a:ext cx="7719563" cy="597378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 xmlns:a16="http://schemas.microsoft.com/office/drawing/2014/main" id="{F2D6FFB2-6F85-418C-B6D5-174AA9E1BB23}"/>
                </a:ext>
              </a:extLst>
            </p:cNvPr>
            <p:cNvSpPr/>
            <p:nvPr/>
          </p:nvSpPr>
          <p:spPr>
            <a:xfrm>
              <a:off x="3258539" y="455239"/>
              <a:ext cx="1947350"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BD18BCE-6F25-4642-8E47-72DB483C8A79}"/>
                </a:ext>
              </a:extLst>
            </p:cNvPr>
            <p:cNvSpPr/>
            <p:nvPr/>
          </p:nvSpPr>
          <p:spPr>
            <a:xfrm>
              <a:off x="5190566" y="455239"/>
              <a:ext cx="1940073"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a:extLst>
                <a:ext uri="{FF2B5EF4-FFF2-40B4-BE49-F238E27FC236}">
                  <a16:creationId xmlns="" xmlns:a16="http://schemas.microsoft.com/office/drawing/2014/main" id="{BD052233-98F6-4EBD-923C-4B2712E562CC}"/>
                </a:ext>
              </a:extLst>
            </p:cNvPr>
            <p:cNvSpPr/>
            <p:nvPr/>
          </p:nvSpPr>
          <p:spPr>
            <a:xfrm>
              <a:off x="7137916" y="455238"/>
              <a:ext cx="1943474"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 name="矩形 25">
            <a:extLst>
              <a:ext uri="{FF2B5EF4-FFF2-40B4-BE49-F238E27FC236}">
                <a16:creationId xmlns="" xmlns:a16="http://schemas.microsoft.com/office/drawing/2014/main" id="{1B790F30-9F89-4457-A5B2-1EDF7D4646C6}"/>
              </a:ext>
            </a:extLst>
          </p:cNvPr>
          <p:cNvSpPr/>
          <p:nvPr/>
        </p:nvSpPr>
        <p:spPr>
          <a:xfrm>
            <a:off x="-2682" y="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714F5581-46AE-4978-A052-DE98242C8939}"/>
              </a:ext>
            </a:extLst>
          </p:cNvPr>
          <p:cNvSpPr/>
          <p:nvPr/>
        </p:nvSpPr>
        <p:spPr>
          <a:xfrm>
            <a:off x="149718" y="15240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 xmlns:a16="http://schemas.microsoft.com/office/drawing/2014/main" id="{9C28CCC3-BA7F-45C4-9680-B7163FEE6908}"/>
              </a:ext>
            </a:extLst>
          </p:cNvPr>
          <p:cNvGrpSpPr/>
          <p:nvPr/>
        </p:nvGrpSpPr>
        <p:grpSpPr>
          <a:xfrm>
            <a:off x="4902863" y="1402137"/>
            <a:ext cx="3629142" cy="4555093"/>
            <a:chOff x="-1789425" y="2337409"/>
            <a:chExt cx="3629142" cy="4555093"/>
          </a:xfrm>
        </p:grpSpPr>
        <p:sp>
          <p:nvSpPr>
            <p:cNvPr id="52" name="文本框 51">
              <a:extLst>
                <a:ext uri="{FF2B5EF4-FFF2-40B4-BE49-F238E27FC236}">
                  <a16:creationId xmlns="" xmlns:a16="http://schemas.microsoft.com/office/drawing/2014/main" id="{F789194B-3C0D-4100-A245-0AC9B599051A}"/>
                </a:ext>
              </a:extLst>
            </p:cNvPr>
            <p:cNvSpPr txBox="1"/>
            <p:nvPr/>
          </p:nvSpPr>
          <p:spPr>
            <a:xfrm>
              <a:off x="-1789425" y="2337409"/>
              <a:ext cx="1940234" cy="4555093"/>
            </a:xfrm>
            <a:prstGeom prst="rect">
              <a:avLst/>
            </a:prstGeom>
            <a:noFill/>
            <a:ln>
              <a:noFill/>
            </a:ln>
          </p:spPr>
          <p:txBody>
            <a:bodyPr wrap="square" rtlCol="0">
              <a:spAutoFit/>
            </a:bodyPr>
            <a:lstStyle/>
            <a:p>
              <a:pPr algn="ctr"/>
              <a:r>
                <a:rPr lang="en-US" altLang="zh-CN" sz="29000" dirty="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rPr>
                <a:t>4</a:t>
              </a:r>
              <a:endParaRPr lang="zh-CN" altLang="en-US" sz="29000" dirty="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endParaRPr>
            </a:p>
          </p:txBody>
        </p:sp>
        <p:sp>
          <p:nvSpPr>
            <p:cNvPr id="54" name="文本框 53">
              <a:extLst>
                <a:ext uri="{FF2B5EF4-FFF2-40B4-BE49-F238E27FC236}">
                  <a16:creationId xmlns="" xmlns:a16="http://schemas.microsoft.com/office/drawing/2014/main" id="{CE31F2BC-0C5D-41BF-8E1A-47960BB68894}"/>
                </a:ext>
              </a:extLst>
            </p:cNvPr>
            <p:cNvSpPr txBox="1"/>
            <p:nvPr/>
          </p:nvSpPr>
          <p:spPr>
            <a:xfrm>
              <a:off x="1254942" y="2568720"/>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grpSp>
      <p:sp>
        <p:nvSpPr>
          <p:cNvPr id="19" name="文本框 18">
            <a:extLst>
              <a:ext uri="{FF2B5EF4-FFF2-40B4-BE49-F238E27FC236}">
                <a16:creationId xmlns="" xmlns:a16="http://schemas.microsoft.com/office/drawing/2014/main" id="{91797065-A1AB-48F9-A0D5-0AEA8C4C4457}"/>
              </a:ext>
            </a:extLst>
          </p:cNvPr>
          <p:cNvSpPr txBox="1"/>
          <p:nvPr/>
        </p:nvSpPr>
        <p:spPr>
          <a:xfrm>
            <a:off x="2291717" y="81447"/>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哪</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吒</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海 经</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典</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化</a:t>
            </a:r>
          </a:p>
        </p:txBody>
      </p:sp>
      <p:sp>
        <p:nvSpPr>
          <p:cNvPr id="20" name="文本框 19">
            <a:extLst>
              <a:ext uri="{FF2B5EF4-FFF2-40B4-BE49-F238E27FC236}">
                <a16:creationId xmlns="" xmlns:a16="http://schemas.microsoft.com/office/drawing/2014/main" id="{852C8CA5-1479-4807-9D15-19CB94321863}"/>
              </a:ext>
            </a:extLst>
          </p:cNvPr>
          <p:cNvSpPr txBox="1"/>
          <p:nvPr/>
        </p:nvSpPr>
        <p:spPr>
          <a:xfrm>
            <a:off x="2270416" y="6521225"/>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命</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 不</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天</a:t>
            </a:r>
          </a:p>
        </p:txBody>
      </p:sp>
      <p:sp>
        <p:nvSpPr>
          <p:cNvPr id="22" name="文本框 21">
            <a:extLst>
              <a:ext uri="{FF2B5EF4-FFF2-40B4-BE49-F238E27FC236}">
                <a16:creationId xmlns="" xmlns:a16="http://schemas.microsoft.com/office/drawing/2014/main" id="{6D2B73D3-B1B0-4503-B8D1-9EBA6E9F139F}"/>
              </a:ext>
            </a:extLst>
          </p:cNvPr>
          <p:cNvSpPr txBox="1"/>
          <p:nvPr/>
        </p:nvSpPr>
        <p:spPr>
          <a:xfrm>
            <a:off x="9587951" y="1599886"/>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sp>
        <p:nvSpPr>
          <p:cNvPr id="23" name="文本框 22">
            <a:extLst>
              <a:ext uri="{FF2B5EF4-FFF2-40B4-BE49-F238E27FC236}">
                <a16:creationId xmlns="" xmlns:a16="http://schemas.microsoft.com/office/drawing/2014/main" id="{53584B09-09B9-4C7F-A273-820462542766}"/>
              </a:ext>
            </a:extLst>
          </p:cNvPr>
          <p:cNvSpPr txBox="1"/>
          <p:nvPr/>
        </p:nvSpPr>
        <p:spPr>
          <a:xfrm>
            <a:off x="11129453" y="1598523"/>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sp>
        <p:nvSpPr>
          <p:cNvPr id="18" name="椭圆 17">
            <a:extLst>
              <a:ext uri="{FF2B5EF4-FFF2-40B4-BE49-F238E27FC236}">
                <a16:creationId xmlns="" xmlns:a16="http://schemas.microsoft.com/office/drawing/2014/main" id="{AC919FC8-9E41-42FF-A5E7-B0ED579BC6D9}"/>
              </a:ext>
            </a:extLst>
          </p:cNvPr>
          <p:cNvSpPr/>
          <p:nvPr/>
        </p:nvSpPr>
        <p:spPr>
          <a:xfrm flipH="1">
            <a:off x="166791" y="1279819"/>
            <a:ext cx="4800600" cy="4677411"/>
          </a:xfrm>
          <a:prstGeom prst="ellipse">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4004468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50"/>
                                        <p:tgtEl>
                                          <p:spTgt spid="18"/>
                                        </p:tgtEl>
                                      </p:cBhvr>
                                    </p:animEffect>
                                    <p:anim calcmode="lin" valueType="num">
                                      <p:cBhvr>
                                        <p:cTn id="8" dur="750" fill="hold"/>
                                        <p:tgtEl>
                                          <p:spTgt spid="18"/>
                                        </p:tgtEl>
                                        <p:attrNameLst>
                                          <p:attrName>ppt_x</p:attrName>
                                        </p:attrNameLst>
                                      </p:cBhvr>
                                      <p:tavLst>
                                        <p:tav tm="0">
                                          <p:val>
                                            <p:strVal val="#ppt_x"/>
                                          </p:val>
                                        </p:tav>
                                        <p:tav tm="100000">
                                          <p:val>
                                            <p:strVal val="#ppt_x"/>
                                          </p:val>
                                        </p:tav>
                                      </p:tavLst>
                                    </p:anim>
                                    <p:anim calcmode="lin" valueType="num">
                                      <p:cBhvr>
                                        <p:cTn id="9" dur="675" decel="100000" fill="hold"/>
                                        <p:tgtEl>
                                          <p:spTgt spid="18"/>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18"/>
                                        </p:tgtEl>
                                        <p:attrNameLst>
                                          <p:attrName>ppt_y</p:attrName>
                                        </p:attrNameLst>
                                      </p:cBhvr>
                                      <p:tavLst>
                                        <p:tav tm="0">
                                          <p:val>
                                            <p:strVal val="#ppt_y-.03"/>
                                          </p:val>
                                        </p:tav>
                                        <p:tav tm="100000">
                                          <p:val>
                                            <p:strVal val="#ppt_y"/>
                                          </p:val>
                                        </p:tav>
                                      </p:tavLst>
                                    </p:anim>
                                  </p:childTnLst>
                                </p:cTn>
                              </p:par>
                              <p:par>
                                <p:cTn id="11" presetID="26" presetClass="emph" presetSubtype="0" repeatCount="2000" fill="hold" grpId="1" nodeType="withEffect">
                                  <p:stCondLst>
                                    <p:cond delay="0"/>
                                  </p:stCondLst>
                                  <p:childTnLst>
                                    <p:animEffect transition="out" filter="fade">
                                      <p:cBhvr>
                                        <p:cTn id="12" dur="500" tmFilter="0, 0; .2, .5; .8, .5; 1, 0"/>
                                        <p:tgtEl>
                                          <p:spTgt spid="18"/>
                                        </p:tgtEl>
                                      </p:cBhvr>
                                    </p:animEffect>
                                    <p:animScale>
                                      <p:cBhvr>
                                        <p:cTn id="13" dur="250" autoRev="1" fill="hold"/>
                                        <p:tgtEl>
                                          <p:spTgt spid="18"/>
                                        </p:tgtEl>
                                      </p:cBhvr>
                                      <p:by x="105000" y="105000"/>
                                    </p:animScale>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down)">
                                      <p:cBhvr>
                                        <p:cTn id="21" dur="500"/>
                                        <p:tgtEl>
                                          <p:spTgt spid="22"/>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down)">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18" grpId="0" animBg="1"/>
      <p:bldP spid="18"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04</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6" name="组合 5">
            <a:extLst>
              <a:ext uri="{FF2B5EF4-FFF2-40B4-BE49-F238E27FC236}">
                <a16:creationId xmlns="" xmlns:a16="http://schemas.microsoft.com/office/drawing/2014/main" id="{8B93B2CE-9027-4E6F-9C50-D3245C8F0CAF}"/>
              </a:ext>
            </a:extLst>
          </p:cNvPr>
          <p:cNvGrpSpPr/>
          <p:nvPr/>
        </p:nvGrpSpPr>
        <p:grpSpPr>
          <a:xfrm>
            <a:off x="6101120" y="2299191"/>
            <a:ext cx="2984825" cy="2984825"/>
            <a:chOff x="4095750" y="1962150"/>
            <a:chExt cx="3600000" cy="3600000"/>
          </a:xfrm>
        </p:grpSpPr>
        <p:grpSp>
          <p:nvGrpSpPr>
            <p:cNvPr id="8" name="组合 7">
              <a:extLst>
                <a:ext uri="{FF2B5EF4-FFF2-40B4-BE49-F238E27FC236}">
                  <a16:creationId xmlns="" xmlns:a16="http://schemas.microsoft.com/office/drawing/2014/main" id="{5E670B4C-17A9-4D93-B9C3-78269D1CAA01}"/>
                </a:ext>
              </a:extLst>
            </p:cNvPr>
            <p:cNvGrpSpPr/>
            <p:nvPr/>
          </p:nvGrpSpPr>
          <p:grpSpPr>
            <a:xfrm>
              <a:off x="4095750" y="1962150"/>
              <a:ext cx="3600000" cy="3600000"/>
              <a:chOff x="4095750" y="1962150"/>
              <a:chExt cx="3600000" cy="3600000"/>
            </a:xfrm>
          </p:grpSpPr>
          <p:sp>
            <p:nvSpPr>
              <p:cNvPr id="10" name="圆: 空心 9">
                <a:extLst>
                  <a:ext uri="{FF2B5EF4-FFF2-40B4-BE49-F238E27FC236}">
                    <a16:creationId xmlns="" xmlns:a16="http://schemas.microsoft.com/office/drawing/2014/main" id="{F0B4BB8C-BD1E-4DD5-8A85-8205B9C19DFB}"/>
                  </a:ext>
                </a:extLst>
              </p:cNvPr>
              <p:cNvSpPr/>
              <p:nvPr/>
            </p:nvSpPr>
            <p:spPr>
              <a:xfrm>
                <a:off x="4095750" y="1962150"/>
                <a:ext cx="3600000" cy="3600000"/>
              </a:xfrm>
              <a:prstGeom prst="donut">
                <a:avLst>
                  <a:gd name="adj" fmla="val 10513"/>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圆: 空心 10">
                <a:extLst>
                  <a:ext uri="{FF2B5EF4-FFF2-40B4-BE49-F238E27FC236}">
                    <a16:creationId xmlns="" xmlns:a16="http://schemas.microsoft.com/office/drawing/2014/main" id="{8BAEF7B6-09D0-40CC-B8F6-DB6AAFC585D9}"/>
                  </a:ext>
                </a:extLst>
              </p:cNvPr>
              <p:cNvSpPr/>
              <p:nvPr/>
            </p:nvSpPr>
            <p:spPr>
              <a:xfrm>
                <a:off x="4569594" y="2435994"/>
                <a:ext cx="2652312" cy="2652312"/>
              </a:xfrm>
              <a:prstGeom prst="donut">
                <a:avLst>
                  <a:gd name="adj" fmla="val 1426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圆: 空心 11">
                <a:extLst>
                  <a:ext uri="{FF2B5EF4-FFF2-40B4-BE49-F238E27FC236}">
                    <a16:creationId xmlns="" xmlns:a16="http://schemas.microsoft.com/office/drawing/2014/main" id="{B1AB8607-492E-4FCD-A19D-276FBD778F5D}"/>
                  </a:ext>
                </a:extLst>
              </p:cNvPr>
              <p:cNvSpPr/>
              <p:nvPr/>
            </p:nvSpPr>
            <p:spPr>
              <a:xfrm>
                <a:off x="5043437" y="2909837"/>
                <a:ext cx="1704626" cy="1704626"/>
              </a:xfrm>
              <a:prstGeom prst="donut">
                <a:avLst>
                  <a:gd name="adj" fmla="val 22202"/>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圆: 空心 12">
                <a:extLst>
                  <a:ext uri="{FF2B5EF4-FFF2-40B4-BE49-F238E27FC236}">
                    <a16:creationId xmlns="" xmlns:a16="http://schemas.microsoft.com/office/drawing/2014/main" id="{A1B06A2A-D984-46BA-8B8D-9278511A874C}"/>
                  </a:ext>
                </a:extLst>
              </p:cNvPr>
              <p:cNvSpPr/>
              <p:nvPr/>
            </p:nvSpPr>
            <p:spPr>
              <a:xfrm>
                <a:off x="5517281" y="3383681"/>
                <a:ext cx="756938" cy="756938"/>
              </a:xfrm>
              <a:prstGeom prst="donu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9" name="椭圆 8">
              <a:extLst>
                <a:ext uri="{FF2B5EF4-FFF2-40B4-BE49-F238E27FC236}">
                  <a16:creationId xmlns="" xmlns:a16="http://schemas.microsoft.com/office/drawing/2014/main" id="{3962C3BE-A945-4C3D-BA10-1FE7AADAE2CD}"/>
                </a:ext>
              </a:extLst>
            </p:cNvPr>
            <p:cNvSpPr/>
            <p:nvPr/>
          </p:nvSpPr>
          <p:spPr>
            <a:xfrm>
              <a:off x="4552725" y="2435994"/>
              <a:ext cx="2686050" cy="2686050"/>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4" name="Inhaltsplatzhalter 4">
            <a:extLst>
              <a:ext uri="{FF2B5EF4-FFF2-40B4-BE49-F238E27FC236}">
                <a16:creationId xmlns="" xmlns:a16="http://schemas.microsoft.com/office/drawing/2014/main" id="{759178BF-91AB-4A0C-B80E-4589EFF6DD07}"/>
              </a:ext>
            </a:extLst>
          </p:cNvPr>
          <p:cNvSpPr txBox="1"/>
          <p:nvPr/>
        </p:nvSpPr>
        <p:spPr>
          <a:xfrm>
            <a:off x="3671301" y="1700758"/>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5" name="Inhaltsplatzhalter 4">
            <a:extLst>
              <a:ext uri="{FF2B5EF4-FFF2-40B4-BE49-F238E27FC236}">
                <a16:creationId xmlns="" xmlns:a16="http://schemas.microsoft.com/office/drawing/2014/main" id="{450DC32A-DE59-47F5-A077-46CA891D2E53}"/>
              </a:ext>
            </a:extLst>
          </p:cNvPr>
          <p:cNvSpPr txBox="1"/>
          <p:nvPr/>
        </p:nvSpPr>
        <p:spPr>
          <a:xfrm>
            <a:off x="3642329" y="4232386"/>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6" name="Inhaltsplatzhalter 4">
            <a:extLst>
              <a:ext uri="{FF2B5EF4-FFF2-40B4-BE49-F238E27FC236}">
                <a16:creationId xmlns="" xmlns:a16="http://schemas.microsoft.com/office/drawing/2014/main" id="{1989EE67-D374-4C26-B5F0-1C81F4C3EB80}"/>
              </a:ext>
            </a:extLst>
          </p:cNvPr>
          <p:cNvSpPr txBox="1"/>
          <p:nvPr/>
        </p:nvSpPr>
        <p:spPr>
          <a:xfrm>
            <a:off x="9411608" y="1700758"/>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7" name="Inhaltsplatzhalter 4">
            <a:extLst>
              <a:ext uri="{FF2B5EF4-FFF2-40B4-BE49-F238E27FC236}">
                <a16:creationId xmlns="" xmlns:a16="http://schemas.microsoft.com/office/drawing/2014/main" id="{08409980-0D8B-4EFF-983F-71B67585830D}"/>
              </a:ext>
            </a:extLst>
          </p:cNvPr>
          <p:cNvSpPr txBox="1"/>
          <p:nvPr/>
        </p:nvSpPr>
        <p:spPr>
          <a:xfrm>
            <a:off x="9382636" y="4232386"/>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97306189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 calcmode="lin" valueType="num">
                                      <p:cBhvr>
                                        <p:cTn id="14" dur="500" fill="hold"/>
                                        <p:tgtEl>
                                          <p:spTgt spid="6"/>
                                        </p:tgtEl>
                                        <p:attrNameLst>
                                          <p:attrName>style.rotation</p:attrName>
                                        </p:attrNameLst>
                                      </p:cBhvr>
                                      <p:tavLst>
                                        <p:tav tm="0">
                                          <p:val>
                                            <p:fltVal val="360"/>
                                          </p:val>
                                        </p:tav>
                                        <p:tav tm="100000">
                                          <p:val>
                                            <p:fltVal val="0"/>
                                          </p:val>
                                        </p:tav>
                                      </p:tavLst>
                                    </p:anim>
                                    <p:animEffect transition="in" filter="fade">
                                      <p:cBhvr>
                                        <p:cTn id="15" dur="500"/>
                                        <p:tgtEl>
                                          <p:spTgt spid="6"/>
                                        </p:tgtEl>
                                      </p:cBhvr>
                                    </p:animEffect>
                                  </p:childTnLst>
                                </p:cTn>
                              </p:par>
                            </p:childTnLst>
                          </p:cTn>
                        </p:par>
                        <p:par>
                          <p:cTn id="16" fill="hold">
                            <p:stCondLst>
                              <p:cond delay="1000"/>
                            </p:stCondLst>
                            <p:childTnLst>
                              <p:par>
                                <p:cTn id="17" presetID="17" presetClass="entr" presetSubtype="1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17" presetClass="entr" presetSubtype="1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strVal val="#ppt_h"/>
                                          </p:val>
                                        </p:tav>
                                        <p:tav tm="100000">
                                          <p:val>
                                            <p:strVal val="#ppt_h"/>
                                          </p:val>
                                        </p:tav>
                                      </p:tavLst>
                                    </p:anim>
                                  </p:childTnLst>
                                </p:cTn>
                              </p:par>
                            </p:childTnLst>
                          </p:cTn>
                        </p:par>
                        <p:par>
                          <p:cTn id="26" fill="hold">
                            <p:stCondLst>
                              <p:cond delay="2000"/>
                            </p:stCondLst>
                            <p:childTnLst>
                              <p:par>
                                <p:cTn id="27" presetID="17" presetClass="entr" presetSubtype="1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strVal val="#ppt_h"/>
                                          </p:val>
                                        </p:tav>
                                        <p:tav tm="100000">
                                          <p:val>
                                            <p:strVal val="#ppt_h"/>
                                          </p:val>
                                        </p:tav>
                                      </p:tavLst>
                                    </p:anim>
                                  </p:childTnLst>
                                </p:cTn>
                              </p:par>
                            </p:childTnLst>
                          </p:cTn>
                        </p:par>
                        <p:par>
                          <p:cTn id="31" fill="hold">
                            <p:stCondLst>
                              <p:cond delay="2500"/>
                            </p:stCondLst>
                            <p:childTnLst>
                              <p:par>
                                <p:cTn id="32" presetID="17" presetClass="entr" presetSubtype="1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0CD28271-06C6-448A-9D9B-F99D6014FF8B}"/>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7D4E43A2-A764-473B-BA05-7CE973EAD314}"/>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8CC8BD4E-F4AA-46A3-9627-269CE4B1480C}"/>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72353764-6705-4E17-8B24-8EC37F348EA7}"/>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1B790F30-9F89-4457-A5B2-1EDF7D4646C6}"/>
              </a:ext>
            </a:extLst>
          </p:cNvPr>
          <p:cNvSpPr/>
          <p:nvPr/>
        </p:nvSpPr>
        <p:spPr>
          <a:xfrm>
            <a:off x="-2682" y="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714F5581-46AE-4978-A052-DE98242C8939}"/>
              </a:ext>
            </a:extLst>
          </p:cNvPr>
          <p:cNvSpPr/>
          <p:nvPr/>
        </p:nvSpPr>
        <p:spPr>
          <a:xfrm>
            <a:off x="149718" y="15240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 xmlns:a16="http://schemas.microsoft.com/office/drawing/2014/main" id="{154EC6D4-7FBF-43EA-9AD1-208C16E64229}"/>
              </a:ext>
            </a:extLst>
          </p:cNvPr>
          <p:cNvSpPr txBox="1"/>
          <p:nvPr/>
        </p:nvSpPr>
        <p:spPr>
          <a:xfrm>
            <a:off x="2291717" y="81447"/>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哪</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吒</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海 经</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典</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化</a:t>
            </a:r>
          </a:p>
        </p:txBody>
      </p:sp>
      <p:sp>
        <p:nvSpPr>
          <p:cNvPr id="35" name="文本框 34">
            <a:extLst>
              <a:ext uri="{FF2B5EF4-FFF2-40B4-BE49-F238E27FC236}">
                <a16:creationId xmlns="" xmlns:a16="http://schemas.microsoft.com/office/drawing/2014/main" id="{8D90AAC6-5212-439A-A093-FD7839FB0A10}"/>
              </a:ext>
            </a:extLst>
          </p:cNvPr>
          <p:cNvSpPr txBox="1"/>
          <p:nvPr/>
        </p:nvSpPr>
        <p:spPr>
          <a:xfrm>
            <a:off x="2270416" y="6521225"/>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命</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 不</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天</a:t>
            </a:r>
          </a:p>
        </p:txBody>
      </p:sp>
      <p:grpSp>
        <p:nvGrpSpPr>
          <p:cNvPr id="36" name="组合 35">
            <a:extLst>
              <a:ext uri="{FF2B5EF4-FFF2-40B4-BE49-F238E27FC236}">
                <a16:creationId xmlns="" xmlns:a16="http://schemas.microsoft.com/office/drawing/2014/main" id="{E1BEE45E-C5F6-4879-B32D-60655E792ED1}"/>
              </a:ext>
            </a:extLst>
          </p:cNvPr>
          <p:cNvGrpSpPr/>
          <p:nvPr/>
        </p:nvGrpSpPr>
        <p:grpSpPr>
          <a:xfrm>
            <a:off x="4317432" y="744069"/>
            <a:ext cx="3565826" cy="1448916"/>
            <a:chOff x="3822662" y="781916"/>
            <a:chExt cx="3467101" cy="1448916"/>
          </a:xfrm>
        </p:grpSpPr>
        <p:sp>
          <p:nvSpPr>
            <p:cNvPr id="37" name="矩形: 剪去对角 36">
              <a:extLst>
                <a:ext uri="{FF2B5EF4-FFF2-40B4-BE49-F238E27FC236}">
                  <a16:creationId xmlns="" xmlns:a16="http://schemas.microsoft.com/office/drawing/2014/main" id="{F90E96E2-849A-49BE-A5AC-278C2D661866}"/>
                </a:ext>
              </a:extLst>
            </p:cNvPr>
            <p:cNvSpPr/>
            <p:nvPr/>
          </p:nvSpPr>
          <p:spPr>
            <a:xfrm>
              <a:off x="3822662" y="787792"/>
              <a:ext cx="3467101" cy="1443040"/>
            </a:xfrm>
            <a:prstGeom prst="snip2DiagRect">
              <a:avLst/>
            </a:prstGeom>
            <a:solidFill>
              <a:schemeClr val="bg1"/>
            </a:solidFill>
            <a:ln>
              <a:noFill/>
            </a:ln>
            <a:effectLst>
              <a:innerShdw blurRad="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7579D"/>
                </a:solidFill>
              </a:endParaRPr>
            </a:p>
          </p:txBody>
        </p:sp>
        <p:sp>
          <p:nvSpPr>
            <p:cNvPr id="38" name="文本框 37">
              <a:extLst>
                <a:ext uri="{FF2B5EF4-FFF2-40B4-BE49-F238E27FC236}">
                  <a16:creationId xmlns="" xmlns:a16="http://schemas.microsoft.com/office/drawing/2014/main" id="{4E21E6D8-FE12-49F4-9539-D28666621E08}"/>
                </a:ext>
              </a:extLst>
            </p:cNvPr>
            <p:cNvSpPr txBox="1"/>
            <p:nvPr/>
          </p:nvSpPr>
          <p:spPr>
            <a:xfrm>
              <a:off x="4477690" y="781916"/>
              <a:ext cx="2091919" cy="1092607"/>
            </a:xfrm>
            <a:prstGeom prst="rect">
              <a:avLst/>
            </a:prstGeom>
            <a:noFill/>
            <a:ln>
              <a:noFill/>
            </a:ln>
          </p:spPr>
          <p:txBody>
            <a:bodyPr wrap="square" rtlCol="0">
              <a:spAutoFit/>
            </a:bodyPr>
            <a:lstStyle/>
            <a:p>
              <a:pPr algn="dist"/>
              <a:r>
                <a:rPr lang="zh-CN" altLang="en-US" sz="6500" b="1" dirty="0">
                  <a:ln w="3175">
                    <a:noFill/>
                  </a:ln>
                  <a:solidFill>
                    <a:srgbClr val="FFC000"/>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目</a:t>
              </a:r>
              <a:r>
                <a:rPr lang="zh-CN" altLang="en-US" sz="6500" b="1" dirty="0">
                  <a:ln w="3175">
                    <a:noFill/>
                  </a:ln>
                  <a:solidFill>
                    <a:srgbClr val="17579D"/>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录</a:t>
              </a:r>
            </a:p>
          </p:txBody>
        </p:sp>
        <p:sp>
          <p:nvSpPr>
            <p:cNvPr id="46" name="文本框 45">
              <a:extLst>
                <a:ext uri="{FF2B5EF4-FFF2-40B4-BE49-F238E27FC236}">
                  <a16:creationId xmlns="" xmlns:a16="http://schemas.microsoft.com/office/drawing/2014/main" id="{BB745C65-41B0-4C0D-B110-C9BBC5488609}"/>
                </a:ext>
              </a:extLst>
            </p:cNvPr>
            <p:cNvSpPr txBox="1"/>
            <p:nvPr/>
          </p:nvSpPr>
          <p:spPr>
            <a:xfrm>
              <a:off x="4546061" y="1800820"/>
              <a:ext cx="1982703" cy="369332"/>
            </a:xfrm>
            <a:prstGeom prst="rect">
              <a:avLst/>
            </a:prstGeom>
            <a:noFill/>
          </p:spPr>
          <p:txBody>
            <a:bodyPr wrap="square" rtlCol="0">
              <a:spAutoFit/>
            </a:bodyPr>
            <a:lstStyle/>
            <a:p>
              <a:pPr algn="dist"/>
              <a:r>
                <a:rPr lang="en-US" altLang="zh-CN" dirty="0">
                  <a:solidFill>
                    <a:schemeClr val="tx1">
                      <a:lumMod val="75000"/>
                      <a:lumOff val="25000"/>
                    </a:schemeClr>
                  </a:solidFill>
                </a:rPr>
                <a:t>CONTENTS</a:t>
              </a:r>
              <a:endParaRPr lang="zh-CN" altLang="en-US" dirty="0">
                <a:solidFill>
                  <a:schemeClr val="tx1">
                    <a:lumMod val="75000"/>
                    <a:lumOff val="25000"/>
                  </a:schemeClr>
                </a:solidFill>
              </a:endParaRPr>
            </a:p>
          </p:txBody>
        </p:sp>
      </p:grpSp>
      <p:grpSp>
        <p:nvGrpSpPr>
          <p:cNvPr id="5" name="组合 4">
            <a:extLst>
              <a:ext uri="{FF2B5EF4-FFF2-40B4-BE49-F238E27FC236}">
                <a16:creationId xmlns="" xmlns:a16="http://schemas.microsoft.com/office/drawing/2014/main" id="{9C28CCC3-BA7F-45C4-9680-B7163FEE6908}"/>
              </a:ext>
            </a:extLst>
          </p:cNvPr>
          <p:cNvGrpSpPr/>
          <p:nvPr/>
        </p:nvGrpSpPr>
        <p:grpSpPr>
          <a:xfrm>
            <a:off x="281834" y="2994845"/>
            <a:ext cx="2409328" cy="2264140"/>
            <a:chOff x="281834" y="3024140"/>
            <a:chExt cx="2409328" cy="2264140"/>
          </a:xfrm>
        </p:grpSpPr>
        <p:sp>
          <p:nvSpPr>
            <p:cNvPr id="52" name="文本框 51">
              <a:extLst>
                <a:ext uri="{FF2B5EF4-FFF2-40B4-BE49-F238E27FC236}">
                  <a16:creationId xmlns="" xmlns:a16="http://schemas.microsoft.com/office/drawing/2014/main" id="{F789194B-3C0D-4100-A245-0AC9B599051A}"/>
                </a:ext>
              </a:extLst>
            </p:cNvPr>
            <p:cNvSpPr txBox="1"/>
            <p:nvPr/>
          </p:nvSpPr>
          <p:spPr>
            <a:xfrm>
              <a:off x="1043159" y="3024140"/>
              <a:ext cx="968635" cy="938719"/>
            </a:xfrm>
            <a:prstGeom prst="rect">
              <a:avLst/>
            </a:prstGeom>
            <a:noFill/>
            <a:ln>
              <a:noFill/>
            </a:ln>
          </p:spPr>
          <p:txBody>
            <a:bodyPr wrap="square" rtlCol="0">
              <a:spAutoFit/>
            </a:bodyPr>
            <a:lstStyle/>
            <a:p>
              <a:pPr algn="dist"/>
              <a:r>
                <a:rPr lang="en-US" altLang="zh-CN" sz="5500" dirty="0">
                  <a:ln w="3175">
                    <a:noFill/>
                  </a:ln>
                  <a:solidFill>
                    <a:schemeClr val="bg1"/>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01</a:t>
              </a:r>
              <a:endParaRPr lang="zh-CN" altLang="en-US" sz="5500" dirty="0">
                <a:ln w="3175">
                  <a:noFill/>
                </a:ln>
                <a:solidFill>
                  <a:schemeClr val="bg1"/>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endParaRPr>
            </a:p>
          </p:txBody>
        </p:sp>
        <p:grpSp>
          <p:nvGrpSpPr>
            <p:cNvPr id="53" name="组合 52">
              <a:extLst>
                <a:ext uri="{FF2B5EF4-FFF2-40B4-BE49-F238E27FC236}">
                  <a16:creationId xmlns="" xmlns:a16="http://schemas.microsoft.com/office/drawing/2014/main" id="{C6A43F32-B659-4819-8CD1-F2C320F2CFE5}"/>
                </a:ext>
              </a:extLst>
            </p:cNvPr>
            <p:cNvGrpSpPr/>
            <p:nvPr/>
          </p:nvGrpSpPr>
          <p:grpSpPr>
            <a:xfrm>
              <a:off x="281834" y="4243322"/>
              <a:ext cx="2409328" cy="1044958"/>
              <a:chOff x="4427324" y="2536448"/>
              <a:chExt cx="3952134" cy="1044958"/>
            </a:xfrm>
          </p:grpSpPr>
          <p:sp>
            <p:nvSpPr>
              <p:cNvPr id="54" name="文本框 53">
                <a:extLst>
                  <a:ext uri="{FF2B5EF4-FFF2-40B4-BE49-F238E27FC236}">
                    <a16:creationId xmlns="" xmlns:a16="http://schemas.microsoft.com/office/drawing/2014/main" id="{CE31F2BC-0C5D-41BF-8E1A-47960BB68894}"/>
                  </a:ext>
                </a:extLst>
              </p:cNvPr>
              <p:cNvSpPr txBox="1"/>
              <p:nvPr/>
            </p:nvSpPr>
            <p:spPr>
              <a:xfrm>
                <a:off x="4427324" y="2536448"/>
                <a:ext cx="3952134" cy="1015663"/>
              </a:xfrm>
              <a:prstGeom prst="rect">
                <a:avLst/>
              </a:prstGeom>
              <a:noFill/>
            </p:spPr>
            <p:txBody>
              <a:bodyPr vert="horz" wrap="square" rtlCol="0">
                <a:spAutoFit/>
              </a:bodyPr>
              <a:lstStyle/>
              <a:p>
                <a:pPr algn="dist"/>
                <a:r>
                  <a:rPr lang="zh-CN" altLang="en-US" sz="3000" dirty="0">
                    <a:solidFill>
                      <a:schemeClr val="bg1"/>
                    </a:solidFill>
                    <a:latin typeface="微软雅黑" panose="020B0503020204020204" pitchFamily="34" charset="-122"/>
                    <a:ea typeface="微软雅黑" panose="020B0503020204020204" pitchFamily="34" charset="-122"/>
                  </a:rPr>
                  <a:t>点击添加</a:t>
                </a:r>
                <a:endParaRPr lang="en-US" altLang="zh-CN" sz="3000" dirty="0">
                  <a:solidFill>
                    <a:schemeClr val="bg1"/>
                  </a:solidFill>
                  <a:latin typeface="微软雅黑" panose="020B0503020204020204" pitchFamily="34" charset="-122"/>
                  <a:ea typeface="微软雅黑" panose="020B0503020204020204" pitchFamily="34" charset="-122"/>
                </a:endParaRPr>
              </a:p>
              <a:p>
                <a:pPr algn="dist"/>
                <a:r>
                  <a:rPr lang="zh-CN" altLang="en-US" sz="3000" dirty="0">
                    <a:solidFill>
                      <a:schemeClr val="bg1"/>
                    </a:solidFill>
                    <a:latin typeface="微软雅黑" panose="020B0503020204020204" pitchFamily="34" charset="-122"/>
                    <a:ea typeface="微软雅黑" panose="020B0503020204020204" pitchFamily="34" charset="-122"/>
                  </a:rPr>
                  <a:t>文本标题</a:t>
                </a:r>
              </a:p>
            </p:txBody>
          </p:sp>
          <p:cxnSp>
            <p:nvCxnSpPr>
              <p:cNvPr id="55" name="直接连接符 54">
                <a:extLst>
                  <a:ext uri="{FF2B5EF4-FFF2-40B4-BE49-F238E27FC236}">
                    <a16:creationId xmlns="" xmlns:a16="http://schemas.microsoft.com/office/drawing/2014/main" id="{4FE23543-44F3-4009-8FD5-4ABAF3FAA438}"/>
                  </a:ext>
                </a:extLst>
              </p:cNvPr>
              <p:cNvCxnSpPr>
                <a:cxnSpLocks/>
              </p:cNvCxnSpPr>
              <p:nvPr/>
            </p:nvCxnSpPr>
            <p:spPr>
              <a:xfrm>
                <a:off x="4427324" y="2536448"/>
                <a:ext cx="395213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F16B6172-ADD1-4BF0-9778-649BF0E130B6}"/>
                  </a:ext>
                </a:extLst>
              </p:cNvPr>
              <p:cNvCxnSpPr>
                <a:cxnSpLocks/>
              </p:cNvCxnSpPr>
              <p:nvPr/>
            </p:nvCxnSpPr>
            <p:spPr>
              <a:xfrm>
                <a:off x="4427324" y="3581406"/>
                <a:ext cx="395213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7" name="组合 56">
            <a:extLst>
              <a:ext uri="{FF2B5EF4-FFF2-40B4-BE49-F238E27FC236}">
                <a16:creationId xmlns="" xmlns:a16="http://schemas.microsoft.com/office/drawing/2014/main" id="{537186AA-E879-42A6-BD30-43CD3C6A06C4}"/>
              </a:ext>
            </a:extLst>
          </p:cNvPr>
          <p:cNvGrpSpPr/>
          <p:nvPr/>
        </p:nvGrpSpPr>
        <p:grpSpPr>
          <a:xfrm>
            <a:off x="3404899" y="2994845"/>
            <a:ext cx="2409328" cy="2264140"/>
            <a:chOff x="281834" y="3024140"/>
            <a:chExt cx="2409328" cy="2264140"/>
          </a:xfrm>
        </p:grpSpPr>
        <p:sp>
          <p:nvSpPr>
            <p:cNvPr id="58" name="文本框 57">
              <a:extLst>
                <a:ext uri="{FF2B5EF4-FFF2-40B4-BE49-F238E27FC236}">
                  <a16:creationId xmlns="" xmlns:a16="http://schemas.microsoft.com/office/drawing/2014/main" id="{86B6329C-FE65-4934-9C11-AA1349AD1F73}"/>
                </a:ext>
              </a:extLst>
            </p:cNvPr>
            <p:cNvSpPr txBox="1"/>
            <p:nvPr/>
          </p:nvSpPr>
          <p:spPr>
            <a:xfrm>
              <a:off x="1043159" y="3024140"/>
              <a:ext cx="968635" cy="938719"/>
            </a:xfrm>
            <a:prstGeom prst="rect">
              <a:avLst/>
            </a:prstGeom>
            <a:noFill/>
            <a:ln>
              <a:noFill/>
            </a:ln>
          </p:spPr>
          <p:txBody>
            <a:bodyPr wrap="square" rtlCol="0">
              <a:spAutoFit/>
            </a:bodyPr>
            <a:lstStyle/>
            <a:p>
              <a:pPr algn="dist"/>
              <a:r>
                <a:rPr lang="en-US" altLang="zh-CN" sz="5500" dirty="0">
                  <a:ln w="3175">
                    <a:noFill/>
                  </a:ln>
                  <a:solidFill>
                    <a:schemeClr val="bg1"/>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02</a:t>
              </a:r>
              <a:endParaRPr lang="zh-CN" altLang="en-US" sz="5500" dirty="0">
                <a:ln w="3175">
                  <a:noFill/>
                </a:ln>
                <a:solidFill>
                  <a:schemeClr val="bg1"/>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endParaRPr>
            </a:p>
          </p:txBody>
        </p:sp>
        <p:grpSp>
          <p:nvGrpSpPr>
            <p:cNvPr id="59" name="组合 58">
              <a:extLst>
                <a:ext uri="{FF2B5EF4-FFF2-40B4-BE49-F238E27FC236}">
                  <a16:creationId xmlns="" xmlns:a16="http://schemas.microsoft.com/office/drawing/2014/main" id="{F6492B16-0F5D-4AD2-9F3F-C2F1BF6A8672}"/>
                </a:ext>
              </a:extLst>
            </p:cNvPr>
            <p:cNvGrpSpPr/>
            <p:nvPr/>
          </p:nvGrpSpPr>
          <p:grpSpPr>
            <a:xfrm>
              <a:off x="281834" y="4243322"/>
              <a:ext cx="2409328" cy="1044958"/>
              <a:chOff x="4427324" y="2536448"/>
              <a:chExt cx="3952134" cy="1044958"/>
            </a:xfrm>
          </p:grpSpPr>
          <p:sp>
            <p:nvSpPr>
              <p:cNvPr id="60" name="文本框 59">
                <a:extLst>
                  <a:ext uri="{FF2B5EF4-FFF2-40B4-BE49-F238E27FC236}">
                    <a16:creationId xmlns="" xmlns:a16="http://schemas.microsoft.com/office/drawing/2014/main" id="{912CDF6D-19B0-4509-8A33-68EBA34E8F19}"/>
                  </a:ext>
                </a:extLst>
              </p:cNvPr>
              <p:cNvSpPr txBox="1"/>
              <p:nvPr/>
            </p:nvSpPr>
            <p:spPr>
              <a:xfrm>
                <a:off x="4427324" y="2536448"/>
                <a:ext cx="3952134" cy="1015663"/>
              </a:xfrm>
              <a:prstGeom prst="rect">
                <a:avLst/>
              </a:prstGeom>
              <a:noFill/>
            </p:spPr>
            <p:txBody>
              <a:bodyPr vert="horz" wrap="square" rtlCol="0">
                <a:spAutoFit/>
              </a:bodyPr>
              <a:lstStyle/>
              <a:p>
                <a:pPr algn="dist"/>
                <a:r>
                  <a:rPr lang="zh-CN" altLang="en-US" sz="3000" dirty="0">
                    <a:solidFill>
                      <a:schemeClr val="bg1"/>
                    </a:solidFill>
                    <a:latin typeface="微软雅黑" panose="020B0503020204020204" pitchFamily="34" charset="-122"/>
                    <a:ea typeface="微软雅黑" panose="020B0503020204020204" pitchFamily="34" charset="-122"/>
                  </a:rPr>
                  <a:t>点击添加</a:t>
                </a:r>
                <a:endParaRPr lang="en-US" altLang="zh-CN" sz="3000" dirty="0">
                  <a:solidFill>
                    <a:schemeClr val="bg1"/>
                  </a:solidFill>
                  <a:latin typeface="微软雅黑" panose="020B0503020204020204" pitchFamily="34" charset="-122"/>
                  <a:ea typeface="微软雅黑" panose="020B0503020204020204" pitchFamily="34" charset="-122"/>
                </a:endParaRPr>
              </a:p>
              <a:p>
                <a:pPr algn="dist"/>
                <a:r>
                  <a:rPr lang="zh-CN" altLang="en-US" sz="3000" dirty="0">
                    <a:solidFill>
                      <a:schemeClr val="bg1"/>
                    </a:solidFill>
                    <a:latin typeface="微软雅黑" panose="020B0503020204020204" pitchFamily="34" charset="-122"/>
                    <a:ea typeface="微软雅黑" panose="020B0503020204020204" pitchFamily="34" charset="-122"/>
                  </a:rPr>
                  <a:t>文本标题</a:t>
                </a:r>
              </a:p>
            </p:txBody>
          </p:sp>
          <p:cxnSp>
            <p:nvCxnSpPr>
              <p:cNvPr id="61" name="直接连接符 60">
                <a:extLst>
                  <a:ext uri="{FF2B5EF4-FFF2-40B4-BE49-F238E27FC236}">
                    <a16:creationId xmlns="" xmlns:a16="http://schemas.microsoft.com/office/drawing/2014/main" id="{43C1B686-C85D-423C-B128-03910498B836}"/>
                  </a:ext>
                </a:extLst>
              </p:cNvPr>
              <p:cNvCxnSpPr>
                <a:cxnSpLocks/>
              </p:cNvCxnSpPr>
              <p:nvPr/>
            </p:nvCxnSpPr>
            <p:spPr>
              <a:xfrm>
                <a:off x="4427324" y="2536448"/>
                <a:ext cx="395213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 xmlns:a16="http://schemas.microsoft.com/office/drawing/2014/main" id="{4074DDA6-7839-4701-B748-AEC0D0A3932B}"/>
                  </a:ext>
                </a:extLst>
              </p:cNvPr>
              <p:cNvCxnSpPr>
                <a:cxnSpLocks/>
              </p:cNvCxnSpPr>
              <p:nvPr/>
            </p:nvCxnSpPr>
            <p:spPr>
              <a:xfrm>
                <a:off x="4427324" y="3581406"/>
                <a:ext cx="395213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63" name="组合 62">
            <a:extLst>
              <a:ext uri="{FF2B5EF4-FFF2-40B4-BE49-F238E27FC236}">
                <a16:creationId xmlns="" xmlns:a16="http://schemas.microsoft.com/office/drawing/2014/main" id="{261051A6-AD07-402E-AB5C-CA685C629E87}"/>
              </a:ext>
            </a:extLst>
          </p:cNvPr>
          <p:cNvGrpSpPr/>
          <p:nvPr/>
        </p:nvGrpSpPr>
        <p:grpSpPr>
          <a:xfrm>
            <a:off x="6381273" y="2994845"/>
            <a:ext cx="2409328" cy="2264140"/>
            <a:chOff x="281834" y="3024140"/>
            <a:chExt cx="2409328" cy="2264140"/>
          </a:xfrm>
        </p:grpSpPr>
        <p:sp>
          <p:nvSpPr>
            <p:cNvPr id="64" name="文本框 63">
              <a:extLst>
                <a:ext uri="{FF2B5EF4-FFF2-40B4-BE49-F238E27FC236}">
                  <a16:creationId xmlns="" xmlns:a16="http://schemas.microsoft.com/office/drawing/2014/main" id="{3F561BCD-A388-47AF-959F-E3747183E54D}"/>
                </a:ext>
              </a:extLst>
            </p:cNvPr>
            <p:cNvSpPr txBox="1"/>
            <p:nvPr/>
          </p:nvSpPr>
          <p:spPr>
            <a:xfrm>
              <a:off x="1043159" y="3024140"/>
              <a:ext cx="968635" cy="938719"/>
            </a:xfrm>
            <a:prstGeom prst="rect">
              <a:avLst/>
            </a:prstGeom>
            <a:noFill/>
            <a:ln>
              <a:noFill/>
            </a:ln>
          </p:spPr>
          <p:txBody>
            <a:bodyPr wrap="square" rtlCol="0">
              <a:spAutoFit/>
            </a:bodyPr>
            <a:lstStyle/>
            <a:p>
              <a:pPr algn="dist"/>
              <a:r>
                <a:rPr lang="en-US" altLang="zh-CN" sz="5500" dirty="0">
                  <a:ln w="3175">
                    <a:noFill/>
                  </a:ln>
                  <a:solidFill>
                    <a:schemeClr val="bg1"/>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03</a:t>
              </a:r>
              <a:endParaRPr lang="zh-CN" altLang="en-US" sz="5500" dirty="0">
                <a:ln w="3175">
                  <a:noFill/>
                </a:ln>
                <a:solidFill>
                  <a:schemeClr val="bg1"/>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endParaRPr>
            </a:p>
          </p:txBody>
        </p:sp>
        <p:grpSp>
          <p:nvGrpSpPr>
            <p:cNvPr id="65" name="组合 64">
              <a:extLst>
                <a:ext uri="{FF2B5EF4-FFF2-40B4-BE49-F238E27FC236}">
                  <a16:creationId xmlns="" xmlns:a16="http://schemas.microsoft.com/office/drawing/2014/main" id="{E3EACFA4-8A55-4CDF-9314-F96177F104C2}"/>
                </a:ext>
              </a:extLst>
            </p:cNvPr>
            <p:cNvGrpSpPr/>
            <p:nvPr/>
          </p:nvGrpSpPr>
          <p:grpSpPr>
            <a:xfrm>
              <a:off x="281834" y="4243322"/>
              <a:ext cx="2409328" cy="1044958"/>
              <a:chOff x="4427324" y="2536448"/>
              <a:chExt cx="3952134" cy="1044958"/>
            </a:xfrm>
          </p:grpSpPr>
          <p:sp>
            <p:nvSpPr>
              <p:cNvPr id="66" name="文本框 65">
                <a:extLst>
                  <a:ext uri="{FF2B5EF4-FFF2-40B4-BE49-F238E27FC236}">
                    <a16:creationId xmlns="" xmlns:a16="http://schemas.microsoft.com/office/drawing/2014/main" id="{A40487F5-9004-458F-B83B-B57B0DFF14C2}"/>
                  </a:ext>
                </a:extLst>
              </p:cNvPr>
              <p:cNvSpPr txBox="1"/>
              <p:nvPr/>
            </p:nvSpPr>
            <p:spPr>
              <a:xfrm>
                <a:off x="4427324" y="2536448"/>
                <a:ext cx="3952134" cy="1015663"/>
              </a:xfrm>
              <a:prstGeom prst="rect">
                <a:avLst/>
              </a:prstGeom>
              <a:noFill/>
            </p:spPr>
            <p:txBody>
              <a:bodyPr vert="horz" wrap="square" rtlCol="0">
                <a:spAutoFit/>
              </a:bodyPr>
              <a:lstStyle/>
              <a:p>
                <a:pPr algn="dist"/>
                <a:r>
                  <a:rPr lang="zh-CN" altLang="en-US" sz="3000" dirty="0">
                    <a:solidFill>
                      <a:schemeClr val="bg1"/>
                    </a:solidFill>
                    <a:latin typeface="微软雅黑" panose="020B0503020204020204" pitchFamily="34" charset="-122"/>
                    <a:ea typeface="微软雅黑" panose="020B0503020204020204" pitchFamily="34" charset="-122"/>
                  </a:rPr>
                  <a:t>点击添加</a:t>
                </a:r>
                <a:endParaRPr lang="en-US" altLang="zh-CN" sz="3000" dirty="0">
                  <a:solidFill>
                    <a:schemeClr val="bg1"/>
                  </a:solidFill>
                  <a:latin typeface="微软雅黑" panose="020B0503020204020204" pitchFamily="34" charset="-122"/>
                  <a:ea typeface="微软雅黑" panose="020B0503020204020204" pitchFamily="34" charset="-122"/>
                </a:endParaRPr>
              </a:p>
              <a:p>
                <a:pPr algn="dist"/>
                <a:r>
                  <a:rPr lang="zh-CN" altLang="en-US" sz="3000" dirty="0">
                    <a:solidFill>
                      <a:schemeClr val="bg1"/>
                    </a:solidFill>
                    <a:latin typeface="微软雅黑" panose="020B0503020204020204" pitchFamily="34" charset="-122"/>
                    <a:ea typeface="微软雅黑" panose="020B0503020204020204" pitchFamily="34" charset="-122"/>
                  </a:rPr>
                  <a:t>文本标题</a:t>
                </a:r>
              </a:p>
            </p:txBody>
          </p:sp>
          <p:cxnSp>
            <p:nvCxnSpPr>
              <p:cNvPr id="67" name="直接连接符 66">
                <a:extLst>
                  <a:ext uri="{FF2B5EF4-FFF2-40B4-BE49-F238E27FC236}">
                    <a16:creationId xmlns="" xmlns:a16="http://schemas.microsoft.com/office/drawing/2014/main" id="{94F66F8E-5E70-4556-AF89-5ECFB3857A46}"/>
                  </a:ext>
                </a:extLst>
              </p:cNvPr>
              <p:cNvCxnSpPr>
                <a:cxnSpLocks/>
              </p:cNvCxnSpPr>
              <p:nvPr/>
            </p:nvCxnSpPr>
            <p:spPr>
              <a:xfrm>
                <a:off x="4427324" y="2536448"/>
                <a:ext cx="395213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直接连接符 67">
                <a:extLst>
                  <a:ext uri="{FF2B5EF4-FFF2-40B4-BE49-F238E27FC236}">
                    <a16:creationId xmlns="" xmlns:a16="http://schemas.microsoft.com/office/drawing/2014/main" id="{9925D6A2-D4F4-4A5A-A8E2-F652C40CB968}"/>
                  </a:ext>
                </a:extLst>
              </p:cNvPr>
              <p:cNvCxnSpPr>
                <a:cxnSpLocks/>
              </p:cNvCxnSpPr>
              <p:nvPr/>
            </p:nvCxnSpPr>
            <p:spPr>
              <a:xfrm>
                <a:off x="4427324" y="3581406"/>
                <a:ext cx="395213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69" name="组合 68">
            <a:extLst>
              <a:ext uri="{FF2B5EF4-FFF2-40B4-BE49-F238E27FC236}">
                <a16:creationId xmlns="" xmlns:a16="http://schemas.microsoft.com/office/drawing/2014/main" id="{1209FE8F-1D5B-4B3B-82A6-95176A44D101}"/>
              </a:ext>
            </a:extLst>
          </p:cNvPr>
          <p:cNvGrpSpPr/>
          <p:nvPr/>
        </p:nvGrpSpPr>
        <p:grpSpPr>
          <a:xfrm>
            <a:off x="9451332" y="2994845"/>
            <a:ext cx="2409328" cy="2264140"/>
            <a:chOff x="281834" y="3024140"/>
            <a:chExt cx="2409328" cy="2264140"/>
          </a:xfrm>
        </p:grpSpPr>
        <p:sp>
          <p:nvSpPr>
            <p:cNvPr id="70" name="文本框 69">
              <a:extLst>
                <a:ext uri="{FF2B5EF4-FFF2-40B4-BE49-F238E27FC236}">
                  <a16:creationId xmlns="" xmlns:a16="http://schemas.microsoft.com/office/drawing/2014/main" id="{2C1F3681-AF6E-41D9-859D-5119C36DD594}"/>
                </a:ext>
              </a:extLst>
            </p:cNvPr>
            <p:cNvSpPr txBox="1"/>
            <p:nvPr/>
          </p:nvSpPr>
          <p:spPr>
            <a:xfrm>
              <a:off x="1043159" y="3024140"/>
              <a:ext cx="968635" cy="938719"/>
            </a:xfrm>
            <a:prstGeom prst="rect">
              <a:avLst/>
            </a:prstGeom>
            <a:noFill/>
            <a:ln>
              <a:noFill/>
            </a:ln>
          </p:spPr>
          <p:txBody>
            <a:bodyPr wrap="square" rtlCol="0">
              <a:spAutoFit/>
            </a:bodyPr>
            <a:lstStyle/>
            <a:p>
              <a:pPr algn="dist"/>
              <a:r>
                <a:rPr lang="en-US" altLang="zh-CN" sz="5500" dirty="0">
                  <a:ln w="3175">
                    <a:noFill/>
                  </a:ln>
                  <a:solidFill>
                    <a:schemeClr val="bg1"/>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04</a:t>
              </a:r>
              <a:endParaRPr lang="zh-CN" altLang="en-US" sz="5500" dirty="0">
                <a:ln w="3175">
                  <a:noFill/>
                </a:ln>
                <a:solidFill>
                  <a:schemeClr val="bg1"/>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endParaRPr>
            </a:p>
          </p:txBody>
        </p:sp>
        <p:grpSp>
          <p:nvGrpSpPr>
            <p:cNvPr id="71" name="组合 70">
              <a:extLst>
                <a:ext uri="{FF2B5EF4-FFF2-40B4-BE49-F238E27FC236}">
                  <a16:creationId xmlns="" xmlns:a16="http://schemas.microsoft.com/office/drawing/2014/main" id="{D6A04991-D734-47D2-B27E-2DFBF3714FE2}"/>
                </a:ext>
              </a:extLst>
            </p:cNvPr>
            <p:cNvGrpSpPr/>
            <p:nvPr/>
          </p:nvGrpSpPr>
          <p:grpSpPr>
            <a:xfrm>
              <a:off x="281834" y="4243322"/>
              <a:ext cx="2409328" cy="1044958"/>
              <a:chOff x="4427324" y="2536448"/>
              <a:chExt cx="3952134" cy="1044958"/>
            </a:xfrm>
          </p:grpSpPr>
          <p:sp>
            <p:nvSpPr>
              <p:cNvPr id="72" name="文本框 71">
                <a:extLst>
                  <a:ext uri="{FF2B5EF4-FFF2-40B4-BE49-F238E27FC236}">
                    <a16:creationId xmlns="" xmlns:a16="http://schemas.microsoft.com/office/drawing/2014/main" id="{737DB540-BD45-4FC7-A667-B216F7626CDE}"/>
                  </a:ext>
                </a:extLst>
              </p:cNvPr>
              <p:cNvSpPr txBox="1"/>
              <p:nvPr/>
            </p:nvSpPr>
            <p:spPr>
              <a:xfrm>
                <a:off x="4427324" y="2536448"/>
                <a:ext cx="3952134" cy="1015663"/>
              </a:xfrm>
              <a:prstGeom prst="rect">
                <a:avLst/>
              </a:prstGeom>
              <a:noFill/>
            </p:spPr>
            <p:txBody>
              <a:bodyPr vert="horz" wrap="square" rtlCol="0">
                <a:spAutoFit/>
              </a:bodyPr>
              <a:lstStyle/>
              <a:p>
                <a:pPr algn="dist"/>
                <a:r>
                  <a:rPr lang="zh-CN" altLang="en-US" sz="3000" dirty="0">
                    <a:solidFill>
                      <a:schemeClr val="bg1"/>
                    </a:solidFill>
                    <a:latin typeface="微软雅黑" panose="020B0503020204020204" pitchFamily="34" charset="-122"/>
                    <a:ea typeface="微软雅黑" panose="020B0503020204020204" pitchFamily="34" charset="-122"/>
                  </a:rPr>
                  <a:t>点击添加</a:t>
                </a:r>
                <a:endParaRPr lang="en-US" altLang="zh-CN" sz="3000" dirty="0">
                  <a:solidFill>
                    <a:schemeClr val="bg1"/>
                  </a:solidFill>
                  <a:latin typeface="微软雅黑" panose="020B0503020204020204" pitchFamily="34" charset="-122"/>
                  <a:ea typeface="微软雅黑" panose="020B0503020204020204" pitchFamily="34" charset="-122"/>
                </a:endParaRPr>
              </a:p>
              <a:p>
                <a:pPr algn="dist"/>
                <a:r>
                  <a:rPr lang="zh-CN" altLang="en-US" sz="3000" dirty="0">
                    <a:solidFill>
                      <a:schemeClr val="bg1"/>
                    </a:solidFill>
                    <a:latin typeface="微软雅黑" panose="020B0503020204020204" pitchFamily="34" charset="-122"/>
                    <a:ea typeface="微软雅黑" panose="020B0503020204020204" pitchFamily="34" charset="-122"/>
                  </a:rPr>
                  <a:t>文本标题</a:t>
                </a:r>
              </a:p>
            </p:txBody>
          </p:sp>
          <p:cxnSp>
            <p:nvCxnSpPr>
              <p:cNvPr id="73" name="直接连接符 72">
                <a:extLst>
                  <a:ext uri="{FF2B5EF4-FFF2-40B4-BE49-F238E27FC236}">
                    <a16:creationId xmlns="" xmlns:a16="http://schemas.microsoft.com/office/drawing/2014/main" id="{55AE226A-AEF3-4DD9-A507-FFBDD90372E5}"/>
                  </a:ext>
                </a:extLst>
              </p:cNvPr>
              <p:cNvCxnSpPr>
                <a:cxnSpLocks/>
              </p:cNvCxnSpPr>
              <p:nvPr/>
            </p:nvCxnSpPr>
            <p:spPr>
              <a:xfrm>
                <a:off x="4427324" y="2536448"/>
                <a:ext cx="395213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 xmlns:a16="http://schemas.microsoft.com/office/drawing/2014/main" id="{87AD3B24-E3A2-42BB-AC68-613DA44F699B}"/>
                  </a:ext>
                </a:extLst>
              </p:cNvPr>
              <p:cNvCxnSpPr>
                <a:cxnSpLocks/>
              </p:cNvCxnSpPr>
              <p:nvPr/>
            </p:nvCxnSpPr>
            <p:spPr>
              <a:xfrm>
                <a:off x="4427324" y="3581406"/>
                <a:ext cx="395213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0615729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750" fill="hold"/>
                                        <p:tgtEl>
                                          <p:spTgt spid="23"/>
                                        </p:tgtEl>
                                        <p:attrNameLst>
                                          <p:attrName>ppt_x</p:attrName>
                                        </p:attrNameLst>
                                      </p:cBhvr>
                                      <p:tavLst>
                                        <p:tav tm="0">
                                          <p:val>
                                            <p:strVal val="#ppt_x"/>
                                          </p:val>
                                        </p:tav>
                                        <p:tav tm="100000">
                                          <p:val>
                                            <p:strVal val="#ppt_x"/>
                                          </p:val>
                                        </p:tav>
                                      </p:tavLst>
                                    </p:anim>
                                    <p:anim calcmode="lin" valueType="num">
                                      <p:cBhvr additive="base">
                                        <p:cTn id="12" dur="75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750" fill="hold"/>
                                        <p:tgtEl>
                                          <p:spTgt spid="21"/>
                                        </p:tgtEl>
                                        <p:attrNameLst>
                                          <p:attrName>ppt_x</p:attrName>
                                        </p:attrNameLst>
                                      </p:cBhvr>
                                      <p:tavLst>
                                        <p:tav tm="0">
                                          <p:val>
                                            <p:strVal val="#ppt_x"/>
                                          </p:val>
                                        </p:tav>
                                        <p:tav tm="100000">
                                          <p:val>
                                            <p:strVal val="#ppt_x"/>
                                          </p:val>
                                        </p:tav>
                                      </p:tavLst>
                                    </p:anim>
                                    <p:anim calcmode="lin" valueType="num">
                                      <p:cBhvr additive="base">
                                        <p:cTn id="16" dur="750" fill="hold"/>
                                        <p:tgtEl>
                                          <p:spTgt spid="2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ppt_x"/>
                                          </p:val>
                                        </p:tav>
                                        <p:tav tm="100000">
                                          <p:val>
                                            <p:strVal val="#ppt_x"/>
                                          </p:val>
                                        </p:tav>
                                      </p:tavLst>
                                    </p:anim>
                                    <p:anim calcmode="lin" valueType="num">
                                      <p:cBhvr additive="base">
                                        <p:cTn id="20" dur="750" fill="hold"/>
                                        <p:tgtEl>
                                          <p:spTgt spid="22"/>
                                        </p:tgtEl>
                                        <p:attrNameLst>
                                          <p:attrName>ppt_y</p:attrName>
                                        </p:attrNameLst>
                                      </p:cBhvr>
                                      <p:tavLst>
                                        <p:tav tm="0">
                                          <p:val>
                                            <p:strVal val="1+#ppt_h/2"/>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750" fill="hold"/>
                                        <p:tgtEl>
                                          <p:spTgt spid="36"/>
                                        </p:tgtEl>
                                        <p:attrNameLst>
                                          <p:attrName>ppt_w</p:attrName>
                                        </p:attrNameLst>
                                      </p:cBhvr>
                                      <p:tavLst>
                                        <p:tav tm="0">
                                          <p:val>
                                            <p:fltVal val="0"/>
                                          </p:val>
                                        </p:tav>
                                        <p:tav tm="100000">
                                          <p:val>
                                            <p:strVal val="#ppt_w"/>
                                          </p:val>
                                        </p:tav>
                                      </p:tavLst>
                                    </p:anim>
                                    <p:anim calcmode="lin" valueType="num">
                                      <p:cBhvr>
                                        <p:cTn id="24" dur="750" fill="hold"/>
                                        <p:tgtEl>
                                          <p:spTgt spid="36"/>
                                        </p:tgtEl>
                                        <p:attrNameLst>
                                          <p:attrName>ppt_h</p:attrName>
                                        </p:attrNameLst>
                                      </p:cBhvr>
                                      <p:tavLst>
                                        <p:tav tm="0">
                                          <p:val>
                                            <p:fltVal val="0"/>
                                          </p:val>
                                        </p:tav>
                                        <p:tav tm="100000">
                                          <p:val>
                                            <p:strVal val="#ppt_h"/>
                                          </p:val>
                                        </p:tav>
                                      </p:tavLst>
                                    </p:anim>
                                    <p:animEffect transition="in" filter="fade">
                                      <p:cBhvr>
                                        <p:cTn id="25" dur="750"/>
                                        <p:tgtEl>
                                          <p:spTgt spid="36"/>
                                        </p:tgtEl>
                                      </p:cBhvr>
                                    </p:animEffect>
                                  </p:childTnLst>
                                </p:cTn>
                              </p:par>
                              <p:par>
                                <p:cTn id="26" presetID="22" presetClass="entr" presetSubtype="8" fill="hold" grpId="0" nodeType="withEffect">
                                  <p:stCondLst>
                                    <p:cond delay="750"/>
                                  </p:stCondLst>
                                  <p:childTnLst>
                                    <p:set>
                                      <p:cBhvr>
                                        <p:cTn id="27" dur="1" fill="hold">
                                          <p:stCondLst>
                                            <p:cond delay="0"/>
                                          </p:stCondLst>
                                        </p:cTn>
                                        <p:tgtEl>
                                          <p:spTgt spid="39"/>
                                        </p:tgtEl>
                                        <p:attrNameLst>
                                          <p:attrName>style.visibility</p:attrName>
                                        </p:attrNameLst>
                                      </p:cBhvr>
                                      <p:to>
                                        <p:strVal val="visible"/>
                                      </p:to>
                                    </p:set>
                                    <p:animEffect transition="in" filter="wipe(left)">
                                      <p:cBhvr>
                                        <p:cTn id="28" dur="500"/>
                                        <p:tgtEl>
                                          <p:spTgt spid="39"/>
                                        </p:tgtEl>
                                      </p:cBhvr>
                                    </p:animEffect>
                                  </p:childTnLst>
                                </p:cTn>
                              </p:par>
                              <p:par>
                                <p:cTn id="29" presetID="22" presetClass="entr" presetSubtype="2" fill="hold" grpId="0" nodeType="withEffect">
                                  <p:stCondLst>
                                    <p:cond delay="750"/>
                                  </p:stCondLst>
                                  <p:childTnLst>
                                    <p:set>
                                      <p:cBhvr>
                                        <p:cTn id="30" dur="1" fill="hold">
                                          <p:stCondLst>
                                            <p:cond delay="0"/>
                                          </p:stCondLst>
                                        </p:cTn>
                                        <p:tgtEl>
                                          <p:spTgt spid="35"/>
                                        </p:tgtEl>
                                        <p:attrNameLst>
                                          <p:attrName>style.visibility</p:attrName>
                                        </p:attrNameLst>
                                      </p:cBhvr>
                                      <p:to>
                                        <p:strVal val="visible"/>
                                      </p:to>
                                    </p:set>
                                    <p:animEffect transition="in" filter="wipe(right)">
                                      <p:cBhvr>
                                        <p:cTn id="31" dur="500"/>
                                        <p:tgtEl>
                                          <p:spTgt spid="35"/>
                                        </p:tgtEl>
                                      </p:cBhvr>
                                    </p:animEffect>
                                  </p:childTnLst>
                                </p:cTn>
                              </p:par>
                              <p:par>
                                <p:cTn id="32" presetID="2" presetClass="entr" presetSubtype="4" fill="hold" nodeType="withEffect">
                                  <p:stCondLst>
                                    <p:cond delay="125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ppt_x"/>
                                          </p:val>
                                        </p:tav>
                                        <p:tav tm="100000">
                                          <p:val>
                                            <p:strVal val="#ppt_x"/>
                                          </p:val>
                                        </p:tav>
                                      </p:tavLst>
                                    </p:anim>
                                    <p:anim calcmode="lin" valueType="num">
                                      <p:cBhvr additive="base">
                                        <p:cTn id="35" dur="750" fill="hold"/>
                                        <p:tgtEl>
                                          <p:spTgt spid="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175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750" fill="hold"/>
                                        <p:tgtEl>
                                          <p:spTgt spid="57"/>
                                        </p:tgtEl>
                                        <p:attrNameLst>
                                          <p:attrName>ppt_x</p:attrName>
                                        </p:attrNameLst>
                                      </p:cBhvr>
                                      <p:tavLst>
                                        <p:tav tm="0">
                                          <p:val>
                                            <p:strVal val="#ppt_x"/>
                                          </p:val>
                                        </p:tav>
                                        <p:tav tm="100000">
                                          <p:val>
                                            <p:strVal val="#ppt_x"/>
                                          </p:val>
                                        </p:tav>
                                      </p:tavLst>
                                    </p:anim>
                                    <p:anim calcmode="lin" valueType="num">
                                      <p:cBhvr additive="base">
                                        <p:cTn id="39" dur="750" fill="hold"/>
                                        <p:tgtEl>
                                          <p:spTgt spid="57"/>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2250"/>
                                  </p:stCondLst>
                                  <p:childTnLst>
                                    <p:set>
                                      <p:cBhvr>
                                        <p:cTn id="41" dur="1" fill="hold">
                                          <p:stCondLst>
                                            <p:cond delay="0"/>
                                          </p:stCondLst>
                                        </p:cTn>
                                        <p:tgtEl>
                                          <p:spTgt spid="63"/>
                                        </p:tgtEl>
                                        <p:attrNameLst>
                                          <p:attrName>style.visibility</p:attrName>
                                        </p:attrNameLst>
                                      </p:cBhvr>
                                      <p:to>
                                        <p:strVal val="visible"/>
                                      </p:to>
                                    </p:set>
                                    <p:anim calcmode="lin" valueType="num">
                                      <p:cBhvr additive="base">
                                        <p:cTn id="42" dur="750" fill="hold"/>
                                        <p:tgtEl>
                                          <p:spTgt spid="63"/>
                                        </p:tgtEl>
                                        <p:attrNameLst>
                                          <p:attrName>ppt_x</p:attrName>
                                        </p:attrNameLst>
                                      </p:cBhvr>
                                      <p:tavLst>
                                        <p:tav tm="0">
                                          <p:val>
                                            <p:strVal val="#ppt_x"/>
                                          </p:val>
                                        </p:tav>
                                        <p:tav tm="100000">
                                          <p:val>
                                            <p:strVal val="#ppt_x"/>
                                          </p:val>
                                        </p:tav>
                                      </p:tavLst>
                                    </p:anim>
                                    <p:anim calcmode="lin" valueType="num">
                                      <p:cBhvr additive="base">
                                        <p:cTn id="43" dur="750" fill="hold"/>
                                        <p:tgtEl>
                                          <p:spTgt spid="63"/>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275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750" fill="hold"/>
                                        <p:tgtEl>
                                          <p:spTgt spid="69"/>
                                        </p:tgtEl>
                                        <p:attrNameLst>
                                          <p:attrName>ppt_x</p:attrName>
                                        </p:attrNameLst>
                                      </p:cBhvr>
                                      <p:tavLst>
                                        <p:tav tm="0">
                                          <p:val>
                                            <p:strVal val="#ppt_x"/>
                                          </p:val>
                                        </p:tav>
                                        <p:tav tm="100000">
                                          <p:val>
                                            <p:strVal val="#ppt_x"/>
                                          </p:val>
                                        </p:tav>
                                      </p:tavLst>
                                    </p:anim>
                                    <p:anim calcmode="lin" valueType="num">
                                      <p:cBhvr additive="base">
                                        <p:cTn id="47" dur="75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3" grpId="0" animBg="1"/>
      <p:bldP spid="39"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04</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pic>
        <p:nvPicPr>
          <p:cNvPr id="6" name="图片 5">
            <a:extLst>
              <a:ext uri="{FF2B5EF4-FFF2-40B4-BE49-F238E27FC236}">
                <a16:creationId xmlns="" xmlns:a16="http://schemas.microsoft.com/office/drawing/2014/main" id="{75E255DF-E331-4BD0-B8B9-AD7A4D5FF37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0684" y="3993533"/>
            <a:ext cx="2984455" cy="2984455"/>
          </a:xfrm>
          <a:prstGeom prst="rect">
            <a:avLst/>
          </a:prstGeom>
        </p:spPr>
      </p:pic>
      <p:sp>
        <p:nvSpPr>
          <p:cNvPr id="8" name="Inhaltsplatzhalter 4">
            <a:extLst>
              <a:ext uri="{FF2B5EF4-FFF2-40B4-BE49-F238E27FC236}">
                <a16:creationId xmlns="" xmlns:a16="http://schemas.microsoft.com/office/drawing/2014/main" id="{873FB285-74E3-4C41-885A-241F70B23906}"/>
              </a:ext>
            </a:extLst>
          </p:cNvPr>
          <p:cNvSpPr txBox="1"/>
          <p:nvPr/>
        </p:nvSpPr>
        <p:spPr>
          <a:xfrm>
            <a:off x="4632994" y="1249085"/>
            <a:ext cx="6180563" cy="88909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3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r>
              <a:rPr lang="en-US" altLang="zh-CN" sz="1300" spc="1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3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3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9" name="Inhaltsplatzhalter 4">
            <a:extLst>
              <a:ext uri="{FF2B5EF4-FFF2-40B4-BE49-F238E27FC236}">
                <a16:creationId xmlns="" xmlns:a16="http://schemas.microsoft.com/office/drawing/2014/main" id="{30E6AD12-E569-4507-8C68-05CFB2F3FD0E}"/>
              </a:ext>
            </a:extLst>
          </p:cNvPr>
          <p:cNvSpPr txBox="1"/>
          <p:nvPr/>
        </p:nvSpPr>
        <p:spPr>
          <a:xfrm>
            <a:off x="4632994" y="2398537"/>
            <a:ext cx="6203757" cy="88909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3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r>
              <a:rPr lang="en-US" altLang="zh-CN" sz="1300" spc="1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3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3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10" name="组合 9">
            <a:extLst>
              <a:ext uri="{FF2B5EF4-FFF2-40B4-BE49-F238E27FC236}">
                <a16:creationId xmlns="" xmlns:a16="http://schemas.microsoft.com/office/drawing/2014/main" id="{2A2B334A-5B3B-447D-AA31-955B7576F573}"/>
              </a:ext>
            </a:extLst>
          </p:cNvPr>
          <p:cNvGrpSpPr/>
          <p:nvPr/>
        </p:nvGrpSpPr>
        <p:grpSpPr>
          <a:xfrm rot="5400000">
            <a:off x="2727652" y="2801874"/>
            <a:ext cx="3238500" cy="132923"/>
            <a:chOff x="0" y="460177"/>
            <a:chExt cx="12192000" cy="5978723"/>
          </a:xfrm>
        </p:grpSpPr>
        <p:sp>
          <p:nvSpPr>
            <p:cNvPr id="11" name="矩形 10">
              <a:extLst>
                <a:ext uri="{FF2B5EF4-FFF2-40B4-BE49-F238E27FC236}">
                  <a16:creationId xmlns="" xmlns:a16="http://schemas.microsoft.com/office/drawing/2014/main" id="{5B8E9A2C-66E2-4C8F-8302-FE27021A637D}"/>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B4CC40AE-5B36-4CEC-8EBA-DEB8E6F51C9D}"/>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B2FC6868-0EBC-489A-ACFE-5ABDD184F575}"/>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80F26D1C-EDFC-433A-B182-CE62D4D60D24}"/>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a:extLst>
              <a:ext uri="{FF2B5EF4-FFF2-40B4-BE49-F238E27FC236}">
                <a16:creationId xmlns="" xmlns:a16="http://schemas.microsoft.com/office/drawing/2014/main" id="{130A9B02-920E-4DEA-A3E5-C0EAA79445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1338" y="4675389"/>
            <a:ext cx="1651127" cy="1651127"/>
          </a:xfrm>
          <a:prstGeom prst="rect">
            <a:avLst/>
          </a:prstGeom>
        </p:spPr>
      </p:pic>
      <p:sp>
        <p:nvSpPr>
          <p:cNvPr id="16" name="Inhaltsplatzhalter 4">
            <a:extLst>
              <a:ext uri="{FF2B5EF4-FFF2-40B4-BE49-F238E27FC236}">
                <a16:creationId xmlns="" xmlns:a16="http://schemas.microsoft.com/office/drawing/2014/main" id="{1DE01BBC-A3D9-4961-B8A5-856A8BF8C0CB}"/>
              </a:ext>
            </a:extLst>
          </p:cNvPr>
          <p:cNvSpPr txBox="1"/>
          <p:nvPr/>
        </p:nvSpPr>
        <p:spPr>
          <a:xfrm>
            <a:off x="4632993" y="3598496"/>
            <a:ext cx="6203757" cy="88909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3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r>
              <a:rPr lang="en-US" altLang="zh-CN" sz="1300" spc="1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3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3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40332785"/>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750"/>
                                        <p:tgtEl>
                                          <p:spTgt spid="15"/>
                                        </p:tgtEl>
                                      </p:cBhvr>
                                    </p:animEffect>
                                    <p:anim calcmode="lin" valueType="num">
                                      <p:cBhvr>
                                        <p:cTn id="13" dur="750" fill="hold"/>
                                        <p:tgtEl>
                                          <p:spTgt spid="15"/>
                                        </p:tgtEl>
                                        <p:attrNameLst>
                                          <p:attrName>ppt_x</p:attrName>
                                        </p:attrNameLst>
                                      </p:cBhvr>
                                      <p:tavLst>
                                        <p:tav tm="0">
                                          <p:val>
                                            <p:strVal val="#ppt_x"/>
                                          </p:val>
                                        </p:tav>
                                        <p:tav tm="100000">
                                          <p:val>
                                            <p:strVal val="#ppt_x"/>
                                          </p:val>
                                        </p:tav>
                                      </p:tavLst>
                                    </p:anim>
                                    <p:anim calcmode="lin" valueType="num">
                                      <p:cBhvr>
                                        <p:cTn id="14" dur="675" decel="100000" fill="hold"/>
                                        <p:tgtEl>
                                          <p:spTgt spid="15"/>
                                        </p:tgtEl>
                                        <p:attrNameLst>
                                          <p:attrName>ppt_y</p:attrName>
                                        </p:attrNameLst>
                                      </p:cBhvr>
                                      <p:tavLst>
                                        <p:tav tm="0">
                                          <p:val>
                                            <p:strVal val="#ppt_y+1"/>
                                          </p:val>
                                        </p:tav>
                                        <p:tav tm="100000">
                                          <p:val>
                                            <p:strVal val="#ppt_y-.03"/>
                                          </p:val>
                                        </p:tav>
                                      </p:tavLst>
                                    </p:anim>
                                    <p:anim calcmode="lin" valueType="num">
                                      <p:cBhvr>
                                        <p:cTn id="15" dur="75" accel="100000" fill="hold">
                                          <p:stCondLst>
                                            <p:cond delay="675"/>
                                          </p:stCondLst>
                                        </p:cTn>
                                        <p:tgtEl>
                                          <p:spTgt spid="15"/>
                                        </p:tgtEl>
                                        <p:attrNameLst>
                                          <p:attrName>ppt_y</p:attrName>
                                        </p:attrNameLst>
                                      </p:cBhvr>
                                      <p:tavLst>
                                        <p:tav tm="0">
                                          <p:val>
                                            <p:strVal val="#ppt_y-.03"/>
                                          </p:val>
                                        </p:tav>
                                        <p:tav tm="100000">
                                          <p:val>
                                            <p:strVal val="#ppt_y"/>
                                          </p:val>
                                        </p:tav>
                                      </p:tavLst>
                                    </p:anim>
                                  </p:childTnLst>
                                </p:cTn>
                              </p:par>
                            </p:childTnLst>
                          </p:cTn>
                        </p:par>
                        <p:par>
                          <p:cTn id="16" fill="hold">
                            <p:stCondLst>
                              <p:cond delay="125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1750"/>
                            </p:stCondLst>
                            <p:childTnLst>
                              <p:par>
                                <p:cTn id="21" presetID="17" presetClass="entr" presetSubtype="1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strVal val="#ppt_h"/>
                                          </p:val>
                                        </p:tav>
                                        <p:tav tm="100000">
                                          <p:val>
                                            <p:strVal val="#ppt_h"/>
                                          </p:val>
                                        </p:tav>
                                      </p:tavLst>
                                    </p:anim>
                                  </p:childTnLst>
                                </p:cTn>
                              </p:par>
                            </p:childTnLst>
                          </p:cTn>
                        </p:par>
                        <p:par>
                          <p:cTn id="25" fill="hold">
                            <p:stCondLst>
                              <p:cond delay="2250"/>
                            </p:stCondLst>
                            <p:childTnLst>
                              <p:par>
                                <p:cTn id="26" presetID="17" presetClass="entr" presetSubtype="1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strVal val="#ppt_h"/>
                                          </p:val>
                                        </p:tav>
                                        <p:tav tm="100000">
                                          <p:val>
                                            <p:strVal val="#ppt_h"/>
                                          </p:val>
                                        </p:tav>
                                      </p:tavLst>
                                    </p:anim>
                                  </p:childTnLst>
                                </p:cTn>
                              </p:par>
                              <p:par>
                                <p:cTn id="30" presetID="42"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750"/>
                                        <p:tgtEl>
                                          <p:spTgt spid="6"/>
                                        </p:tgtEl>
                                      </p:cBhvr>
                                    </p:animEffect>
                                    <p:anim calcmode="lin" valueType="num">
                                      <p:cBhvr>
                                        <p:cTn id="33" dur="750" fill="hold"/>
                                        <p:tgtEl>
                                          <p:spTgt spid="6"/>
                                        </p:tgtEl>
                                        <p:attrNameLst>
                                          <p:attrName>ppt_x</p:attrName>
                                        </p:attrNameLst>
                                      </p:cBhvr>
                                      <p:tavLst>
                                        <p:tav tm="0">
                                          <p:val>
                                            <p:strVal val="#ppt_x"/>
                                          </p:val>
                                        </p:tav>
                                        <p:tav tm="100000">
                                          <p:val>
                                            <p:strVal val="#ppt_x"/>
                                          </p:val>
                                        </p:tav>
                                      </p:tavLst>
                                    </p:anim>
                                    <p:anim calcmode="lin" valueType="num">
                                      <p:cBhvr>
                                        <p:cTn id="34" dur="75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17" presetClass="entr" presetSubtype="1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04</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6" name="组合 5">
            <a:extLst>
              <a:ext uri="{FF2B5EF4-FFF2-40B4-BE49-F238E27FC236}">
                <a16:creationId xmlns="" xmlns:a16="http://schemas.microsoft.com/office/drawing/2014/main" id="{A21075EB-CEFE-4936-83FF-8D79ADB671EB}"/>
              </a:ext>
            </a:extLst>
          </p:cNvPr>
          <p:cNvGrpSpPr/>
          <p:nvPr/>
        </p:nvGrpSpPr>
        <p:grpSpPr>
          <a:xfrm>
            <a:off x="3324393" y="3563697"/>
            <a:ext cx="2628900" cy="2628900"/>
            <a:chOff x="1038225" y="3429000"/>
            <a:chExt cx="2628900" cy="2628900"/>
          </a:xfrm>
        </p:grpSpPr>
        <p:sp>
          <p:nvSpPr>
            <p:cNvPr id="8" name="椭圆 7">
              <a:extLst>
                <a:ext uri="{FF2B5EF4-FFF2-40B4-BE49-F238E27FC236}">
                  <a16:creationId xmlns="" xmlns:a16="http://schemas.microsoft.com/office/drawing/2014/main" id="{40BE98D9-DB76-4BB5-A169-A88B2FBEDB52}"/>
                </a:ext>
              </a:extLst>
            </p:cNvPr>
            <p:cNvSpPr/>
            <p:nvPr/>
          </p:nvSpPr>
          <p:spPr>
            <a:xfrm>
              <a:off x="1466850" y="3857625"/>
              <a:ext cx="1771650" cy="1771650"/>
            </a:xfrm>
            <a:prstGeom prst="ellipse">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03FBD12B-FCD3-43CF-A9AC-8A47FF911C2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8225" y="3429000"/>
              <a:ext cx="2628900" cy="2628900"/>
            </a:xfrm>
            <a:prstGeom prst="rect">
              <a:avLst/>
            </a:prstGeom>
          </p:spPr>
        </p:pic>
      </p:grpSp>
      <p:grpSp>
        <p:nvGrpSpPr>
          <p:cNvPr id="10" name="组合 9">
            <a:extLst>
              <a:ext uri="{FF2B5EF4-FFF2-40B4-BE49-F238E27FC236}">
                <a16:creationId xmlns="" xmlns:a16="http://schemas.microsoft.com/office/drawing/2014/main" id="{40240E3E-BD81-4466-9F8F-E84C4DB3D82F}"/>
              </a:ext>
            </a:extLst>
          </p:cNvPr>
          <p:cNvGrpSpPr/>
          <p:nvPr/>
        </p:nvGrpSpPr>
        <p:grpSpPr>
          <a:xfrm>
            <a:off x="6355293" y="1441831"/>
            <a:ext cx="2177750" cy="2121866"/>
            <a:chOff x="4343400" y="2140889"/>
            <a:chExt cx="2177750" cy="2121866"/>
          </a:xfrm>
        </p:grpSpPr>
        <p:sp>
          <p:nvSpPr>
            <p:cNvPr id="11" name="椭圆 10">
              <a:extLst>
                <a:ext uri="{FF2B5EF4-FFF2-40B4-BE49-F238E27FC236}">
                  <a16:creationId xmlns="" xmlns:a16="http://schemas.microsoft.com/office/drawing/2014/main" id="{419B0F73-6F82-48B1-9723-9367E9934CCE}"/>
                </a:ext>
              </a:extLst>
            </p:cNvPr>
            <p:cNvSpPr/>
            <p:nvPr/>
          </p:nvSpPr>
          <p:spPr>
            <a:xfrm>
              <a:off x="4578050" y="2319655"/>
              <a:ext cx="1943100" cy="19431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 xmlns:a16="http://schemas.microsoft.com/office/drawing/2014/main" id="{B6298C47-72F3-4AAE-9871-E33059AAC627}"/>
                </a:ext>
              </a:extLst>
            </p:cNvPr>
            <p:cNvSpPr/>
            <p:nvPr/>
          </p:nvSpPr>
          <p:spPr>
            <a:xfrm flipH="1">
              <a:off x="4343400" y="2140889"/>
              <a:ext cx="2177750" cy="2121866"/>
            </a:xfrm>
            <a:prstGeom prst="ellipse">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a:extLst>
              <a:ext uri="{FF2B5EF4-FFF2-40B4-BE49-F238E27FC236}">
                <a16:creationId xmlns="" xmlns:a16="http://schemas.microsoft.com/office/drawing/2014/main" id="{469F8119-916C-4F1A-A5F7-1CFF35EC557C}"/>
              </a:ext>
            </a:extLst>
          </p:cNvPr>
          <p:cNvGrpSpPr/>
          <p:nvPr/>
        </p:nvGrpSpPr>
        <p:grpSpPr>
          <a:xfrm>
            <a:off x="9477094" y="3758153"/>
            <a:ext cx="2262281" cy="2239988"/>
            <a:chOff x="8707440" y="3475501"/>
            <a:chExt cx="2262281" cy="2239988"/>
          </a:xfrm>
        </p:grpSpPr>
        <p:sp>
          <p:nvSpPr>
            <p:cNvPr id="14" name="椭圆 13">
              <a:extLst>
                <a:ext uri="{FF2B5EF4-FFF2-40B4-BE49-F238E27FC236}">
                  <a16:creationId xmlns="" xmlns:a16="http://schemas.microsoft.com/office/drawing/2014/main" id="{CC1FC053-BF90-4AE1-A22A-B9F1A971087A}"/>
                </a:ext>
              </a:extLst>
            </p:cNvPr>
            <p:cNvSpPr/>
            <p:nvPr/>
          </p:nvSpPr>
          <p:spPr>
            <a:xfrm>
              <a:off x="8842164" y="3636000"/>
              <a:ext cx="1888802" cy="188880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 xmlns:a16="http://schemas.microsoft.com/office/drawing/2014/main" id="{D5B41964-C733-4B73-BDA0-87D3F1C61FC7}"/>
                </a:ext>
              </a:extLst>
            </p:cNvPr>
            <p:cNvSpPr/>
            <p:nvPr/>
          </p:nvSpPr>
          <p:spPr>
            <a:xfrm>
              <a:off x="8707440" y="3475501"/>
              <a:ext cx="2262281" cy="2239988"/>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Inhaltsplatzhalter 4">
            <a:extLst>
              <a:ext uri="{FF2B5EF4-FFF2-40B4-BE49-F238E27FC236}">
                <a16:creationId xmlns="" xmlns:a16="http://schemas.microsoft.com/office/drawing/2014/main" id="{B4234604-6CAF-4069-9C81-D9EC0A9D5B33}"/>
              </a:ext>
            </a:extLst>
          </p:cNvPr>
          <p:cNvSpPr txBox="1"/>
          <p:nvPr/>
        </p:nvSpPr>
        <p:spPr>
          <a:xfrm>
            <a:off x="3570001" y="1811831"/>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7" name="Inhaltsplatzhalter 4">
            <a:extLst>
              <a:ext uri="{FF2B5EF4-FFF2-40B4-BE49-F238E27FC236}">
                <a16:creationId xmlns="" xmlns:a16="http://schemas.microsoft.com/office/drawing/2014/main" id="{3844C0D1-FC00-4CD9-971A-E3E075F9F70C}"/>
              </a:ext>
            </a:extLst>
          </p:cNvPr>
          <p:cNvSpPr txBox="1"/>
          <p:nvPr/>
        </p:nvSpPr>
        <p:spPr>
          <a:xfrm>
            <a:off x="6524379" y="4264620"/>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8" name="Inhaltsplatzhalter 4">
            <a:extLst>
              <a:ext uri="{FF2B5EF4-FFF2-40B4-BE49-F238E27FC236}">
                <a16:creationId xmlns="" xmlns:a16="http://schemas.microsoft.com/office/drawing/2014/main" id="{FE7EFAFE-21D4-47E8-9DDD-5620F93BBB6F}"/>
              </a:ext>
            </a:extLst>
          </p:cNvPr>
          <p:cNvSpPr txBox="1"/>
          <p:nvPr/>
        </p:nvSpPr>
        <p:spPr>
          <a:xfrm>
            <a:off x="9345236" y="1811831"/>
            <a:ext cx="2525999"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98159191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 calcmode="lin" valueType="num">
                                      <p:cBhvr>
                                        <p:cTn id="14" dur="500" fill="hold"/>
                                        <p:tgtEl>
                                          <p:spTgt spid="6"/>
                                        </p:tgtEl>
                                        <p:attrNameLst>
                                          <p:attrName>style.rotation</p:attrName>
                                        </p:attrNameLst>
                                      </p:cBhvr>
                                      <p:tavLst>
                                        <p:tav tm="0">
                                          <p:val>
                                            <p:fltVal val="360"/>
                                          </p:val>
                                        </p:tav>
                                        <p:tav tm="100000">
                                          <p:val>
                                            <p:fltVal val="0"/>
                                          </p:val>
                                        </p:tav>
                                      </p:tavLst>
                                    </p:anim>
                                    <p:animEffect transition="in" filter="fade">
                                      <p:cBhvr>
                                        <p:cTn id="15" dur="500"/>
                                        <p:tgtEl>
                                          <p:spTgt spid="6"/>
                                        </p:tgtEl>
                                      </p:cBhvr>
                                    </p:animEffect>
                                  </p:childTnLst>
                                </p:cTn>
                              </p:par>
                            </p:childTnLst>
                          </p:cTn>
                        </p:par>
                        <p:par>
                          <p:cTn id="16" fill="hold">
                            <p:stCondLst>
                              <p:cond delay="1000"/>
                            </p:stCondLst>
                            <p:childTnLst>
                              <p:par>
                                <p:cTn id="17" presetID="17" presetClass="entr" presetSubtype="1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360"/>
                                          </p:val>
                                        </p:tav>
                                        <p:tav tm="100000">
                                          <p:val>
                                            <p:fltVal val="0"/>
                                          </p:val>
                                        </p:tav>
                                      </p:tavLst>
                                    </p:anim>
                                    <p:animEffect transition="in" filter="fade">
                                      <p:cBhvr>
                                        <p:cTn id="27" dur="500"/>
                                        <p:tgtEl>
                                          <p:spTgt spid="10"/>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49" presetClass="entr" presetSubtype="0" decel="100000"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style.rotation</p:attrName>
                                        </p:attrNameLst>
                                      </p:cBhvr>
                                      <p:tavLst>
                                        <p:tav tm="0">
                                          <p:val>
                                            <p:fltVal val="360"/>
                                          </p:val>
                                        </p:tav>
                                        <p:tav tm="100000">
                                          <p:val>
                                            <p:fltVal val="0"/>
                                          </p:val>
                                        </p:tav>
                                      </p:tavLst>
                                    </p:anim>
                                    <p:animEffect transition="in" filter="fade">
                                      <p:cBhvr>
                                        <p:cTn id="39" dur="500"/>
                                        <p:tgtEl>
                                          <p:spTgt spid="13"/>
                                        </p:tgtEl>
                                      </p:cBhvr>
                                    </p:animEffect>
                                  </p:childTnLst>
                                </p:cTn>
                              </p:par>
                            </p:childTnLst>
                          </p:cTn>
                        </p:par>
                        <p:par>
                          <p:cTn id="40" fill="hold">
                            <p:stCondLst>
                              <p:cond delay="3000"/>
                            </p:stCondLst>
                            <p:childTnLst>
                              <p:par>
                                <p:cTn id="41" presetID="17" presetClass="entr" presetSubtype="1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04</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2" name="组合 1">
            <a:extLst>
              <a:ext uri="{FF2B5EF4-FFF2-40B4-BE49-F238E27FC236}">
                <a16:creationId xmlns="" xmlns:a16="http://schemas.microsoft.com/office/drawing/2014/main" id="{D1B24D6A-82F7-4DA7-A4FF-E515C07B370C}"/>
              </a:ext>
            </a:extLst>
          </p:cNvPr>
          <p:cNvGrpSpPr/>
          <p:nvPr/>
        </p:nvGrpSpPr>
        <p:grpSpPr>
          <a:xfrm>
            <a:off x="7850303" y="2868532"/>
            <a:ext cx="3480874" cy="3238500"/>
            <a:chOff x="8296347" y="2868532"/>
            <a:chExt cx="3480874" cy="3238500"/>
          </a:xfrm>
        </p:grpSpPr>
        <p:grpSp>
          <p:nvGrpSpPr>
            <p:cNvPr id="8" name="组合 7">
              <a:extLst>
                <a:ext uri="{FF2B5EF4-FFF2-40B4-BE49-F238E27FC236}">
                  <a16:creationId xmlns="" xmlns:a16="http://schemas.microsoft.com/office/drawing/2014/main" id="{3C333279-73B6-4A83-9CA1-96AABE789A6E}"/>
                </a:ext>
              </a:extLst>
            </p:cNvPr>
            <p:cNvGrpSpPr/>
            <p:nvPr/>
          </p:nvGrpSpPr>
          <p:grpSpPr>
            <a:xfrm>
              <a:off x="8716576" y="3141056"/>
              <a:ext cx="2733173" cy="2965976"/>
              <a:chOff x="6151557" y="2416803"/>
              <a:chExt cx="2733173" cy="3456040"/>
            </a:xfrm>
          </p:grpSpPr>
          <p:sp>
            <p:nvSpPr>
              <p:cNvPr id="19" name="Inhaltsplatzhalter 4">
                <a:extLst>
                  <a:ext uri="{FF2B5EF4-FFF2-40B4-BE49-F238E27FC236}">
                    <a16:creationId xmlns="" xmlns:a16="http://schemas.microsoft.com/office/drawing/2014/main" id="{8615062E-A864-4731-BE68-A2FE34CFF617}"/>
                  </a:ext>
                </a:extLst>
              </p:cNvPr>
              <p:cNvSpPr txBox="1"/>
              <p:nvPr/>
            </p:nvSpPr>
            <p:spPr>
              <a:xfrm>
                <a:off x="7653624" y="2416804"/>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0" name="Inhaltsplatzhalter 4">
                <a:extLst>
                  <a:ext uri="{FF2B5EF4-FFF2-40B4-BE49-F238E27FC236}">
                    <a16:creationId xmlns="" xmlns:a16="http://schemas.microsoft.com/office/drawing/2014/main" id="{7454F3F3-9AB8-4F10-8F04-212828BCBB70}"/>
                  </a:ext>
                </a:extLst>
              </p:cNvPr>
              <p:cNvSpPr txBox="1"/>
              <p:nvPr/>
            </p:nvSpPr>
            <p:spPr>
              <a:xfrm>
                <a:off x="6151557" y="2416803"/>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组合 8">
              <a:extLst>
                <a:ext uri="{FF2B5EF4-FFF2-40B4-BE49-F238E27FC236}">
                  <a16:creationId xmlns="" xmlns:a16="http://schemas.microsoft.com/office/drawing/2014/main" id="{D0A84288-6955-4ED5-8C79-8DA40F7B07CA}"/>
                </a:ext>
              </a:extLst>
            </p:cNvPr>
            <p:cNvGrpSpPr/>
            <p:nvPr/>
          </p:nvGrpSpPr>
          <p:grpSpPr>
            <a:xfrm rot="5400000">
              <a:off x="10091510" y="4421320"/>
              <a:ext cx="3238500" cy="132923"/>
              <a:chOff x="0" y="460177"/>
              <a:chExt cx="12192000" cy="5978723"/>
            </a:xfrm>
          </p:grpSpPr>
          <p:sp>
            <p:nvSpPr>
              <p:cNvPr id="15" name="矩形 14">
                <a:extLst>
                  <a:ext uri="{FF2B5EF4-FFF2-40B4-BE49-F238E27FC236}">
                    <a16:creationId xmlns="" xmlns:a16="http://schemas.microsoft.com/office/drawing/2014/main" id="{0E098012-9478-42E3-A12E-5B400B93DEFA}"/>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8BB95064-FA07-40E4-B4FF-D768C0544D3B}"/>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26CFCEB1-9255-4E04-94C8-D0B554D91FA2}"/>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378D1C59-1265-4507-8D24-174EC78DA384}"/>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a:extLst>
                <a:ext uri="{FF2B5EF4-FFF2-40B4-BE49-F238E27FC236}">
                  <a16:creationId xmlns="" xmlns:a16="http://schemas.microsoft.com/office/drawing/2014/main" id="{2B759AB1-A4F3-4574-BA76-C608F277F352}"/>
                </a:ext>
              </a:extLst>
            </p:cNvPr>
            <p:cNvGrpSpPr/>
            <p:nvPr/>
          </p:nvGrpSpPr>
          <p:grpSpPr>
            <a:xfrm rot="5400000">
              <a:off x="6743559" y="4421320"/>
              <a:ext cx="3238500" cy="132923"/>
              <a:chOff x="0" y="460177"/>
              <a:chExt cx="12192000" cy="5978723"/>
            </a:xfrm>
          </p:grpSpPr>
          <p:sp>
            <p:nvSpPr>
              <p:cNvPr id="11" name="矩形 10">
                <a:extLst>
                  <a:ext uri="{FF2B5EF4-FFF2-40B4-BE49-F238E27FC236}">
                    <a16:creationId xmlns="" xmlns:a16="http://schemas.microsoft.com/office/drawing/2014/main" id="{E18F7ADA-3098-4D18-9339-0F8B33340F81}"/>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8D8D4CF0-8268-4626-8990-EE76420D6D63}"/>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9122BE40-678A-4F12-9164-B689B01D4D99}"/>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ED07D65B-ACB8-4262-8B8E-75DBB8F766F0}"/>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8" name="图片 37">
            <a:extLst>
              <a:ext uri="{FF2B5EF4-FFF2-40B4-BE49-F238E27FC236}">
                <a16:creationId xmlns="" xmlns:a16="http://schemas.microsoft.com/office/drawing/2014/main" id="{79796591-781C-4607-8AA5-B8F420E8D5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28348" y="750968"/>
            <a:ext cx="1891776" cy="1891776"/>
          </a:xfrm>
          <a:prstGeom prst="rect">
            <a:avLst/>
          </a:prstGeom>
        </p:spPr>
      </p:pic>
      <p:pic>
        <p:nvPicPr>
          <p:cNvPr id="39" name="图片 38">
            <a:extLst>
              <a:ext uri="{FF2B5EF4-FFF2-40B4-BE49-F238E27FC236}">
                <a16:creationId xmlns="" xmlns:a16="http://schemas.microsoft.com/office/drawing/2014/main" id="{93C9DCBC-AAA1-4309-B272-E9E867F67A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697497" y="4392571"/>
            <a:ext cx="2869705" cy="2869705"/>
          </a:xfrm>
          <a:prstGeom prst="rect">
            <a:avLst/>
          </a:prstGeom>
        </p:spPr>
      </p:pic>
      <p:grpSp>
        <p:nvGrpSpPr>
          <p:cNvPr id="40" name="组合 39">
            <a:extLst>
              <a:ext uri="{FF2B5EF4-FFF2-40B4-BE49-F238E27FC236}">
                <a16:creationId xmlns="" xmlns:a16="http://schemas.microsoft.com/office/drawing/2014/main" id="{285120CF-3234-4B6F-9A05-8205268BADE4}"/>
              </a:ext>
            </a:extLst>
          </p:cNvPr>
          <p:cNvGrpSpPr/>
          <p:nvPr/>
        </p:nvGrpSpPr>
        <p:grpSpPr>
          <a:xfrm>
            <a:off x="3799602" y="1091066"/>
            <a:ext cx="3480874" cy="3238500"/>
            <a:chOff x="8296347" y="2868532"/>
            <a:chExt cx="3480874" cy="3238500"/>
          </a:xfrm>
        </p:grpSpPr>
        <p:grpSp>
          <p:nvGrpSpPr>
            <p:cNvPr id="41" name="组合 40">
              <a:extLst>
                <a:ext uri="{FF2B5EF4-FFF2-40B4-BE49-F238E27FC236}">
                  <a16:creationId xmlns="" xmlns:a16="http://schemas.microsoft.com/office/drawing/2014/main" id="{00199B4F-CBF4-425A-8002-5D30AFBC6DDD}"/>
                </a:ext>
              </a:extLst>
            </p:cNvPr>
            <p:cNvGrpSpPr/>
            <p:nvPr/>
          </p:nvGrpSpPr>
          <p:grpSpPr>
            <a:xfrm>
              <a:off x="8716576" y="3141056"/>
              <a:ext cx="2733173" cy="2965976"/>
              <a:chOff x="6151557" y="2416803"/>
              <a:chExt cx="2733173" cy="3456040"/>
            </a:xfrm>
          </p:grpSpPr>
          <p:sp>
            <p:nvSpPr>
              <p:cNvPr id="52" name="Inhaltsplatzhalter 4">
                <a:extLst>
                  <a:ext uri="{FF2B5EF4-FFF2-40B4-BE49-F238E27FC236}">
                    <a16:creationId xmlns="" xmlns:a16="http://schemas.microsoft.com/office/drawing/2014/main" id="{06FFAF45-B0B3-49F5-A44B-7FE45099336E}"/>
                  </a:ext>
                </a:extLst>
              </p:cNvPr>
              <p:cNvSpPr txBox="1"/>
              <p:nvPr/>
            </p:nvSpPr>
            <p:spPr>
              <a:xfrm>
                <a:off x="7653624" y="2416804"/>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53" name="Inhaltsplatzhalter 4">
                <a:extLst>
                  <a:ext uri="{FF2B5EF4-FFF2-40B4-BE49-F238E27FC236}">
                    <a16:creationId xmlns="" xmlns:a16="http://schemas.microsoft.com/office/drawing/2014/main" id="{F52BCA58-BB37-46B6-ADD6-A537D31692F4}"/>
                  </a:ext>
                </a:extLst>
              </p:cNvPr>
              <p:cNvSpPr txBox="1"/>
              <p:nvPr/>
            </p:nvSpPr>
            <p:spPr>
              <a:xfrm>
                <a:off x="6151557" y="2416803"/>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42" name="组合 41">
              <a:extLst>
                <a:ext uri="{FF2B5EF4-FFF2-40B4-BE49-F238E27FC236}">
                  <a16:creationId xmlns="" xmlns:a16="http://schemas.microsoft.com/office/drawing/2014/main" id="{00946759-5B4C-43D5-85A5-B6EE5C06CADC}"/>
                </a:ext>
              </a:extLst>
            </p:cNvPr>
            <p:cNvGrpSpPr/>
            <p:nvPr/>
          </p:nvGrpSpPr>
          <p:grpSpPr>
            <a:xfrm rot="5400000">
              <a:off x="10091510" y="4421320"/>
              <a:ext cx="3238500" cy="132923"/>
              <a:chOff x="0" y="460177"/>
              <a:chExt cx="12192000" cy="5978723"/>
            </a:xfrm>
          </p:grpSpPr>
          <p:sp>
            <p:nvSpPr>
              <p:cNvPr id="48" name="矩形 47">
                <a:extLst>
                  <a:ext uri="{FF2B5EF4-FFF2-40B4-BE49-F238E27FC236}">
                    <a16:creationId xmlns="" xmlns:a16="http://schemas.microsoft.com/office/drawing/2014/main" id="{303ECB42-5DDC-4431-BB95-3236455F44F6}"/>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 xmlns:a16="http://schemas.microsoft.com/office/drawing/2014/main" id="{9AA7E617-90C8-47ED-B873-A969F80CE0A3}"/>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 xmlns:a16="http://schemas.microsoft.com/office/drawing/2014/main" id="{3865820A-5ECC-4680-82CA-903474642C6C}"/>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BE136517-B754-4858-8AEB-E3812A3FFE4B}"/>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a:extLst>
                <a:ext uri="{FF2B5EF4-FFF2-40B4-BE49-F238E27FC236}">
                  <a16:creationId xmlns="" xmlns:a16="http://schemas.microsoft.com/office/drawing/2014/main" id="{69491B7F-9952-4AEA-8874-E302C2B16CEE}"/>
                </a:ext>
              </a:extLst>
            </p:cNvPr>
            <p:cNvGrpSpPr/>
            <p:nvPr/>
          </p:nvGrpSpPr>
          <p:grpSpPr>
            <a:xfrm rot="5400000">
              <a:off x="6743559" y="4421320"/>
              <a:ext cx="3238500" cy="132923"/>
              <a:chOff x="0" y="460177"/>
              <a:chExt cx="12192000" cy="5978723"/>
            </a:xfrm>
          </p:grpSpPr>
          <p:sp>
            <p:nvSpPr>
              <p:cNvPr id="44" name="矩形 43">
                <a:extLst>
                  <a:ext uri="{FF2B5EF4-FFF2-40B4-BE49-F238E27FC236}">
                    <a16:creationId xmlns="" xmlns:a16="http://schemas.microsoft.com/office/drawing/2014/main" id="{238730F9-9D5A-40ED-BFCC-8A5E3F0955E3}"/>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8B1DC2BE-E7C6-4C0B-BDC2-B59DFF89778C}"/>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030E1AE9-9EAE-46F7-BE4B-D89A6F4F2D1A}"/>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C87B228D-F1FB-41C3-B3BF-7291750168C3}"/>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97955168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down)">
                                      <p:cBhvr>
                                        <p:cTn id="12" dur="500"/>
                                        <p:tgtEl>
                                          <p:spTgt spid="39"/>
                                        </p:tgtEl>
                                      </p:cBhvr>
                                    </p:animEffect>
                                  </p:childTnLst>
                                </p:cTn>
                              </p:par>
                            </p:childTnLst>
                          </p:cTn>
                        </p:par>
                        <p:par>
                          <p:cTn id="13" fill="hold">
                            <p:stCondLst>
                              <p:cond delay="1000"/>
                            </p:stCondLst>
                            <p:childTnLst>
                              <p:par>
                                <p:cTn id="14" presetID="16" presetClass="entr" presetSubtype="37"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barn(outVertical)">
                                      <p:cBhvr>
                                        <p:cTn id="16" dur="500"/>
                                        <p:tgtEl>
                                          <p:spTgt spid="40"/>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750"/>
                                        <p:tgtEl>
                                          <p:spTgt spid="38"/>
                                        </p:tgtEl>
                                      </p:cBhvr>
                                    </p:animEffect>
                                    <p:anim calcmode="lin" valueType="num">
                                      <p:cBhvr>
                                        <p:cTn id="21" dur="750" fill="hold"/>
                                        <p:tgtEl>
                                          <p:spTgt spid="38"/>
                                        </p:tgtEl>
                                        <p:attrNameLst>
                                          <p:attrName>ppt_x</p:attrName>
                                        </p:attrNameLst>
                                      </p:cBhvr>
                                      <p:tavLst>
                                        <p:tav tm="0">
                                          <p:val>
                                            <p:strVal val="#ppt_x"/>
                                          </p:val>
                                        </p:tav>
                                        <p:tav tm="100000">
                                          <p:val>
                                            <p:strVal val="#ppt_x"/>
                                          </p:val>
                                        </p:tav>
                                      </p:tavLst>
                                    </p:anim>
                                    <p:anim calcmode="lin" valueType="num">
                                      <p:cBhvr>
                                        <p:cTn id="22" dur="750" fill="hold"/>
                                        <p:tgtEl>
                                          <p:spTgt spid="38"/>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16" presetClass="entr" presetSubtype="37"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barn(outVertical)">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0CD28271-06C6-448A-9D9B-F99D6014FF8B}"/>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7D4E43A2-A764-473B-BA05-7CE973EAD314}"/>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8CC8BD4E-F4AA-46A3-9627-269CE4B1480C}"/>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72353764-6705-4E17-8B24-8EC37F348EA7}"/>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1B790F30-9F89-4457-A5B2-1EDF7D4646C6}"/>
              </a:ext>
            </a:extLst>
          </p:cNvPr>
          <p:cNvSpPr/>
          <p:nvPr/>
        </p:nvSpPr>
        <p:spPr>
          <a:xfrm>
            <a:off x="-2682" y="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714F5581-46AE-4978-A052-DE98242C8939}"/>
              </a:ext>
            </a:extLst>
          </p:cNvPr>
          <p:cNvSpPr/>
          <p:nvPr/>
        </p:nvSpPr>
        <p:spPr>
          <a:xfrm>
            <a:off x="149718" y="15240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A189D7E5-B8A9-48B6-8DC1-6978F42B3AAE}"/>
              </a:ext>
            </a:extLst>
          </p:cNvPr>
          <p:cNvGrpSpPr/>
          <p:nvPr/>
        </p:nvGrpSpPr>
        <p:grpSpPr>
          <a:xfrm>
            <a:off x="437100" y="669964"/>
            <a:ext cx="2160000" cy="2160000"/>
            <a:chOff x="437100" y="669964"/>
            <a:chExt cx="2160000" cy="2160000"/>
          </a:xfrm>
        </p:grpSpPr>
        <p:sp>
          <p:nvSpPr>
            <p:cNvPr id="34" name="椭圆 33">
              <a:extLst>
                <a:ext uri="{FF2B5EF4-FFF2-40B4-BE49-F238E27FC236}">
                  <a16:creationId xmlns="" xmlns:a16="http://schemas.microsoft.com/office/drawing/2014/main" id="{718E2DD7-BC6F-4E97-9503-3655E59BE45C}"/>
                </a:ext>
              </a:extLst>
            </p:cNvPr>
            <p:cNvSpPr/>
            <p:nvPr/>
          </p:nvSpPr>
          <p:spPr>
            <a:xfrm>
              <a:off x="437100" y="669964"/>
              <a:ext cx="2160000" cy="2160000"/>
            </a:xfrm>
            <a:prstGeom prst="ellipse">
              <a:avLst/>
            </a:prstGeom>
            <a:solidFill>
              <a:schemeClr val="bg1"/>
            </a:solidFill>
            <a:ln>
              <a:noFill/>
            </a:ln>
            <a:effectLst>
              <a:innerShdw blurRad="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69295"/>
                </a:solidFill>
              </a:endParaRPr>
            </a:p>
          </p:txBody>
        </p:sp>
        <p:sp>
          <p:nvSpPr>
            <p:cNvPr id="17" name="文本框 16">
              <a:extLst>
                <a:ext uri="{FF2B5EF4-FFF2-40B4-BE49-F238E27FC236}">
                  <a16:creationId xmlns="" xmlns:a16="http://schemas.microsoft.com/office/drawing/2014/main" id="{521A2E6E-BF41-43B9-A102-1169D2AB5F02}"/>
                </a:ext>
              </a:extLst>
            </p:cNvPr>
            <p:cNvSpPr txBox="1"/>
            <p:nvPr/>
          </p:nvSpPr>
          <p:spPr>
            <a:xfrm>
              <a:off x="720189" y="954926"/>
              <a:ext cx="1619250" cy="1631216"/>
            </a:xfrm>
            <a:prstGeom prst="rect">
              <a:avLst/>
            </a:prstGeom>
            <a:noFill/>
            <a:ln>
              <a:noFill/>
            </a:ln>
          </p:spPr>
          <p:txBody>
            <a:bodyPr wrap="square" rtlCol="0">
              <a:spAutoFit/>
            </a:bodyPr>
            <a:lstStyle/>
            <a:p>
              <a:r>
                <a:rPr lang="zh-CN" altLang="en-US" sz="10000" dirty="0">
                  <a:ln w="3175">
                    <a:noFill/>
                  </a:ln>
                  <a:solidFill>
                    <a:srgbClr val="269295"/>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哪</a:t>
              </a:r>
            </a:p>
          </p:txBody>
        </p:sp>
        <p:sp>
          <p:nvSpPr>
            <p:cNvPr id="15" name="文本框 14">
              <a:extLst>
                <a:ext uri="{FF2B5EF4-FFF2-40B4-BE49-F238E27FC236}">
                  <a16:creationId xmlns="" xmlns:a16="http://schemas.microsoft.com/office/drawing/2014/main" id="{53E52D12-1EEA-489B-912A-4013ECB1BA85}"/>
                </a:ext>
              </a:extLst>
            </p:cNvPr>
            <p:cNvSpPr txBox="1"/>
            <p:nvPr/>
          </p:nvSpPr>
          <p:spPr>
            <a:xfrm>
              <a:off x="1051302" y="869797"/>
              <a:ext cx="833667" cy="369332"/>
            </a:xfrm>
            <a:prstGeom prst="rect">
              <a:avLst/>
            </a:prstGeom>
            <a:noFill/>
          </p:spPr>
          <p:txBody>
            <a:bodyPr wrap="square" rtlCol="0">
              <a:spAutoFit/>
            </a:bodyPr>
            <a:lstStyle/>
            <a:p>
              <a:pPr algn="dist"/>
              <a:r>
                <a:rPr lang="en-US" altLang="zh-CN" dirty="0">
                  <a:solidFill>
                    <a:srgbClr val="269295"/>
                  </a:solidFill>
                </a:rPr>
                <a:t>NE </a:t>
              </a:r>
              <a:endParaRPr lang="zh-CN" altLang="en-US" dirty="0">
                <a:solidFill>
                  <a:srgbClr val="269295"/>
                </a:solidFill>
              </a:endParaRPr>
            </a:p>
          </p:txBody>
        </p:sp>
      </p:grpSp>
      <p:grpSp>
        <p:nvGrpSpPr>
          <p:cNvPr id="6" name="组合 5">
            <a:extLst>
              <a:ext uri="{FF2B5EF4-FFF2-40B4-BE49-F238E27FC236}">
                <a16:creationId xmlns="" xmlns:a16="http://schemas.microsoft.com/office/drawing/2014/main" id="{AFDB73B0-8780-46AF-BC5E-CF9DA7A6BA92}"/>
              </a:ext>
            </a:extLst>
          </p:cNvPr>
          <p:cNvGrpSpPr/>
          <p:nvPr/>
        </p:nvGrpSpPr>
        <p:grpSpPr>
          <a:xfrm>
            <a:off x="3299710" y="677456"/>
            <a:ext cx="2555382" cy="1980000"/>
            <a:chOff x="3299710" y="677456"/>
            <a:chExt cx="2555382" cy="1980000"/>
          </a:xfrm>
        </p:grpSpPr>
        <p:sp>
          <p:nvSpPr>
            <p:cNvPr id="33" name="平行四边形 32">
              <a:extLst>
                <a:ext uri="{FF2B5EF4-FFF2-40B4-BE49-F238E27FC236}">
                  <a16:creationId xmlns="" xmlns:a16="http://schemas.microsoft.com/office/drawing/2014/main" id="{1CF5F174-D924-45DF-8591-BD1C6AB28969}"/>
                </a:ext>
              </a:extLst>
            </p:cNvPr>
            <p:cNvSpPr/>
            <p:nvPr/>
          </p:nvSpPr>
          <p:spPr>
            <a:xfrm>
              <a:off x="3299710" y="677456"/>
              <a:ext cx="2555382" cy="1980000"/>
            </a:xfrm>
            <a:prstGeom prst="parallelogram">
              <a:avLst/>
            </a:prstGeom>
            <a:solidFill>
              <a:schemeClr val="bg1"/>
            </a:solidFill>
            <a:ln>
              <a:noFill/>
            </a:ln>
            <a:effectLst>
              <a:innerShdw blurRad="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7579D"/>
                </a:solidFill>
              </a:endParaRPr>
            </a:p>
          </p:txBody>
        </p:sp>
        <p:sp>
          <p:nvSpPr>
            <p:cNvPr id="40" name="文本框 39">
              <a:extLst>
                <a:ext uri="{FF2B5EF4-FFF2-40B4-BE49-F238E27FC236}">
                  <a16:creationId xmlns="" xmlns:a16="http://schemas.microsoft.com/office/drawing/2014/main" id="{672A78F9-E6D2-43D1-B95D-051D23AC89EB}"/>
                </a:ext>
              </a:extLst>
            </p:cNvPr>
            <p:cNvSpPr txBox="1"/>
            <p:nvPr/>
          </p:nvSpPr>
          <p:spPr>
            <a:xfrm>
              <a:off x="3790059" y="954926"/>
              <a:ext cx="1619250" cy="1631216"/>
            </a:xfrm>
            <a:prstGeom prst="rect">
              <a:avLst/>
            </a:prstGeom>
            <a:noFill/>
            <a:ln>
              <a:noFill/>
            </a:ln>
          </p:spPr>
          <p:txBody>
            <a:bodyPr wrap="square" rtlCol="0">
              <a:spAutoFit/>
            </a:bodyPr>
            <a:lstStyle/>
            <a:p>
              <a:r>
                <a:rPr lang="zh-CN" altLang="en-US" sz="10000" b="1" dirty="0">
                  <a:ln w="3175">
                    <a:noFill/>
                  </a:ln>
                  <a:solidFill>
                    <a:srgbClr val="17579D"/>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吒</a:t>
              </a:r>
            </a:p>
          </p:txBody>
        </p:sp>
        <p:sp>
          <p:nvSpPr>
            <p:cNvPr id="43" name="文本框 42">
              <a:extLst>
                <a:ext uri="{FF2B5EF4-FFF2-40B4-BE49-F238E27FC236}">
                  <a16:creationId xmlns="" xmlns:a16="http://schemas.microsoft.com/office/drawing/2014/main" id="{F35E909E-B22C-43B4-BE92-2B897E66F0AE}"/>
                </a:ext>
              </a:extLst>
            </p:cNvPr>
            <p:cNvSpPr txBox="1"/>
            <p:nvPr/>
          </p:nvSpPr>
          <p:spPr>
            <a:xfrm>
              <a:off x="4120360" y="869797"/>
              <a:ext cx="833667" cy="369332"/>
            </a:xfrm>
            <a:prstGeom prst="rect">
              <a:avLst/>
            </a:prstGeom>
            <a:noFill/>
          </p:spPr>
          <p:txBody>
            <a:bodyPr wrap="square" rtlCol="0">
              <a:spAutoFit/>
            </a:bodyPr>
            <a:lstStyle/>
            <a:p>
              <a:pPr algn="dist"/>
              <a:r>
                <a:rPr lang="en-US" altLang="zh-CN" dirty="0">
                  <a:solidFill>
                    <a:srgbClr val="17579D"/>
                  </a:solidFill>
                </a:rPr>
                <a:t>ZHA</a:t>
              </a:r>
              <a:endParaRPr lang="zh-CN" altLang="en-US" dirty="0">
                <a:solidFill>
                  <a:srgbClr val="17579D"/>
                </a:solidFill>
              </a:endParaRPr>
            </a:p>
          </p:txBody>
        </p:sp>
      </p:grpSp>
      <p:grpSp>
        <p:nvGrpSpPr>
          <p:cNvPr id="7" name="组合 6">
            <a:extLst>
              <a:ext uri="{FF2B5EF4-FFF2-40B4-BE49-F238E27FC236}">
                <a16:creationId xmlns="" xmlns:a16="http://schemas.microsoft.com/office/drawing/2014/main" id="{EAB16380-AE0B-4188-BF31-7F1CB8772A62}"/>
              </a:ext>
            </a:extLst>
          </p:cNvPr>
          <p:cNvGrpSpPr/>
          <p:nvPr/>
        </p:nvGrpSpPr>
        <p:grpSpPr>
          <a:xfrm>
            <a:off x="6570071" y="592453"/>
            <a:ext cx="2160000" cy="2160000"/>
            <a:chOff x="6570071" y="592453"/>
            <a:chExt cx="2160000" cy="2160000"/>
          </a:xfrm>
        </p:grpSpPr>
        <p:sp>
          <p:nvSpPr>
            <p:cNvPr id="28" name="椭圆 27">
              <a:extLst>
                <a:ext uri="{FF2B5EF4-FFF2-40B4-BE49-F238E27FC236}">
                  <a16:creationId xmlns="" xmlns:a16="http://schemas.microsoft.com/office/drawing/2014/main" id="{4F18EEBD-8C5B-4DD2-B622-DD1A7B59A432}"/>
                </a:ext>
              </a:extLst>
            </p:cNvPr>
            <p:cNvSpPr/>
            <p:nvPr/>
          </p:nvSpPr>
          <p:spPr>
            <a:xfrm>
              <a:off x="6570071" y="592453"/>
              <a:ext cx="2160000" cy="2160000"/>
            </a:xfrm>
            <a:prstGeom prst="ellipse">
              <a:avLst/>
            </a:prstGeom>
            <a:solidFill>
              <a:schemeClr val="bg1"/>
            </a:solidFill>
            <a:ln>
              <a:noFill/>
            </a:ln>
            <a:effectLst>
              <a:innerShdw blurRad="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41" name="文本框 40">
              <a:extLst>
                <a:ext uri="{FF2B5EF4-FFF2-40B4-BE49-F238E27FC236}">
                  <a16:creationId xmlns="" xmlns:a16="http://schemas.microsoft.com/office/drawing/2014/main" id="{929648DB-2655-4D3E-9A4D-CDE8082F11AA}"/>
                </a:ext>
              </a:extLst>
            </p:cNvPr>
            <p:cNvSpPr txBox="1"/>
            <p:nvPr/>
          </p:nvSpPr>
          <p:spPr>
            <a:xfrm>
              <a:off x="6882967" y="954926"/>
              <a:ext cx="1619250" cy="1631216"/>
            </a:xfrm>
            <a:prstGeom prst="rect">
              <a:avLst/>
            </a:prstGeom>
            <a:noFill/>
            <a:ln>
              <a:noFill/>
            </a:ln>
          </p:spPr>
          <p:txBody>
            <a:bodyPr wrap="square" rtlCol="0">
              <a:spAutoFit/>
            </a:bodyPr>
            <a:lstStyle/>
            <a:p>
              <a:r>
                <a:rPr lang="zh-CN" altLang="en-US" sz="10000" b="1" dirty="0">
                  <a:ln w="3175">
                    <a:noFill/>
                  </a:ln>
                  <a:solidFill>
                    <a:srgbClr val="FFC000"/>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闹</a:t>
              </a:r>
            </a:p>
          </p:txBody>
        </p:sp>
        <p:sp>
          <p:nvSpPr>
            <p:cNvPr id="44" name="文本框 43">
              <a:extLst>
                <a:ext uri="{FF2B5EF4-FFF2-40B4-BE49-F238E27FC236}">
                  <a16:creationId xmlns="" xmlns:a16="http://schemas.microsoft.com/office/drawing/2014/main" id="{0150FCC3-F32F-4C55-9759-B8F665F43B95}"/>
                </a:ext>
              </a:extLst>
            </p:cNvPr>
            <p:cNvSpPr txBox="1"/>
            <p:nvPr/>
          </p:nvSpPr>
          <p:spPr>
            <a:xfrm>
              <a:off x="7245812" y="869797"/>
              <a:ext cx="833667" cy="369332"/>
            </a:xfrm>
            <a:prstGeom prst="rect">
              <a:avLst/>
            </a:prstGeom>
            <a:noFill/>
          </p:spPr>
          <p:txBody>
            <a:bodyPr wrap="square" rtlCol="0">
              <a:spAutoFit/>
            </a:bodyPr>
            <a:lstStyle/>
            <a:p>
              <a:pPr algn="dist"/>
              <a:r>
                <a:rPr lang="en-US" altLang="zh-CN" dirty="0">
                  <a:solidFill>
                    <a:srgbClr val="FFC000"/>
                  </a:solidFill>
                </a:rPr>
                <a:t>NAO</a:t>
              </a:r>
              <a:endParaRPr lang="zh-CN" altLang="en-US" dirty="0">
                <a:solidFill>
                  <a:srgbClr val="FFC000"/>
                </a:solidFill>
              </a:endParaRPr>
            </a:p>
          </p:txBody>
        </p:sp>
      </p:grpSp>
      <p:grpSp>
        <p:nvGrpSpPr>
          <p:cNvPr id="8" name="组合 7">
            <a:extLst>
              <a:ext uri="{FF2B5EF4-FFF2-40B4-BE49-F238E27FC236}">
                <a16:creationId xmlns="" xmlns:a16="http://schemas.microsoft.com/office/drawing/2014/main" id="{0AD75490-FE55-44E1-A7F4-A083B1C4C70C}"/>
              </a:ext>
            </a:extLst>
          </p:cNvPr>
          <p:cNvGrpSpPr/>
          <p:nvPr/>
        </p:nvGrpSpPr>
        <p:grpSpPr>
          <a:xfrm>
            <a:off x="9429750" y="704850"/>
            <a:ext cx="2555382" cy="1980000"/>
            <a:chOff x="9429750" y="704850"/>
            <a:chExt cx="2555382" cy="1980000"/>
          </a:xfrm>
        </p:grpSpPr>
        <p:sp>
          <p:nvSpPr>
            <p:cNvPr id="2" name="平行四边形 1">
              <a:extLst>
                <a:ext uri="{FF2B5EF4-FFF2-40B4-BE49-F238E27FC236}">
                  <a16:creationId xmlns="" xmlns:a16="http://schemas.microsoft.com/office/drawing/2014/main" id="{30D81D23-1E55-4B26-ADDD-258B60EBB557}"/>
                </a:ext>
              </a:extLst>
            </p:cNvPr>
            <p:cNvSpPr/>
            <p:nvPr/>
          </p:nvSpPr>
          <p:spPr>
            <a:xfrm>
              <a:off x="9429750" y="704850"/>
              <a:ext cx="2555382" cy="1980000"/>
            </a:xfrm>
            <a:prstGeom prst="parallelogram">
              <a:avLst/>
            </a:prstGeom>
            <a:solidFill>
              <a:schemeClr val="bg1"/>
            </a:solidFill>
            <a:ln>
              <a:noFill/>
            </a:ln>
            <a:effectLst>
              <a:innerShdw blurRad="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74847"/>
                </a:solidFill>
              </a:endParaRPr>
            </a:p>
          </p:txBody>
        </p:sp>
        <p:sp>
          <p:nvSpPr>
            <p:cNvPr id="42" name="文本框 41">
              <a:extLst>
                <a:ext uri="{FF2B5EF4-FFF2-40B4-BE49-F238E27FC236}">
                  <a16:creationId xmlns="" xmlns:a16="http://schemas.microsoft.com/office/drawing/2014/main" id="{260CD164-EE79-42C6-A5FA-9953B2085E34}"/>
                </a:ext>
              </a:extLst>
            </p:cNvPr>
            <p:cNvSpPr txBox="1"/>
            <p:nvPr/>
          </p:nvSpPr>
          <p:spPr>
            <a:xfrm>
              <a:off x="9960809" y="954926"/>
              <a:ext cx="1619250" cy="1631216"/>
            </a:xfrm>
            <a:prstGeom prst="rect">
              <a:avLst/>
            </a:prstGeom>
            <a:noFill/>
            <a:ln>
              <a:noFill/>
            </a:ln>
          </p:spPr>
          <p:txBody>
            <a:bodyPr wrap="square" rtlCol="0">
              <a:spAutoFit/>
            </a:bodyPr>
            <a:lstStyle/>
            <a:p>
              <a:r>
                <a:rPr lang="zh-CN" altLang="en-US" sz="10000" b="1" dirty="0">
                  <a:ln w="3175">
                    <a:noFill/>
                  </a:ln>
                  <a:solidFill>
                    <a:srgbClr val="C74847"/>
                  </a:solidFill>
                  <a:effectLst>
                    <a:outerShdw blurRad="50800" dist="38100" dir="2700000" algn="tl" rotWithShape="0">
                      <a:prstClr val="black">
                        <a:alpha val="19000"/>
                      </a:prstClr>
                    </a:outerShdw>
                  </a:effectLst>
                  <a:latin typeface="汉仪综艺体简" panose="02010609000101010101" pitchFamily="49" charset="-122"/>
                  <a:ea typeface="汉仪综艺体简" panose="02010609000101010101" pitchFamily="49" charset="-122"/>
                </a:rPr>
                <a:t>海</a:t>
              </a:r>
            </a:p>
          </p:txBody>
        </p:sp>
        <p:sp>
          <p:nvSpPr>
            <p:cNvPr id="45" name="文本框 44">
              <a:extLst>
                <a:ext uri="{FF2B5EF4-FFF2-40B4-BE49-F238E27FC236}">
                  <a16:creationId xmlns="" xmlns:a16="http://schemas.microsoft.com/office/drawing/2014/main" id="{CBA7C07F-7611-4712-9B76-20D34A057ADE}"/>
                </a:ext>
              </a:extLst>
            </p:cNvPr>
            <p:cNvSpPr txBox="1"/>
            <p:nvPr/>
          </p:nvSpPr>
          <p:spPr>
            <a:xfrm>
              <a:off x="10343848" y="869797"/>
              <a:ext cx="833667" cy="369332"/>
            </a:xfrm>
            <a:prstGeom prst="rect">
              <a:avLst/>
            </a:prstGeom>
            <a:noFill/>
          </p:spPr>
          <p:txBody>
            <a:bodyPr wrap="square" rtlCol="0">
              <a:spAutoFit/>
            </a:bodyPr>
            <a:lstStyle/>
            <a:p>
              <a:pPr algn="dist"/>
              <a:r>
                <a:rPr lang="en-US" altLang="zh-CN" dirty="0">
                  <a:solidFill>
                    <a:srgbClr val="C74847"/>
                  </a:solidFill>
                </a:rPr>
                <a:t>HAI</a:t>
              </a:r>
              <a:endParaRPr lang="zh-CN" altLang="en-US" dirty="0">
                <a:solidFill>
                  <a:srgbClr val="C74847"/>
                </a:solidFill>
              </a:endParaRPr>
            </a:p>
          </p:txBody>
        </p:sp>
      </p:grpSp>
      <p:sp>
        <p:nvSpPr>
          <p:cNvPr id="29" name="椭圆 28">
            <a:extLst>
              <a:ext uri="{FF2B5EF4-FFF2-40B4-BE49-F238E27FC236}">
                <a16:creationId xmlns="" xmlns:a16="http://schemas.microsoft.com/office/drawing/2014/main" id="{A611A209-0C29-4784-B011-BF760091F0C8}"/>
              </a:ext>
            </a:extLst>
          </p:cNvPr>
          <p:cNvSpPr/>
          <p:nvPr/>
        </p:nvSpPr>
        <p:spPr>
          <a:xfrm>
            <a:off x="-62929" y="2967731"/>
            <a:ext cx="3152774" cy="3152774"/>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 xmlns:a16="http://schemas.microsoft.com/office/drawing/2014/main" id="{7316B58B-7357-44E6-B25B-8B861EEEE44A}"/>
              </a:ext>
            </a:extLst>
          </p:cNvPr>
          <p:cNvSpPr/>
          <p:nvPr/>
        </p:nvSpPr>
        <p:spPr>
          <a:xfrm>
            <a:off x="3049688" y="2996483"/>
            <a:ext cx="3152774" cy="3152774"/>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 xmlns:a16="http://schemas.microsoft.com/office/drawing/2014/main" id="{7F6F9F2E-C93A-487E-89E7-68C88142AAC6}"/>
              </a:ext>
            </a:extLst>
          </p:cNvPr>
          <p:cNvSpPr/>
          <p:nvPr/>
        </p:nvSpPr>
        <p:spPr>
          <a:xfrm>
            <a:off x="6130625" y="3009380"/>
            <a:ext cx="3152774" cy="3152774"/>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 xmlns:a16="http://schemas.microsoft.com/office/drawing/2014/main" id="{64B1F5BF-CC4F-4413-B39B-317782C85578}"/>
              </a:ext>
            </a:extLst>
          </p:cNvPr>
          <p:cNvSpPr/>
          <p:nvPr/>
        </p:nvSpPr>
        <p:spPr>
          <a:xfrm flipH="1">
            <a:off x="9058791" y="3160478"/>
            <a:ext cx="3152774" cy="3152774"/>
          </a:xfrm>
          <a:prstGeom prst="ellipse">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 xmlns:a16="http://schemas.microsoft.com/office/drawing/2014/main" id="{154EC6D4-7FBF-43EA-9AD1-208C16E64229}"/>
              </a:ext>
            </a:extLst>
          </p:cNvPr>
          <p:cNvSpPr txBox="1"/>
          <p:nvPr/>
        </p:nvSpPr>
        <p:spPr>
          <a:xfrm>
            <a:off x="2291717" y="81447"/>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哪</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吒</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海 经</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典</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化</a:t>
            </a:r>
          </a:p>
        </p:txBody>
      </p:sp>
      <p:sp>
        <p:nvSpPr>
          <p:cNvPr id="35" name="文本框 34">
            <a:extLst>
              <a:ext uri="{FF2B5EF4-FFF2-40B4-BE49-F238E27FC236}">
                <a16:creationId xmlns="" xmlns:a16="http://schemas.microsoft.com/office/drawing/2014/main" id="{8D90AAC6-5212-439A-A093-FD7839FB0A10}"/>
              </a:ext>
            </a:extLst>
          </p:cNvPr>
          <p:cNvSpPr txBox="1"/>
          <p:nvPr/>
        </p:nvSpPr>
        <p:spPr>
          <a:xfrm>
            <a:off x="2270416" y="6521225"/>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命</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 不</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天</a:t>
            </a:r>
          </a:p>
        </p:txBody>
      </p:sp>
    </p:spTree>
    <p:extLst>
      <p:ext uri="{BB962C8B-B14F-4D97-AF65-F5344CB8AC3E}">
        <p14:creationId xmlns:p14="http://schemas.microsoft.com/office/powerpoint/2010/main" val="1947864015"/>
      </p:ext>
    </p:extLst>
  </p:cSld>
  <p:clrMapOvr>
    <a:masterClrMapping/>
  </p:clrMapOvr>
  <mc:AlternateContent xmlns:mc="http://schemas.openxmlformats.org/markup-compatibility/2006" xmlns:p14="http://schemas.microsoft.com/office/powerpoint/2010/main">
    <mc:Choice Requires="p14">
      <p:transition spd="slow" advTm="9000">
        <p14:flash/>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750" fill="hold"/>
                                        <p:tgtEl>
                                          <p:spTgt spid="23"/>
                                        </p:tgtEl>
                                        <p:attrNameLst>
                                          <p:attrName>ppt_x</p:attrName>
                                        </p:attrNameLst>
                                      </p:cBhvr>
                                      <p:tavLst>
                                        <p:tav tm="0">
                                          <p:val>
                                            <p:strVal val="#ppt_x"/>
                                          </p:val>
                                        </p:tav>
                                        <p:tav tm="100000">
                                          <p:val>
                                            <p:strVal val="#ppt_x"/>
                                          </p:val>
                                        </p:tav>
                                      </p:tavLst>
                                    </p:anim>
                                    <p:anim calcmode="lin" valueType="num">
                                      <p:cBhvr additive="base">
                                        <p:cTn id="12" dur="75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750" fill="hold"/>
                                        <p:tgtEl>
                                          <p:spTgt spid="21"/>
                                        </p:tgtEl>
                                        <p:attrNameLst>
                                          <p:attrName>ppt_x</p:attrName>
                                        </p:attrNameLst>
                                      </p:cBhvr>
                                      <p:tavLst>
                                        <p:tav tm="0">
                                          <p:val>
                                            <p:strVal val="#ppt_x"/>
                                          </p:val>
                                        </p:tav>
                                        <p:tav tm="100000">
                                          <p:val>
                                            <p:strVal val="#ppt_x"/>
                                          </p:val>
                                        </p:tav>
                                      </p:tavLst>
                                    </p:anim>
                                    <p:anim calcmode="lin" valueType="num">
                                      <p:cBhvr additive="base">
                                        <p:cTn id="16" dur="750" fill="hold"/>
                                        <p:tgtEl>
                                          <p:spTgt spid="2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ppt_x"/>
                                          </p:val>
                                        </p:tav>
                                        <p:tav tm="100000">
                                          <p:val>
                                            <p:strVal val="#ppt_x"/>
                                          </p:val>
                                        </p:tav>
                                      </p:tavLst>
                                    </p:anim>
                                    <p:anim calcmode="lin" valueType="num">
                                      <p:cBhvr additive="base">
                                        <p:cTn id="20" dur="750" fill="hold"/>
                                        <p:tgtEl>
                                          <p:spTgt spid="22"/>
                                        </p:tgtEl>
                                        <p:attrNameLst>
                                          <p:attrName>ppt_y</p:attrName>
                                        </p:attrNameLst>
                                      </p:cBhvr>
                                      <p:tavLst>
                                        <p:tav tm="0">
                                          <p:val>
                                            <p:strVal val="1+#ppt_h/2"/>
                                          </p:val>
                                        </p:tav>
                                        <p:tav tm="100000">
                                          <p:val>
                                            <p:strVal val="#ppt_y"/>
                                          </p:val>
                                        </p:tav>
                                      </p:tavLst>
                                    </p:anim>
                                  </p:childTnLst>
                                </p:cTn>
                              </p:par>
                              <p:par>
                                <p:cTn id="21" presetID="37" presetClass="entr" presetSubtype="0" fill="hold" grpId="0" nodeType="withEffect">
                                  <p:stCondLst>
                                    <p:cond delay="75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750"/>
                                        <p:tgtEl>
                                          <p:spTgt spid="29"/>
                                        </p:tgtEl>
                                      </p:cBhvr>
                                    </p:animEffect>
                                    <p:anim calcmode="lin" valueType="num">
                                      <p:cBhvr>
                                        <p:cTn id="24" dur="750" fill="hold"/>
                                        <p:tgtEl>
                                          <p:spTgt spid="29"/>
                                        </p:tgtEl>
                                        <p:attrNameLst>
                                          <p:attrName>ppt_x</p:attrName>
                                        </p:attrNameLst>
                                      </p:cBhvr>
                                      <p:tavLst>
                                        <p:tav tm="0">
                                          <p:val>
                                            <p:strVal val="#ppt_x"/>
                                          </p:val>
                                        </p:tav>
                                        <p:tav tm="100000">
                                          <p:val>
                                            <p:strVal val="#ppt_x"/>
                                          </p:val>
                                        </p:tav>
                                      </p:tavLst>
                                    </p:anim>
                                    <p:anim calcmode="lin" valueType="num">
                                      <p:cBhvr>
                                        <p:cTn id="25" dur="675" decel="100000" fill="hold"/>
                                        <p:tgtEl>
                                          <p:spTgt spid="29"/>
                                        </p:tgtEl>
                                        <p:attrNameLst>
                                          <p:attrName>ppt_y</p:attrName>
                                        </p:attrNameLst>
                                      </p:cBhvr>
                                      <p:tavLst>
                                        <p:tav tm="0">
                                          <p:val>
                                            <p:strVal val="#ppt_y+1"/>
                                          </p:val>
                                        </p:tav>
                                        <p:tav tm="100000">
                                          <p:val>
                                            <p:strVal val="#ppt_y-.03"/>
                                          </p:val>
                                        </p:tav>
                                      </p:tavLst>
                                    </p:anim>
                                    <p:anim calcmode="lin" valueType="num">
                                      <p:cBhvr>
                                        <p:cTn id="26" dur="75" accel="100000" fill="hold">
                                          <p:stCondLst>
                                            <p:cond delay="675"/>
                                          </p:stCondLst>
                                        </p:cTn>
                                        <p:tgtEl>
                                          <p:spTgt spid="29"/>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125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750"/>
                                        <p:tgtEl>
                                          <p:spTgt spid="30"/>
                                        </p:tgtEl>
                                      </p:cBhvr>
                                    </p:animEffect>
                                    <p:anim calcmode="lin" valueType="num">
                                      <p:cBhvr>
                                        <p:cTn id="30" dur="750" fill="hold"/>
                                        <p:tgtEl>
                                          <p:spTgt spid="30"/>
                                        </p:tgtEl>
                                        <p:attrNameLst>
                                          <p:attrName>ppt_x</p:attrName>
                                        </p:attrNameLst>
                                      </p:cBhvr>
                                      <p:tavLst>
                                        <p:tav tm="0">
                                          <p:val>
                                            <p:strVal val="#ppt_x"/>
                                          </p:val>
                                        </p:tav>
                                        <p:tav tm="100000">
                                          <p:val>
                                            <p:strVal val="#ppt_x"/>
                                          </p:val>
                                        </p:tav>
                                      </p:tavLst>
                                    </p:anim>
                                    <p:anim calcmode="lin" valueType="num">
                                      <p:cBhvr>
                                        <p:cTn id="31" dur="675" decel="100000" fill="hold"/>
                                        <p:tgtEl>
                                          <p:spTgt spid="30"/>
                                        </p:tgtEl>
                                        <p:attrNameLst>
                                          <p:attrName>ppt_y</p:attrName>
                                        </p:attrNameLst>
                                      </p:cBhvr>
                                      <p:tavLst>
                                        <p:tav tm="0">
                                          <p:val>
                                            <p:strVal val="#ppt_y+1"/>
                                          </p:val>
                                        </p:tav>
                                        <p:tav tm="100000">
                                          <p:val>
                                            <p:strVal val="#ppt_y-.03"/>
                                          </p:val>
                                        </p:tav>
                                      </p:tavLst>
                                    </p:anim>
                                    <p:anim calcmode="lin" valueType="num">
                                      <p:cBhvr>
                                        <p:cTn id="32" dur="75" accel="100000" fill="hold">
                                          <p:stCondLst>
                                            <p:cond delay="675"/>
                                          </p:stCondLst>
                                        </p:cTn>
                                        <p:tgtEl>
                                          <p:spTgt spid="30"/>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175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750"/>
                                        <p:tgtEl>
                                          <p:spTgt spid="31"/>
                                        </p:tgtEl>
                                      </p:cBhvr>
                                    </p:animEffect>
                                    <p:anim calcmode="lin" valueType="num">
                                      <p:cBhvr>
                                        <p:cTn id="36" dur="750" fill="hold"/>
                                        <p:tgtEl>
                                          <p:spTgt spid="31"/>
                                        </p:tgtEl>
                                        <p:attrNameLst>
                                          <p:attrName>ppt_x</p:attrName>
                                        </p:attrNameLst>
                                      </p:cBhvr>
                                      <p:tavLst>
                                        <p:tav tm="0">
                                          <p:val>
                                            <p:strVal val="#ppt_x"/>
                                          </p:val>
                                        </p:tav>
                                        <p:tav tm="100000">
                                          <p:val>
                                            <p:strVal val="#ppt_x"/>
                                          </p:val>
                                        </p:tav>
                                      </p:tavLst>
                                    </p:anim>
                                    <p:anim calcmode="lin" valueType="num">
                                      <p:cBhvr>
                                        <p:cTn id="37" dur="675" decel="100000" fill="hold"/>
                                        <p:tgtEl>
                                          <p:spTgt spid="31"/>
                                        </p:tgtEl>
                                        <p:attrNameLst>
                                          <p:attrName>ppt_y</p:attrName>
                                        </p:attrNameLst>
                                      </p:cBhvr>
                                      <p:tavLst>
                                        <p:tav tm="0">
                                          <p:val>
                                            <p:strVal val="#ppt_y+1"/>
                                          </p:val>
                                        </p:tav>
                                        <p:tav tm="100000">
                                          <p:val>
                                            <p:strVal val="#ppt_y-.03"/>
                                          </p:val>
                                        </p:tav>
                                      </p:tavLst>
                                    </p:anim>
                                    <p:anim calcmode="lin" valueType="num">
                                      <p:cBhvr>
                                        <p:cTn id="38" dur="75" accel="100000" fill="hold">
                                          <p:stCondLst>
                                            <p:cond delay="675"/>
                                          </p:stCondLst>
                                        </p:cTn>
                                        <p:tgtEl>
                                          <p:spTgt spid="31"/>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225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750"/>
                                        <p:tgtEl>
                                          <p:spTgt spid="32"/>
                                        </p:tgtEl>
                                      </p:cBhvr>
                                    </p:animEffect>
                                    <p:anim calcmode="lin" valueType="num">
                                      <p:cBhvr>
                                        <p:cTn id="42" dur="750" fill="hold"/>
                                        <p:tgtEl>
                                          <p:spTgt spid="32"/>
                                        </p:tgtEl>
                                        <p:attrNameLst>
                                          <p:attrName>ppt_x</p:attrName>
                                        </p:attrNameLst>
                                      </p:cBhvr>
                                      <p:tavLst>
                                        <p:tav tm="0">
                                          <p:val>
                                            <p:strVal val="#ppt_x"/>
                                          </p:val>
                                        </p:tav>
                                        <p:tav tm="100000">
                                          <p:val>
                                            <p:strVal val="#ppt_x"/>
                                          </p:val>
                                        </p:tav>
                                      </p:tavLst>
                                    </p:anim>
                                    <p:anim calcmode="lin" valueType="num">
                                      <p:cBhvr>
                                        <p:cTn id="43" dur="675" decel="100000" fill="hold"/>
                                        <p:tgtEl>
                                          <p:spTgt spid="32"/>
                                        </p:tgtEl>
                                        <p:attrNameLst>
                                          <p:attrName>ppt_y</p:attrName>
                                        </p:attrNameLst>
                                      </p:cBhvr>
                                      <p:tavLst>
                                        <p:tav tm="0">
                                          <p:val>
                                            <p:strVal val="#ppt_y+1"/>
                                          </p:val>
                                        </p:tav>
                                        <p:tav tm="100000">
                                          <p:val>
                                            <p:strVal val="#ppt_y-.03"/>
                                          </p:val>
                                        </p:tav>
                                      </p:tavLst>
                                    </p:anim>
                                    <p:anim calcmode="lin" valueType="num">
                                      <p:cBhvr>
                                        <p:cTn id="44" dur="75" accel="100000" fill="hold">
                                          <p:stCondLst>
                                            <p:cond delay="675"/>
                                          </p:stCondLst>
                                        </p:cTn>
                                        <p:tgtEl>
                                          <p:spTgt spid="32"/>
                                        </p:tgtEl>
                                        <p:attrNameLst>
                                          <p:attrName>ppt_y</p:attrName>
                                        </p:attrNameLst>
                                      </p:cBhvr>
                                      <p:tavLst>
                                        <p:tav tm="0">
                                          <p:val>
                                            <p:strVal val="#ppt_y-.03"/>
                                          </p:val>
                                        </p:tav>
                                        <p:tav tm="100000">
                                          <p:val>
                                            <p:strVal val="#ppt_y"/>
                                          </p:val>
                                        </p:tav>
                                      </p:tavLst>
                                    </p:anim>
                                  </p:childTnLst>
                                </p:cTn>
                              </p:par>
                              <p:par>
                                <p:cTn id="45" presetID="53" presetClass="entr" presetSubtype="16" fill="hold" nodeType="withEffect">
                                  <p:stCondLst>
                                    <p:cond delay="3000"/>
                                  </p:stCondLst>
                                  <p:childTnLst>
                                    <p:set>
                                      <p:cBhvr>
                                        <p:cTn id="46" dur="1" fill="hold">
                                          <p:stCondLst>
                                            <p:cond delay="0"/>
                                          </p:stCondLst>
                                        </p:cTn>
                                        <p:tgtEl>
                                          <p:spTgt spid="4"/>
                                        </p:tgtEl>
                                        <p:attrNameLst>
                                          <p:attrName>style.visibility</p:attrName>
                                        </p:attrNameLst>
                                      </p:cBhvr>
                                      <p:to>
                                        <p:strVal val="visible"/>
                                      </p:to>
                                    </p:set>
                                    <p:anim calcmode="lin" valueType="num">
                                      <p:cBhvr>
                                        <p:cTn id="47" dur="750" fill="hold"/>
                                        <p:tgtEl>
                                          <p:spTgt spid="4"/>
                                        </p:tgtEl>
                                        <p:attrNameLst>
                                          <p:attrName>ppt_w</p:attrName>
                                        </p:attrNameLst>
                                      </p:cBhvr>
                                      <p:tavLst>
                                        <p:tav tm="0">
                                          <p:val>
                                            <p:fltVal val="0"/>
                                          </p:val>
                                        </p:tav>
                                        <p:tav tm="100000">
                                          <p:val>
                                            <p:strVal val="#ppt_w"/>
                                          </p:val>
                                        </p:tav>
                                      </p:tavLst>
                                    </p:anim>
                                    <p:anim calcmode="lin" valueType="num">
                                      <p:cBhvr>
                                        <p:cTn id="48" dur="750" fill="hold"/>
                                        <p:tgtEl>
                                          <p:spTgt spid="4"/>
                                        </p:tgtEl>
                                        <p:attrNameLst>
                                          <p:attrName>ppt_h</p:attrName>
                                        </p:attrNameLst>
                                      </p:cBhvr>
                                      <p:tavLst>
                                        <p:tav tm="0">
                                          <p:val>
                                            <p:fltVal val="0"/>
                                          </p:val>
                                        </p:tav>
                                        <p:tav tm="100000">
                                          <p:val>
                                            <p:strVal val="#ppt_h"/>
                                          </p:val>
                                        </p:tav>
                                      </p:tavLst>
                                    </p:anim>
                                    <p:animEffect transition="in" filter="fade">
                                      <p:cBhvr>
                                        <p:cTn id="49" dur="750"/>
                                        <p:tgtEl>
                                          <p:spTgt spid="4"/>
                                        </p:tgtEl>
                                      </p:cBhvr>
                                    </p:animEffect>
                                  </p:childTnLst>
                                </p:cTn>
                              </p:par>
                              <p:par>
                                <p:cTn id="50" presetID="53" presetClass="entr" presetSubtype="16" fill="hold" nodeType="withEffect">
                                  <p:stCondLst>
                                    <p:cond delay="3500"/>
                                  </p:stCondLst>
                                  <p:childTnLst>
                                    <p:set>
                                      <p:cBhvr>
                                        <p:cTn id="51" dur="1" fill="hold">
                                          <p:stCondLst>
                                            <p:cond delay="0"/>
                                          </p:stCondLst>
                                        </p:cTn>
                                        <p:tgtEl>
                                          <p:spTgt spid="6"/>
                                        </p:tgtEl>
                                        <p:attrNameLst>
                                          <p:attrName>style.visibility</p:attrName>
                                        </p:attrNameLst>
                                      </p:cBhvr>
                                      <p:to>
                                        <p:strVal val="visible"/>
                                      </p:to>
                                    </p:set>
                                    <p:anim calcmode="lin" valueType="num">
                                      <p:cBhvr>
                                        <p:cTn id="52" dur="750" fill="hold"/>
                                        <p:tgtEl>
                                          <p:spTgt spid="6"/>
                                        </p:tgtEl>
                                        <p:attrNameLst>
                                          <p:attrName>ppt_w</p:attrName>
                                        </p:attrNameLst>
                                      </p:cBhvr>
                                      <p:tavLst>
                                        <p:tav tm="0">
                                          <p:val>
                                            <p:fltVal val="0"/>
                                          </p:val>
                                        </p:tav>
                                        <p:tav tm="100000">
                                          <p:val>
                                            <p:strVal val="#ppt_w"/>
                                          </p:val>
                                        </p:tav>
                                      </p:tavLst>
                                    </p:anim>
                                    <p:anim calcmode="lin" valueType="num">
                                      <p:cBhvr>
                                        <p:cTn id="53" dur="750" fill="hold"/>
                                        <p:tgtEl>
                                          <p:spTgt spid="6"/>
                                        </p:tgtEl>
                                        <p:attrNameLst>
                                          <p:attrName>ppt_h</p:attrName>
                                        </p:attrNameLst>
                                      </p:cBhvr>
                                      <p:tavLst>
                                        <p:tav tm="0">
                                          <p:val>
                                            <p:fltVal val="0"/>
                                          </p:val>
                                        </p:tav>
                                        <p:tav tm="100000">
                                          <p:val>
                                            <p:strVal val="#ppt_h"/>
                                          </p:val>
                                        </p:tav>
                                      </p:tavLst>
                                    </p:anim>
                                    <p:animEffect transition="in" filter="fade">
                                      <p:cBhvr>
                                        <p:cTn id="54" dur="750"/>
                                        <p:tgtEl>
                                          <p:spTgt spid="6"/>
                                        </p:tgtEl>
                                      </p:cBhvr>
                                    </p:animEffect>
                                  </p:childTnLst>
                                </p:cTn>
                              </p:par>
                              <p:par>
                                <p:cTn id="55" presetID="53" presetClass="entr" presetSubtype="16" fill="hold" nodeType="withEffect">
                                  <p:stCondLst>
                                    <p:cond delay="4000"/>
                                  </p:stCondLst>
                                  <p:childTnLst>
                                    <p:set>
                                      <p:cBhvr>
                                        <p:cTn id="56" dur="1" fill="hold">
                                          <p:stCondLst>
                                            <p:cond delay="0"/>
                                          </p:stCondLst>
                                        </p:cTn>
                                        <p:tgtEl>
                                          <p:spTgt spid="7"/>
                                        </p:tgtEl>
                                        <p:attrNameLst>
                                          <p:attrName>style.visibility</p:attrName>
                                        </p:attrNameLst>
                                      </p:cBhvr>
                                      <p:to>
                                        <p:strVal val="visible"/>
                                      </p:to>
                                    </p:set>
                                    <p:anim calcmode="lin" valueType="num">
                                      <p:cBhvr>
                                        <p:cTn id="57" dur="750" fill="hold"/>
                                        <p:tgtEl>
                                          <p:spTgt spid="7"/>
                                        </p:tgtEl>
                                        <p:attrNameLst>
                                          <p:attrName>ppt_w</p:attrName>
                                        </p:attrNameLst>
                                      </p:cBhvr>
                                      <p:tavLst>
                                        <p:tav tm="0">
                                          <p:val>
                                            <p:fltVal val="0"/>
                                          </p:val>
                                        </p:tav>
                                        <p:tav tm="100000">
                                          <p:val>
                                            <p:strVal val="#ppt_w"/>
                                          </p:val>
                                        </p:tav>
                                      </p:tavLst>
                                    </p:anim>
                                    <p:anim calcmode="lin" valueType="num">
                                      <p:cBhvr>
                                        <p:cTn id="58" dur="750" fill="hold"/>
                                        <p:tgtEl>
                                          <p:spTgt spid="7"/>
                                        </p:tgtEl>
                                        <p:attrNameLst>
                                          <p:attrName>ppt_h</p:attrName>
                                        </p:attrNameLst>
                                      </p:cBhvr>
                                      <p:tavLst>
                                        <p:tav tm="0">
                                          <p:val>
                                            <p:fltVal val="0"/>
                                          </p:val>
                                        </p:tav>
                                        <p:tav tm="100000">
                                          <p:val>
                                            <p:strVal val="#ppt_h"/>
                                          </p:val>
                                        </p:tav>
                                      </p:tavLst>
                                    </p:anim>
                                    <p:animEffect transition="in" filter="fade">
                                      <p:cBhvr>
                                        <p:cTn id="59" dur="750"/>
                                        <p:tgtEl>
                                          <p:spTgt spid="7"/>
                                        </p:tgtEl>
                                      </p:cBhvr>
                                    </p:animEffect>
                                  </p:childTnLst>
                                </p:cTn>
                              </p:par>
                              <p:par>
                                <p:cTn id="60" presetID="53" presetClass="entr" presetSubtype="16" fill="hold" nodeType="withEffect">
                                  <p:stCondLst>
                                    <p:cond delay="4500"/>
                                  </p:stCondLst>
                                  <p:childTnLst>
                                    <p:set>
                                      <p:cBhvr>
                                        <p:cTn id="61" dur="1" fill="hold">
                                          <p:stCondLst>
                                            <p:cond delay="0"/>
                                          </p:stCondLst>
                                        </p:cTn>
                                        <p:tgtEl>
                                          <p:spTgt spid="8"/>
                                        </p:tgtEl>
                                        <p:attrNameLst>
                                          <p:attrName>style.visibility</p:attrName>
                                        </p:attrNameLst>
                                      </p:cBhvr>
                                      <p:to>
                                        <p:strVal val="visible"/>
                                      </p:to>
                                    </p:set>
                                    <p:anim calcmode="lin" valueType="num">
                                      <p:cBhvr>
                                        <p:cTn id="62" dur="750" fill="hold"/>
                                        <p:tgtEl>
                                          <p:spTgt spid="8"/>
                                        </p:tgtEl>
                                        <p:attrNameLst>
                                          <p:attrName>ppt_w</p:attrName>
                                        </p:attrNameLst>
                                      </p:cBhvr>
                                      <p:tavLst>
                                        <p:tav tm="0">
                                          <p:val>
                                            <p:fltVal val="0"/>
                                          </p:val>
                                        </p:tav>
                                        <p:tav tm="100000">
                                          <p:val>
                                            <p:strVal val="#ppt_w"/>
                                          </p:val>
                                        </p:tav>
                                      </p:tavLst>
                                    </p:anim>
                                    <p:anim calcmode="lin" valueType="num">
                                      <p:cBhvr>
                                        <p:cTn id="63" dur="750" fill="hold"/>
                                        <p:tgtEl>
                                          <p:spTgt spid="8"/>
                                        </p:tgtEl>
                                        <p:attrNameLst>
                                          <p:attrName>ppt_h</p:attrName>
                                        </p:attrNameLst>
                                      </p:cBhvr>
                                      <p:tavLst>
                                        <p:tav tm="0">
                                          <p:val>
                                            <p:fltVal val="0"/>
                                          </p:val>
                                        </p:tav>
                                        <p:tav tm="100000">
                                          <p:val>
                                            <p:strVal val="#ppt_h"/>
                                          </p:val>
                                        </p:tav>
                                      </p:tavLst>
                                    </p:anim>
                                    <p:animEffect transition="in" filter="fade">
                                      <p:cBhvr>
                                        <p:cTn id="64" dur="750"/>
                                        <p:tgtEl>
                                          <p:spTgt spid="8"/>
                                        </p:tgtEl>
                                      </p:cBhvr>
                                    </p:animEffect>
                                  </p:childTnLst>
                                </p:cTn>
                              </p:par>
                              <p:par>
                                <p:cTn id="65" presetID="26" presetClass="emph" presetSubtype="0" repeatCount="2000" fill="hold" grpId="1" nodeType="withEffect">
                                  <p:stCondLst>
                                    <p:cond delay="5250"/>
                                  </p:stCondLst>
                                  <p:childTnLst>
                                    <p:animEffect transition="out" filter="fade">
                                      <p:cBhvr>
                                        <p:cTn id="66" dur="500" tmFilter="0, 0; .2, .5; .8, .5; 1, 0"/>
                                        <p:tgtEl>
                                          <p:spTgt spid="29"/>
                                        </p:tgtEl>
                                      </p:cBhvr>
                                    </p:animEffect>
                                    <p:animScale>
                                      <p:cBhvr>
                                        <p:cTn id="67" dur="250" autoRev="1" fill="hold"/>
                                        <p:tgtEl>
                                          <p:spTgt spid="29"/>
                                        </p:tgtEl>
                                      </p:cBhvr>
                                      <p:by x="105000" y="105000"/>
                                    </p:animScale>
                                  </p:childTnLst>
                                </p:cTn>
                              </p:par>
                              <p:par>
                                <p:cTn id="68" presetID="26" presetClass="emph" presetSubtype="0" repeatCount="2000" fill="hold" grpId="1" nodeType="withEffect">
                                  <p:stCondLst>
                                    <p:cond delay="5250"/>
                                  </p:stCondLst>
                                  <p:childTnLst>
                                    <p:animEffect transition="out" filter="fade">
                                      <p:cBhvr>
                                        <p:cTn id="69" dur="500" tmFilter="0, 0; .2, .5; .8, .5; 1, 0"/>
                                        <p:tgtEl>
                                          <p:spTgt spid="30"/>
                                        </p:tgtEl>
                                      </p:cBhvr>
                                    </p:animEffect>
                                    <p:animScale>
                                      <p:cBhvr>
                                        <p:cTn id="70" dur="250" autoRev="1" fill="hold"/>
                                        <p:tgtEl>
                                          <p:spTgt spid="30"/>
                                        </p:tgtEl>
                                      </p:cBhvr>
                                      <p:by x="105000" y="105000"/>
                                    </p:animScale>
                                  </p:childTnLst>
                                </p:cTn>
                              </p:par>
                              <p:par>
                                <p:cTn id="71" presetID="26" presetClass="emph" presetSubtype="0" repeatCount="2000" fill="hold" grpId="1" nodeType="withEffect">
                                  <p:stCondLst>
                                    <p:cond delay="5250"/>
                                  </p:stCondLst>
                                  <p:childTnLst>
                                    <p:animEffect transition="out" filter="fade">
                                      <p:cBhvr>
                                        <p:cTn id="72" dur="500" tmFilter="0, 0; .2, .5; .8, .5; 1, 0"/>
                                        <p:tgtEl>
                                          <p:spTgt spid="31"/>
                                        </p:tgtEl>
                                      </p:cBhvr>
                                    </p:animEffect>
                                    <p:animScale>
                                      <p:cBhvr>
                                        <p:cTn id="73" dur="250" autoRev="1" fill="hold"/>
                                        <p:tgtEl>
                                          <p:spTgt spid="31"/>
                                        </p:tgtEl>
                                      </p:cBhvr>
                                      <p:by x="105000" y="105000"/>
                                    </p:animScale>
                                  </p:childTnLst>
                                </p:cTn>
                              </p:par>
                              <p:par>
                                <p:cTn id="74" presetID="26" presetClass="emph" presetSubtype="0" repeatCount="2000" fill="hold" grpId="1" nodeType="withEffect">
                                  <p:stCondLst>
                                    <p:cond delay="5250"/>
                                  </p:stCondLst>
                                  <p:childTnLst>
                                    <p:animEffect transition="out" filter="fade">
                                      <p:cBhvr>
                                        <p:cTn id="75" dur="500" tmFilter="0, 0; .2, .5; .8, .5; 1, 0"/>
                                        <p:tgtEl>
                                          <p:spTgt spid="32"/>
                                        </p:tgtEl>
                                      </p:cBhvr>
                                    </p:animEffect>
                                    <p:animScale>
                                      <p:cBhvr>
                                        <p:cTn id="76" dur="250" autoRev="1" fill="hold"/>
                                        <p:tgtEl>
                                          <p:spTgt spid="32"/>
                                        </p:tgtEl>
                                      </p:cBhvr>
                                      <p:by x="105000" y="105000"/>
                                    </p:animScale>
                                  </p:childTnLst>
                                </p:cTn>
                              </p:par>
                              <p:par>
                                <p:cTn id="77" presetID="22" presetClass="entr" presetSubtype="8" fill="hold" grpId="0" nodeType="withEffect">
                                  <p:stCondLst>
                                    <p:cond delay="5250"/>
                                  </p:stCondLst>
                                  <p:childTnLst>
                                    <p:set>
                                      <p:cBhvr>
                                        <p:cTn id="78" dur="1" fill="hold">
                                          <p:stCondLst>
                                            <p:cond delay="0"/>
                                          </p:stCondLst>
                                        </p:cTn>
                                        <p:tgtEl>
                                          <p:spTgt spid="39"/>
                                        </p:tgtEl>
                                        <p:attrNameLst>
                                          <p:attrName>style.visibility</p:attrName>
                                        </p:attrNameLst>
                                      </p:cBhvr>
                                      <p:to>
                                        <p:strVal val="visible"/>
                                      </p:to>
                                    </p:set>
                                    <p:animEffect transition="in" filter="wipe(left)">
                                      <p:cBhvr>
                                        <p:cTn id="79" dur="500"/>
                                        <p:tgtEl>
                                          <p:spTgt spid="39"/>
                                        </p:tgtEl>
                                      </p:cBhvr>
                                    </p:animEffect>
                                  </p:childTnLst>
                                </p:cTn>
                              </p:par>
                              <p:par>
                                <p:cTn id="80" presetID="22" presetClass="entr" presetSubtype="2" fill="hold" grpId="0" nodeType="withEffect">
                                  <p:stCondLst>
                                    <p:cond delay="5250"/>
                                  </p:stCondLst>
                                  <p:childTnLst>
                                    <p:set>
                                      <p:cBhvr>
                                        <p:cTn id="81" dur="1" fill="hold">
                                          <p:stCondLst>
                                            <p:cond delay="0"/>
                                          </p:stCondLst>
                                        </p:cTn>
                                        <p:tgtEl>
                                          <p:spTgt spid="35"/>
                                        </p:tgtEl>
                                        <p:attrNameLst>
                                          <p:attrName>style.visibility</p:attrName>
                                        </p:attrNameLst>
                                      </p:cBhvr>
                                      <p:to>
                                        <p:strVal val="visible"/>
                                      </p:to>
                                    </p:set>
                                    <p:animEffect transition="in" filter="wipe(right)">
                                      <p:cBhvr>
                                        <p:cTn id="8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3" grpId="0" animBg="1"/>
      <p:bldP spid="29" grpId="0" animBg="1"/>
      <p:bldP spid="29" grpId="1" animBg="1"/>
      <p:bldP spid="30" grpId="0" animBg="1"/>
      <p:bldP spid="30" grpId="1" animBg="1"/>
      <p:bldP spid="31" grpId="0" animBg="1"/>
      <p:bldP spid="31" grpId="1" animBg="1"/>
      <p:bldP spid="32" grpId="0" animBg="1"/>
      <p:bldP spid="32" grpId="1" animBg="1"/>
      <p:bldP spid="39"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4916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 xmlns:a16="http://schemas.microsoft.com/office/drawing/2014/main" id="{6CEFE5F6-1285-40F6-BACD-031BC8F422A5}"/>
              </a:ext>
            </a:extLst>
          </p:cNvPr>
          <p:cNvSpPr/>
          <p:nvPr/>
        </p:nvSpPr>
        <p:spPr>
          <a:xfrm>
            <a:off x="6809014" y="3027587"/>
            <a:ext cx="2705163" cy="154441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 xmlns:a16="http://schemas.microsoft.com/office/drawing/2014/main" id="{AF5138E4-CDDE-4BFE-B725-B1BF7064FFAD}"/>
              </a:ext>
            </a:extLst>
          </p:cNvPr>
          <p:cNvGrpSpPr/>
          <p:nvPr/>
        </p:nvGrpSpPr>
        <p:grpSpPr>
          <a:xfrm>
            <a:off x="0" y="470669"/>
            <a:ext cx="12193076" cy="5906908"/>
            <a:chOff x="-4453746" y="455238"/>
            <a:chExt cx="13535136" cy="5978724"/>
          </a:xfrm>
        </p:grpSpPr>
        <p:sp>
          <p:nvSpPr>
            <p:cNvPr id="3" name="矩形 2">
              <a:extLst>
                <a:ext uri="{FF2B5EF4-FFF2-40B4-BE49-F238E27FC236}">
                  <a16:creationId xmlns="" xmlns:a16="http://schemas.microsoft.com/office/drawing/2014/main" id="{0CD28271-06C6-448A-9D9B-F99D6014FF8B}"/>
                </a:ext>
              </a:extLst>
            </p:cNvPr>
            <p:cNvSpPr/>
            <p:nvPr/>
          </p:nvSpPr>
          <p:spPr>
            <a:xfrm>
              <a:off x="-4453746" y="460177"/>
              <a:ext cx="7719563" cy="597378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 xmlns:a16="http://schemas.microsoft.com/office/drawing/2014/main" id="{F2D6FFB2-6F85-418C-B6D5-174AA9E1BB23}"/>
                </a:ext>
              </a:extLst>
            </p:cNvPr>
            <p:cNvSpPr/>
            <p:nvPr/>
          </p:nvSpPr>
          <p:spPr>
            <a:xfrm>
              <a:off x="3258539" y="455239"/>
              <a:ext cx="1947350"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BD18BCE-6F25-4642-8E47-72DB483C8A79}"/>
                </a:ext>
              </a:extLst>
            </p:cNvPr>
            <p:cNvSpPr/>
            <p:nvPr/>
          </p:nvSpPr>
          <p:spPr>
            <a:xfrm>
              <a:off x="5190566" y="455239"/>
              <a:ext cx="1940073"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a:extLst>
                <a:ext uri="{FF2B5EF4-FFF2-40B4-BE49-F238E27FC236}">
                  <a16:creationId xmlns="" xmlns:a16="http://schemas.microsoft.com/office/drawing/2014/main" id="{BD052233-98F6-4EBD-923C-4B2712E562CC}"/>
                </a:ext>
              </a:extLst>
            </p:cNvPr>
            <p:cNvSpPr/>
            <p:nvPr/>
          </p:nvSpPr>
          <p:spPr>
            <a:xfrm>
              <a:off x="7137916" y="455238"/>
              <a:ext cx="1943474"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 name="矩形 25">
            <a:extLst>
              <a:ext uri="{FF2B5EF4-FFF2-40B4-BE49-F238E27FC236}">
                <a16:creationId xmlns="" xmlns:a16="http://schemas.microsoft.com/office/drawing/2014/main" id="{1B790F30-9F89-4457-A5B2-1EDF7D4646C6}"/>
              </a:ext>
            </a:extLst>
          </p:cNvPr>
          <p:cNvSpPr/>
          <p:nvPr/>
        </p:nvSpPr>
        <p:spPr>
          <a:xfrm>
            <a:off x="-2682" y="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714F5581-46AE-4978-A052-DE98242C8939}"/>
              </a:ext>
            </a:extLst>
          </p:cNvPr>
          <p:cNvSpPr/>
          <p:nvPr/>
        </p:nvSpPr>
        <p:spPr>
          <a:xfrm>
            <a:off x="149718" y="15240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 xmlns:a16="http://schemas.microsoft.com/office/drawing/2014/main" id="{9C28CCC3-BA7F-45C4-9680-B7163FEE6908}"/>
              </a:ext>
            </a:extLst>
          </p:cNvPr>
          <p:cNvGrpSpPr/>
          <p:nvPr/>
        </p:nvGrpSpPr>
        <p:grpSpPr>
          <a:xfrm>
            <a:off x="5125883" y="1402137"/>
            <a:ext cx="3406122" cy="4555093"/>
            <a:chOff x="-1566405" y="2337409"/>
            <a:chExt cx="3406122" cy="4555093"/>
          </a:xfrm>
        </p:grpSpPr>
        <p:sp>
          <p:nvSpPr>
            <p:cNvPr id="52" name="文本框 51">
              <a:extLst>
                <a:ext uri="{FF2B5EF4-FFF2-40B4-BE49-F238E27FC236}">
                  <a16:creationId xmlns="" xmlns:a16="http://schemas.microsoft.com/office/drawing/2014/main" id="{F789194B-3C0D-4100-A245-0AC9B599051A}"/>
                </a:ext>
              </a:extLst>
            </p:cNvPr>
            <p:cNvSpPr txBox="1"/>
            <p:nvPr/>
          </p:nvSpPr>
          <p:spPr>
            <a:xfrm>
              <a:off x="-1566405" y="2337409"/>
              <a:ext cx="1940234" cy="4555093"/>
            </a:xfrm>
            <a:prstGeom prst="rect">
              <a:avLst/>
            </a:prstGeom>
            <a:noFill/>
            <a:ln>
              <a:noFill/>
            </a:ln>
          </p:spPr>
          <p:txBody>
            <a:bodyPr wrap="square" rtlCol="0">
              <a:spAutoFit/>
            </a:bodyPr>
            <a:lstStyle/>
            <a:p>
              <a:pPr algn="ctr"/>
              <a:r>
                <a:rPr lang="en-US" altLang="zh-CN" sz="29000" dirty="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rPr>
                <a:t>1</a:t>
              </a:r>
              <a:endParaRPr lang="zh-CN" altLang="en-US" sz="29000" dirty="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endParaRPr>
            </a:p>
          </p:txBody>
        </p:sp>
        <p:sp>
          <p:nvSpPr>
            <p:cNvPr id="54" name="文本框 53">
              <a:extLst>
                <a:ext uri="{FF2B5EF4-FFF2-40B4-BE49-F238E27FC236}">
                  <a16:creationId xmlns="" xmlns:a16="http://schemas.microsoft.com/office/drawing/2014/main" id="{CE31F2BC-0C5D-41BF-8E1A-47960BB68894}"/>
                </a:ext>
              </a:extLst>
            </p:cNvPr>
            <p:cNvSpPr txBox="1"/>
            <p:nvPr/>
          </p:nvSpPr>
          <p:spPr>
            <a:xfrm>
              <a:off x="1254942" y="2568720"/>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grpSp>
      <p:sp>
        <p:nvSpPr>
          <p:cNvPr id="40" name="椭圆 39">
            <a:extLst>
              <a:ext uri="{FF2B5EF4-FFF2-40B4-BE49-F238E27FC236}">
                <a16:creationId xmlns="" xmlns:a16="http://schemas.microsoft.com/office/drawing/2014/main" id="{0D79CD49-8EE1-42C0-A1B6-716F3D3F9568}"/>
              </a:ext>
            </a:extLst>
          </p:cNvPr>
          <p:cNvSpPr/>
          <p:nvPr/>
        </p:nvSpPr>
        <p:spPr>
          <a:xfrm>
            <a:off x="494317" y="1033488"/>
            <a:ext cx="4834630" cy="4786989"/>
          </a:xfrm>
          <a:prstGeom prst="ellipse">
            <a:avLst/>
          </a:prstGeom>
          <a:blipFill>
            <a:blip r:embed="rId2"/>
            <a:stretch>
              <a:fillRect/>
            </a:stretch>
          </a:blipFill>
          <a:ln>
            <a:noFill/>
          </a:ln>
          <a:effectLst>
            <a:outerShdw blurRad="63500" sx="102000" sy="102000" algn="c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 xmlns:a16="http://schemas.microsoft.com/office/drawing/2014/main" id="{91797065-A1AB-48F9-A0D5-0AEA8C4C4457}"/>
              </a:ext>
            </a:extLst>
          </p:cNvPr>
          <p:cNvSpPr txBox="1"/>
          <p:nvPr/>
        </p:nvSpPr>
        <p:spPr>
          <a:xfrm>
            <a:off x="2291717" y="81447"/>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哪</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吒</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海 经</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典</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化</a:t>
            </a:r>
          </a:p>
        </p:txBody>
      </p:sp>
      <p:sp>
        <p:nvSpPr>
          <p:cNvPr id="20" name="文本框 19">
            <a:extLst>
              <a:ext uri="{FF2B5EF4-FFF2-40B4-BE49-F238E27FC236}">
                <a16:creationId xmlns="" xmlns:a16="http://schemas.microsoft.com/office/drawing/2014/main" id="{852C8CA5-1479-4807-9D15-19CB94321863}"/>
              </a:ext>
            </a:extLst>
          </p:cNvPr>
          <p:cNvSpPr txBox="1"/>
          <p:nvPr/>
        </p:nvSpPr>
        <p:spPr>
          <a:xfrm>
            <a:off x="2270416" y="6521225"/>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命</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 不</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天</a:t>
            </a:r>
          </a:p>
        </p:txBody>
      </p:sp>
      <p:sp>
        <p:nvSpPr>
          <p:cNvPr id="22" name="文本框 21">
            <a:extLst>
              <a:ext uri="{FF2B5EF4-FFF2-40B4-BE49-F238E27FC236}">
                <a16:creationId xmlns="" xmlns:a16="http://schemas.microsoft.com/office/drawing/2014/main" id="{6D2B73D3-B1B0-4503-B8D1-9EBA6E9F139F}"/>
              </a:ext>
            </a:extLst>
          </p:cNvPr>
          <p:cNvSpPr txBox="1"/>
          <p:nvPr/>
        </p:nvSpPr>
        <p:spPr>
          <a:xfrm>
            <a:off x="9587951" y="1599886"/>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sp>
        <p:nvSpPr>
          <p:cNvPr id="23" name="文本框 22">
            <a:extLst>
              <a:ext uri="{FF2B5EF4-FFF2-40B4-BE49-F238E27FC236}">
                <a16:creationId xmlns="" xmlns:a16="http://schemas.microsoft.com/office/drawing/2014/main" id="{53584B09-09B9-4C7F-A273-820462542766}"/>
              </a:ext>
            </a:extLst>
          </p:cNvPr>
          <p:cNvSpPr txBox="1"/>
          <p:nvPr/>
        </p:nvSpPr>
        <p:spPr>
          <a:xfrm>
            <a:off x="11129453" y="1598523"/>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spTree>
    <p:extLst>
      <p:ext uri="{BB962C8B-B14F-4D97-AF65-F5344CB8AC3E}">
        <p14:creationId xmlns:p14="http://schemas.microsoft.com/office/powerpoint/2010/main" val="27479816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50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750"/>
                                        <p:tgtEl>
                                          <p:spTgt spid="40"/>
                                        </p:tgtEl>
                                      </p:cBhvr>
                                    </p:animEffect>
                                    <p:anim calcmode="lin" valueType="num">
                                      <p:cBhvr>
                                        <p:cTn id="8" dur="750" fill="hold"/>
                                        <p:tgtEl>
                                          <p:spTgt spid="40"/>
                                        </p:tgtEl>
                                        <p:attrNameLst>
                                          <p:attrName>ppt_x</p:attrName>
                                        </p:attrNameLst>
                                      </p:cBhvr>
                                      <p:tavLst>
                                        <p:tav tm="0">
                                          <p:val>
                                            <p:strVal val="#ppt_x"/>
                                          </p:val>
                                        </p:tav>
                                        <p:tav tm="100000">
                                          <p:val>
                                            <p:strVal val="#ppt_x"/>
                                          </p:val>
                                        </p:tav>
                                      </p:tavLst>
                                    </p:anim>
                                    <p:anim calcmode="lin" valueType="num">
                                      <p:cBhvr>
                                        <p:cTn id="9" dur="675" decel="100000" fill="hold"/>
                                        <p:tgtEl>
                                          <p:spTgt spid="40"/>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40"/>
                                        </p:tgtEl>
                                        <p:attrNameLst>
                                          <p:attrName>ppt_y</p:attrName>
                                        </p:attrNameLst>
                                      </p:cBhvr>
                                      <p:tavLst>
                                        <p:tav tm="0">
                                          <p:val>
                                            <p:strVal val="#ppt_y-.03"/>
                                          </p:val>
                                        </p:tav>
                                        <p:tav tm="100000">
                                          <p:val>
                                            <p:strVal val="#ppt_y"/>
                                          </p:val>
                                        </p:tav>
                                      </p:tavLst>
                                    </p:anim>
                                  </p:childTnLst>
                                </p:cTn>
                              </p:par>
                              <p:par>
                                <p:cTn id="11" presetID="26" presetClass="emph" presetSubtype="0" repeatCount="2000" fill="hold" grpId="1" nodeType="withEffect">
                                  <p:stCondLst>
                                    <p:cond delay="500"/>
                                  </p:stCondLst>
                                  <p:childTnLst>
                                    <p:animEffect transition="out" filter="fade">
                                      <p:cBhvr>
                                        <p:cTn id="12" dur="500" tmFilter="0, 0; .2, .5; .8, .5; 1, 0"/>
                                        <p:tgtEl>
                                          <p:spTgt spid="40"/>
                                        </p:tgtEl>
                                      </p:cBhvr>
                                    </p:animEffect>
                                    <p:animScale>
                                      <p:cBhvr>
                                        <p:cTn id="13" dur="250" autoRev="1" fill="hold"/>
                                        <p:tgtEl>
                                          <p:spTgt spid="40"/>
                                        </p:tgtEl>
                                      </p:cBhvr>
                                      <p:by x="105000" y="105000"/>
                                    </p:animScale>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down)">
                                      <p:cBhvr>
                                        <p:cTn id="21" dur="500"/>
                                        <p:tgtEl>
                                          <p:spTgt spid="22"/>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down)">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39"/>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01</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16" name="组合 15">
            <a:extLst>
              <a:ext uri="{FF2B5EF4-FFF2-40B4-BE49-F238E27FC236}">
                <a16:creationId xmlns="" xmlns:a16="http://schemas.microsoft.com/office/drawing/2014/main" id="{613ABB2D-4A58-4BA0-B6C5-9AC84EDB8B93}"/>
              </a:ext>
            </a:extLst>
          </p:cNvPr>
          <p:cNvGrpSpPr/>
          <p:nvPr/>
        </p:nvGrpSpPr>
        <p:grpSpPr>
          <a:xfrm>
            <a:off x="3383641" y="1707952"/>
            <a:ext cx="4054146" cy="1673325"/>
            <a:chOff x="1340508" y="1707952"/>
            <a:chExt cx="4054146" cy="1673325"/>
          </a:xfrm>
        </p:grpSpPr>
        <p:grpSp>
          <p:nvGrpSpPr>
            <p:cNvPr id="10" name="组合 9">
              <a:extLst>
                <a:ext uri="{FF2B5EF4-FFF2-40B4-BE49-F238E27FC236}">
                  <a16:creationId xmlns="" xmlns:a16="http://schemas.microsoft.com/office/drawing/2014/main" id="{1498A9A0-C3FD-4CBF-B7DB-F861657F39BA}"/>
                </a:ext>
              </a:extLst>
            </p:cNvPr>
            <p:cNvGrpSpPr/>
            <p:nvPr/>
          </p:nvGrpSpPr>
          <p:grpSpPr>
            <a:xfrm>
              <a:off x="2490971" y="2079734"/>
              <a:ext cx="2903683" cy="1196866"/>
              <a:chOff x="3314700" y="1789007"/>
              <a:chExt cx="2903683" cy="1196866"/>
            </a:xfrm>
          </p:grpSpPr>
          <p:sp>
            <p:nvSpPr>
              <p:cNvPr id="11" name="椭圆 10">
                <a:extLst>
                  <a:ext uri="{FF2B5EF4-FFF2-40B4-BE49-F238E27FC236}">
                    <a16:creationId xmlns="" xmlns:a16="http://schemas.microsoft.com/office/drawing/2014/main" id="{2892C885-42B9-4B3E-90A3-0EF76E82145D}"/>
                  </a:ext>
                </a:extLst>
              </p:cNvPr>
              <p:cNvSpPr/>
              <p:nvPr/>
            </p:nvSpPr>
            <p:spPr>
              <a:xfrm>
                <a:off x="3314700" y="2006161"/>
                <a:ext cx="914400" cy="914400"/>
              </a:xfrm>
              <a:prstGeom prst="ellipse">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 name="文本框 12">
                <a:extLst>
                  <a:ext uri="{FF2B5EF4-FFF2-40B4-BE49-F238E27FC236}">
                    <a16:creationId xmlns="" xmlns:a16="http://schemas.microsoft.com/office/drawing/2014/main" id="{21FE0AF4-345C-48BE-90AD-0D5BC425D2A9}"/>
                  </a:ext>
                </a:extLst>
              </p:cNvPr>
              <p:cNvSpPr txBox="1"/>
              <p:nvPr/>
            </p:nvSpPr>
            <p:spPr>
              <a:xfrm>
                <a:off x="3592284" y="2253888"/>
                <a:ext cx="523862" cy="430887"/>
              </a:xfrm>
              <a:prstGeom prst="rect">
                <a:avLst/>
              </a:prstGeom>
              <a:noFill/>
            </p:spPr>
            <p:txBody>
              <a:bodyPr wrap="squar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rPr>
                  <a:t>壹</a:t>
                </a:r>
              </a:p>
            </p:txBody>
          </p:sp>
          <p:sp>
            <p:nvSpPr>
              <p:cNvPr id="14" name="Inhaltsplatzhalter 4">
                <a:extLst>
                  <a:ext uri="{FF2B5EF4-FFF2-40B4-BE49-F238E27FC236}">
                    <a16:creationId xmlns="" xmlns:a16="http://schemas.microsoft.com/office/drawing/2014/main" id="{C4DFB11F-209F-4E58-90E1-2F0674DF2B51}"/>
                  </a:ext>
                </a:extLst>
              </p:cNvPr>
              <p:cNvSpPr txBox="1"/>
              <p:nvPr/>
            </p:nvSpPr>
            <p:spPr>
              <a:xfrm>
                <a:off x="4393731" y="1789007"/>
                <a:ext cx="1824652"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单击添加文本内容单击添加文本内容单击添加文本内容</a:t>
                </a:r>
                <a:endParaRPr lang="en-US" altLang="zh-CN"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
          <p:nvSpPr>
            <p:cNvPr id="15" name="椭圆 14">
              <a:extLst>
                <a:ext uri="{FF2B5EF4-FFF2-40B4-BE49-F238E27FC236}">
                  <a16:creationId xmlns="" xmlns:a16="http://schemas.microsoft.com/office/drawing/2014/main" id="{CAA54B5A-9294-4F79-B4F4-D29A98FCEF9A}"/>
                </a:ext>
              </a:extLst>
            </p:cNvPr>
            <p:cNvSpPr/>
            <p:nvPr/>
          </p:nvSpPr>
          <p:spPr>
            <a:xfrm>
              <a:off x="1340508" y="1707952"/>
              <a:ext cx="1689978" cy="167332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a:extLst>
              <a:ext uri="{FF2B5EF4-FFF2-40B4-BE49-F238E27FC236}">
                <a16:creationId xmlns="" xmlns:a16="http://schemas.microsoft.com/office/drawing/2014/main" id="{4F5B37BC-605A-4B7A-90F2-41C7A9926C3B}"/>
              </a:ext>
            </a:extLst>
          </p:cNvPr>
          <p:cNvGrpSpPr/>
          <p:nvPr/>
        </p:nvGrpSpPr>
        <p:grpSpPr>
          <a:xfrm>
            <a:off x="3383641" y="4034464"/>
            <a:ext cx="3889514" cy="1673325"/>
            <a:chOff x="1340508" y="1707952"/>
            <a:chExt cx="3889514" cy="1673325"/>
          </a:xfrm>
        </p:grpSpPr>
        <p:grpSp>
          <p:nvGrpSpPr>
            <p:cNvPr id="18" name="组合 17">
              <a:extLst>
                <a:ext uri="{FF2B5EF4-FFF2-40B4-BE49-F238E27FC236}">
                  <a16:creationId xmlns="" xmlns:a16="http://schemas.microsoft.com/office/drawing/2014/main" id="{11ECAD5F-CDFA-405B-AEF3-17AB3CA855B2}"/>
                </a:ext>
              </a:extLst>
            </p:cNvPr>
            <p:cNvGrpSpPr/>
            <p:nvPr/>
          </p:nvGrpSpPr>
          <p:grpSpPr>
            <a:xfrm>
              <a:off x="2490971" y="2079734"/>
              <a:ext cx="2739051" cy="1196866"/>
              <a:chOff x="3314700" y="1789007"/>
              <a:chExt cx="2739051" cy="1196866"/>
            </a:xfrm>
          </p:grpSpPr>
          <p:sp>
            <p:nvSpPr>
              <p:cNvPr id="20" name="椭圆 19">
                <a:extLst>
                  <a:ext uri="{FF2B5EF4-FFF2-40B4-BE49-F238E27FC236}">
                    <a16:creationId xmlns="" xmlns:a16="http://schemas.microsoft.com/office/drawing/2014/main" id="{C84D1E80-B974-4A1E-83CE-76835589FA90}"/>
                  </a:ext>
                </a:extLst>
              </p:cNvPr>
              <p:cNvSpPr/>
              <p:nvPr/>
            </p:nvSpPr>
            <p:spPr>
              <a:xfrm>
                <a:off x="3314700" y="2006161"/>
                <a:ext cx="914400" cy="914400"/>
              </a:xfrm>
              <a:prstGeom prst="ellipse">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文本框 20">
                <a:extLst>
                  <a:ext uri="{FF2B5EF4-FFF2-40B4-BE49-F238E27FC236}">
                    <a16:creationId xmlns="" xmlns:a16="http://schemas.microsoft.com/office/drawing/2014/main" id="{B6E1C63B-2323-432C-9E6C-89270D3BC32C}"/>
                  </a:ext>
                </a:extLst>
              </p:cNvPr>
              <p:cNvSpPr txBox="1"/>
              <p:nvPr/>
            </p:nvSpPr>
            <p:spPr>
              <a:xfrm>
                <a:off x="3592284" y="2253888"/>
                <a:ext cx="523862" cy="430887"/>
              </a:xfrm>
              <a:prstGeom prst="rect">
                <a:avLst/>
              </a:prstGeom>
              <a:noFill/>
            </p:spPr>
            <p:txBody>
              <a:bodyPr wrap="squar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rPr>
                  <a:t>贰</a:t>
                </a:r>
              </a:p>
            </p:txBody>
          </p:sp>
          <p:sp>
            <p:nvSpPr>
              <p:cNvPr id="22" name="Inhaltsplatzhalter 4">
                <a:extLst>
                  <a:ext uri="{FF2B5EF4-FFF2-40B4-BE49-F238E27FC236}">
                    <a16:creationId xmlns="" xmlns:a16="http://schemas.microsoft.com/office/drawing/2014/main" id="{FB91F945-0415-498D-B1D7-18DFCBA3CDF0}"/>
                  </a:ext>
                </a:extLst>
              </p:cNvPr>
              <p:cNvSpPr txBox="1"/>
              <p:nvPr/>
            </p:nvSpPr>
            <p:spPr>
              <a:xfrm>
                <a:off x="4393730" y="1789007"/>
                <a:ext cx="1660021"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单击添加文本内容单击添加文本内容单击添加文本内容</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
          <p:nvSpPr>
            <p:cNvPr id="19" name="椭圆 18">
              <a:extLst>
                <a:ext uri="{FF2B5EF4-FFF2-40B4-BE49-F238E27FC236}">
                  <a16:creationId xmlns="" xmlns:a16="http://schemas.microsoft.com/office/drawing/2014/main" id="{903FE7FD-3B31-42A3-B5FA-B71E91A4FA0F}"/>
                </a:ext>
              </a:extLst>
            </p:cNvPr>
            <p:cNvSpPr/>
            <p:nvPr/>
          </p:nvSpPr>
          <p:spPr>
            <a:xfrm>
              <a:off x="1340508" y="1707952"/>
              <a:ext cx="1689978" cy="167332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a:extLst>
              <a:ext uri="{FF2B5EF4-FFF2-40B4-BE49-F238E27FC236}">
                <a16:creationId xmlns="" xmlns:a16="http://schemas.microsoft.com/office/drawing/2014/main" id="{E8038773-D85E-4C2D-BFF3-512C046CE0CC}"/>
              </a:ext>
            </a:extLst>
          </p:cNvPr>
          <p:cNvGrpSpPr/>
          <p:nvPr/>
        </p:nvGrpSpPr>
        <p:grpSpPr>
          <a:xfrm>
            <a:off x="7572870" y="1707952"/>
            <a:ext cx="3919472" cy="1673325"/>
            <a:chOff x="1340508" y="1707952"/>
            <a:chExt cx="3919472" cy="1673325"/>
          </a:xfrm>
        </p:grpSpPr>
        <p:grpSp>
          <p:nvGrpSpPr>
            <p:cNvPr id="24" name="组合 23">
              <a:extLst>
                <a:ext uri="{FF2B5EF4-FFF2-40B4-BE49-F238E27FC236}">
                  <a16:creationId xmlns="" xmlns:a16="http://schemas.microsoft.com/office/drawing/2014/main" id="{5AB35D28-05F2-4908-AFE4-F0DB5D24F6AE}"/>
                </a:ext>
              </a:extLst>
            </p:cNvPr>
            <p:cNvGrpSpPr/>
            <p:nvPr/>
          </p:nvGrpSpPr>
          <p:grpSpPr>
            <a:xfrm>
              <a:off x="2490971" y="2079734"/>
              <a:ext cx="2769009" cy="1196866"/>
              <a:chOff x="3314700" y="1789007"/>
              <a:chExt cx="2769009" cy="1196866"/>
            </a:xfrm>
          </p:grpSpPr>
          <p:sp>
            <p:nvSpPr>
              <p:cNvPr id="26" name="椭圆 25">
                <a:extLst>
                  <a:ext uri="{FF2B5EF4-FFF2-40B4-BE49-F238E27FC236}">
                    <a16:creationId xmlns="" xmlns:a16="http://schemas.microsoft.com/office/drawing/2014/main" id="{EB9D5A4B-1A13-4164-AD46-22437DE77AA6}"/>
                  </a:ext>
                </a:extLst>
              </p:cNvPr>
              <p:cNvSpPr/>
              <p:nvPr/>
            </p:nvSpPr>
            <p:spPr>
              <a:xfrm>
                <a:off x="3314700" y="2006161"/>
                <a:ext cx="914400" cy="914400"/>
              </a:xfrm>
              <a:prstGeom prst="ellipse">
                <a:avLst/>
              </a:prstGeom>
              <a:solidFill>
                <a:srgbClr val="FFD2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7" name="文本框 26">
                <a:extLst>
                  <a:ext uri="{FF2B5EF4-FFF2-40B4-BE49-F238E27FC236}">
                    <a16:creationId xmlns="" xmlns:a16="http://schemas.microsoft.com/office/drawing/2014/main" id="{55A631D3-8AAD-4857-BF4B-2EE910540D7F}"/>
                  </a:ext>
                </a:extLst>
              </p:cNvPr>
              <p:cNvSpPr txBox="1"/>
              <p:nvPr/>
            </p:nvSpPr>
            <p:spPr>
              <a:xfrm>
                <a:off x="3592284" y="2253888"/>
                <a:ext cx="523862" cy="430887"/>
              </a:xfrm>
              <a:prstGeom prst="rect">
                <a:avLst/>
              </a:prstGeom>
              <a:noFill/>
            </p:spPr>
            <p:txBody>
              <a:bodyPr wrap="squar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rPr>
                  <a:t>叁</a:t>
                </a:r>
              </a:p>
            </p:txBody>
          </p:sp>
          <p:sp>
            <p:nvSpPr>
              <p:cNvPr id="28" name="Inhaltsplatzhalter 4">
                <a:extLst>
                  <a:ext uri="{FF2B5EF4-FFF2-40B4-BE49-F238E27FC236}">
                    <a16:creationId xmlns="" xmlns:a16="http://schemas.microsoft.com/office/drawing/2014/main" id="{9E140E1F-0DFB-43BB-8D5D-EC403A65F8E0}"/>
                  </a:ext>
                </a:extLst>
              </p:cNvPr>
              <p:cNvSpPr txBox="1"/>
              <p:nvPr/>
            </p:nvSpPr>
            <p:spPr>
              <a:xfrm>
                <a:off x="4393731" y="1789007"/>
                <a:ext cx="1689978"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单击添加文本内容单击添加文本内容单击添加文本内容</a:t>
                </a:r>
                <a:endParaRPr lang="en-US" altLang="zh-CN"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
          <p:nvSpPr>
            <p:cNvPr id="25" name="椭圆 24">
              <a:extLst>
                <a:ext uri="{FF2B5EF4-FFF2-40B4-BE49-F238E27FC236}">
                  <a16:creationId xmlns="" xmlns:a16="http://schemas.microsoft.com/office/drawing/2014/main" id="{F0966481-2DEB-48BA-AE09-ABDCE1617DA0}"/>
                </a:ext>
              </a:extLst>
            </p:cNvPr>
            <p:cNvSpPr/>
            <p:nvPr/>
          </p:nvSpPr>
          <p:spPr>
            <a:xfrm>
              <a:off x="1340508" y="1707952"/>
              <a:ext cx="1689978" cy="167332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a:extLst>
              <a:ext uri="{FF2B5EF4-FFF2-40B4-BE49-F238E27FC236}">
                <a16:creationId xmlns="" xmlns:a16="http://schemas.microsoft.com/office/drawing/2014/main" id="{32C57657-3FA4-40B7-9A9A-77647E463ECF}"/>
              </a:ext>
            </a:extLst>
          </p:cNvPr>
          <p:cNvGrpSpPr/>
          <p:nvPr/>
        </p:nvGrpSpPr>
        <p:grpSpPr>
          <a:xfrm>
            <a:off x="7572870" y="4030328"/>
            <a:ext cx="3919472" cy="1673325"/>
            <a:chOff x="1340508" y="1707952"/>
            <a:chExt cx="3919472" cy="1673325"/>
          </a:xfrm>
        </p:grpSpPr>
        <p:grpSp>
          <p:nvGrpSpPr>
            <p:cNvPr id="30" name="组合 29">
              <a:extLst>
                <a:ext uri="{FF2B5EF4-FFF2-40B4-BE49-F238E27FC236}">
                  <a16:creationId xmlns="" xmlns:a16="http://schemas.microsoft.com/office/drawing/2014/main" id="{83952E80-AD7E-4FE0-A77E-AA68F6C18B06}"/>
                </a:ext>
              </a:extLst>
            </p:cNvPr>
            <p:cNvGrpSpPr/>
            <p:nvPr/>
          </p:nvGrpSpPr>
          <p:grpSpPr>
            <a:xfrm>
              <a:off x="2490971" y="2079734"/>
              <a:ext cx="2769009" cy="1196866"/>
              <a:chOff x="3314700" y="1789007"/>
              <a:chExt cx="2769009" cy="1196866"/>
            </a:xfrm>
          </p:grpSpPr>
          <p:sp>
            <p:nvSpPr>
              <p:cNvPr id="32" name="椭圆 31">
                <a:extLst>
                  <a:ext uri="{FF2B5EF4-FFF2-40B4-BE49-F238E27FC236}">
                    <a16:creationId xmlns="" xmlns:a16="http://schemas.microsoft.com/office/drawing/2014/main" id="{D1A91A5A-483E-4D9E-AD4E-DFE4ADAAE75D}"/>
                  </a:ext>
                </a:extLst>
              </p:cNvPr>
              <p:cNvSpPr/>
              <p:nvPr/>
            </p:nvSpPr>
            <p:spPr>
              <a:xfrm>
                <a:off x="3314700" y="2006161"/>
                <a:ext cx="914400" cy="914400"/>
              </a:xfrm>
              <a:prstGeom prst="ellipse">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文本框 32">
                <a:extLst>
                  <a:ext uri="{FF2B5EF4-FFF2-40B4-BE49-F238E27FC236}">
                    <a16:creationId xmlns="" xmlns:a16="http://schemas.microsoft.com/office/drawing/2014/main" id="{62A380E9-BB93-480F-B759-1947A72C5836}"/>
                  </a:ext>
                </a:extLst>
              </p:cNvPr>
              <p:cNvSpPr txBox="1"/>
              <p:nvPr/>
            </p:nvSpPr>
            <p:spPr>
              <a:xfrm>
                <a:off x="3592284" y="2253888"/>
                <a:ext cx="523862" cy="430887"/>
              </a:xfrm>
              <a:prstGeom prst="rect">
                <a:avLst/>
              </a:prstGeom>
              <a:noFill/>
            </p:spPr>
            <p:txBody>
              <a:bodyPr wrap="square" rtlCol="0">
                <a:spAutoFit/>
              </a:bodyPr>
              <a:lstStyle/>
              <a:p>
                <a:r>
                  <a:rPr lang="zh-CN" altLang="en-US" sz="2200" dirty="0">
                    <a:solidFill>
                      <a:schemeClr val="bg1"/>
                    </a:solidFill>
                    <a:latin typeface="微软雅黑" panose="020B0503020204020204" pitchFamily="34" charset="-122"/>
                    <a:ea typeface="微软雅黑" panose="020B0503020204020204" pitchFamily="34" charset="-122"/>
                  </a:rPr>
                  <a:t>肆</a:t>
                </a:r>
              </a:p>
            </p:txBody>
          </p:sp>
          <p:sp>
            <p:nvSpPr>
              <p:cNvPr id="34" name="Inhaltsplatzhalter 4">
                <a:extLst>
                  <a:ext uri="{FF2B5EF4-FFF2-40B4-BE49-F238E27FC236}">
                    <a16:creationId xmlns="" xmlns:a16="http://schemas.microsoft.com/office/drawing/2014/main" id="{8B0F45D7-4D46-4167-9B71-161B47DAD5B1}"/>
                  </a:ext>
                </a:extLst>
              </p:cNvPr>
              <p:cNvSpPr txBox="1"/>
              <p:nvPr/>
            </p:nvSpPr>
            <p:spPr>
              <a:xfrm>
                <a:off x="4393731" y="1789007"/>
                <a:ext cx="1689978" cy="119686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rPr>
                  <a:t>单击添加文本内容单击添加文本内容单击添加文本内容</a:t>
                </a:r>
                <a:endParaRPr lang="en-US" altLang="zh-CN"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
          <p:nvSpPr>
            <p:cNvPr id="31" name="椭圆 30">
              <a:extLst>
                <a:ext uri="{FF2B5EF4-FFF2-40B4-BE49-F238E27FC236}">
                  <a16:creationId xmlns="" xmlns:a16="http://schemas.microsoft.com/office/drawing/2014/main" id="{EF12707C-6166-464A-A05A-89FCE99AF422}"/>
                </a:ext>
              </a:extLst>
            </p:cNvPr>
            <p:cNvSpPr/>
            <p:nvPr/>
          </p:nvSpPr>
          <p:spPr>
            <a:xfrm>
              <a:off x="1340508" y="1707952"/>
              <a:ext cx="1689978" cy="167332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926069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750"/>
                                        <p:tgtEl>
                                          <p:spTgt spid="16"/>
                                        </p:tgtEl>
                                        <p:attrNameLst>
                                          <p:attrName>ppt_x</p:attrName>
                                        </p:attrNameLst>
                                      </p:cBhvr>
                                      <p:tavLst>
                                        <p:tav tm="0">
                                          <p:val>
                                            <p:strVal val="#ppt_x+#ppt_w*1.125000"/>
                                          </p:val>
                                        </p:tav>
                                        <p:tav tm="100000">
                                          <p:val>
                                            <p:strVal val="#ppt_x"/>
                                          </p:val>
                                        </p:tav>
                                      </p:tavLst>
                                    </p:anim>
                                    <p:animEffect transition="in" filter="wipe(left)">
                                      <p:cBhvr>
                                        <p:cTn id="13" dur="750"/>
                                        <p:tgtEl>
                                          <p:spTgt spid="16"/>
                                        </p:tgtEl>
                                      </p:cBhvr>
                                    </p:animEffect>
                                  </p:childTnLst>
                                </p:cTn>
                              </p:par>
                            </p:childTnLst>
                          </p:cTn>
                        </p:par>
                        <p:par>
                          <p:cTn id="14" fill="hold">
                            <p:stCondLst>
                              <p:cond delay="1250"/>
                            </p:stCondLst>
                            <p:childTnLst>
                              <p:par>
                                <p:cTn id="15" presetID="12" presetClass="entr" presetSubtype="2"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750"/>
                                        <p:tgtEl>
                                          <p:spTgt spid="17"/>
                                        </p:tgtEl>
                                        <p:attrNameLst>
                                          <p:attrName>ppt_x</p:attrName>
                                        </p:attrNameLst>
                                      </p:cBhvr>
                                      <p:tavLst>
                                        <p:tav tm="0">
                                          <p:val>
                                            <p:strVal val="#ppt_x+#ppt_w*1.125000"/>
                                          </p:val>
                                        </p:tav>
                                        <p:tav tm="100000">
                                          <p:val>
                                            <p:strVal val="#ppt_x"/>
                                          </p:val>
                                        </p:tav>
                                      </p:tavLst>
                                    </p:anim>
                                    <p:animEffect transition="in" filter="wipe(left)">
                                      <p:cBhvr>
                                        <p:cTn id="18" dur="750"/>
                                        <p:tgtEl>
                                          <p:spTgt spid="17"/>
                                        </p:tgtEl>
                                      </p:cBhvr>
                                    </p:animEffect>
                                  </p:childTnLst>
                                </p:cTn>
                              </p:par>
                            </p:childTnLst>
                          </p:cTn>
                        </p:par>
                        <p:par>
                          <p:cTn id="19" fill="hold">
                            <p:stCondLst>
                              <p:cond delay="2000"/>
                            </p:stCondLst>
                            <p:childTnLst>
                              <p:par>
                                <p:cTn id="20" presetID="12" presetClass="entr" presetSubtype="2"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750"/>
                                        <p:tgtEl>
                                          <p:spTgt spid="23"/>
                                        </p:tgtEl>
                                        <p:attrNameLst>
                                          <p:attrName>ppt_x</p:attrName>
                                        </p:attrNameLst>
                                      </p:cBhvr>
                                      <p:tavLst>
                                        <p:tav tm="0">
                                          <p:val>
                                            <p:strVal val="#ppt_x+#ppt_w*1.125000"/>
                                          </p:val>
                                        </p:tav>
                                        <p:tav tm="100000">
                                          <p:val>
                                            <p:strVal val="#ppt_x"/>
                                          </p:val>
                                        </p:tav>
                                      </p:tavLst>
                                    </p:anim>
                                    <p:animEffect transition="in" filter="wipe(left)">
                                      <p:cBhvr>
                                        <p:cTn id="23" dur="750"/>
                                        <p:tgtEl>
                                          <p:spTgt spid="23"/>
                                        </p:tgtEl>
                                      </p:cBhvr>
                                    </p:animEffect>
                                  </p:childTnLst>
                                </p:cTn>
                              </p:par>
                            </p:childTnLst>
                          </p:cTn>
                        </p:par>
                        <p:par>
                          <p:cTn id="24" fill="hold">
                            <p:stCondLst>
                              <p:cond delay="2750"/>
                            </p:stCondLst>
                            <p:childTnLst>
                              <p:par>
                                <p:cTn id="25" presetID="12" presetClass="entr" presetSubtype="2"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750"/>
                                        <p:tgtEl>
                                          <p:spTgt spid="29"/>
                                        </p:tgtEl>
                                        <p:attrNameLst>
                                          <p:attrName>ppt_x</p:attrName>
                                        </p:attrNameLst>
                                      </p:cBhvr>
                                      <p:tavLst>
                                        <p:tav tm="0">
                                          <p:val>
                                            <p:strVal val="#ppt_x+#ppt_w*1.125000"/>
                                          </p:val>
                                        </p:tav>
                                        <p:tav tm="100000">
                                          <p:val>
                                            <p:strVal val="#ppt_x"/>
                                          </p:val>
                                        </p:tav>
                                      </p:tavLst>
                                    </p:anim>
                                    <p:animEffect transition="in" filter="wipe(left)">
                                      <p:cBhvr>
                                        <p:cTn id="28"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01</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35" name="组合 34">
            <a:extLst>
              <a:ext uri="{FF2B5EF4-FFF2-40B4-BE49-F238E27FC236}">
                <a16:creationId xmlns="" xmlns:a16="http://schemas.microsoft.com/office/drawing/2014/main" id="{665E414C-2670-4E02-ADCC-0B191291EC07}"/>
              </a:ext>
            </a:extLst>
          </p:cNvPr>
          <p:cNvGrpSpPr/>
          <p:nvPr/>
        </p:nvGrpSpPr>
        <p:grpSpPr>
          <a:xfrm>
            <a:off x="5112996" y="1219234"/>
            <a:ext cx="6308157" cy="3238500"/>
            <a:chOff x="4933949" y="1981200"/>
            <a:chExt cx="6308157" cy="3238500"/>
          </a:xfrm>
        </p:grpSpPr>
        <p:grpSp>
          <p:nvGrpSpPr>
            <p:cNvPr id="37" name="组合 36">
              <a:extLst>
                <a:ext uri="{FF2B5EF4-FFF2-40B4-BE49-F238E27FC236}">
                  <a16:creationId xmlns="" xmlns:a16="http://schemas.microsoft.com/office/drawing/2014/main" id="{26FC7D5E-F837-413A-A852-B861E94D241B}"/>
                </a:ext>
              </a:extLst>
            </p:cNvPr>
            <p:cNvGrpSpPr/>
            <p:nvPr/>
          </p:nvGrpSpPr>
          <p:grpSpPr>
            <a:xfrm>
              <a:off x="5261421" y="2253723"/>
              <a:ext cx="5653213" cy="2965977"/>
              <a:chOff x="3231517" y="2416802"/>
              <a:chExt cx="5653213" cy="3456041"/>
            </a:xfrm>
          </p:grpSpPr>
          <p:sp>
            <p:nvSpPr>
              <p:cNvPr id="48" name="Inhaltsplatzhalter 4">
                <a:extLst>
                  <a:ext uri="{FF2B5EF4-FFF2-40B4-BE49-F238E27FC236}">
                    <a16:creationId xmlns="" xmlns:a16="http://schemas.microsoft.com/office/drawing/2014/main" id="{E9C099B7-F112-4AA2-8941-F980843EC781}"/>
                  </a:ext>
                </a:extLst>
              </p:cNvPr>
              <p:cNvSpPr txBox="1"/>
              <p:nvPr/>
            </p:nvSpPr>
            <p:spPr>
              <a:xfrm>
                <a:off x="7653624" y="2416804"/>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9" name="Inhaltsplatzhalter 4">
                <a:extLst>
                  <a:ext uri="{FF2B5EF4-FFF2-40B4-BE49-F238E27FC236}">
                    <a16:creationId xmlns="" xmlns:a16="http://schemas.microsoft.com/office/drawing/2014/main" id="{A94E6FB7-5079-4032-8C13-1FB84C54067C}"/>
                  </a:ext>
                </a:extLst>
              </p:cNvPr>
              <p:cNvSpPr txBox="1"/>
              <p:nvPr/>
            </p:nvSpPr>
            <p:spPr>
              <a:xfrm>
                <a:off x="6151557" y="2416803"/>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50" name="Inhaltsplatzhalter 4">
                <a:extLst>
                  <a:ext uri="{FF2B5EF4-FFF2-40B4-BE49-F238E27FC236}">
                    <a16:creationId xmlns="" xmlns:a16="http://schemas.microsoft.com/office/drawing/2014/main" id="{5FE408AF-E1D9-4CBB-B324-5E4B6C4692EA}"/>
                  </a:ext>
                </a:extLst>
              </p:cNvPr>
              <p:cNvSpPr txBox="1"/>
              <p:nvPr/>
            </p:nvSpPr>
            <p:spPr>
              <a:xfrm>
                <a:off x="4713374" y="2416803"/>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51" name="Inhaltsplatzhalter 4">
                <a:extLst>
                  <a:ext uri="{FF2B5EF4-FFF2-40B4-BE49-F238E27FC236}">
                    <a16:creationId xmlns="" xmlns:a16="http://schemas.microsoft.com/office/drawing/2014/main" id="{4DABE69F-1EFE-47DF-9424-AA501951FDE9}"/>
                  </a:ext>
                </a:extLst>
              </p:cNvPr>
              <p:cNvSpPr txBox="1"/>
              <p:nvPr/>
            </p:nvSpPr>
            <p:spPr>
              <a:xfrm>
                <a:off x="3231517" y="2416802"/>
                <a:ext cx="1231106" cy="3456039"/>
              </a:xfrm>
              <a:prstGeom prst="rect">
                <a:avLst/>
              </a:prstGeom>
            </p:spPr>
            <p:txBody>
              <a:bodyPr vert="eaVert"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 入 标 题</a:t>
                </a:r>
                <a: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en-US" sz="11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38" name="组合 37">
              <a:extLst>
                <a:ext uri="{FF2B5EF4-FFF2-40B4-BE49-F238E27FC236}">
                  <a16:creationId xmlns="" xmlns:a16="http://schemas.microsoft.com/office/drawing/2014/main" id="{EB5E2133-4B18-45B0-9062-AC67DDC380ED}"/>
                </a:ext>
              </a:extLst>
            </p:cNvPr>
            <p:cNvGrpSpPr/>
            <p:nvPr/>
          </p:nvGrpSpPr>
          <p:grpSpPr>
            <a:xfrm rot="5400000">
              <a:off x="9556395" y="3533988"/>
              <a:ext cx="3238500" cy="132923"/>
              <a:chOff x="0" y="460177"/>
              <a:chExt cx="12192000" cy="5978723"/>
            </a:xfrm>
          </p:grpSpPr>
          <p:sp>
            <p:nvSpPr>
              <p:cNvPr id="44" name="矩形 43">
                <a:extLst>
                  <a:ext uri="{FF2B5EF4-FFF2-40B4-BE49-F238E27FC236}">
                    <a16:creationId xmlns="" xmlns:a16="http://schemas.microsoft.com/office/drawing/2014/main" id="{794452E1-5309-47EE-899D-D42F444D5D9E}"/>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9D098812-F240-491A-B89B-94A6A78C4211}"/>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B1ACADDF-F27B-4BD7-893B-9FDBA63D30D4}"/>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08C03A0B-4543-4E00-969B-9C45A918DDEE}"/>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 xmlns:a16="http://schemas.microsoft.com/office/drawing/2014/main" id="{D9D66C41-D011-44C8-B8F9-F75700FE59AC}"/>
                </a:ext>
              </a:extLst>
            </p:cNvPr>
            <p:cNvGrpSpPr/>
            <p:nvPr/>
          </p:nvGrpSpPr>
          <p:grpSpPr>
            <a:xfrm rot="5400000">
              <a:off x="3381161" y="3533988"/>
              <a:ext cx="3238500" cy="132923"/>
              <a:chOff x="0" y="460177"/>
              <a:chExt cx="12192000" cy="5978723"/>
            </a:xfrm>
          </p:grpSpPr>
          <p:sp>
            <p:nvSpPr>
              <p:cNvPr id="40" name="矩形 39">
                <a:extLst>
                  <a:ext uri="{FF2B5EF4-FFF2-40B4-BE49-F238E27FC236}">
                    <a16:creationId xmlns="" xmlns:a16="http://schemas.microsoft.com/office/drawing/2014/main" id="{D76B7729-641C-44B4-84BF-F898120B31BA}"/>
                  </a:ext>
                </a:extLst>
              </p:cNvPr>
              <p:cNvSpPr/>
              <p:nvPr/>
            </p:nvSpPr>
            <p:spPr>
              <a:xfrm>
                <a:off x="0" y="460177"/>
                <a:ext cx="3009567"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a:extLst>
                  <a:ext uri="{FF2B5EF4-FFF2-40B4-BE49-F238E27FC236}">
                    <a16:creationId xmlns="" xmlns:a16="http://schemas.microsoft.com/office/drawing/2014/main" id="{8BBDF379-8DF3-4418-BD22-A7049B1D3ACC}"/>
                  </a:ext>
                </a:extLst>
              </p:cNvPr>
              <p:cNvSpPr/>
              <p:nvPr/>
            </p:nvSpPr>
            <p:spPr>
              <a:xfrm>
                <a:off x="6081010" y="460177"/>
                <a:ext cx="3123264"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extLst>
                  <a:ext uri="{FF2B5EF4-FFF2-40B4-BE49-F238E27FC236}">
                    <a16:creationId xmlns="" xmlns:a16="http://schemas.microsoft.com/office/drawing/2014/main" id="{604D95AE-F0EF-4731-B836-E166EDEA45B3}"/>
                  </a:ext>
                </a:extLst>
              </p:cNvPr>
              <p:cNvSpPr/>
              <p:nvPr/>
            </p:nvSpPr>
            <p:spPr>
              <a:xfrm>
                <a:off x="9204274" y="460177"/>
                <a:ext cx="2987726"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7C95AC5F-D770-4BFF-84BB-9148A42111F0}"/>
                  </a:ext>
                </a:extLst>
              </p:cNvPr>
              <p:cNvSpPr/>
              <p:nvPr/>
            </p:nvSpPr>
            <p:spPr>
              <a:xfrm>
                <a:off x="3009568" y="460177"/>
                <a:ext cx="3082089" cy="597872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52" name="图片 51">
            <a:extLst>
              <a:ext uri="{FF2B5EF4-FFF2-40B4-BE49-F238E27FC236}">
                <a16:creationId xmlns="" xmlns:a16="http://schemas.microsoft.com/office/drawing/2014/main" id="{E52FBE3E-F6E8-46B3-A0B7-402E69F1C0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872438" y="3384378"/>
            <a:ext cx="3621158" cy="3621158"/>
          </a:xfrm>
          <a:prstGeom prst="rect">
            <a:avLst/>
          </a:prstGeom>
        </p:spPr>
      </p:pic>
    </p:spTree>
    <p:extLst>
      <p:ext uri="{BB962C8B-B14F-4D97-AF65-F5344CB8AC3E}">
        <p14:creationId xmlns:p14="http://schemas.microsoft.com/office/powerpoint/2010/main" val="11040702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750"/>
                                        <p:tgtEl>
                                          <p:spTgt spid="52"/>
                                        </p:tgtEl>
                                      </p:cBhvr>
                                    </p:animEffect>
                                    <p:anim calcmode="lin" valueType="num">
                                      <p:cBhvr>
                                        <p:cTn id="13" dur="750" fill="hold"/>
                                        <p:tgtEl>
                                          <p:spTgt spid="52"/>
                                        </p:tgtEl>
                                        <p:attrNameLst>
                                          <p:attrName>ppt_x</p:attrName>
                                        </p:attrNameLst>
                                      </p:cBhvr>
                                      <p:tavLst>
                                        <p:tav tm="0">
                                          <p:val>
                                            <p:strVal val="#ppt_x"/>
                                          </p:val>
                                        </p:tav>
                                        <p:tav tm="100000">
                                          <p:val>
                                            <p:strVal val="#ppt_x"/>
                                          </p:val>
                                        </p:tav>
                                      </p:tavLst>
                                    </p:anim>
                                    <p:anim calcmode="lin" valueType="num">
                                      <p:cBhvr>
                                        <p:cTn id="14" dur="750" fill="hold"/>
                                        <p:tgtEl>
                                          <p:spTgt spid="52"/>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22" presetClass="entr" presetSubtype="1"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up)">
                                      <p:cBhvr>
                                        <p:cTn id="18"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39"/>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01</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pic>
        <p:nvPicPr>
          <p:cNvPr id="6" name="图片 5">
            <a:extLst>
              <a:ext uri="{FF2B5EF4-FFF2-40B4-BE49-F238E27FC236}">
                <a16:creationId xmlns="" xmlns:a16="http://schemas.microsoft.com/office/drawing/2014/main" id="{AFE6A277-58AB-4B17-A57E-2ED8F5B81F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6663" y="721272"/>
            <a:ext cx="3429000" cy="3429000"/>
          </a:xfrm>
          <a:prstGeom prst="rect">
            <a:avLst/>
          </a:prstGeom>
        </p:spPr>
      </p:pic>
      <p:grpSp>
        <p:nvGrpSpPr>
          <p:cNvPr id="8" name="组合 7">
            <a:extLst>
              <a:ext uri="{FF2B5EF4-FFF2-40B4-BE49-F238E27FC236}">
                <a16:creationId xmlns="" xmlns:a16="http://schemas.microsoft.com/office/drawing/2014/main" id="{7914B076-E1D5-4F37-B006-B6831EDA7259}"/>
              </a:ext>
            </a:extLst>
          </p:cNvPr>
          <p:cNvGrpSpPr/>
          <p:nvPr/>
        </p:nvGrpSpPr>
        <p:grpSpPr>
          <a:xfrm>
            <a:off x="5600362" y="1425905"/>
            <a:ext cx="5982375" cy="1900450"/>
            <a:chOff x="2780627" y="1817794"/>
            <a:chExt cx="5982375" cy="1900450"/>
          </a:xfrm>
        </p:grpSpPr>
        <p:grpSp>
          <p:nvGrpSpPr>
            <p:cNvPr id="9" name="ïšḷïdé">
              <a:extLst>
                <a:ext uri="{FF2B5EF4-FFF2-40B4-BE49-F238E27FC236}">
                  <a16:creationId xmlns="" xmlns:a16="http://schemas.microsoft.com/office/drawing/2014/main" id="{4FBDD0BF-1B0A-4C85-A607-B5D9E436AF8C}"/>
                </a:ext>
              </a:extLst>
            </p:cNvPr>
            <p:cNvGrpSpPr/>
            <p:nvPr/>
          </p:nvGrpSpPr>
          <p:grpSpPr>
            <a:xfrm>
              <a:off x="3181353" y="2135188"/>
              <a:ext cx="5581649" cy="713053"/>
              <a:chOff x="7200900" y="972136"/>
              <a:chExt cx="4419599" cy="700224"/>
            </a:xfrm>
          </p:grpSpPr>
          <p:sp>
            <p:nvSpPr>
              <p:cNvPr id="12" name="íşļiḓe">
                <a:extLst>
                  <a:ext uri="{FF2B5EF4-FFF2-40B4-BE49-F238E27FC236}">
                    <a16:creationId xmlns="" xmlns:a16="http://schemas.microsoft.com/office/drawing/2014/main" id="{D0A5BC73-2934-43EC-8DA4-793953048A0F}"/>
                  </a:ext>
                </a:extLst>
              </p:cNvPr>
              <p:cNvSpPr/>
              <p:nvPr/>
            </p:nvSpPr>
            <p:spPr>
              <a:xfrm>
                <a:off x="7200900" y="972136"/>
                <a:ext cx="4419599" cy="395390"/>
              </a:xfrm>
              <a:prstGeom prst="rect">
                <a:avLst/>
              </a:prstGeom>
            </p:spPr>
            <p:txBody>
              <a:bodyPr wrap="square" lIns="91440" tIns="45720" rIns="91440" bIns="45720" anchor="b" anchorCtr="0">
                <a:normAutofit/>
              </a:bodyPr>
              <a:lstStyle/>
              <a:p>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01.</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文本标题</a:t>
                </a:r>
              </a:p>
            </p:txBody>
          </p:sp>
          <p:sp>
            <p:nvSpPr>
              <p:cNvPr id="13" name="îşliḍê">
                <a:extLst>
                  <a:ext uri="{FF2B5EF4-FFF2-40B4-BE49-F238E27FC236}">
                    <a16:creationId xmlns="" xmlns:a16="http://schemas.microsoft.com/office/drawing/2014/main" id="{F90DF324-A282-46D0-9EF5-C9F3B0F9DAEB}"/>
                  </a:ext>
                </a:extLst>
              </p:cNvPr>
              <p:cNvSpPr/>
              <p:nvPr/>
            </p:nvSpPr>
            <p:spPr>
              <a:xfrm>
                <a:off x="7200900" y="1359725"/>
                <a:ext cx="4419599" cy="312635"/>
              </a:xfrm>
              <a:prstGeom prst="rect">
                <a:avLst/>
              </a:prstGeom>
            </p:spPr>
            <p:txBody>
              <a:bodyPr wrap="square" lIns="91440" tIns="45720" rIns="91440" bIns="45720">
                <a:noAutofit/>
              </a:bodyPr>
              <a:lstStyle/>
              <a:p>
                <a:pPr>
                  <a:lnSpc>
                    <a:spcPts val="2400"/>
                  </a:lnSpc>
                  <a:defRPr/>
                </a:pPr>
                <a:r>
                  <a:rPr lang="zh-CN" altLang="en-US" sz="12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r>
                  <a:rPr lang="en-US" altLang="zh-CN" sz="1200" spc="1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p>
              <a:p>
                <a:pPr>
                  <a:lnSpc>
                    <a:spcPct val="110000"/>
                  </a:lnSpc>
                  <a:defRPr/>
                </a:pPr>
                <a:endParaRPr lang="zh-CN" altLang="en-US" sz="1200" spc="13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0" name="矩形: 圆角 9">
              <a:extLst>
                <a:ext uri="{FF2B5EF4-FFF2-40B4-BE49-F238E27FC236}">
                  <a16:creationId xmlns="" xmlns:a16="http://schemas.microsoft.com/office/drawing/2014/main" id="{E9C2AB73-3BC5-4D12-9DEE-3FEB8D6E661C}"/>
                </a:ext>
              </a:extLst>
            </p:cNvPr>
            <p:cNvSpPr/>
            <p:nvPr/>
          </p:nvSpPr>
          <p:spPr>
            <a:xfrm>
              <a:off x="2780627" y="1817794"/>
              <a:ext cx="5982375" cy="1740006"/>
            </a:xfrm>
            <a:prstGeom prst="roundRect">
              <a:avLst>
                <a:gd name="adj" fmla="val 49340"/>
              </a:avLst>
            </a:prstGeom>
            <a:noFill/>
            <a:ln>
              <a:solidFill>
                <a:srgbClr val="C748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a:extLst>
                <a:ext uri="{FF2B5EF4-FFF2-40B4-BE49-F238E27FC236}">
                  <a16:creationId xmlns="" xmlns:a16="http://schemas.microsoft.com/office/drawing/2014/main" id="{5E1607C6-D230-471F-A853-FCAEF5EC78C3}"/>
                </a:ext>
              </a:extLst>
            </p:cNvPr>
            <p:cNvSpPr/>
            <p:nvPr/>
          </p:nvSpPr>
          <p:spPr>
            <a:xfrm>
              <a:off x="2780627" y="1978238"/>
              <a:ext cx="5982375" cy="1740006"/>
            </a:xfrm>
            <a:prstGeom prst="roundRect">
              <a:avLst>
                <a:gd name="adj" fmla="val 49340"/>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图片 13">
            <a:extLst>
              <a:ext uri="{FF2B5EF4-FFF2-40B4-BE49-F238E27FC236}">
                <a16:creationId xmlns="" xmlns:a16="http://schemas.microsoft.com/office/drawing/2014/main" id="{3DC9E97E-4ECA-4EAF-A4C5-FF9915825A8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085945" y="3457298"/>
            <a:ext cx="3429000" cy="3429000"/>
          </a:xfrm>
          <a:prstGeom prst="rect">
            <a:avLst/>
          </a:prstGeom>
        </p:spPr>
      </p:pic>
      <p:grpSp>
        <p:nvGrpSpPr>
          <p:cNvPr id="15" name="组合 14">
            <a:extLst>
              <a:ext uri="{FF2B5EF4-FFF2-40B4-BE49-F238E27FC236}">
                <a16:creationId xmlns="" xmlns:a16="http://schemas.microsoft.com/office/drawing/2014/main" id="{5AC8FD00-3C01-4937-8B8C-F0B3C3F8D6B2}"/>
              </a:ext>
            </a:extLst>
          </p:cNvPr>
          <p:cNvGrpSpPr/>
          <p:nvPr/>
        </p:nvGrpSpPr>
        <p:grpSpPr>
          <a:xfrm>
            <a:off x="3693756" y="4172694"/>
            <a:ext cx="5982375" cy="1900450"/>
            <a:chOff x="2780627" y="1817794"/>
            <a:chExt cx="5982375" cy="1900450"/>
          </a:xfrm>
        </p:grpSpPr>
        <p:grpSp>
          <p:nvGrpSpPr>
            <p:cNvPr id="16" name="ïšḷïdé">
              <a:extLst>
                <a:ext uri="{FF2B5EF4-FFF2-40B4-BE49-F238E27FC236}">
                  <a16:creationId xmlns="" xmlns:a16="http://schemas.microsoft.com/office/drawing/2014/main" id="{3538D503-2D73-4ECC-B1E0-63064DF95C45}"/>
                </a:ext>
              </a:extLst>
            </p:cNvPr>
            <p:cNvGrpSpPr/>
            <p:nvPr/>
          </p:nvGrpSpPr>
          <p:grpSpPr>
            <a:xfrm>
              <a:off x="3181353" y="2135188"/>
              <a:ext cx="5581649" cy="713053"/>
              <a:chOff x="7200900" y="972136"/>
              <a:chExt cx="4419599" cy="700224"/>
            </a:xfrm>
          </p:grpSpPr>
          <p:sp>
            <p:nvSpPr>
              <p:cNvPr id="19" name="íşļiḓe">
                <a:extLst>
                  <a:ext uri="{FF2B5EF4-FFF2-40B4-BE49-F238E27FC236}">
                    <a16:creationId xmlns="" xmlns:a16="http://schemas.microsoft.com/office/drawing/2014/main" id="{43AE90DB-F4C6-4F5B-8151-E39D29B3E526}"/>
                  </a:ext>
                </a:extLst>
              </p:cNvPr>
              <p:cNvSpPr/>
              <p:nvPr/>
            </p:nvSpPr>
            <p:spPr>
              <a:xfrm>
                <a:off x="7200900" y="972136"/>
                <a:ext cx="4419599" cy="395390"/>
              </a:xfrm>
              <a:prstGeom prst="rect">
                <a:avLst/>
              </a:prstGeom>
            </p:spPr>
            <p:txBody>
              <a:bodyPr wrap="square" lIns="91440" tIns="45720" rIns="91440" bIns="45720" anchor="b" anchorCtr="0">
                <a:normAutofit/>
              </a:bodyPr>
              <a:lstStyle/>
              <a:p>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02.</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文本标题</a:t>
                </a:r>
              </a:p>
            </p:txBody>
          </p:sp>
          <p:sp>
            <p:nvSpPr>
              <p:cNvPr id="20" name="îşliḍê">
                <a:extLst>
                  <a:ext uri="{FF2B5EF4-FFF2-40B4-BE49-F238E27FC236}">
                    <a16:creationId xmlns="" xmlns:a16="http://schemas.microsoft.com/office/drawing/2014/main" id="{BDE96188-B965-4906-AFED-944F58BF2FB9}"/>
                  </a:ext>
                </a:extLst>
              </p:cNvPr>
              <p:cNvSpPr/>
              <p:nvPr/>
            </p:nvSpPr>
            <p:spPr>
              <a:xfrm>
                <a:off x="7200900" y="1359725"/>
                <a:ext cx="4419599" cy="312635"/>
              </a:xfrm>
              <a:prstGeom prst="rect">
                <a:avLst/>
              </a:prstGeom>
            </p:spPr>
            <p:txBody>
              <a:bodyPr wrap="square" lIns="91440" tIns="45720" rIns="91440" bIns="45720">
                <a:noAutofit/>
              </a:bodyPr>
              <a:lstStyle/>
              <a:p>
                <a:pPr>
                  <a:lnSpc>
                    <a:spcPts val="2400"/>
                  </a:lnSpc>
                  <a:defRPr/>
                </a:pPr>
                <a:r>
                  <a:rPr lang="zh-CN" altLang="en-US" sz="12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r>
                  <a:rPr lang="en-US" altLang="zh-CN" sz="1200" spc="1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spc="1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p>
              <a:p>
                <a:pPr>
                  <a:lnSpc>
                    <a:spcPct val="110000"/>
                  </a:lnSpc>
                  <a:defRPr/>
                </a:pPr>
                <a:endParaRPr lang="zh-CN" altLang="en-US" sz="1200" spc="13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7" name="矩形: 圆角 16">
              <a:extLst>
                <a:ext uri="{FF2B5EF4-FFF2-40B4-BE49-F238E27FC236}">
                  <a16:creationId xmlns="" xmlns:a16="http://schemas.microsoft.com/office/drawing/2014/main" id="{46EAECE5-EB92-4775-90B1-37EEB6E1C181}"/>
                </a:ext>
              </a:extLst>
            </p:cNvPr>
            <p:cNvSpPr/>
            <p:nvPr/>
          </p:nvSpPr>
          <p:spPr>
            <a:xfrm>
              <a:off x="2780627" y="1817794"/>
              <a:ext cx="5982375" cy="1740006"/>
            </a:xfrm>
            <a:prstGeom prst="roundRect">
              <a:avLst>
                <a:gd name="adj" fmla="val 49340"/>
              </a:avLst>
            </a:prstGeom>
            <a:noFill/>
            <a:ln>
              <a:solidFill>
                <a:srgbClr val="C748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圆角 17">
              <a:extLst>
                <a:ext uri="{FF2B5EF4-FFF2-40B4-BE49-F238E27FC236}">
                  <a16:creationId xmlns="" xmlns:a16="http://schemas.microsoft.com/office/drawing/2014/main" id="{C044A98C-9F83-47BA-B5DD-D68C746699B9}"/>
                </a:ext>
              </a:extLst>
            </p:cNvPr>
            <p:cNvSpPr/>
            <p:nvPr/>
          </p:nvSpPr>
          <p:spPr>
            <a:xfrm>
              <a:off x="2780627" y="1978238"/>
              <a:ext cx="5982375" cy="1740006"/>
            </a:xfrm>
            <a:prstGeom prst="roundRect">
              <a:avLst>
                <a:gd name="adj" fmla="val 49340"/>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333486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37" presetClass="entr" presetSubtype="0" fill="hold"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675" decel="100000" fill="hold"/>
                                        <p:tgtEl>
                                          <p:spTgt spid="6"/>
                                        </p:tgtEl>
                                        <p:attrNameLst>
                                          <p:attrName>ppt_y</p:attrName>
                                        </p:attrNameLst>
                                      </p:cBhvr>
                                      <p:tavLst>
                                        <p:tav tm="0">
                                          <p:val>
                                            <p:strVal val="#ppt_y+1"/>
                                          </p:val>
                                        </p:tav>
                                        <p:tav tm="100000">
                                          <p:val>
                                            <p:strVal val="#ppt_y-.03"/>
                                          </p:val>
                                        </p:tav>
                                      </p:tavLst>
                                    </p:anim>
                                    <p:anim calcmode="lin" valueType="num">
                                      <p:cBhvr>
                                        <p:cTn id="14" dur="75" accel="100000" fill="hold">
                                          <p:stCondLst>
                                            <p:cond delay="675"/>
                                          </p:stCondLst>
                                        </p:cTn>
                                        <p:tgtEl>
                                          <p:spTgt spid="6"/>
                                        </p:tgtEl>
                                        <p:attrNameLst>
                                          <p:attrName>ppt_y</p:attrName>
                                        </p:attrNameLst>
                                      </p:cBhvr>
                                      <p:tavLst>
                                        <p:tav tm="0">
                                          <p:val>
                                            <p:strVal val="#ppt_y-.03"/>
                                          </p:val>
                                        </p:tav>
                                        <p:tav tm="100000">
                                          <p:val>
                                            <p:strVal val="#ppt_y"/>
                                          </p:val>
                                        </p:tav>
                                      </p:tavLst>
                                    </p:anim>
                                  </p:childTnLst>
                                </p:cTn>
                              </p:par>
                            </p:childTnLst>
                          </p:cTn>
                        </p:par>
                        <p:par>
                          <p:cTn id="15" fill="hold">
                            <p:stCondLst>
                              <p:cond delay="1250"/>
                            </p:stCondLst>
                            <p:childTnLst>
                              <p:par>
                                <p:cTn id="16" presetID="2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750"/>
                            </p:stCondLst>
                            <p:childTnLst>
                              <p:par>
                                <p:cTn id="20" presetID="37"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750"/>
                                        <p:tgtEl>
                                          <p:spTgt spid="14"/>
                                        </p:tgtEl>
                                      </p:cBhvr>
                                    </p:animEffect>
                                    <p:anim calcmode="lin" valueType="num">
                                      <p:cBhvr>
                                        <p:cTn id="23" dur="750" fill="hold"/>
                                        <p:tgtEl>
                                          <p:spTgt spid="14"/>
                                        </p:tgtEl>
                                        <p:attrNameLst>
                                          <p:attrName>ppt_x</p:attrName>
                                        </p:attrNameLst>
                                      </p:cBhvr>
                                      <p:tavLst>
                                        <p:tav tm="0">
                                          <p:val>
                                            <p:strVal val="#ppt_x"/>
                                          </p:val>
                                        </p:tav>
                                        <p:tav tm="100000">
                                          <p:val>
                                            <p:strVal val="#ppt_x"/>
                                          </p:val>
                                        </p:tav>
                                      </p:tavLst>
                                    </p:anim>
                                    <p:anim calcmode="lin" valueType="num">
                                      <p:cBhvr>
                                        <p:cTn id="24" dur="675" decel="100000" fill="hold"/>
                                        <p:tgtEl>
                                          <p:spTgt spid="14"/>
                                        </p:tgtEl>
                                        <p:attrNameLst>
                                          <p:attrName>ppt_y</p:attrName>
                                        </p:attrNameLst>
                                      </p:cBhvr>
                                      <p:tavLst>
                                        <p:tav tm="0">
                                          <p:val>
                                            <p:strVal val="#ppt_y+1"/>
                                          </p:val>
                                        </p:tav>
                                        <p:tav tm="100000">
                                          <p:val>
                                            <p:strVal val="#ppt_y-.03"/>
                                          </p:val>
                                        </p:tav>
                                      </p:tavLst>
                                    </p:anim>
                                    <p:anim calcmode="lin" valueType="num">
                                      <p:cBhvr>
                                        <p:cTn id="25" dur="75" accel="100000" fill="hold">
                                          <p:stCondLst>
                                            <p:cond delay="675"/>
                                          </p:stCondLst>
                                        </p:cTn>
                                        <p:tgtEl>
                                          <p:spTgt spid="14"/>
                                        </p:tgtEl>
                                        <p:attrNameLst>
                                          <p:attrName>ppt_y</p:attrName>
                                        </p:attrNameLst>
                                      </p:cBhvr>
                                      <p:tavLst>
                                        <p:tav tm="0">
                                          <p:val>
                                            <p:strVal val="#ppt_y-.03"/>
                                          </p:val>
                                        </p:tav>
                                        <p:tav tm="100000">
                                          <p:val>
                                            <p:strVal val="#ppt_y"/>
                                          </p:val>
                                        </p:tav>
                                      </p:tavLst>
                                    </p:anim>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right)">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39"/>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01</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grpSp>
        <p:nvGrpSpPr>
          <p:cNvPr id="25" name="组合 24">
            <a:extLst>
              <a:ext uri="{FF2B5EF4-FFF2-40B4-BE49-F238E27FC236}">
                <a16:creationId xmlns="" xmlns:a16="http://schemas.microsoft.com/office/drawing/2014/main" id="{A3CAD191-880C-4D62-8A32-388B88061510}"/>
              </a:ext>
            </a:extLst>
          </p:cNvPr>
          <p:cNvGrpSpPr/>
          <p:nvPr/>
        </p:nvGrpSpPr>
        <p:grpSpPr>
          <a:xfrm>
            <a:off x="3517954" y="746297"/>
            <a:ext cx="1885944" cy="4246551"/>
            <a:chOff x="1152187" y="2018349"/>
            <a:chExt cx="1885944" cy="4246551"/>
          </a:xfrm>
        </p:grpSpPr>
        <p:grpSp>
          <p:nvGrpSpPr>
            <p:cNvPr id="26" name="组合 25">
              <a:extLst>
                <a:ext uri="{FF2B5EF4-FFF2-40B4-BE49-F238E27FC236}">
                  <a16:creationId xmlns="" xmlns:a16="http://schemas.microsoft.com/office/drawing/2014/main" id="{40FB6BA7-895D-4DB9-B66E-52B45B374F1F}"/>
                </a:ext>
              </a:extLst>
            </p:cNvPr>
            <p:cNvGrpSpPr/>
            <p:nvPr/>
          </p:nvGrpSpPr>
          <p:grpSpPr>
            <a:xfrm>
              <a:off x="1152187" y="3078280"/>
              <a:ext cx="1741188" cy="3186620"/>
              <a:chOff x="7764510" y="3322130"/>
              <a:chExt cx="1741188" cy="3186620"/>
            </a:xfrm>
          </p:grpSpPr>
          <p:sp>
            <p:nvSpPr>
              <p:cNvPr id="28" name="文本框 27">
                <a:extLst>
                  <a:ext uri="{FF2B5EF4-FFF2-40B4-BE49-F238E27FC236}">
                    <a16:creationId xmlns="" xmlns:a16="http://schemas.microsoft.com/office/drawing/2014/main" id="{78D5EF59-AE63-487F-86B2-E661B8435FED}"/>
                  </a:ext>
                </a:extLst>
              </p:cNvPr>
              <p:cNvSpPr txBox="1"/>
              <p:nvPr/>
            </p:nvSpPr>
            <p:spPr>
              <a:xfrm>
                <a:off x="9013255" y="3322130"/>
                <a:ext cx="492443" cy="1520609"/>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p>
            </p:txBody>
          </p:sp>
          <p:cxnSp>
            <p:nvCxnSpPr>
              <p:cNvPr id="29" name="直接连接符 28">
                <a:extLst>
                  <a:ext uri="{FF2B5EF4-FFF2-40B4-BE49-F238E27FC236}">
                    <a16:creationId xmlns="" xmlns:a16="http://schemas.microsoft.com/office/drawing/2014/main" id="{753515C2-AB3F-4CE3-8DB2-92639D7A1116}"/>
                  </a:ext>
                </a:extLst>
              </p:cNvPr>
              <p:cNvCxnSpPr>
                <a:cxnSpLocks/>
              </p:cNvCxnSpPr>
              <p:nvPr/>
            </p:nvCxnSpPr>
            <p:spPr>
              <a:xfrm>
                <a:off x="8985514" y="3322130"/>
                <a:ext cx="0" cy="2980245"/>
              </a:xfrm>
              <a:prstGeom prst="line">
                <a:avLst/>
              </a:prstGeom>
              <a:ln w="1270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sp>
            <p:nvSpPr>
              <p:cNvPr id="30" name="文本框 29">
                <a:extLst>
                  <a:ext uri="{FF2B5EF4-FFF2-40B4-BE49-F238E27FC236}">
                    <a16:creationId xmlns="" xmlns:a16="http://schemas.microsoft.com/office/drawing/2014/main" id="{D2DB2D6A-99A4-4B81-B362-0A9B7F5941D0}"/>
                  </a:ext>
                </a:extLst>
              </p:cNvPr>
              <p:cNvSpPr txBox="1"/>
              <p:nvPr/>
            </p:nvSpPr>
            <p:spPr>
              <a:xfrm>
                <a:off x="7764510" y="3322130"/>
                <a:ext cx="1154162" cy="3186620"/>
              </a:xfrm>
              <a:prstGeom prst="rect">
                <a:avLst/>
              </a:prstGeom>
              <a:noFill/>
            </p:spPr>
            <p:txBody>
              <a:bodyPr vert="eaVert" wrap="square" rtlCol="0">
                <a:spAutoFit/>
              </a:bodyPr>
              <a:lstStyle/>
              <a:p>
                <a:pPr>
                  <a:lnSpc>
                    <a:spcPct val="150000"/>
                  </a:lnSpc>
                  <a:defRPr/>
                </a:pP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pic>
          <p:nvPicPr>
            <p:cNvPr id="27" name="图片 26">
              <a:extLst>
                <a:ext uri="{FF2B5EF4-FFF2-40B4-BE49-F238E27FC236}">
                  <a16:creationId xmlns="" xmlns:a16="http://schemas.microsoft.com/office/drawing/2014/main" id="{6C615E05-B4CD-45F4-AF99-C3B85DEB57A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1667" r="28334" b="18056"/>
            <a:stretch/>
          </p:blipFill>
          <p:spPr>
            <a:xfrm>
              <a:off x="1152187" y="2018349"/>
              <a:ext cx="1885944" cy="1059931"/>
            </a:xfrm>
            <a:prstGeom prst="rect">
              <a:avLst/>
            </a:prstGeom>
          </p:spPr>
        </p:pic>
      </p:grpSp>
      <p:grpSp>
        <p:nvGrpSpPr>
          <p:cNvPr id="31" name="组合 30">
            <a:extLst>
              <a:ext uri="{FF2B5EF4-FFF2-40B4-BE49-F238E27FC236}">
                <a16:creationId xmlns="" xmlns:a16="http://schemas.microsoft.com/office/drawing/2014/main" id="{CD72B2B4-F938-4F93-A967-B84CB1168752}"/>
              </a:ext>
            </a:extLst>
          </p:cNvPr>
          <p:cNvGrpSpPr/>
          <p:nvPr/>
        </p:nvGrpSpPr>
        <p:grpSpPr>
          <a:xfrm>
            <a:off x="5668762" y="2125940"/>
            <a:ext cx="1885944" cy="4246551"/>
            <a:chOff x="1152187" y="2018349"/>
            <a:chExt cx="1885944" cy="4246551"/>
          </a:xfrm>
        </p:grpSpPr>
        <p:grpSp>
          <p:nvGrpSpPr>
            <p:cNvPr id="32" name="组合 31">
              <a:extLst>
                <a:ext uri="{FF2B5EF4-FFF2-40B4-BE49-F238E27FC236}">
                  <a16:creationId xmlns="" xmlns:a16="http://schemas.microsoft.com/office/drawing/2014/main" id="{EEDC9662-BB38-40D6-B53A-2D161427C01F}"/>
                </a:ext>
              </a:extLst>
            </p:cNvPr>
            <p:cNvGrpSpPr/>
            <p:nvPr/>
          </p:nvGrpSpPr>
          <p:grpSpPr>
            <a:xfrm>
              <a:off x="1152187" y="3078280"/>
              <a:ext cx="1741188" cy="3186620"/>
              <a:chOff x="7764510" y="3322130"/>
              <a:chExt cx="1741188" cy="3186620"/>
            </a:xfrm>
          </p:grpSpPr>
          <p:sp>
            <p:nvSpPr>
              <p:cNvPr id="34" name="文本框 33">
                <a:extLst>
                  <a:ext uri="{FF2B5EF4-FFF2-40B4-BE49-F238E27FC236}">
                    <a16:creationId xmlns="" xmlns:a16="http://schemas.microsoft.com/office/drawing/2014/main" id="{F2EAFE82-9DEA-4802-90AB-955B31A577A2}"/>
                  </a:ext>
                </a:extLst>
              </p:cNvPr>
              <p:cNvSpPr txBox="1"/>
              <p:nvPr/>
            </p:nvSpPr>
            <p:spPr>
              <a:xfrm>
                <a:off x="9013255" y="3322130"/>
                <a:ext cx="492443" cy="1520609"/>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p>
            </p:txBody>
          </p:sp>
          <p:cxnSp>
            <p:nvCxnSpPr>
              <p:cNvPr id="35" name="直接连接符 34">
                <a:extLst>
                  <a:ext uri="{FF2B5EF4-FFF2-40B4-BE49-F238E27FC236}">
                    <a16:creationId xmlns="" xmlns:a16="http://schemas.microsoft.com/office/drawing/2014/main" id="{CFCC2115-95DD-4067-9FC9-B80D1319CB59}"/>
                  </a:ext>
                </a:extLst>
              </p:cNvPr>
              <p:cNvCxnSpPr>
                <a:cxnSpLocks/>
              </p:cNvCxnSpPr>
              <p:nvPr/>
            </p:nvCxnSpPr>
            <p:spPr>
              <a:xfrm>
                <a:off x="8985514" y="3322130"/>
                <a:ext cx="0" cy="2980245"/>
              </a:xfrm>
              <a:prstGeom prst="line">
                <a:avLst/>
              </a:prstGeom>
              <a:ln w="1270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sp>
            <p:nvSpPr>
              <p:cNvPr id="37" name="文本框 36">
                <a:extLst>
                  <a:ext uri="{FF2B5EF4-FFF2-40B4-BE49-F238E27FC236}">
                    <a16:creationId xmlns="" xmlns:a16="http://schemas.microsoft.com/office/drawing/2014/main" id="{5EAF6112-66D7-4C8D-B699-CBA0002FAF1B}"/>
                  </a:ext>
                </a:extLst>
              </p:cNvPr>
              <p:cNvSpPr txBox="1"/>
              <p:nvPr/>
            </p:nvSpPr>
            <p:spPr>
              <a:xfrm>
                <a:off x="7764510" y="3322130"/>
                <a:ext cx="1154162" cy="3186620"/>
              </a:xfrm>
              <a:prstGeom prst="rect">
                <a:avLst/>
              </a:prstGeom>
              <a:noFill/>
            </p:spPr>
            <p:txBody>
              <a:bodyPr vert="eaVert" wrap="square" rtlCol="0">
                <a:spAutoFit/>
              </a:bodyPr>
              <a:lstStyle/>
              <a:p>
                <a:pPr>
                  <a:lnSpc>
                    <a:spcPct val="150000"/>
                  </a:lnSpc>
                  <a:defRPr/>
                </a:pP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pic>
          <p:nvPicPr>
            <p:cNvPr id="33" name="图片 32">
              <a:extLst>
                <a:ext uri="{FF2B5EF4-FFF2-40B4-BE49-F238E27FC236}">
                  <a16:creationId xmlns="" xmlns:a16="http://schemas.microsoft.com/office/drawing/2014/main" id="{27D7DC36-2F83-4EB3-864C-60A7B5E049B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1667" r="28334" b="18056"/>
            <a:stretch/>
          </p:blipFill>
          <p:spPr>
            <a:xfrm>
              <a:off x="1152187" y="2018349"/>
              <a:ext cx="1885944" cy="1059931"/>
            </a:xfrm>
            <a:prstGeom prst="rect">
              <a:avLst/>
            </a:prstGeom>
          </p:spPr>
        </p:pic>
      </p:grpSp>
      <p:grpSp>
        <p:nvGrpSpPr>
          <p:cNvPr id="38" name="组合 37">
            <a:extLst>
              <a:ext uri="{FF2B5EF4-FFF2-40B4-BE49-F238E27FC236}">
                <a16:creationId xmlns="" xmlns:a16="http://schemas.microsoft.com/office/drawing/2014/main" id="{790F1A09-5721-495F-93BF-00800DD985A0}"/>
              </a:ext>
            </a:extLst>
          </p:cNvPr>
          <p:cNvGrpSpPr/>
          <p:nvPr/>
        </p:nvGrpSpPr>
        <p:grpSpPr>
          <a:xfrm>
            <a:off x="7766070" y="605331"/>
            <a:ext cx="1885944" cy="4246551"/>
            <a:chOff x="1152187" y="2018349"/>
            <a:chExt cx="1885944" cy="4246551"/>
          </a:xfrm>
        </p:grpSpPr>
        <p:grpSp>
          <p:nvGrpSpPr>
            <p:cNvPr id="39" name="组合 38">
              <a:extLst>
                <a:ext uri="{FF2B5EF4-FFF2-40B4-BE49-F238E27FC236}">
                  <a16:creationId xmlns="" xmlns:a16="http://schemas.microsoft.com/office/drawing/2014/main" id="{C4710152-356F-49A9-9692-63FEB2CF35E4}"/>
                </a:ext>
              </a:extLst>
            </p:cNvPr>
            <p:cNvGrpSpPr/>
            <p:nvPr/>
          </p:nvGrpSpPr>
          <p:grpSpPr>
            <a:xfrm>
              <a:off x="1152187" y="3078280"/>
              <a:ext cx="1741188" cy="3186620"/>
              <a:chOff x="7764510" y="3322130"/>
              <a:chExt cx="1741188" cy="3186620"/>
            </a:xfrm>
          </p:grpSpPr>
          <p:sp>
            <p:nvSpPr>
              <p:cNvPr id="41" name="文本框 40">
                <a:extLst>
                  <a:ext uri="{FF2B5EF4-FFF2-40B4-BE49-F238E27FC236}">
                    <a16:creationId xmlns="" xmlns:a16="http://schemas.microsoft.com/office/drawing/2014/main" id="{C408945C-5188-41C3-AF50-561F3537F6E2}"/>
                  </a:ext>
                </a:extLst>
              </p:cNvPr>
              <p:cNvSpPr txBox="1"/>
              <p:nvPr/>
            </p:nvSpPr>
            <p:spPr>
              <a:xfrm>
                <a:off x="9013255" y="3322130"/>
                <a:ext cx="492443" cy="1520609"/>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p>
            </p:txBody>
          </p:sp>
          <p:cxnSp>
            <p:nvCxnSpPr>
              <p:cNvPr id="42" name="直接连接符 41">
                <a:extLst>
                  <a:ext uri="{FF2B5EF4-FFF2-40B4-BE49-F238E27FC236}">
                    <a16:creationId xmlns="" xmlns:a16="http://schemas.microsoft.com/office/drawing/2014/main" id="{681F47FF-3902-4095-91FA-2037AD77AFBE}"/>
                  </a:ext>
                </a:extLst>
              </p:cNvPr>
              <p:cNvCxnSpPr>
                <a:cxnSpLocks/>
              </p:cNvCxnSpPr>
              <p:nvPr/>
            </p:nvCxnSpPr>
            <p:spPr>
              <a:xfrm>
                <a:off x="8985514" y="3322130"/>
                <a:ext cx="0" cy="2980245"/>
              </a:xfrm>
              <a:prstGeom prst="line">
                <a:avLst/>
              </a:prstGeom>
              <a:ln w="1270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sp>
            <p:nvSpPr>
              <p:cNvPr id="43" name="文本框 42">
                <a:extLst>
                  <a:ext uri="{FF2B5EF4-FFF2-40B4-BE49-F238E27FC236}">
                    <a16:creationId xmlns="" xmlns:a16="http://schemas.microsoft.com/office/drawing/2014/main" id="{3B0485F6-3BDA-4AF6-911F-841388809FB4}"/>
                  </a:ext>
                </a:extLst>
              </p:cNvPr>
              <p:cNvSpPr txBox="1"/>
              <p:nvPr/>
            </p:nvSpPr>
            <p:spPr>
              <a:xfrm>
                <a:off x="7764510" y="3322130"/>
                <a:ext cx="1154162" cy="3186620"/>
              </a:xfrm>
              <a:prstGeom prst="rect">
                <a:avLst/>
              </a:prstGeom>
              <a:noFill/>
            </p:spPr>
            <p:txBody>
              <a:bodyPr vert="eaVert" wrap="square" rtlCol="0">
                <a:spAutoFit/>
              </a:bodyPr>
              <a:lstStyle/>
              <a:p>
                <a:pPr>
                  <a:lnSpc>
                    <a:spcPct val="150000"/>
                  </a:lnSpc>
                  <a:defRPr/>
                </a:pPr>
                <a:r>
                  <a:rPr lang="zh-CN" altLang="en-US"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点击此处输入文本内容，点击此处输入文本内容，点击此处输入文本内容</a:t>
                </a:r>
                <a:r>
                  <a:rPr lang="en-US" altLang="zh-CN" sz="1400" spc="13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pic>
          <p:nvPicPr>
            <p:cNvPr id="40" name="图片 39">
              <a:extLst>
                <a:ext uri="{FF2B5EF4-FFF2-40B4-BE49-F238E27FC236}">
                  <a16:creationId xmlns="" xmlns:a16="http://schemas.microsoft.com/office/drawing/2014/main" id="{00587EB1-B17A-442B-B409-BCE3D4F844D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1667" r="28334" b="18056"/>
            <a:stretch/>
          </p:blipFill>
          <p:spPr>
            <a:xfrm>
              <a:off x="1152187" y="2018349"/>
              <a:ext cx="1885944" cy="1059931"/>
            </a:xfrm>
            <a:prstGeom prst="rect">
              <a:avLst/>
            </a:prstGeom>
          </p:spPr>
        </p:pic>
      </p:grpSp>
      <p:pic>
        <p:nvPicPr>
          <p:cNvPr id="44" name="图片 43">
            <a:extLst>
              <a:ext uri="{FF2B5EF4-FFF2-40B4-BE49-F238E27FC236}">
                <a16:creationId xmlns="" xmlns:a16="http://schemas.microsoft.com/office/drawing/2014/main" id="{9534C05E-8EE4-4C86-B5E6-5EE065CC54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286253" y="3258572"/>
            <a:ext cx="3780671" cy="3780671"/>
          </a:xfrm>
          <a:prstGeom prst="rect">
            <a:avLst/>
          </a:prstGeom>
        </p:spPr>
      </p:pic>
    </p:spTree>
    <p:extLst>
      <p:ext uri="{BB962C8B-B14F-4D97-AF65-F5344CB8AC3E}">
        <p14:creationId xmlns:p14="http://schemas.microsoft.com/office/powerpoint/2010/main" val="37171414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ppt_x"/>
                                          </p:val>
                                        </p:tav>
                                        <p:tav tm="100000">
                                          <p:val>
                                            <p:strVal val="#ppt_x"/>
                                          </p:val>
                                        </p:tav>
                                      </p:tavLst>
                                    </p:anim>
                                    <p:anim calcmode="lin" valueType="num">
                                      <p:cBhvr additive="base">
                                        <p:cTn id="13" dur="500" fill="hold"/>
                                        <p:tgtEl>
                                          <p:spTgt spid="3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down)">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 xmlns:a16="http://schemas.microsoft.com/office/drawing/2014/main" id="{6CEFE5F6-1285-40F6-BACD-031BC8F422A5}"/>
              </a:ext>
            </a:extLst>
          </p:cNvPr>
          <p:cNvSpPr/>
          <p:nvPr/>
        </p:nvSpPr>
        <p:spPr>
          <a:xfrm>
            <a:off x="6809014" y="3027587"/>
            <a:ext cx="2705163" cy="154441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 xmlns:a16="http://schemas.microsoft.com/office/drawing/2014/main" id="{AF5138E4-CDDE-4BFE-B725-B1BF7064FFAD}"/>
              </a:ext>
            </a:extLst>
          </p:cNvPr>
          <p:cNvGrpSpPr/>
          <p:nvPr/>
        </p:nvGrpSpPr>
        <p:grpSpPr>
          <a:xfrm>
            <a:off x="0" y="470669"/>
            <a:ext cx="12193076" cy="5906908"/>
            <a:chOff x="-4453746" y="455238"/>
            <a:chExt cx="13535136" cy="5978724"/>
          </a:xfrm>
        </p:grpSpPr>
        <p:sp>
          <p:nvSpPr>
            <p:cNvPr id="3" name="矩形 2">
              <a:extLst>
                <a:ext uri="{FF2B5EF4-FFF2-40B4-BE49-F238E27FC236}">
                  <a16:creationId xmlns="" xmlns:a16="http://schemas.microsoft.com/office/drawing/2014/main" id="{0CD28271-06C6-448A-9D9B-F99D6014FF8B}"/>
                </a:ext>
              </a:extLst>
            </p:cNvPr>
            <p:cNvSpPr/>
            <p:nvPr/>
          </p:nvSpPr>
          <p:spPr>
            <a:xfrm>
              <a:off x="-4453746" y="460177"/>
              <a:ext cx="7719563" cy="5973783"/>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 xmlns:a16="http://schemas.microsoft.com/office/drawing/2014/main" id="{F2D6FFB2-6F85-418C-B6D5-174AA9E1BB23}"/>
                </a:ext>
              </a:extLst>
            </p:cNvPr>
            <p:cNvSpPr/>
            <p:nvPr/>
          </p:nvSpPr>
          <p:spPr>
            <a:xfrm>
              <a:off x="3258539" y="455239"/>
              <a:ext cx="1947350" cy="5978723"/>
            </a:xfrm>
            <a:prstGeom prst="rect">
              <a:avLst/>
            </a:prstGeom>
            <a:solidFill>
              <a:srgbClr val="269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BD18BCE-6F25-4642-8E47-72DB483C8A79}"/>
                </a:ext>
              </a:extLst>
            </p:cNvPr>
            <p:cNvSpPr/>
            <p:nvPr/>
          </p:nvSpPr>
          <p:spPr>
            <a:xfrm>
              <a:off x="5190566" y="455239"/>
              <a:ext cx="1940073" cy="59787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a:extLst>
                <a:ext uri="{FF2B5EF4-FFF2-40B4-BE49-F238E27FC236}">
                  <a16:creationId xmlns="" xmlns:a16="http://schemas.microsoft.com/office/drawing/2014/main" id="{BD052233-98F6-4EBD-923C-4B2712E562CC}"/>
                </a:ext>
              </a:extLst>
            </p:cNvPr>
            <p:cNvSpPr/>
            <p:nvPr/>
          </p:nvSpPr>
          <p:spPr>
            <a:xfrm>
              <a:off x="7137916" y="455238"/>
              <a:ext cx="1943474" cy="5978723"/>
            </a:xfrm>
            <a:prstGeom prst="rect">
              <a:avLst/>
            </a:prstGeom>
            <a:solidFill>
              <a:srgbClr val="C748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 name="矩形 25">
            <a:extLst>
              <a:ext uri="{FF2B5EF4-FFF2-40B4-BE49-F238E27FC236}">
                <a16:creationId xmlns="" xmlns:a16="http://schemas.microsoft.com/office/drawing/2014/main" id="{1B790F30-9F89-4457-A5B2-1EDF7D4646C6}"/>
              </a:ext>
            </a:extLst>
          </p:cNvPr>
          <p:cNvSpPr/>
          <p:nvPr/>
        </p:nvSpPr>
        <p:spPr>
          <a:xfrm>
            <a:off x="-2682" y="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714F5581-46AE-4978-A052-DE98242C8939}"/>
              </a:ext>
            </a:extLst>
          </p:cNvPr>
          <p:cNvSpPr/>
          <p:nvPr/>
        </p:nvSpPr>
        <p:spPr>
          <a:xfrm>
            <a:off x="149718" y="152400"/>
            <a:ext cx="2903537"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 xmlns:a16="http://schemas.microsoft.com/office/drawing/2014/main" id="{9C28CCC3-BA7F-45C4-9680-B7163FEE6908}"/>
              </a:ext>
            </a:extLst>
          </p:cNvPr>
          <p:cNvGrpSpPr/>
          <p:nvPr/>
        </p:nvGrpSpPr>
        <p:grpSpPr>
          <a:xfrm>
            <a:off x="5036675" y="1402137"/>
            <a:ext cx="3495330" cy="4555093"/>
            <a:chOff x="-1655613" y="2337409"/>
            <a:chExt cx="3495330" cy="4555093"/>
          </a:xfrm>
        </p:grpSpPr>
        <p:sp>
          <p:nvSpPr>
            <p:cNvPr id="52" name="文本框 51">
              <a:extLst>
                <a:ext uri="{FF2B5EF4-FFF2-40B4-BE49-F238E27FC236}">
                  <a16:creationId xmlns="" xmlns:a16="http://schemas.microsoft.com/office/drawing/2014/main" id="{F789194B-3C0D-4100-A245-0AC9B599051A}"/>
                </a:ext>
              </a:extLst>
            </p:cNvPr>
            <p:cNvSpPr txBox="1"/>
            <p:nvPr/>
          </p:nvSpPr>
          <p:spPr>
            <a:xfrm>
              <a:off x="-1655613" y="2337409"/>
              <a:ext cx="1940234" cy="4555093"/>
            </a:xfrm>
            <a:prstGeom prst="rect">
              <a:avLst/>
            </a:prstGeom>
            <a:noFill/>
            <a:ln>
              <a:noFill/>
            </a:ln>
          </p:spPr>
          <p:txBody>
            <a:bodyPr wrap="square" rtlCol="0">
              <a:spAutoFit/>
            </a:bodyPr>
            <a:lstStyle/>
            <a:p>
              <a:pPr algn="ctr"/>
              <a:r>
                <a:rPr lang="en-US" altLang="zh-CN" sz="29000" dirty="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rPr>
                <a:t>2</a:t>
              </a:r>
              <a:endParaRPr lang="zh-CN" altLang="en-US" sz="29000" dirty="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endParaRPr>
            </a:p>
          </p:txBody>
        </p:sp>
        <p:sp>
          <p:nvSpPr>
            <p:cNvPr id="54" name="文本框 53">
              <a:extLst>
                <a:ext uri="{FF2B5EF4-FFF2-40B4-BE49-F238E27FC236}">
                  <a16:creationId xmlns="" xmlns:a16="http://schemas.microsoft.com/office/drawing/2014/main" id="{CE31F2BC-0C5D-41BF-8E1A-47960BB68894}"/>
                </a:ext>
              </a:extLst>
            </p:cNvPr>
            <p:cNvSpPr txBox="1"/>
            <p:nvPr/>
          </p:nvSpPr>
          <p:spPr>
            <a:xfrm>
              <a:off x="1254942" y="2568720"/>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grpSp>
      <p:sp>
        <p:nvSpPr>
          <p:cNvPr id="19" name="文本框 18">
            <a:extLst>
              <a:ext uri="{FF2B5EF4-FFF2-40B4-BE49-F238E27FC236}">
                <a16:creationId xmlns="" xmlns:a16="http://schemas.microsoft.com/office/drawing/2014/main" id="{91797065-A1AB-48F9-A0D5-0AEA8C4C4457}"/>
              </a:ext>
            </a:extLst>
          </p:cNvPr>
          <p:cNvSpPr txBox="1"/>
          <p:nvPr/>
        </p:nvSpPr>
        <p:spPr>
          <a:xfrm>
            <a:off x="2291717" y="81447"/>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哪</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吒</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海 经</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典</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化</a:t>
            </a:r>
          </a:p>
        </p:txBody>
      </p:sp>
      <p:sp>
        <p:nvSpPr>
          <p:cNvPr id="20" name="文本框 19">
            <a:extLst>
              <a:ext uri="{FF2B5EF4-FFF2-40B4-BE49-F238E27FC236}">
                <a16:creationId xmlns="" xmlns:a16="http://schemas.microsoft.com/office/drawing/2014/main" id="{852C8CA5-1479-4807-9D15-19CB94321863}"/>
              </a:ext>
            </a:extLst>
          </p:cNvPr>
          <p:cNvSpPr txBox="1"/>
          <p:nvPr/>
        </p:nvSpPr>
        <p:spPr>
          <a:xfrm>
            <a:off x="2270416" y="6521225"/>
            <a:ext cx="7411898" cy="307777"/>
          </a:xfrm>
          <a:prstGeom prst="rect">
            <a:avLst/>
          </a:prstGeom>
          <a:noFill/>
        </p:spPr>
        <p:txBody>
          <a:bodyPr wrap="square" rtlCol="0">
            <a:spAutoFit/>
          </a:bodyPr>
          <a:lstStyle/>
          <a:p>
            <a:pPr algn="di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命</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我 不</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由</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天</a:t>
            </a:r>
          </a:p>
        </p:txBody>
      </p:sp>
      <p:sp>
        <p:nvSpPr>
          <p:cNvPr id="22" name="文本框 21">
            <a:extLst>
              <a:ext uri="{FF2B5EF4-FFF2-40B4-BE49-F238E27FC236}">
                <a16:creationId xmlns="" xmlns:a16="http://schemas.microsoft.com/office/drawing/2014/main" id="{6D2B73D3-B1B0-4503-B8D1-9EBA6E9F139F}"/>
              </a:ext>
            </a:extLst>
          </p:cNvPr>
          <p:cNvSpPr txBox="1"/>
          <p:nvPr/>
        </p:nvSpPr>
        <p:spPr>
          <a:xfrm>
            <a:off x="9587951" y="1599886"/>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sp>
        <p:nvSpPr>
          <p:cNvPr id="23" name="文本框 22">
            <a:extLst>
              <a:ext uri="{FF2B5EF4-FFF2-40B4-BE49-F238E27FC236}">
                <a16:creationId xmlns="" xmlns:a16="http://schemas.microsoft.com/office/drawing/2014/main" id="{53584B09-09B9-4C7F-A273-820462542766}"/>
              </a:ext>
            </a:extLst>
          </p:cNvPr>
          <p:cNvSpPr txBox="1"/>
          <p:nvPr/>
        </p:nvSpPr>
        <p:spPr>
          <a:xfrm>
            <a:off x="11129453" y="1598523"/>
            <a:ext cx="584775" cy="3963028"/>
          </a:xfrm>
          <a:prstGeom prst="rect">
            <a:avLst/>
          </a:prstGeom>
          <a:noFill/>
        </p:spPr>
        <p:txBody>
          <a:bodyPr vert="eaVert" wrap="square" rtlCol="0">
            <a:spAutoFit/>
          </a:bodyPr>
          <a:lstStyle/>
          <a:p>
            <a:pPr algn="dist"/>
            <a:r>
              <a:rPr lang="zh-CN" altLang="en-US" sz="2600" dirty="0">
                <a:solidFill>
                  <a:schemeClr val="bg1"/>
                </a:solidFill>
                <a:latin typeface="微软雅黑" panose="020B0503020204020204" pitchFamily="34" charset="-122"/>
                <a:ea typeface="微软雅黑" panose="020B0503020204020204" pitchFamily="34" charset="-122"/>
              </a:rPr>
              <a:t>点击添加文本标题</a:t>
            </a:r>
          </a:p>
        </p:txBody>
      </p:sp>
      <p:sp>
        <p:nvSpPr>
          <p:cNvPr id="18" name="椭圆 17">
            <a:extLst>
              <a:ext uri="{FF2B5EF4-FFF2-40B4-BE49-F238E27FC236}">
                <a16:creationId xmlns="" xmlns:a16="http://schemas.microsoft.com/office/drawing/2014/main" id="{CB58DF98-612D-4DC7-9B01-AFEB1F97C32E}"/>
              </a:ext>
            </a:extLst>
          </p:cNvPr>
          <p:cNvSpPr/>
          <p:nvPr/>
        </p:nvSpPr>
        <p:spPr>
          <a:xfrm>
            <a:off x="731917" y="1413530"/>
            <a:ext cx="4333014" cy="4333014"/>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87672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50"/>
                                        <p:tgtEl>
                                          <p:spTgt spid="18"/>
                                        </p:tgtEl>
                                      </p:cBhvr>
                                    </p:animEffect>
                                    <p:anim calcmode="lin" valueType="num">
                                      <p:cBhvr>
                                        <p:cTn id="8" dur="750" fill="hold"/>
                                        <p:tgtEl>
                                          <p:spTgt spid="18"/>
                                        </p:tgtEl>
                                        <p:attrNameLst>
                                          <p:attrName>ppt_x</p:attrName>
                                        </p:attrNameLst>
                                      </p:cBhvr>
                                      <p:tavLst>
                                        <p:tav tm="0">
                                          <p:val>
                                            <p:strVal val="#ppt_x"/>
                                          </p:val>
                                        </p:tav>
                                        <p:tav tm="100000">
                                          <p:val>
                                            <p:strVal val="#ppt_x"/>
                                          </p:val>
                                        </p:tav>
                                      </p:tavLst>
                                    </p:anim>
                                    <p:anim calcmode="lin" valueType="num">
                                      <p:cBhvr>
                                        <p:cTn id="9" dur="675" decel="100000" fill="hold"/>
                                        <p:tgtEl>
                                          <p:spTgt spid="18"/>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18"/>
                                        </p:tgtEl>
                                        <p:attrNameLst>
                                          <p:attrName>ppt_y</p:attrName>
                                        </p:attrNameLst>
                                      </p:cBhvr>
                                      <p:tavLst>
                                        <p:tav tm="0">
                                          <p:val>
                                            <p:strVal val="#ppt_y-.03"/>
                                          </p:val>
                                        </p:tav>
                                        <p:tav tm="100000">
                                          <p:val>
                                            <p:strVal val="#ppt_y"/>
                                          </p:val>
                                        </p:tav>
                                      </p:tavLst>
                                    </p:anim>
                                  </p:childTnLst>
                                </p:cTn>
                              </p:par>
                              <p:par>
                                <p:cTn id="11" presetID="26" presetClass="emph" presetSubtype="0" repeatCount="2000" fill="hold" grpId="1" nodeType="withEffect">
                                  <p:stCondLst>
                                    <p:cond delay="0"/>
                                  </p:stCondLst>
                                  <p:childTnLst>
                                    <p:animEffect transition="out" filter="fade">
                                      <p:cBhvr>
                                        <p:cTn id="12" dur="500" tmFilter="0, 0; .2, .5; .8, .5; 1, 0"/>
                                        <p:tgtEl>
                                          <p:spTgt spid="18"/>
                                        </p:tgtEl>
                                      </p:cBhvr>
                                    </p:animEffect>
                                    <p:animScale>
                                      <p:cBhvr>
                                        <p:cTn id="13" dur="250" autoRev="1" fill="hold"/>
                                        <p:tgtEl>
                                          <p:spTgt spid="18"/>
                                        </p:tgtEl>
                                      </p:cBhvr>
                                      <p:by x="105000" y="105000"/>
                                    </p:animScale>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down)">
                                      <p:cBhvr>
                                        <p:cTn id="21" dur="500"/>
                                        <p:tgtEl>
                                          <p:spTgt spid="22"/>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down)">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18" grpId="0" animBg="1"/>
      <p:bldP spid="18"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 xmlns:a16="http://schemas.microsoft.com/office/drawing/2014/main" id="{B5861478-FE9F-4D3E-B9D1-3D136E9334D6}"/>
              </a:ext>
            </a:extLst>
          </p:cNvPr>
          <p:cNvSpPr/>
          <p:nvPr/>
        </p:nvSpPr>
        <p:spPr>
          <a:xfrm>
            <a:off x="0" y="5660"/>
            <a:ext cx="3106057" cy="6852340"/>
          </a:xfrm>
          <a:prstGeom prst="rect">
            <a:avLst/>
          </a:prstGeom>
          <a:solidFill>
            <a:srgbClr val="1757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a:extLst>
              <a:ext uri="{FF2B5EF4-FFF2-40B4-BE49-F238E27FC236}">
                <a16:creationId xmlns="" xmlns:a16="http://schemas.microsoft.com/office/drawing/2014/main" id="{C1FCAD10-D178-46F9-817E-F88C3523CFDE}"/>
              </a:ext>
            </a:extLst>
          </p:cNvPr>
          <p:cNvGrpSpPr/>
          <p:nvPr/>
        </p:nvGrpSpPr>
        <p:grpSpPr>
          <a:xfrm>
            <a:off x="865497" y="746297"/>
            <a:ext cx="1375061" cy="5664858"/>
            <a:chOff x="947721" y="3024140"/>
            <a:chExt cx="1375061" cy="5664858"/>
          </a:xfrm>
        </p:grpSpPr>
        <p:sp>
          <p:nvSpPr>
            <p:cNvPr id="5" name="文本框 4">
              <a:extLst>
                <a:ext uri="{FF2B5EF4-FFF2-40B4-BE49-F238E27FC236}">
                  <a16:creationId xmlns="" xmlns:a16="http://schemas.microsoft.com/office/drawing/2014/main" id="{F22EA1A7-732E-4E37-8BFC-09EFF3A66573}"/>
                </a:ext>
              </a:extLst>
            </p:cNvPr>
            <p:cNvSpPr txBox="1"/>
            <p:nvPr/>
          </p:nvSpPr>
          <p:spPr>
            <a:xfrm>
              <a:off x="947721" y="3024140"/>
              <a:ext cx="1375061" cy="923330"/>
            </a:xfrm>
            <a:prstGeom prst="rect">
              <a:avLst/>
            </a:prstGeom>
            <a:noFill/>
            <a:ln>
              <a:noFill/>
            </a:ln>
          </p:spPr>
          <p:txBody>
            <a:bodyPr wrap="square" rtlCol="0">
              <a:spAutoFit/>
            </a:bodyPr>
            <a:lstStyle>
              <a:defPPr>
                <a:defRPr lang="zh-CN"/>
              </a:defPPr>
              <a:lvl1pPr algn="ctr">
                <a:defRPr sz="290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en-US" altLang="zh-CN" sz="5400" dirty="0"/>
                <a:t>02</a:t>
              </a:r>
              <a:endParaRPr lang="zh-CN" altLang="en-US" sz="5400" dirty="0"/>
            </a:p>
          </p:txBody>
        </p:sp>
        <p:sp>
          <p:nvSpPr>
            <p:cNvPr id="7" name="文本框 6">
              <a:extLst>
                <a:ext uri="{FF2B5EF4-FFF2-40B4-BE49-F238E27FC236}">
                  <a16:creationId xmlns="" xmlns:a16="http://schemas.microsoft.com/office/drawing/2014/main" id="{5C55CC87-2DD6-4B88-9848-9A125B6C0ABA}"/>
                </a:ext>
              </a:extLst>
            </p:cNvPr>
            <p:cNvSpPr txBox="1"/>
            <p:nvPr/>
          </p:nvSpPr>
          <p:spPr>
            <a:xfrm>
              <a:off x="1235141" y="3853755"/>
              <a:ext cx="800219" cy="4835243"/>
            </a:xfrm>
            <a:prstGeom prst="rect">
              <a:avLst/>
            </a:prstGeom>
            <a:noFill/>
            <a:ln>
              <a:noFill/>
            </a:ln>
          </p:spPr>
          <p:txBody>
            <a:bodyPr vert="eaVert" wrap="square" rtlCol="0">
              <a:spAutoFit/>
            </a:bodyPr>
            <a:lstStyle>
              <a:defPPr>
                <a:defRPr lang="zh-CN"/>
              </a:defPPr>
              <a:lvl1pPr algn="ctr">
                <a:defRPr sz="5400">
                  <a:ln w="3175">
                    <a:noFill/>
                  </a:ln>
                  <a:solidFill>
                    <a:schemeClr val="bg1"/>
                  </a:solidFill>
                  <a:effectLst>
                    <a:outerShdw blurRad="50800" dist="38100" dir="2700000" algn="tl" rotWithShape="0">
                      <a:prstClr val="black">
                        <a:alpha val="19000"/>
                      </a:prstClr>
                    </a:outerShdw>
                  </a:effectLst>
                  <a:latin typeface="微软雅黑" panose="020B0503020204020204" pitchFamily="34" charset="-122"/>
                  <a:ea typeface="微软雅黑" panose="020B0503020204020204" pitchFamily="34" charset="-122"/>
                </a:defRPr>
              </a:lvl1pPr>
            </a:lstStyle>
            <a:p>
              <a:r>
                <a:rPr lang="zh-CN" altLang="en-US" sz="4000" dirty="0"/>
                <a:t>点击添加文本标题</a:t>
              </a:r>
            </a:p>
          </p:txBody>
        </p:sp>
      </p:grpSp>
      <p:sp>
        <p:nvSpPr>
          <p:cNvPr id="45" name="任意多边形: 形状 44">
            <a:extLst>
              <a:ext uri="{FF2B5EF4-FFF2-40B4-BE49-F238E27FC236}">
                <a16:creationId xmlns="" xmlns:a16="http://schemas.microsoft.com/office/drawing/2014/main" id="{5668DE88-9107-4DE8-B9CD-672E3087F874}"/>
              </a:ext>
            </a:extLst>
          </p:cNvPr>
          <p:cNvSpPr/>
          <p:nvPr/>
        </p:nvSpPr>
        <p:spPr>
          <a:xfrm>
            <a:off x="4133411" y="2064503"/>
            <a:ext cx="6543897" cy="2816465"/>
          </a:xfrm>
          <a:custGeom>
            <a:avLst/>
            <a:gdLst>
              <a:gd name="connsiteX0" fmla="*/ 0 w 8496300"/>
              <a:gd name="connsiteY0" fmla="*/ 2400324 h 2533992"/>
              <a:gd name="connsiteX1" fmla="*/ 2038350 w 8496300"/>
              <a:gd name="connsiteY1" fmla="*/ 190524 h 2533992"/>
              <a:gd name="connsiteX2" fmla="*/ 4476750 w 8496300"/>
              <a:gd name="connsiteY2" fmla="*/ 2533674 h 2533992"/>
              <a:gd name="connsiteX3" fmla="*/ 6400800 w 8496300"/>
              <a:gd name="connsiteY3" fmla="*/ 24 h 2533992"/>
              <a:gd name="connsiteX4" fmla="*/ 8496300 w 8496300"/>
              <a:gd name="connsiteY4" fmla="*/ 2495574 h 2533992"/>
              <a:gd name="connsiteX0" fmla="*/ 166329 w 6543897"/>
              <a:gd name="connsiteY0" fmla="*/ 653222 h 2816465"/>
              <a:gd name="connsiteX1" fmla="*/ 85947 w 6543897"/>
              <a:gd name="connsiteY1" fmla="*/ 472944 h 2816465"/>
              <a:gd name="connsiteX2" fmla="*/ 2524347 w 6543897"/>
              <a:gd name="connsiteY2" fmla="*/ 2816094 h 2816465"/>
              <a:gd name="connsiteX3" fmla="*/ 4448397 w 6543897"/>
              <a:gd name="connsiteY3" fmla="*/ 282444 h 2816465"/>
              <a:gd name="connsiteX4" fmla="*/ 6543897 w 6543897"/>
              <a:gd name="connsiteY4" fmla="*/ 2777994 h 281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3897" h="2816465">
                <a:moveTo>
                  <a:pt x="166329" y="653222"/>
                </a:moveTo>
                <a:cubicBezTo>
                  <a:pt x="812441" y="-462791"/>
                  <a:pt x="-307056" y="112465"/>
                  <a:pt x="85947" y="472944"/>
                </a:cubicBezTo>
                <a:cubicBezTo>
                  <a:pt x="478950" y="833423"/>
                  <a:pt x="1797272" y="2847844"/>
                  <a:pt x="2524347" y="2816094"/>
                </a:cubicBezTo>
                <a:cubicBezTo>
                  <a:pt x="3251422" y="2784344"/>
                  <a:pt x="3778472" y="288794"/>
                  <a:pt x="4448397" y="282444"/>
                </a:cubicBezTo>
                <a:cubicBezTo>
                  <a:pt x="5118322" y="276094"/>
                  <a:pt x="5831109" y="1527044"/>
                  <a:pt x="6543897" y="2777994"/>
                </a:cubicBezTo>
              </a:path>
            </a:pathLst>
          </a:custGeom>
          <a:noFill/>
          <a:ln w="6350">
            <a:solidFill>
              <a:srgbClr val="C7484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îsḷîḋê">
            <a:extLst>
              <a:ext uri="{FF2B5EF4-FFF2-40B4-BE49-F238E27FC236}">
                <a16:creationId xmlns="" xmlns:a16="http://schemas.microsoft.com/office/drawing/2014/main" id="{20116A12-986A-493D-A84F-BC815BD658C9}"/>
              </a:ext>
            </a:extLst>
          </p:cNvPr>
          <p:cNvGrpSpPr/>
          <p:nvPr/>
        </p:nvGrpSpPr>
        <p:grpSpPr>
          <a:xfrm>
            <a:off x="3315315" y="4245226"/>
            <a:ext cx="2039520" cy="1092571"/>
            <a:chOff x="4743951" y="1896505"/>
            <a:chExt cx="1858234" cy="1013890"/>
          </a:xfrm>
        </p:grpSpPr>
        <p:sp>
          <p:nvSpPr>
            <p:cNvPr id="50" name="ïṥľïḓe">
              <a:extLst>
                <a:ext uri="{FF2B5EF4-FFF2-40B4-BE49-F238E27FC236}">
                  <a16:creationId xmlns="" xmlns:a16="http://schemas.microsoft.com/office/drawing/2014/main" id="{0E7A20FB-2720-45C7-BEBC-2D99E9BD65F3}"/>
                </a:ext>
              </a:extLst>
            </p:cNvPr>
            <p:cNvSpPr txBox="1"/>
            <p:nvPr/>
          </p:nvSpPr>
          <p:spPr>
            <a:xfrm>
              <a:off x="5045082" y="1896505"/>
              <a:ext cx="1082403" cy="334075"/>
            </a:xfrm>
            <a:prstGeom prst="roundRect">
              <a:avLst/>
            </a:prstGeom>
            <a:solidFill>
              <a:srgbClr val="F5A906"/>
            </a:solidFill>
          </p:spPr>
          <p:txBody>
            <a:bodyPr wrap="square" lIns="91440" tIns="45720" rIns="91440" bIns="45720" anchor="ctr"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文本标题</a:t>
              </a:r>
            </a:p>
          </p:txBody>
        </p:sp>
        <p:sp>
          <p:nvSpPr>
            <p:cNvPr id="51" name="îṣľïďè">
              <a:extLst>
                <a:ext uri="{FF2B5EF4-FFF2-40B4-BE49-F238E27FC236}">
                  <a16:creationId xmlns="" xmlns:a16="http://schemas.microsoft.com/office/drawing/2014/main" id="{92DC3979-C239-48CF-811D-7DA808506B77}"/>
                </a:ext>
              </a:extLst>
            </p:cNvPr>
            <p:cNvSpPr txBox="1"/>
            <p:nvPr/>
          </p:nvSpPr>
          <p:spPr>
            <a:xfrm>
              <a:off x="4743951" y="2217091"/>
              <a:ext cx="1858234" cy="69330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ts val="2400"/>
                </a:lnSpc>
              </a:pPr>
              <a:r>
                <a:rPr lang="zh-CN" altLang="en-US" sz="1000" spc="17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altLang="zh-CN" sz="1000" spc="170" dirty="0">
                <a:solidFill>
                  <a:schemeClr val="tx1">
                    <a:lumMod val="75000"/>
                    <a:lumOff val="25000"/>
                  </a:schemeClr>
                </a:solidFill>
              </a:endParaRPr>
            </a:p>
          </p:txBody>
        </p:sp>
      </p:grpSp>
      <p:grpSp>
        <p:nvGrpSpPr>
          <p:cNvPr id="52" name="îsḷîḋê">
            <a:extLst>
              <a:ext uri="{FF2B5EF4-FFF2-40B4-BE49-F238E27FC236}">
                <a16:creationId xmlns="" xmlns:a16="http://schemas.microsoft.com/office/drawing/2014/main" id="{1D22F141-4C3E-4129-9661-F611165DC229}"/>
              </a:ext>
            </a:extLst>
          </p:cNvPr>
          <p:cNvGrpSpPr/>
          <p:nvPr/>
        </p:nvGrpSpPr>
        <p:grpSpPr>
          <a:xfrm>
            <a:off x="5542995" y="2073526"/>
            <a:ext cx="2039520" cy="1092571"/>
            <a:chOff x="4743951" y="1896505"/>
            <a:chExt cx="1858234" cy="1013890"/>
          </a:xfrm>
        </p:grpSpPr>
        <p:sp>
          <p:nvSpPr>
            <p:cNvPr id="53" name="ïṥľïḓe">
              <a:extLst>
                <a:ext uri="{FF2B5EF4-FFF2-40B4-BE49-F238E27FC236}">
                  <a16:creationId xmlns="" xmlns:a16="http://schemas.microsoft.com/office/drawing/2014/main" id="{5A82FC09-40F4-415A-9DD8-3F73FB099A5C}"/>
                </a:ext>
              </a:extLst>
            </p:cNvPr>
            <p:cNvSpPr txBox="1"/>
            <p:nvPr/>
          </p:nvSpPr>
          <p:spPr>
            <a:xfrm>
              <a:off x="5045082" y="1896505"/>
              <a:ext cx="1082403" cy="334075"/>
            </a:xfrm>
            <a:prstGeom prst="roundRect">
              <a:avLst/>
            </a:prstGeom>
            <a:solidFill>
              <a:srgbClr val="F5A906"/>
            </a:solidFill>
          </p:spPr>
          <p:txBody>
            <a:bodyPr wrap="square" lIns="91440" tIns="45720" rIns="91440" bIns="45720" anchor="ctr"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文本标题</a:t>
              </a:r>
            </a:p>
          </p:txBody>
        </p:sp>
        <p:sp>
          <p:nvSpPr>
            <p:cNvPr id="54" name="îṣľïďè">
              <a:extLst>
                <a:ext uri="{FF2B5EF4-FFF2-40B4-BE49-F238E27FC236}">
                  <a16:creationId xmlns="" xmlns:a16="http://schemas.microsoft.com/office/drawing/2014/main" id="{AE24FE6C-91AF-4743-A406-248CDB67FA30}"/>
                </a:ext>
              </a:extLst>
            </p:cNvPr>
            <p:cNvSpPr txBox="1"/>
            <p:nvPr/>
          </p:nvSpPr>
          <p:spPr>
            <a:xfrm>
              <a:off x="4743951" y="2217091"/>
              <a:ext cx="1858234" cy="69330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ts val="2400"/>
                </a:lnSpc>
              </a:pPr>
              <a:r>
                <a:rPr lang="zh-CN" altLang="en-US" sz="1000" spc="17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altLang="zh-CN" sz="1000" spc="170" dirty="0">
                <a:solidFill>
                  <a:schemeClr val="tx1">
                    <a:lumMod val="75000"/>
                    <a:lumOff val="25000"/>
                  </a:schemeClr>
                </a:solidFill>
              </a:endParaRPr>
            </a:p>
          </p:txBody>
        </p:sp>
      </p:grpSp>
      <p:grpSp>
        <p:nvGrpSpPr>
          <p:cNvPr id="55" name="îsḷîḋê">
            <a:extLst>
              <a:ext uri="{FF2B5EF4-FFF2-40B4-BE49-F238E27FC236}">
                <a16:creationId xmlns="" xmlns:a16="http://schemas.microsoft.com/office/drawing/2014/main" id="{393FD3CC-11BD-41E3-83CF-3DD347F0D679}"/>
              </a:ext>
            </a:extLst>
          </p:cNvPr>
          <p:cNvGrpSpPr/>
          <p:nvPr/>
        </p:nvGrpSpPr>
        <p:grpSpPr>
          <a:xfrm>
            <a:off x="7722221" y="4245226"/>
            <a:ext cx="2039520" cy="1092571"/>
            <a:chOff x="4743951" y="1896505"/>
            <a:chExt cx="1858234" cy="1013890"/>
          </a:xfrm>
        </p:grpSpPr>
        <p:sp>
          <p:nvSpPr>
            <p:cNvPr id="56" name="ïṥľïḓe">
              <a:extLst>
                <a:ext uri="{FF2B5EF4-FFF2-40B4-BE49-F238E27FC236}">
                  <a16:creationId xmlns="" xmlns:a16="http://schemas.microsoft.com/office/drawing/2014/main" id="{CFE39F30-4720-416A-B98B-BC58357E12B9}"/>
                </a:ext>
              </a:extLst>
            </p:cNvPr>
            <p:cNvSpPr txBox="1"/>
            <p:nvPr/>
          </p:nvSpPr>
          <p:spPr>
            <a:xfrm>
              <a:off x="5045082" y="1896505"/>
              <a:ext cx="1082403" cy="334075"/>
            </a:xfrm>
            <a:prstGeom prst="roundRect">
              <a:avLst/>
            </a:prstGeom>
            <a:solidFill>
              <a:srgbClr val="F5A906"/>
            </a:solidFill>
          </p:spPr>
          <p:txBody>
            <a:bodyPr wrap="square" lIns="91440" tIns="45720" rIns="91440" bIns="45720" anchor="ctr"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文本标题</a:t>
              </a:r>
            </a:p>
          </p:txBody>
        </p:sp>
        <p:sp>
          <p:nvSpPr>
            <p:cNvPr id="57" name="îṣľïďè">
              <a:extLst>
                <a:ext uri="{FF2B5EF4-FFF2-40B4-BE49-F238E27FC236}">
                  <a16:creationId xmlns="" xmlns:a16="http://schemas.microsoft.com/office/drawing/2014/main" id="{7BC6BE17-C032-4C33-A753-CA0216D7E327}"/>
                </a:ext>
              </a:extLst>
            </p:cNvPr>
            <p:cNvSpPr txBox="1"/>
            <p:nvPr/>
          </p:nvSpPr>
          <p:spPr>
            <a:xfrm>
              <a:off x="4743951" y="2217091"/>
              <a:ext cx="1858234" cy="69330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ts val="2400"/>
                </a:lnSpc>
              </a:pPr>
              <a:r>
                <a:rPr lang="zh-CN" altLang="en-US" sz="1000" spc="17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altLang="zh-CN" sz="1000" spc="170" dirty="0">
                <a:solidFill>
                  <a:schemeClr val="tx1">
                    <a:lumMod val="75000"/>
                    <a:lumOff val="25000"/>
                  </a:schemeClr>
                </a:solidFill>
              </a:endParaRPr>
            </a:p>
          </p:txBody>
        </p:sp>
      </p:grpSp>
      <p:grpSp>
        <p:nvGrpSpPr>
          <p:cNvPr id="58" name="îsḷîḋê">
            <a:extLst>
              <a:ext uri="{FF2B5EF4-FFF2-40B4-BE49-F238E27FC236}">
                <a16:creationId xmlns="" xmlns:a16="http://schemas.microsoft.com/office/drawing/2014/main" id="{4867F4CA-6B47-4B70-A064-DC2CC3EB3F31}"/>
              </a:ext>
            </a:extLst>
          </p:cNvPr>
          <p:cNvGrpSpPr/>
          <p:nvPr/>
        </p:nvGrpSpPr>
        <p:grpSpPr>
          <a:xfrm>
            <a:off x="9761741" y="2079837"/>
            <a:ext cx="2039520" cy="1092571"/>
            <a:chOff x="4743951" y="1896505"/>
            <a:chExt cx="1858234" cy="1013890"/>
          </a:xfrm>
        </p:grpSpPr>
        <p:sp>
          <p:nvSpPr>
            <p:cNvPr id="59" name="ïṥľïḓe">
              <a:extLst>
                <a:ext uri="{FF2B5EF4-FFF2-40B4-BE49-F238E27FC236}">
                  <a16:creationId xmlns="" xmlns:a16="http://schemas.microsoft.com/office/drawing/2014/main" id="{C8242B2F-95C7-4F72-9F71-82796FF31921}"/>
                </a:ext>
              </a:extLst>
            </p:cNvPr>
            <p:cNvSpPr txBox="1"/>
            <p:nvPr/>
          </p:nvSpPr>
          <p:spPr>
            <a:xfrm>
              <a:off x="5045082" y="1896505"/>
              <a:ext cx="1082403" cy="334075"/>
            </a:xfrm>
            <a:prstGeom prst="roundRect">
              <a:avLst/>
            </a:prstGeom>
            <a:solidFill>
              <a:srgbClr val="F5A906"/>
            </a:solidFill>
          </p:spPr>
          <p:txBody>
            <a:bodyPr wrap="square" lIns="91440" tIns="45720" rIns="91440" bIns="45720" anchor="ctr"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文本标题</a:t>
              </a:r>
            </a:p>
          </p:txBody>
        </p:sp>
        <p:sp>
          <p:nvSpPr>
            <p:cNvPr id="60" name="îṣľïďè">
              <a:extLst>
                <a:ext uri="{FF2B5EF4-FFF2-40B4-BE49-F238E27FC236}">
                  <a16:creationId xmlns="" xmlns:a16="http://schemas.microsoft.com/office/drawing/2014/main" id="{4040A877-EB41-41CD-8FC4-9F4DB434532B}"/>
                </a:ext>
              </a:extLst>
            </p:cNvPr>
            <p:cNvSpPr txBox="1"/>
            <p:nvPr/>
          </p:nvSpPr>
          <p:spPr>
            <a:xfrm>
              <a:off x="4743951" y="2217091"/>
              <a:ext cx="1858234" cy="69330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ts val="2400"/>
                </a:lnSpc>
              </a:pPr>
              <a:r>
                <a:rPr lang="zh-CN" altLang="en-US" sz="1000" spc="17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单击此处添加文本内容单击此处添加文本内容单击此处添加文本内容</a:t>
              </a:r>
              <a:endParaRPr lang="en-US" altLang="zh-CN" sz="1000" spc="170" dirty="0">
                <a:solidFill>
                  <a:schemeClr val="tx1">
                    <a:lumMod val="75000"/>
                    <a:lumOff val="25000"/>
                  </a:schemeClr>
                </a:solidFill>
              </a:endParaRPr>
            </a:p>
          </p:txBody>
        </p:sp>
      </p:grpSp>
      <p:pic>
        <p:nvPicPr>
          <p:cNvPr id="62" name="图片 61">
            <a:extLst>
              <a:ext uri="{FF2B5EF4-FFF2-40B4-BE49-F238E27FC236}">
                <a16:creationId xmlns="" xmlns:a16="http://schemas.microsoft.com/office/drawing/2014/main" id="{DF48BD5E-E71E-4A4E-A08E-9CE8A63D97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2974" y="1575912"/>
            <a:ext cx="2052000" cy="2052000"/>
          </a:xfrm>
          <a:prstGeom prst="rect">
            <a:avLst/>
          </a:prstGeom>
        </p:spPr>
      </p:pic>
      <p:pic>
        <p:nvPicPr>
          <p:cNvPr id="63" name="图片 62">
            <a:extLst>
              <a:ext uri="{FF2B5EF4-FFF2-40B4-BE49-F238E27FC236}">
                <a16:creationId xmlns="" xmlns:a16="http://schemas.microsoft.com/office/drawing/2014/main" id="{ECE01688-CDF1-48EB-B3DD-41BF927D90E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0654" y="3649344"/>
            <a:ext cx="2052000" cy="2052000"/>
          </a:xfrm>
          <a:prstGeom prst="rect">
            <a:avLst/>
          </a:prstGeom>
        </p:spPr>
      </p:pic>
      <p:pic>
        <p:nvPicPr>
          <p:cNvPr id="64" name="图片 63">
            <a:extLst>
              <a:ext uri="{FF2B5EF4-FFF2-40B4-BE49-F238E27FC236}">
                <a16:creationId xmlns="" xmlns:a16="http://schemas.microsoft.com/office/drawing/2014/main" id="{279FD47F-BABB-44BB-9024-E7828267FB1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43963" y="1488787"/>
            <a:ext cx="2052000" cy="2052000"/>
          </a:xfrm>
          <a:prstGeom prst="rect">
            <a:avLst/>
          </a:prstGeom>
        </p:spPr>
      </p:pic>
      <p:pic>
        <p:nvPicPr>
          <p:cNvPr id="65" name="图片 64">
            <a:extLst>
              <a:ext uri="{FF2B5EF4-FFF2-40B4-BE49-F238E27FC236}">
                <a16:creationId xmlns="" xmlns:a16="http://schemas.microsoft.com/office/drawing/2014/main" id="{462E35FF-CAA1-45EA-B44F-2036F11F93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71643" y="3643033"/>
            <a:ext cx="2052000" cy="2052000"/>
          </a:xfrm>
          <a:prstGeom prst="rect">
            <a:avLst/>
          </a:prstGeom>
        </p:spPr>
      </p:pic>
    </p:spTree>
    <p:extLst>
      <p:ext uri="{BB962C8B-B14F-4D97-AF65-F5344CB8AC3E}">
        <p14:creationId xmlns:p14="http://schemas.microsoft.com/office/powerpoint/2010/main" val="9893888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62"/>
                                        </p:tgtEl>
                                        <p:attrNameLst>
                                          <p:attrName>style.visibility</p:attrName>
                                        </p:attrNameLst>
                                      </p:cBhvr>
                                      <p:to>
                                        <p:strVal val="visible"/>
                                      </p:to>
                                    </p:set>
                                    <p:anim calcmode="lin" valueType="num">
                                      <p:cBhvr>
                                        <p:cTn id="11" dur="500" fill="hold"/>
                                        <p:tgtEl>
                                          <p:spTgt spid="62"/>
                                        </p:tgtEl>
                                        <p:attrNameLst>
                                          <p:attrName>ppt_w</p:attrName>
                                        </p:attrNameLst>
                                      </p:cBhvr>
                                      <p:tavLst>
                                        <p:tav tm="0">
                                          <p:val>
                                            <p:fltVal val="0"/>
                                          </p:val>
                                        </p:tav>
                                        <p:tav tm="100000">
                                          <p:val>
                                            <p:strVal val="#ppt_w"/>
                                          </p:val>
                                        </p:tav>
                                      </p:tavLst>
                                    </p:anim>
                                    <p:anim calcmode="lin" valueType="num">
                                      <p:cBhvr>
                                        <p:cTn id="12" dur="500" fill="hold"/>
                                        <p:tgtEl>
                                          <p:spTgt spid="62"/>
                                        </p:tgtEl>
                                        <p:attrNameLst>
                                          <p:attrName>ppt_h</p:attrName>
                                        </p:attrNameLst>
                                      </p:cBhvr>
                                      <p:tavLst>
                                        <p:tav tm="0">
                                          <p:val>
                                            <p:fltVal val="0"/>
                                          </p:val>
                                        </p:tav>
                                        <p:tav tm="100000">
                                          <p:val>
                                            <p:strVal val="#ppt_h"/>
                                          </p:val>
                                        </p:tav>
                                      </p:tavLst>
                                    </p:anim>
                                    <p:animEffect transition="in" filter="fade">
                                      <p:cBhvr>
                                        <p:cTn id="13" dur="500"/>
                                        <p:tgtEl>
                                          <p:spTgt spid="62"/>
                                        </p:tgtEl>
                                      </p:cBhvr>
                                    </p:animEffect>
                                  </p:childTnLst>
                                </p:cTn>
                              </p:par>
                              <p:par>
                                <p:cTn id="14" presetID="53" presetClass="entr" presetSubtype="16" fill="hold" nodeType="withEffect">
                                  <p:stCondLst>
                                    <p:cond delay="500"/>
                                  </p:stCondLst>
                                  <p:childTnLst>
                                    <p:set>
                                      <p:cBhvr>
                                        <p:cTn id="15" dur="1" fill="hold">
                                          <p:stCondLst>
                                            <p:cond delay="0"/>
                                          </p:stCondLst>
                                        </p:cTn>
                                        <p:tgtEl>
                                          <p:spTgt spid="63"/>
                                        </p:tgtEl>
                                        <p:attrNameLst>
                                          <p:attrName>style.visibility</p:attrName>
                                        </p:attrNameLst>
                                      </p:cBhvr>
                                      <p:to>
                                        <p:strVal val="visible"/>
                                      </p:to>
                                    </p:set>
                                    <p:anim calcmode="lin" valueType="num">
                                      <p:cBhvr>
                                        <p:cTn id="16" dur="500" fill="hold"/>
                                        <p:tgtEl>
                                          <p:spTgt spid="63"/>
                                        </p:tgtEl>
                                        <p:attrNameLst>
                                          <p:attrName>ppt_w</p:attrName>
                                        </p:attrNameLst>
                                      </p:cBhvr>
                                      <p:tavLst>
                                        <p:tav tm="0">
                                          <p:val>
                                            <p:fltVal val="0"/>
                                          </p:val>
                                        </p:tav>
                                        <p:tav tm="100000">
                                          <p:val>
                                            <p:strVal val="#ppt_w"/>
                                          </p:val>
                                        </p:tav>
                                      </p:tavLst>
                                    </p:anim>
                                    <p:anim calcmode="lin" valueType="num">
                                      <p:cBhvr>
                                        <p:cTn id="17" dur="500" fill="hold"/>
                                        <p:tgtEl>
                                          <p:spTgt spid="63"/>
                                        </p:tgtEl>
                                        <p:attrNameLst>
                                          <p:attrName>ppt_h</p:attrName>
                                        </p:attrNameLst>
                                      </p:cBhvr>
                                      <p:tavLst>
                                        <p:tav tm="0">
                                          <p:val>
                                            <p:fltVal val="0"/>
                                          </p:val>
                                        </p:tav>
                                        <p:tav tm="100000">
                                          <p:val>
                                            <p:strVal val="#ppt_h"/>
                                          </p:val>
                                        </p:tav>
                                      </p:tavLst>
                                    </p:anim>
                                    <p:animEffect transition="in" filter="fade">
                                      <p:cBhvr>
                                        <p:cTn id="18" dur="500"/>
                                        <p:tgtEl>
                                          <p:spTgt spid="63"/>
                                        </p:tgtEl>
                                      </p:cBhvr>
                                    </p:animEffect>
                                  </p:childTnLst>
                                </p:cTn>
                              </p:par>
                              <p:par>
                                <p:cTn id="19" presetID="53" presetClass="entr" presetSubtype="16" fill="hold" nodeType="withEffect">
                                  <p:stCondLst>
                                    <p:cond delay="500"/>
                                  </p:stCondLst>
                                  <p:childTnLst>
                                    <p:set>
                                      <p:cBhvr>
                                        <p:cTn id="20" dur="1" fill="hold">
                                          <p:stCondLst>
                                            <p:cond delay="0"/>
                                          </p:stCondLst>
                                        </p:cTn>
                                        <p:tgtEl>
                                          <p:spTgt spid="64"/>
                                        </p:tgtEl>
                                        <p:attrNameLst>
                                          <p:attrName>style.visibility</p:attrName>
                                        </p:attrNameLst>
                                      </p:cBhvr>
                                      <p:to>
                                        <p:strVal val="visible"/>
                                      </p:to>
                                    </p:set>
                                    <p:anim calcmode="lin" valueType="num">
                                      <p:cBhvr>
                                        <p:cTn id="21" dur="500" fill="hold"/>
                                        <p:tgtEl>
                                          <p:spTgt spid="64"/>
                                        </p:tgtEl>
                                        <p:attrNameLst>
                                          <p:attrName>ppt_w</p:attrName>
                                        </p:attrNameLst>
                                      </p:cBhvr>
                                      <p:tavLst>
                                        <p:tav tm="0">
                                          <p:val>
                                            <p:fltVal val="0"/>
                                          </p:val>
                                        </p:tav>
                                        <p:tav tm="100000">
                                          <p:val>
                                            <p:strVal val="#ppt_w"/>
                                          </p:val>
                                        </p:tav>
                                      </p:tavLst>
                                    </p:anim>
                                    <p:anim calcmode="lin" valueType="num">
                                      <p:cBhvr>
                                        <p:cTn id="22" dur="500" fill="hold"/>
                                        <p:tgtEl>
                                          <p:spTgt spid="64"/>
                                        </p:tgtEl>
                                        <p:attrNameLst>
                                          <p:attrName>ppt_h</p:attrName>
                                        </p:attrNameLst>
                                      </p:cBhvr>
                                      <p:tavLst>
                                        <p:tav tm="0">
                                          <p:val>
                                            <p:fltVal val="0"/>
                                          </p:val>
                                        </p:tav>
                                        <p:tav tm="100000">
                                          <p:val>
                                            <p:strVal val="#ppt_h"/>
                                          </p:val>
                                        </p:tav>
                                      </p:tavLst>
                                    </p:anim>
                                    <p:animEffect transition="in" filter="fade">
                                      <p:cBhvr>
                                        <p:cTn id="23" dur="500"/>
                                        <p:tgtEl>
                                          <p:spTgt spid="64"/>
                                        </p:tgtEl>
                                      </p:cBhvr>
                                    </p:animEffect>
                                  </p:childTnLst>
                                </p:cTn>
                              </p:par>
                              <p:par>
                                <p:cTn id="24" presetID="53" presetClass="entr" presetSubtype="16" fill="hold" nodeType="withEffect">
                                  <p:stCondLst>
                                    <p:cond delay="500"/>
                                  </p:stCondLst>
                                  <p:childTnLst>
                                    <p:set>
                                      <p:cBhvr>
                                        <p:cTn id="25" dur="1" fill="hold">
                                          <p:stCondLst>
                                            <p:cond delay="0"/>
                                          </p:stCondLst>
                                        </p:cTn>
                                        <p:tgtEl>
                                          <p:spTgt spid="65"/>
                                        </p:tgtEl>
                                        <p:attrNameLst>
                                          <p:attrName>style.visibility</p:attrName>
                                        </p:attrNameLst>
                                      </p:cBhvr>
                                      <p:to>
                                        <p:strVal val="visible"/>
                                      </p:to>
                                    </p:set>
                                    <p:anim calcmode="lin" valueType="num">
                                      <p:cBhvr>
                                        <p:cTn id="26" dur="500" fill="hold"/>
                                        <p:tgtEl>
                                          <p:spTgt spid="65"/>
                                        </p:tgtEl>
                                        <p:attrNameLst>
                                          <p:attrName>ppt_w</p:attrName>
                                        </p:attrNameLst>
                                      </p:cBhvr>
                                      <p:tavLst>
                                        <p:tav tm="0">
                                          <p:val>
                                            <p:fltVal val="0"/>
                                          </p:val>
                                        </p:tav>
                                        <p:tav tm="100000">
                                          <p:val>
                                            <p:strVal val="#ppt_w"/>
                                          </p:val>
                                        </p:tav>
                                      </p:tavLst>
                                    </p:anim>
                                    <p:anim calcmode="lin" valueType="num">
                                      <p:cBhvr>
                                        <p:cTn id="27" dur="500" fill="hold"/>
                                        <p:tgtEl>
                                          <p:spTgt spid="65"/>
                                        </p:tgtEl>
                                        <p:attrNameLst>
                                          <p:attrName>ppt_h</p:attrName>
                                        </p:attrNameLst>
                                      </p:cBhvr>
                                      <p:tavLst>
                                        <p:tav tm="0">
                                          <p:val>
                                            <p:fltVal val="0"/>
                                          </p:val>
                                        </p:tav>
                                        <p:tav tm="100000">
                                          <p:val>
                                            <p:strVal val="#ppt_h"/>
                                          </p:val>
                                        </p:tav>
                                      </p:tavLst>
                                    </p:anim>
                                    <p:animEffect transition="in" filter="fade">
                                      <p:cBhvr>
                                        <p:cTn id="28" dur="500"/>
                                        <p:tgtEl>
                                          <p:spTgt spid="65"/>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750"/>
                                        <p:tgtEl>
                                          <p:spTgt spid="45"/>
                                        </p:tgtEl>
                                      </p:cBhvr>
                                    </p:animEffect>
                                  </p:childTnLst>
                                </p:cTn>
                              </p:par>
                            </p:childTnLst>
                          </p:cTn>
                        </p:par>
                        <p:par>
                          <p:cTn id="33" fill="hold">
                            <p:stCondLst>
                              <p:cond delay="1750"/>
                            </p:stCondLst>
                            <p:childTnLst>
                              <p:par>
                                <p:cTn id="34" presetID="17" presetClass="entr" presetSubtype="10"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strVal val="#ppt_h"/>
                                          </p:val>
                                        </p:tav>
                                        <p:tav tm="100000">
                                          <p:val>
                                            <p:strVal val="#ppt_h"/>
                                          </p:val>
                                        </p:tav>
                                      </p:tavLst>
                                    </p:anim>
                                  </p:childTnLst>
                                </p:cTn>
                              </p:par>
                            </p:childTnLst>
                          </p:cTn>
                        </p:par>
                        <p:par>
                          <p:cTn id="38" fill="hold">
                            <p:stCondLst>
                              <p:cond delay="2250"/>
                            </p:stCondLst>
                            <p:childTnLst>
                              <p:par>
                                <p:cTn id="39" presetID="17" presetClass="entr" presetSubtype="10"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strVal val="#ppt_h"/>
                                          </p:val>
                                        </p:tav>
                                        <p:tav tm="100000">
                                          <p:val>
                                            <p:strVal val="#ppt_h"/>
                                          </p:val>
                                        </p:tav>
                                      </p:tavLst>
                                    </p:anim>
                                  </p:childTnLst>
                                </p:cTn>
                              </p:par>
                            </p:childTnLst>
                          </p:cTn>
                        </p:par>
                        <p:par>
                          <p:cTn id="43" fill="hold">
                            <p:stCondLst>
                              <p:cond delay="2750"/>
                            </p:stCondLst>
                            <p:childTnLst>
                              <p:par>
                                <p:cTn id="44" presetID="17" presetClass="entr" presetSubtype="10" fill="hold" nodeType="afterEffect">
                                  <p:stCondLst>
                                    <p:cond delay="0"/>
                                  </p:stCondLst>
                                  <p:childTnLst>
                                    <p:set>
                                      <p:cBhvr>
                                        <p:cTn id="45" dur="1" fill="hold">
                                          <p:stCondLst>
                                            <p:cond delay="0"/>
                                          </p:stCondLst>
                                        </p:cTn>
                                        <p:tgtEl>
                                          <p:spTgt spid="55"/>
                                        </p:tgtEl>
                                        <p:attrNameLst>
                                          <p:attrName>style.visibility</p:attrName>
                                        </p:attrNameLst>
                                      </p:cBhvr>
                                      <p:to>
                                        <p:strVal val="visible"/>
                                      </p:to>
                                    </p:set>
                                    <p:anim calcmode="lin" valueType="num">
                                      <p:cBhvr>
                                        <p:cTn id="46" dur="500" fill="hold"/>
                                        <p:tgtEl>
                                          <p:spTgt spid="55"/>
                                        </p:tgtEl>
                                        <p:attrNameLst>
                                          <p:attrName>ppt_w</p:attrName>
                                        </p:attrNameLst>
                                      </p:cBhvr>
                                      <p:tavLst>
                                        <p:tav tm="0">
                                          <p:val>
                                            <p:fltVal val="0"/>
                                          </p:val>
                                        </p:tav>
                                        <p:tav tm="100000">
                                          <p:val>
                                            <p:strVal val="#ppt_w"/>
                                          </p:val>
                                        </p:tav>
                                      </p:tavLst>
                                    </p:anim>
                                    <p:anim calcmode="lin" valueType="num">
                                      <p:cBhvr>
                                        <p:cTn id="47" dur="500" fill="hold"/>
                                        <p:tgtEl>
                                          <p:spTgt spid="55"/>
                                        </p:tgtEl>
                                        <p:attrNameLst>
                                          <p:attrName>ppt_h</p:attrName>
                                        </p:attrNameLst>
                                      </p:cBhvr>
                                      <p:tavLst>
                                        <p:tav tm="0">
                                          <p:val>
                                            <p:strVal val="#ppt_h"/>
                                          </p:val>
                                        </p:tav>
                                        <p:tav tm="100000">
                                          <p:val>
                                            <p:strVal val="#ppt_h"/>
                                          </p:val>
                                        </p:tav>
                                      </p:tavLst>
                                    </p:anim>
                                  </p:childTnLst>
                                </p:cTn>
                              </p:par>
                            </p:childTnLst>
                          </p:cTn>
                        </p:par>
                        <p:par>
                          <p:cTn id="48" fill="hold">
                            <p:stCondLst>
                              <p:cond delay="3250"/>
                            </p:stCondLst>
                            <p:childTnLst>
                              <p:par>
                                <p:cTn id="49" presetID="17" presetClass="entr" presetSubtype="10" fill="hold"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p:cTn id="51" dur="500" fill="hold"/>
                                        <p:tgtEl>
                                          <p:spTgt spid="58"/>
                                        </p:tgtEl>
                                        <p:attrNameLst>
                                          <p:attrName>ppt_w</p:attrName>
                                        </p:attrNameLst>
                                      </p:cBhvr>
                                      <p:tavLst>
                                        <p:tav tm="0">
                                          <p:val>
                                            <p:fltVal val="0"/>
                                          </p:val>
                                        </p:tav>
                                        <p:tav tm="100000">
                                          <p:val>
                                            <p:strVal val="#ppt_w"/>
                                          </p:val>
                                        </p:tav>
                                      </p:tavLst>
                                    </p:anim>
                                    <p:anim calcmode="lin" valueType="num">
                                      <p:cBhvr>
                                        <p:cTn id="52" dur="500" fill="hold"/>
                                        <p:tgtEl>
                                          <p:spTgt spid="5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932</TotalTime>
  <Words>791</Words>
  <Application>Microsoft Office PowerPoint</Application>
  <PresentationFormat>宽屏</PresentationFormat>
  <Paragraphs>174</Paragraphs>
  <Slides>24</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Meiryo</vt:lpstr>
      <vt:lpstr>等线</vt:lpstr>
      <vt:lpstr>等线 Light</vt:lpstr>
      <vt:lpstr>汉仪综艺体简</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74</cp:revision>
  <dcterms:created xsi:type="dcterms:W3CDTF">2019-08-27T10:43:20Z</dcterms:created>
  <dcterms:modified xsi:type="dcterms:W3CDTF">2020-12-23T05:53:31Z</dcterms:modified>
</cp:coreProperties>
</file>