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8" r:id="rId5"/>
    <p:sldId id="262" r:id="rId6"/>
    <p:sldId id="263" r:id="rId7"/>
    <p:sldId id="267" r:id="rId8"/>
    <p:sldId id="265" r:id="rId9"/>
    <p:sldId id="259" r:id="rId10"/>
    <p:sldId id="268" r:id="rId11"/>
    <p:sldId id="276" r:id="rId12"/>
    <p:sldId id="274" r:id="rId13"/>
    <p:sldId id="271" r:id="rId14"/>
    <p:sldId id="275" r:id="rId15"/>
    <p:sldId id="260" r:id="rId16"/>
    <p:sldId id="270" r:id="rId17"/>
    <p:sldId id="277" r:id="rId18"/>
    <p:sldId id="272" r:id="rId19"/>
    <p:sldId id="266" r:id="rId20"/>
    <p:sldId id="264" r:id="rId21"/>
    <p:sldId id="261" r:id="rId22"/>
    <p:sldId id="269" r:id="rId23"/>
    <p:sldId id="278" r:id="rId24"/>
    <p:sldId id="279" r:id="rId25"/>
    <p:sldId id="280" r:id="rId26"/>
    <p:sldId id="273" r:id="rId27"/>
    <p:sldId id="281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1B15"/>
    <a:srgbClr val="E7E4D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46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81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C37-4722-BF16-6943F933BFA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C37-4722-BF16-6943F933BFA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C37-4722-BF16-6943F933BF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468439600"/>
        <c:axId val="-468434704"/>
      </c:barChart>
      <c:catAx>
        <c:axId val="-4684396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468434704"/>
        <c:crosses val="autoZero"/>
        <c:auto val="1"/>
        <c:lblAlgn val="ctr"/>
        <c:lblOffset val="100"/>
        <c:noMultiLvlLbl val="0"/>
      </c:catAx>
      <c:valAx>
        <c:axId val="-468434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468439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89D-45DD-B05B-762894352B24}"/>
              </c:ext>
            </c:extLst>
          </c:dPt>
          <c:cat>
            <c:strRef>
              <c:f>Sheet1!$A$2:$A$8</c:f>
              <c:strCache>
                <c:ptCount val="7"/>
                <c:pt idx="0">
                  <c:v>2005年</c:v>
                </c:pt>
                <c:pt idx="1">
                  <c:v>2008年</c:v>
                </c:pt>
                <c:pt idx="2">
                  <c:v>2009年</c:v>
                </c:pt>
                <c:pt idx="3">
                  <c:v>2010年</c:v>
                </c:pt>
                <c:pt idx="4">
                  <c:v>2011年</c:v>
                </c:pt>
                <c:pt idx="5">
                  <c:v>2012年</c:v>
                </c:pt>
                <c:pt idx="6">
                  <c:v>2014年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5</c:v>
                </c:pt>
                <c:pt idx="5">
                  <c:v>6.9</c:v>
                </c:pt>
                <c:pt idx="6">
                  <c:v>7.2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89D-45DD-B05B-762894352B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5"/>
        <c:overlap val="-22"/>
        <c:axId val="-468443408"/>
        <c:axId val="-468442864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系列 12</c:v>
                </c:pt>
              </c:strCache>
            </c:strRef>
          </c:tx>
          <c:spPr>
            <a:ln w="34925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9525">
                <a:solidFill>
                  <a:schemeClr val="bg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2005年</c:v>
                </c:pt>
                <c:pt idx="1">
                  <c:v>2008年</c:v>
                </c:pt>
                <c:pt idx="2">
                  <c:v>2009年</c:v>
                </c:pt>
                <c:pt idx="3">
                  <c:v>2010年</c:v>
                </c:pt>
                <c:pt idx="4">
                  <c:v>2011年</c:v>
                </c:pt>
                <c:pt idx="5">
                  <c:v>2012年</c:v>
                </c:pt>
                <c:pt idx="6">
                  <c:v>2014年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</c:v>
                </c:pt>
                <c:pt idx="1">
                  <c:v>2.4</c:v>
                </c:pt>
                <c:pt idx="2">
                  <c:v>3</c:v>
                </c:pt>
                <c:pt idx="3">
                  <c:v>4.7</c:v>
                </c:pt>
                <c:pt idx="4">
                  <c:v>5.3</c:v>
                </c:pt>
                <c:pt idx="5">
                  <c:v>7.1</c:v>
                </c:pt>
                <c:pt idx="6">
                  <c:v>7.6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89D-45DD-B05B-762894352B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468443408"/>
        <c:axId val="-468442864"/>
      </c:lineChart>
      <c:catAx>
        <c:axId val="-468443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AXIS Std L" panose="020B0400000000000000" pitchFamily="34" charset="-128"/>
                <a:ea typeface="AXIS Std L" panose="020B0400000000000000" pitchFamily="34" charset="-128"/>
                <a:cs typeface="+mn-cs"/>
              </a:defRPr>
            </a:pPr>
            <a:endParaRPr lang="zh-CN"/>
          </a:p>
        </c:txPr>
        <c:crossAx val="-468442864"/>
        <c:crosses val="autoZero"/>
        <c:auto val="1"/>
        <c:lblAlgn val="ctr"/>
        <c:lblOffset val="100"/>
        <c:noMultiLvlLbl val="0"/>
      </c:catAx>
      <c:valAx>
        <c:axId val="-4684428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-468443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EBB71-81C0-4FC9-A789-1789B909638E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3DC9F-D236-4C42-BDAA-336DC6EAA6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502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4202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15756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5988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6677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1137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1866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2408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0032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858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47092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163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71419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8505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86749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93642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1452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9407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64010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557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2181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396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131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5257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6893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209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3DC9F-D236-4C42-BDAA-336DC6EAA60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7078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3C6C-14C1-4EDA-9B54-6590C3302E7C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6681E-FEB6-405F-9343-8622853288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946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3C6C-14C1-4EDA-9B54-6590C3302E7C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6681E-FEB6-405F-9343-8622853288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03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3C6C-14C1-4EDA-9B54-6590C3302E7C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6681E-FEB6-405F-9343-8622853288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8400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959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7403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446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309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556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592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2230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28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3C6C-14C1-4EDA-9B54-6590C3302E7C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6681E-FEB6-405F-9343-8622853288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43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3381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0838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785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3C6C-14C1-4EDA-9B54-6590C3302E7C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6681E-FEB6-405F-9343-8622853288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170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3C6C-14C1-4EDA-9B54-6590C3302E7C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6681E-FEB6-405F-9343-8622853288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484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3C6C-14C1-4EDA-9B54-6590C3302E7C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6681E-FEB6-405F-9343-8622853288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9524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3C6C-14C1-4EDA-9B54-6590C3302E7C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6681E-FEB6-405F-9343-8622853288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3819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3C6C-14C1-4EDA-9B54-6590C3302E7C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6681E-FEB6-405F-9343-8622853288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2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3C6C-14C1-4EDA-9B54-6590C3302E7C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6681E-FEB6-405F-9343-8622853288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485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3C6C-14C1-4EDA-9B54-6590C3302E7C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6681E-FEB6-405F-9343-8622853288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1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83C6C-14C1-4EDA-9B54-6590C3302E7C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6681E-FEB6-405F-9343-8622853288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83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212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36" y="361950"/>
            <a:ext cx="11464127" cy="61341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110698" y="956069"/>
            <a:ext cx="5293757" cy="47098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6600" spc="600" dirty="0" smtClean="0">
                <a:solidFill>
                  <a:schemeClr val="bg1"/>
                </a:solidFill>
                <a:latin typeface="TypeLand 康熙字典體" pitchFamily="50" charset="-120"/>
                <a:ea typeface="TypeLand 康熙字典體" pitchFamily="50" charset="-120"/>
              </a:rPr>
              <a:t>佛光</a:t>
            </a:r>
            <a:endParaRPr lang="en-US" altLang="zh-CN" sz="16600" spc="600" dirty="0" smtClean="0">
              <a:solidFill>
                <a:schemeClr val="bg1"/>
              </a:solidFill>
              <a:latin typeface="TypeLand 康熙字典體" pitchFamily="50" charset="-120"/>
              <a:ea typeface="TypeLand 康熙字典體" pitchFamily="50" charset="-120"/>
            </a:endParaRPr>
          </a:p>
          <a:p>
            <a:pPr algn="ctr"/>
            <a:r>
              <a:rPr lang="zh-CN" altLang="en-US" sz="16600" spc="600" dirty="0" smtClean="0">
                <a:solidFill>
                  <a:schemeClr val="bg1"/>
                </a:solidFill>
                <a:latin typeface="TypeLand 康熙字典體" pitchFamily="50" charset="-120"/>
                <a:ea typeface="TypeLand 康熙字典體" pitchFamily="50" charset="-120"/>
              </a:rPr>
              <a:t>普照</a:t>
            </a:r>
            <a:endParaRPr lang="zh-CN" altLang="en-US" sz="16600" spc="600" dirty="0">
              <a:solidFill>
                <a:schemeClr val="bg1"/>
              </a:solidFill>
              <a:latin typeface="TypeLand 康熙字典體" pitchFamily="50" charset="-120"/>
              <a:ea typeface="TypeLand 康熙字典體" pitchFamily="50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15428" y="2136776"/>
            <a:ext cx="4062651" cy="347018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pc="600" dirty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今生来世脱离一切外道天魔之缠缚，生生世世永离恶道，离一切苦得究竟乐，得遇佛菩萨、正法、清净善知识，临终无一切障碍而 往生有缘之佛</a:t>
            </a:r>
            <a:r>
              <a:rPr lang="zh-CN" altLang="en-US" spc="6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净土同</a:t>
            </a:r>
            <a:r>
              <a:rPr lang="zh-CN" altLang="en-US" spc="600" dirty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证究竟圆满之佛果。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808372" y="6014434"/>
            <a:ext cx="40369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</a:rPr>
              <a:t>汇报人：优品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  汇报时间：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X </a:t>
            </a:r>
            <a:r>
              <a:rPr lang="en-US" altLang="zh-CN" sz="1600" b="1" dirty="0" err="1" smtClean="0">
                <a:solidFill>
                  <a:schemeClr val="bg1"/>
                </a:solidFill>
              </a:rPr>
              <a:t>X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 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年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X </a:t>
            </a:r>
            <a:r>
              <a:rPr lang="en-US" altLang="zh-CN" sz="1600" b="1" dirty="0" err="1" smtClean="0">
                <a:solidFill>
                  <a:schemeClr val="bg1"/>
                </a:solidFill>
              </a:rPr>
              <a:t>X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 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月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36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275" y="304800"/>
            <a:ext cx="5690579" cy="5972175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442913" y="1864254"/>
            <a:ext cx="465137" cy="463550"/>
          </a:xfrm>
          <a:prstGeom prst="ellipse">
            <a:avLst/>
          </a:prstGeom>
          <a:solidFill>
            <a:srgbClr val="4C1B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latin typeface="Adobe 宋体 Std L" panose="02020300000000000000" pitchFamily="18" charset="-122"/>
                <a:ea typeface="Adobe 宋体 Std L" panose="02020300000000000000" pitchFamily="18" charset="-122"/>
              </a:rPr>
              <a:t>佛</a:t>
            </a:r>
            <a:endParaRPr lang="zh-CN" altLang="en-US" dirty="0">
              <a:latin typeface="Adobe 宋体 Std L" panose="02020300000000000000" pitchFamily="18" charset="-122"/>
              <a:ea typeface="Adobe 宋体 Std L" panose="02020300000000000000" pitchFamily="18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42913" y="2521479"/>
            <a:ext cx="465137" cy="465137"/>
          </a:xfrm>
          <a:prstGeom prst="ellipse">
            <a:avLst/>
          </a:prstGeom>
          <a:solidFill>
            <a:srgbClr val="4C1B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latin typeface="Adobe 宋体 Std L" panose="02020300000000000000" pitchFamily="18" charset="-122"/>
                <a:ea typeface="Adobe 宋体 Std L" panose="02020300000000000000" pitchFamily="18" charset="-122"/>
              </a:rPr>
              <a:t>光</a:t>
            </a:r>
            <a:endParaRPr lang="zh-CN" altLang="en-US" dirty="0">
              <a:latin typeface="Adobe 宋体 Std L" panose="02020300000000000000" pitchFamily="18" charset="-122"/>
              <a:ea typeface="Adobe 宋体 Std L" panose="02020300000000000000" pitchFamily="18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42913" y="3180291"/>
            <a:ext cx="465137" cy="463550"/>
          </a:xfrm>
          <a:prstGeom prst="ellipse">
            <a:avLst/>
          </a:prstGeom>
          <a:solidFill>
            <a:srgbClr val="4C1B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latin typeface="Adobe 宋体 Std L" panose="02020300000000000000" pitchFamily="18" charset="-122"/>
                <a:ea typeface="Adobe 宋体 Std L" panose="02020300000000000000" pitchFamily="18" charset="-122"/>
              </a:rPr>
              <a:t>普</a:t>
            </a:r>
            <a:endParaRPr lang="zh-CN" altLang="en-US" dirty="0">
              <a:latin typeface="Adobe 宋体 Std L" panose="02020300000000000000" pitchFamily="18" charset="-122"/>
              <a:ea typeface="Adobe 宋体 Std L" panose="02020300000000000000" pitchFamily="18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42913" y="3837516"/>
            <a:ext cx="465137" cy="465138"/>
          </a:xfrm>
          <a:prstGeom prst="ellipse">
            <a:avLst/>
          </a:prstGeom>
          <a:solidFill>
            <a:srgbClr val="4C1B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latin typeface="Adobe 宋体 Std L" panose="02020300000000000000" pitchFamily="18" charset="-122"/>
                <a:ea typeface="Adobe 宋体 Std L" panose="02020300000000000000" pitchFamily="18" charset="-122"/>
              </a:rPr>
              <a:t>照</a:t>
            </a:r>
            <a:endParaRPr lang="zh-CN" altLang="en-US" dirty="0">
              <a:latin typeface="Adobe 宋体 Std L" panose="02020300000000000000" pitchFamily="18" charset="-122"/>
              <a:ea typeface="Adobe 宋体 Std L" panose="02020300000000000000" pitchFamily="18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62038" y="1935691"/>
            <a:ext cx="0" cy="2395538"/>
          </a:xfrm>
          <a:prstGeom prst="line">
            <a:avLst/>
          </a:prstGeom>
          <a:ln w="12700">
            <a:solidFill>
              <a:schemeClr val="bg1">
                <a:lumMod val="65000"/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1195388" y="1818217"/>
            <a:ext cx="6268063" cy="537836"/>
            <a:chOff x="1151638" y="1676792"/>
            <a:chExt cx="6267560" cy="537056"/>
          </a:xfrm>
        </p:grpSpPr>
        <p:sp>
          <p:nvSpPr>
            <p:cNvPr id="12" name="矩形 11"/>
            <p:cNvSpPr/>
            <p:nvPr/>
          </p:nvSpPr>
          <p:spPr>
            <a:xfrm>
              <a:off x="1151638" y="1676792"/>
              <a:ext cx="6031937" cy="3380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今生来世脱离一切外道天魔之缠缚，生生世世永离恶道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151638" y="1952617"/>
              <a:ext cx="6267560" cy="2612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  <a:cs typeface="Arial" panose="020B0604020202020204" pitchFamily="34" charset="0"/>
                </a:rPr>
                <a:t>Practicing calligraphy at the Orchid Pavilion, the semi-cursive script resembling sailing clouds and flowing water</a:t>
              </a: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1195388" y="2490256"/>
            <a:ext cx="5872120" cy="536248"/>
            <a:chOff x="1151638" y="1676792"/>
            <a:chExt cx="5871769" cy="537056"/>
          </a:xfrm>
        </p:grpSpPr>
        <p:sp>
          <p:nvSpPr>
            <p:cNvPr id="15" name="矩形 14"/>
            <p:cNvSpPr/>
            <p:nvPr/>
          </p:nvSpPr>
          <p:spPr>
            <a:xfrm>
              <a:off x="1151638" y="1676792"/>
              <a:ext cx="3108357" cy="3390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今生来世脱离一切外道天魔</a:t>
              </a:r>
              <a:endPara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151638" y="1951844"/>
              <a:ext cx="5871769" cy="2620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  <a:cs typeface="Arial" panose="020B0604020202020204" pitchFamily="34" charset="0"/>
                </a:rPr>
                <a:t>Under the moon the door yielded to a gentle push, your thoughtfulness reflected in your fragile footsteps</a:t>
              </a: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1195388" y="3160710"/>
            <a:ext cx="4301177" cy="536247"/>
            <a:chOff x="1151638" y="1676792"/>
            <a:chExt cx="4300251" cy="537055"/>
          </a:xfrm>
        </p:grpSpPr>
        <p:sp>
          <p:nvSpPr>
            <p:cNvPr id="18" name="矩形 17"/>
            <p:cNvSpPr/>
            <p:nvPr/>
          </p:nvSpPr>
          <p:spPr>
            <a:xfrm>
              <a:off x="1151638" y="1676792"/>
              <a:ext cx="3838686" cy="3390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今生来世脱离一切外道天魔之缠缚</a:t>
              </a:r>
              <a:endPara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151638" y="1951843"/>
              <a:ext cx="4300251" cy="2620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  <a:cs typeface="Arial" panose="020B0604020202020204" pitchFamily="34" charset="0"/>
                </a:rPr>
                <a:t>In haste, the one-thousand-year tablet is easy to copy, yet your beauty is not</a:t>
              </a: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1195388" y="3831167"/>
            <a:ext cx="3640740" cy="537836"/>
            <a:chOff x="1151638" y="1676792"/>
            <a:chExt cx="3639759" cy="537056"/>
          </a:xfrm>
        </p:grpSpPr>
        <p:sp>
          <p:nvSpPr>
            <p:cNvPr id="21" name="矩形 20"/>
            <p:cNvSpPr/>
            <p:nvPr/>
          </p:nvSpPr>
          <p:spPr>
            <a:xfrm>
              <a:off x="1151638" y="1676792"/>
              <a:ext cx="3351296" cy="3380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今生来世脱离一切外道天魔之</a:t>
              </a:r>
              <a:endPara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151638" y="1952617"/>
              <a:ext cx="3639759" cy="2612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  <a:cs typeface="Arial" panose="020B0604020202020204" pitchFamily="34" charset="0"/>
                </a:rPr>
                <a:t>If the original script were gone, to whom would I give my heart?</a:t>
              </a:r>
            </a:p>
          </p:txBody>
        </p:sp>
      </p:grpSp>
      <p:sp>
        <p:nvSpPr>
          <p:cNvPr id="26" name="矩形 25"/>
          <p:cNvSpPr/>
          <p:nvPr/>
        </p:nvSpPr>
        <p:spPr>
          <a:xfrm>
            <a:off x="7889516" y="1764174"/>
            <a:ext cx="3508653" cy="347018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pc="6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今生来世脱离一切外道天魔之缠缚，</a:t>
            </a:r>
            <a:r>
              <a:rPr lang="zh-CN" altLang="en-US" spc="600" dirty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生生世世永离恶道，离一切苦得究竟乐，得遇佛菩萨、正法、清净善知识，临终无一切障碍而 往生有缘之</a:t>
            </a:r>
            <a:r>
              <a:rPr lang="zh-CN" altLang="en-US" spc="6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佛。</a:t>
            </a:r>
            <a:endParaRPr lang="zh-CN" altLang="en-US" spc="600" dirty="0">
              <a:solidFill>
                <a:schemeClr val="bg1"/>
              </a:solidFill>
              <a:latin typeface="Adobe 宋体 Std L" panose="02020300000000000000" pitchFamily="18" charset="-122"/>
              <a:ea typeface="Adobe 宋体 Std L" panose="020203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085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"/>
            <a:ext cx="6229350" cy="6857161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714500" y="2219324"/>
            <a:ext cx="2533650" cy="2533650"/>
            <a:chOff x="8134350" y="2162175"/>
            <a:chExt cx="2533650" cy="2533650"/>
          </a:xfrm>
        </p:grpSpPr>
        <p:sp>
          <p:nvSpPr>
            <p:cNvPr id="7" name="椭圆 6"/>
            <p:cNvSpPr/>
            <p:nvPr/>
          </p:nvSpPr>
          <p:spPr>
            <a:xfrm>
              <a:off x="8134350" y="2162175"/>
              <a:ext cx="2533650" cy="2533650"/>
            </a:xfrm>
            <a:prstGeom prst="ellipse">
              <a:avLst/>
            </a:prstGeom>
            <a:solidFill>
              <a:srgbClr val="4C1B15">
                <a:alpha val="7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893343" y="2333508"/>
              <a:ext cx="1015663" cy="219098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5400" spc="600" dirty="0" smtClean="0">
                  <a:solidFill>
                    <a:schemeClr val="bg1"/>
                  </a:solidFill>
                  <a:latin typeface="TypeLand 康熙字典體" pitchFamily="50" charset="-120"/>
                  <a:ea typeface="TypeLand 康熙字典體" pitchFamily="50" charset="-120"/>
                </a:rPr>
                <a:t>佛心</a:t>
              </a:r>
              <a:endParaRPr lang="zh-CN" altLang="en-US" sz="5400" spc="600" dirty="0">
                <a:solidFill>
                  <a:schemeClr val="bg1"/>
                </a:solidFill>
                <a:latin typeface="TypeLand 康熙字典體" pitchFamily="50" charset="-120"/>
                <a:ea typeface="TypeLand 康熙字典體" pitchFamily="50" charset="-120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219671" y="554577"/>
            <a:ext cx="461665" cy="586314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pc="12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今生来世脱离一切外道天魔之缠缚</a:t>
            </a:r>
            <a:endParaRPr lang="zh-CN" altLang="en-US" spc="12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81314" y="554577"/>
            <a:ext cx="461665" cy="586314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pc="12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今生来世脱离一切外道天魔之缠缚</a:t>
            </a:r>
            <a:endParaRPr lang="zh-CN" altLang="en-US" spc="1200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25548" y="1757659"/>
            <a:ext cx="3917409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5400" dirty="0" smtClean="0">
                <a:latin typeface="文悦古典明朝体 (非商业使用) W5" pitchFamily="50" charset="-122"/>
                <a:ea typeface="文悦古典明朝体 (非商业使用) W5" pitchFamily="50" charset="-122"/>
              </a:rPr>
              <a:t>输入标题</a:t>
            </a:r>
            <a:endParaRPr lang="zh-CN" altLang="en-US" sz="5400" dirty="0">
              <a:latin typeface="文悦古典明朝体 (非商业使用) W5" pitchFamily="50" charset="-122"/>
              <a:ea typeface="文悦古典明朝体 (非商业使用) W5" pitchFamily="50" charset="-122"/>
            </a:endParaRPr>
          </a:p>
        </p:txBody>
      </p:sp>
      <p:sp>
        <p:nvSpPr>
          <p:cNvPr id="12" name="Content Placeholder 2"/>
          <p:cNvSpPr txBox="1"/>
          <p:nvPr/>
        </p:nvSpPr>
        <p:spPr>
          <a:xfrm>
            <a:off x="6889629" y="2680989"/>
            <a:ext cx="4842756" cy="1997177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340">
              <a:lnSpc>
                <a:spcPct val="200000"/>
              </a:lnSpc>
              <a:spcBef>
                <a:spcPts val="0"/>
              </a:spcBef>
              <a:buNone/>
            </a:pPr>
            <a:r>
              <a:rPr lang="zh-CN" altLang="en-US" sz="1800" spc="600" dirty="0" smtClean="0">
                <a:solidFill>
                  <a:schemeClr val="tx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内容</a:t>
            </a:r>
            <a:r>
              <a:rPr lang="zh-CN" altLang="en-US" sz="1800" spc="600" dirty="0">
                <a:solidFill>
                  <a:schemeClr val="tx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打在这里，或者通过复制您的文本内容打在这里，或者通过复制您的</a:t>
            </a:r>
            <a:r>
              <a:rPr lang="zh-CN" altLang="en-US" sz="1800" spc="600" dirty="0" smtClean="0">
                <a:solidFill>
                  <a:schemeClr val="tx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文本在这里。</a:t>
            </a:r>
            <a:endParaRPr lang="zh-CN" altLang="en-US" sz="1800" spc="600" dirty="0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46777" y="4465711"/>
            <a:ext cx="53705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pc="600" noProof="1" smtClean="0">
                <a:latin typeface="Adobe 宋体 Std L" panose="02020300000000000000" pitchFamily="18" charset="-122"/>
                <a:ea typeface="Adobe 宋体 Std L" panose="02020300000000000000" pitchFamily="18" charset="-122"/>
              </a:rPr>
              <a:t>Lorem Ipsum Dolor Sit Er Elit Lamet, Consectetaur Cillium</a:t>
            </a:r>
            <a:endParaRPr lang="zh-CN" altLang="en-US" spc="600" dirty="0">
              <a:latin typeface="Adobe 宋体 Std L" panose="02020300000000000000" pitchFamily="18" charset="-122"/>
              <a:ea typeface="Adobe 宋体 Std L" panose="020203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689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57200" y="381000"/>
            <a:ext cx="11277600" cy="6096000"/>
          </a:xfrm>
          <a:prstGeom prst="rect">
            <a:avLst/>
          </a:prstGeom>
          <a:solidFill>
            <a:srgbClr val="4C1B15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2512317458"/>
              </p:ext>
            </p:extLst>
          </p:nvPr>
        </p:nvGraphicFramePr>
        <p:xfrm>
          <a:off x="632672" y="1481719"/>
          <a:ext cx="6091978" cy="40613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6678386" y="1509059"/>
            <a:ext cx="4493518" cy="3420945"/>
            <a:chOff x="693673" y="1712066"/>
            <a:chExt cx="4493518" cy="3420945"/>
          </a:xfrm>
        </p:grpSpPr>
        <p:sp>
          <p:nvSpPr>
            <p:cNvPr id="9" name="矩形 8"/>
            <p:cNvSpPr/>
            <p:nvPr/>
          </p:nvSpPr>
          <p:spPr>
            <a:xfrm>
              <a:off x="1209865" y="4209681"/>
              <a:ext cx="397732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pc="300" noProof="1" smtClean="0">
                  <a:solidFill>
                    <a:schemeClr val="bg1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Lorem Ipsum Dolor Sit Er Elit Lamet, Consectetaur Cillium</a:t>
              </a:r>
              <a:endParaRPr lang="zh-CN" altLang="en-US" spc="300" dirty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93673" y="1712066"/>
              <a:ext cx="3917409" cy="92333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chemeClr val="bg1"/>
                  </a:solidFill>
                  <a:latin typeface="文悦古典明朝体 (非商业使用) W5" pitchFamily="50" charset="-122"/>
                  <a:ea typeface="文悦古典明朝体 (非商业使用) W5" pitchFamily="50" charset="-122"/>
                </a:rPr>
                <a:t>输入标题</a:t>
              </a:r>
              <a:endParaRPr lang="zh-CN" altLang="en-US" sz="54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</p:grpSp>
      <p:sp>
        <p:nvSpPr>
          <p:cNvPr id="11" name="Content Placeholder 2"/>
          <p:cNvSpPr txBox="1"/>
          <p:nvPr/>
        </p:nvSpPr>
        <p:spPr>
          <a:xfrm>
            <a:off x="7179822" y="2297143"/>
            <a:ext cx="4252206" cy="1997177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340">
              <a:lnSpc>
                <a:spcPct val="200000"/>
              </a:lnSpc>
              <a:spcBef>
                <a:spcPts val="0"/>
              </a:spcBef>
              <a:buNone/>
            </a:pPr>
            <a:r>
              <a:rPr lang="zh-CN" altLang="en-US" sz="1800" spc="6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内容</a:t>
            </a:r>
            <a:r>
              <a:rPr lang="zh-CN" altLang="en-US" sz="1800" spc="600" dirty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打在这里，或者通过复制您的文本内容打在这里，或者通过复制您的</a:t>
            </a:r>
            <a:r>
              <a:rPr lang="zh-CN" altLang="en-US" sz="1800" spc="6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文本在这里。</a:t>
            </a:r>
            <a:endParaRPr lang="zh-CN" altLang="en-US" sz="1800" spc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32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350" y="1113968"/>
            <a:ext cx="5967410" cy="5744032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54164" y="2786365"/>
            <a:ext cx="2905280" cy="1285269"/>
            <a:chOff x="6257393" y="1604235"/>
            <a:chExt cx="5074804" cy="1285269"/>
          </a:xfrm>
        </p:grpSpPr>
        <p:sp>
          <p:nvSpPr>
            <p:cNvPr id="7" name="Content Placeholder 2"/>
            <p:cNvSpPr txBox="1"/>
            <p:nvPr/>
          </p:nvSpPr>
          <p:spPr>
            <a:xfrm>
              <a:off x="6257393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4503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您的内容打在这里，或者通过复制您的文本后，在此框中选择粘贴，并选择只保留文字。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  <a:cs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193266" y="1604235"/>
              <a:ext cx="3203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点击添加标题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856993" y="2786365"/>
            <a:ext cx="2905280" cy="1285269"/>
            <a:chOff x="6257393" y="1604235"/>
            <a:chExt cx="5074804" cy="1285269"/>
          </a:xfrm>
        </p:grpSpPr>
        <p:sp>
          <p:nvSpPr>
            <p:cNvPr id="10" name="Content Placeholder 2"/>
            <p:cNvSpPr txBox="1"/>
            <p:nvPr/>
          </p:nvSpPr>
          <p:spPr>
            <a:xfrm>
              <a:off x="6257393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4503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您的内容打在这里，或者通过复制您的文本后，在此框中选择粘贴，并选择只保留文字。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  <a:cs typeface="Arial" panose="020B0604020202020204" pitchFamily="34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193266" y="1604235"/>
              <a:ext cx="3203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点击添加标题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230587" y="257780"/>
            <a:ext cx="3730823" cy="1285269"/>
            <a:chOff x="6257393" y="1604235"/>
            <a:chExt cx="5074804" cy="1285269"/>
          </a:xfrm>
        </p:grpSpPr>
        <p:sp>
          <p:nvSpPr>
            <p:cNvPr id="13" name="Content Placeholder 2"/>
            <p:cNvSpPr txBox="1"/>
            <p:nvPr/>
          </p:nvSpPr>
          <p:spPr>
            <a:xfrm>
              <a:off x="6257393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4503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您的内容打在这里，或者通过复制您的文本后，在此框中选择粘贴，并选择只保留文字。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  <a:cs typeface="Arial" panose="020B0604020202020204" pitchFamily="34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7193266" y="1604235"/>
              <a:ext cx="3203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点击添加标题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7198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92" y="361950"/>
            <a:ext cx="11447813" cy="61150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791770" y="2105561"/>
            <a:ext cx="8608458" cy="2646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6600" spc="600" dirty="0" smtClean="0">
                <a:solidFill>
                  <a:schemeClr val="bg1"/>
                </a:solidFill>
                <a:latin typeface="TypeLand 康熙字典體" pitchFamily="50" charset="-120"/>
                <a:ea typeface="TypeLand 康熙字典體" pitchFamily="50" charset="-120"/>
              </a:rPr>
              <a:t>第</a:t>
            </a:r>
            <a:r>
              <a:rPr lang="zh-CN" altLang="en-US" sz="16600" spc="600" dirty="0">
                <a:solidFill>
                  <a:schemeClr val="bg1"/>
                </a:solidFill>
                <a:latin typeface="TypeLand 康熙字典體" pitchFamily="50" charset="-120"/>
                <a:ea typeface="TypeLand 康熙字典體" pitchFamily="50" charset="-120"/>
              </a:rPr>
              <a:t>三</a:t>
            </a:r>
            <a:r>
              <a:rPr lang="zh-CN" altLang="en-US" sz="16600" spc="600" dirty="0" smtClean="0">
                <a:solidFill>
                  <a:schemeClr val="bg1"/>
                </a:solidFill>
                <a:latin typeface="TypeLand 康熙字典體" pitchFamily="50" charset="-120"/>
                <a:ea typeface="TypeLand 康熙字典體" pitchFamily="50" charset="-120"/>
              </a:rPr>
              <a:t>章</a:t>
            </a:r>
            <a:endParaRPr lang="zh-CN" altLang="en-US" sz="16600" spc="600" dirty="0">
              <a:solidFill>
                <a:schemeClr val="bg1"/>
              </a:solidFill>
              <a:latin typeface="TypeLand 康熙字典體" pitchFamily="50" charset="-120"/>
              <a:ea typeface="TypeLand 康熙字典體" pitchFamily="50" charset="-120"/>
            </a:endParaRPr>
          </a:p>
        </p:txBody>
      </p:sp>
      <p:sp>
        <p:nvSpPr>
          <p:cNvPr id="8" name="Content Placeholder 2"/>
          <p:cNvSpPr txBox="1"/>
          <p:nvPr/>
        </p:nvSpPr>
        <p:spPr>
          <a:xfrm>
            <a:off x="2616264" y="4489348"/>
            <a:ext cx="6959473" cy="1997177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450340">
              <a:lnSpc>
                <a:spcPct val="200000"/>
              </a:lnSpc>
              <a:spcBef>
                <a:spcPts val="0"/>
              </a:spcBef>
              <a:buNone/>
            </a:pPr>
            <a:r>
              <a:rPr lang="zh-CN" altLang="en-US" sz="1800" spc="6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内容</a:t>
            </a:r>
            <a:r>
              <a:rPr lang="zh-CN" altLang="en-US" sz="1800" spc="600" dirty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打在这里，或者通过复制您的文本内容打在这里，或者通过复制您的</a:t>
            </a:r>
            <a:r>
              <a:rPr lang="zh-CN" altLang="en-US" sz="1800" spc="6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文本在这里。</a:t>
            </a:r>
            <a:endParaRPr lang="zh-CN" altLang="en-US" sz="1800" spc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99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5"/>
            <a:ext cx="12192000" cy="686981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115117" y="1069452"/>
            <a:ext cx="18288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dirty="0" smtClean="0">
                <a:solidFill>
                  <a:schemeClr val="bg1"/>
                </a:solidFill>
                <a:latin typeface="TypeLand 康熙字典體" pitchFamily="50" charset="-120"/>
                <a:ea typeface="TypeLand 康熙字典體" pitchFamily="50" charset="-120"/>
              </a:rPr>
              <a:t>众生</a:t>
            </a:r>
            <a:endParaRPr lang="zh-CN" altLang="en-US" sz="13800" dirty="0">
              <a:solidFill>
                <a:schemeClr val="bg1"/>
              </a:solidFill>
              <a:latin typeface="TypeLand 康熙字典體" pitchFamily="50" charset="-120"/>
              <a:ea typeface="TypeLand 康熙字典體" pitchFamily="50" charset="-12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89352" y="1908525"/>
            <a:ext cx="1465786" cy="44487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pc="6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今生来世脱离一切外道天魔之缠缚，生生世世永离恶道</a:t>
            </a:r>
            <a:endParaRPr lang="zh-CN" altLang="en-US" spc="600" dirty="0">
              <a:solidFill>
                <a:schemeClr val="bg1"/>
              </a:solidFill>
              <a:latin typeface="Adobe 宋体 Std L" panose="02020300000000000000" pitchFamily="18" charset="-122"/>
              <a:ea typeface="Adobe 宋体 Std L" panose="020203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5424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0385"/>
            <a:ext cx="5133975" cy="4505324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555592" y="803944"/>
            <a:ext cx="430887" cy="434519"/>
            <a:chOff x="11165604" y="552138"/>
            <a:chExt cx="585614" cy="590550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1175884" y="552138"/>
              <a:ext cx="573204" cy="590550"/>
            </a:xfrm>
            <a:custGeom>
              <a:avLst/>
              <a:gdLst>
                <a:gd name="T0" fmla="*/ 279 w 291"/>
                <a:gd name="T1" fmla="*/ 117 h 300"/>
                <a:gd name="T2" fmla="*/ 274 w 291"/>
                <a:gd name="T3" fmla="*/ 101 h 300"/>
                <a:gd name="T4" fmla="*/ 269 w 291"/>
                <a:gd name="T5" fmla="*/ 84 h 300"/>
                <a:gd name="T6" fmla="*/ 254 w 291"/>
                <a:gd name="T7" fmla="*/ 63 h 300"/>
                <a:gd name="T8" fmla="*/ 227 w 291"/>
                <a:gd name="T9" fmla="*/ 37 h 300"/>
                <a:gd name="T10" fmla="*/ 229 w 291"/>
                <a:gd name="T11" fmla="*/ 34 h 300"/>
                <a:gd name="T12" fmla="*/ 218 w 291"/>
                <a:gd name="T13" fmla="*/ 23 h 300"/>
                <a:gd name="T14" fmla="*/ 191 w 291"/>
                <a:gd name="T15" fmla="*/ 20 h 300"/>
                <a:gd name="T16" fmla="*/ 174 w 291"/>
                <a:gd name="T17" fmla="*/ 9 h 300"/>
                <a:gd name="T18" fmla="*/ 157 w 291"/>
                <a:gd name="T19" fmla="*/ 4 h 300"/>
                <a:gd name="T20" fmla="*/ 135 w 291"/>
                <a:gd name="T21" fmla="*/ 6 h 300"/>
                <a:gd name="T22" fmla="*/ 118 w 291"/>
                <a:gd name="T23" fmla="*/ 6 h 300"/>
                <a:gd name="T24" fmla="*/ 89 w 291"/>
                <a:gd name="T25" fmla="*/ 14 h 300"/>
                <a:gd name="T26" fmla="*/ 58 w 291"/>
                <a:gd name="T27" fmla="*/ 31 h 300"/>
                <a:gd name="T28" fmla="*/ 46 w 291"/>
                <a:gd name="T29" fmla="*/ 40 h 300"/>
                <a:gd name="T30" fmla="*/ 35 w 291"/>
                <a:gd name="T31" fmla="*/ 45 h 300"/>
                <a:gd name="T32" fmla="*/ 22 w 291"/>
                <a:gd name="T33" fmla="*/ 65 h 300"/>
                <a:gd name="T34" fmla="*/ 10 w 291"/>
                <a:gd name="T35" fmla="*/ 93 h 300"/>
                <a:gd name="T36" fmla="*/ 5 w 291"/>
                <a:gd name="T37" fmla="*/ 103 h 300"/>
                <a:gd name="T38" fmla="*/ 4 w 291"/>
                <a:gd name="T39" fmla="*/ 133 h 300"/>
                <a:gd name="T40" fmla="*/ 16 w 291"/>
                <a:gd name="T41" fmla="*/ 172 h 300"/>
                <a:gd name="T42" fmla="*/ 17 w 291"/>
                <a:gd name="T43" fmla="*/ 182 h 300"/>
                <a:gd name="T44" fmla="*/ 18 w 291"/>
                <a:gd name="T45" fmla="*/ 187 h 300"/>
                <a:gd name="T46" fmla="*/ 21 w 291"/>
                <a:gd name="T47" fmla="*/ 193 h 300"/>
                <a:gd name="T48" fmla="*/ 54 w 291"/>
                <a:gd name="T49" fmla="*/ 227 h 300"/>
                <a:gd name="T50" fmla="*/ 83 w 291"/>
                <a:gd name="T51" fmla="*/ 244 h 300"/>
                <a:gd name="T52" fmla="*/ 107 w 291"/>
                <a:gd name="T53" fmla="*/ 263 h 300"/>
                <a:gd name="T54" fmla="*/ 116 w 291"/>
                <a:gd name="T55" fmla="*/ 265 h 300"/>
                <a:gd name="T56" fmla="*/ 113 w 291"/>
                <a:gd name="T57" fmla="*/ 273 h 300"/>
                <a:gd name="T58" fmla="*/ 130 w 291"/>
                <a:gd name="T59" fmla="*/ 281 h 300"/>
                <a:gd name="T60" fmla="*/ 124 w 291"/>
                <a:gd name="T61" fmla="*/ 287 h 300"/>
                <a:gd name="T62" fmla="*/ 150 w 291"/>
                <a:gd name="T63" fmla="*/ 293 h 300"/>
                <a:gd name="T64" fmla="*/ 185 w 291"/>
                <a:gd name="T65" fmla="*/ 289 h 300"/>
                <a:gd name="T66" fmla="*/ 210 w 291"/>
                <a:gd name="T67" fmla="*/ 273 h 300"/>
                <a:gd name="T68" fmla="*/ 246 w 291"/>
                <a:gd name="T69" fmla="*/ 252 h 300"/>
                <a:gd name="T70" fmla="*/ 268 w 291"/>
                <a:gd name="T71" fmla="*/ 223 h 300"/>
                <a:gd name="T72" fmla="*/ 274 w 291"/>
                <a:gd name="T73" fmla="*/ 196 h 300"/>
                <a:gd name="T74" fmla="*/ 280 w 291"/>
                <a:gd name="T75" fmla="*/ 183 h 300"/>
                <a:gd name="T76" fmla="*/ 284 w 291"/>
                <a:gd name="T77" fmla="*/ 15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1" h="300">
                  <a:moveTo>
                    <a:pt x="284" y="135"/>
                  </a:moveTo>
                  <a:cubicBezTo>
                    <a:pt x="285" y="127"/>
                    <a:pt x="282" y="123"/>
                    <a:pt x="279" y="117"/>
                  </a:cubicBezTo>
                  <a:cubicBezTo>
                    <a:pt x="285" y="110"/>
                    <a:pt x="273" y="107"/>
                    <a:pt x="274" y="100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72" y="99"/>
                    <a:pt x="272" y="99"/>
                    <a:pt x="272" y="99"/>
                  </a:cubicBezTo>
                  <a:cubicBezTo>
                    <a:pt x="278" y="93"/>
                    <a:pt x="269" y="89"/>
                    <a:pt x="269" y="84"/>
                  </a:cubicBezTo>
                  <a:cubicBezTo>
                    <a:pt x="266" y="81"/>
                    <a:pt x="268" y="71"/>
                    <a:pt x="260" y="73"/>
                  </a:cubicBezTo>
                  <a:cubicBezTo>
                    <a:pt x="260" y="68"/>
                    <a:pt x="258" y="66"/>
                    <a:pt x="254" y="63"/>
                  </a:cubicBezTo>
                  <a:cubicBezTo>
                    <a:pt x="246" y="57"/>
                    <a:pt x="241" y="41"/>
                    <a:pt x="229" y="40"/>
                  </a:cubicBezTo>
                  <a:cubicBezTo>
                    <a:pt x="228" y="39"/>
                    <a:pt x="227" y="38"/>
                    <a:pt x="227" y="37"/>
                  </a:cubicBezTo>
                  <a:cubicBezTo>
                    <a:pt x="228" y="37"/>
                    <a:pt x="228" y="36"/>
                    <a:pt x="229" y="36"/>
                  </a:cubicBezTo>
                  <a:cubicBezTo>
                    <a:pt x="229" y="34"/>
                    <a:pt x="229" y="34"/>
                    <a:pt x="229" y="34"/>
                  </a:cubicBezTo>
                  <a:cubicBezTo>
                    <a:pt x="226" y="33"/>
                    <a:pt x="224" y="32"/>
                    <a:pt x="221" y="31"/>
                  </a:cubicBezTo>
                  <a:cubicBezTo>
                    <a:pt x="223" y="29"/>
                    <a:pt x="221" y="24"/>
                    <a:pt x="218" y="23"/>
                  </a:cubicBezTo>
                  <a:cubicBezTo>
                    <a:pt x="213" y="22"/>
                    <a:pt x="212" y="22"/>
                    <a:pt x="206" y="21"/>
                  </a:cubicBezTo>
                  <a:cubicBezTo>
                    <a:pt x="202" y="17"/>
                    <a:pt x="196" y="19"/>
                    <a:pt x="191" y="20"/>
                  </a:cubicBezTo>
                  <a:cubicBezTo>
                    <a:pt x="189" y="14"/>
                    <a:pt x="182" y="16"/>
                    <a:pt x="178" y="14"/>
                  </a:cubicBezTo>
                  <a:cubicBezTo>
                    <a:pt x="176" y="12"/>
                    <a:pt x="174" y="11"/>
                    <a:pt x="174" y="9"/>
                  </a:cubicBezTo>
                  <a:cubicBezTo>
                    <a:pt x="168" y="9"/>
                    <a:pt x="164" y="6"/>
                    <a:pt x="157" y="7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3" y="0"/>
                    <a:pt x="148" y="6"/>
                    <a:pt x="144" y="1"/>
                  </a:cubicBezTo>
                  <a:cubicBezTo>
                    <a:pt x="140" y="2"/>
                    <a:pt x="139" y="5"/>
                    <a:pt x="135" y="6"/>
                  </a:cubicBezTo>
                  <a:cubicBezTo>
                    <a:pt x="132" y="7"/>
                    <a:pt x="126" y="9"/>
                    <a:pt x="124" y="4"/>
                  </a:cubicBezTo>
                  <a:cubicBezTo>
                    <a:pt x="122" y="4"/>
                    <a:pt x="119" y="4"/>
                    <a:pt x="118" y="6"/>
                  </a:cubicBezTo>
                  <a:cubicBezTo>
                    <a:pt x="114" y="2"/>
                    <a:pt x="112" y="11"/>
                    <a:pt x="107" y="6"/>
                  </a:cubicBezTo>
                  <a:cubicBezTo>
                    <a:pt x="103" y="16"/>
                    <a:pt x="96" y="9"/>
                    <a:pt x="89" y="14"/>
                  </a:cubicBezTo>
                  <a:cubicBezTo>
                    <a:pt x="84" y="23"/>
                    <a:pt x="74" y="15"/>
                    <a:pt x="69" y="25"/>
                  </a:cubicBezTo>
                  <a:cubicBezTo>
                    <a:pt x="64" y="22"/>
                    <a:pt x="63" y="35"/>
                    <a:pt x="58" y="3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6" y="38"/>
                    <a:pt x="47" y="32"/>
                    <a:pt x="46" y="40"/>
                  </a:cubicBezTo>
                  <a:cubicBezTo>
                    <a:pt x="40" y="40"/>
                    <a:pt x="38" y="39"/>
                    <a:pt x="34" y="43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2" y="49"/>
                    <a:pt x="32" y="53"/>
                    <a:pt x="27" y="53"/>
                  </a:cubicBezTo>
                  <a:cubicBezTo>
                    <a:pt x="24" y="57"/>
                    <a:pt x="20" y="61"/>
                    <a:pt x="22" y="65"/>
                  </a:cubicBezTo>
                  <a:cubicBezTo>
                    <a:pt x="9" y="69"/>
                    <a:pt x="20" y="87"/>
                    <a:pt x="8" y="92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8" y="96"/>
                    <a:pt x="8" y="102"/>
                    <a:pt x="3" y="99"/>
                  </a:cubicBezTo>
                  <a:cubicBezTo>
                    <a:pt x="2" y="101"/>
                    <a:pt x="4" y="102"/>
                    <a:pt x="5" y="103"/>
                  </a:cubicBezTo>
                  <a:cubicBezTo>
                    <a:pt x="2" y="109"/>
                    <a:pt x="6" y="114"/>
                    <a:pt x="8" y="121"/>
                  </a:cubicBezTo>
                  <a:cubicBezTo>
                    <a:pt x="5" y="124"/>
                    <a:pt x="0" y="128"/>
                    <a:pt x="4" y="133"/>
                  </a:cubicBezTo>
                  <a:cubicBezTo>
                    <a:pt x="12" y="137"/>
                    <a:pt x="0" y="147"/>
                    <a:pt x="8" y="149"/>
                  </a:cubicBezTo>
                  <a:cubicBezTo>
                    <a:pt x="5" y="159"/>
                    <a:pt x="14" y="166"/>
                    <a:pt x="16" y="172"/>
                  </a:cubicBezTo>
                  <a:cubicBezTo>
                    <a:pt x="13" y="175"/>
                    <a:pt x="17" y="180"/>
                    <a:pt x="16" y="183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5"/>
                    <a:pt x="19" y="186"/>
                    <a:pt x="18" y="187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26" y="202"/>
                    <a:pt x="38" y="205"/>
                    <a:pt x="43" y="215"/>
                  </a:cubicBezTo>
                  <a:cubicBezTo>
                    <a:pt x="51" y="215"/>
                    <a:pt x="47" y="225"/>
                    <a:pt x="54" y="227"/>
                  </a:cubicBezTo>
                  <a:cubicBezTo>
                    <a:pt x="64" y="224"/>
                    <a:pt x="62" y="237"/>
                    <a:pt x="71" y="236"/>
                  </a:cubicBezTo>
                  <a:cubicBezTo>
                    <a:pt x="72" y="243"/>
                    <a:pt x="83" y="237"/>
                    <a:pt x="83" y="244"/>
                  </a:cubicBezTo>
                  <a:cubicBezTo>
                    <a:pt x="86" y="244"/>
                    <a:pt x="86" y="244"/>
                    <a:pt x="86" y="244"/>
                  </a:cubicBezTo>
                  <a:cubicBezTo>
                    <a:pt x="92" y="253"/>
                    <a:pt x="104" y="253"/>
                    <a:pt x="107" y="263"/>
                  </a:cubicBezTo>
                  <a:cubicBezTo>
                    <a:pt x="110" y="261"/>
                    <a:pt x="115" y="259"/>
                    <a:pt x="117" y="263"/>
                  </a:cubicBezTo>
                  <a:cubicBezTo>
                    <a:pt x="116" y="265"/>
                    <a:pt x="116" y="265"/>
                    <a:pt x="116" y="265"/>
                  </a:cubicBezTo>
                  <a:cubicBezTo>
                    <a:pt x="120" y="269"/>
                    <a:pt x="120" y="269"/>
                    <a:pt x="120" y="269"/>
                  </a:cubicBezTo>
                  <a:cubicBezTo>
                    <a:pt x="119" y="273"/>
                    <a:pt x="114" y="269"/>
                    <a:pt x="113" y="273"/>
                  </a:cubicBezTo>
                  <a:cubicBezTo>
                    <a:pt x="116" y="275"/>
                    <a:pt x="120" y="278"/>
                    <a:pt x="122" y="275"/>
                  </a:cubicBezTo>
                  <a:cubicBezTo>
                    <a:pt x="124" y="278"/>
                    <a:pt x="127" y="278"/>
                    <a:pt x="130" y="281"/>
                  </a:cubicBezTo>
                  <a:cubicBezTo>
                    <a:pt x="132" y="283"/>
                    <a:pt x="135" y="277"/>
                    <a:pt x="137" y="282"/>
                  </a:cubicBezTo>
                  <a:cubicBezTo>
                    <a:pt x="133" y="285"/>
                    <a:pt x="130" y="285"/>
                    <a:pt x="124" y="287"/>
                  </a:cubicBezTo>
                  <a:cubicBezTo>
                    <a:pt x="126" y="287"/>
                    <a:pt x="130" y="289"/>
                    <a:pt x="130" y="287"/>
                  </a:cubicBezTo>
                  <a:cubicBezTo>
                    <a:pt x="135" y="291"/>
                    <a:pt x="145" y="288"/>
                    <a:pt x="150" y="293"/>
                  </a:cubicBezTo>
                  <a:cubicBezTo>
                    <a:pt x="154" y="294"/>
                    <a:pt x="156" y="293"/>
                    <a:pt x="157" y="290"/>
                  </a:cubicBezTo>
                  <a:cubicBezTo>
                    <a:pt x="168" y="300"/>
                    <a:pt x="174" y="285"/>
                    <a:pt x="185" y="289"/>
                  </a:cubicBezTo>
                  <a:cubicBezTo>
                    <a:pt x="195" y="289"/>
                    <a:pt x="191" y="272"/>
                    <a:pt x="202" y="279"/>
                  </a:cubicBezTo>
                  <a:cubicBezTo>
                    <a:pt x="205" y="274"/>
                    <a:pt x="211" y="281"/>
                    <a:pt x="210" y="273"/>
                  </a:cubicBezTo>
                  <a:cubicBezTo>
                    <a:pt x="212" y="269"/>
                    <a:pt x="216" y="270"/>
                    <a:pt x="219" y="270"/>
                  </a:cubicBezTo>
                  <a:cubicBezTo>
                    <a:pt x="225" y="260"/>
                    <a:pt x="237" y="259"/>
                    <a:pt x="246" y="252"/>
                  </a:cubicBezTo>
                  <a:cubicBezTo>
                    <a:pt x="245" y="245"/>
                    <a:pt x="253" y="244"/>
                    <a:pt x="253" y="237"/>
                  </a:cubicBezTo>
                  <a:cubicBezTo>
                    <a:pt x="260" y="234"/>
                    <a:pt x="260" y="225"/>
                    <a:pt x="268" y="223"/>
                  </a:cubicBezTo>
                  <a:cubicBezTo>
                    <a:pt x="267" y="218"/>
                    <a:pt x="269" y="210"/>
                    <a:pt x="270" y="205"/>
                  </a:cubicBezTo>
                  <a:cubicBezTo>
                    <a:pt x="273" y="203"/>
                    <a:pt x="270" y="197"/>
                    <a:pt x="274" y="196"/>
                  </a:cubicBezTo>
                  <a:cubicBezTo>
                    <a:pt x="274" y="195"/>
                    <a:pt x="274" y="195"/>
                    <a:pt x="274" y="195"/>
                  </a:cubicBezTo>
                  <a:cubicBezTo>
                    <a:pt x="281" y="194"/>
                    <a:pt x="274" y="185"/>
                    <a:pt x="280" y="183"/>
                  </a:cubicBezTo>
                  <a:cubicBezTo>
                    <a:pt x="280" y="179"/>
                    <a:pt x="280" y="171"/>
                    <a:pt x="284" y="169"/>
                  </a:cubicBezTo>
                  <a:cubicBezTo>
                    <a:pt x="284" y="159"/>
                    <a:pt x="284" y="159"/>
                    <a:pt x="284" y="159"/>
                  </a:cubicBezTo>
                  <a:cubicBezTo>
                    <a:pt x="279" y="151"/>
                    <a:pt x="291" y="143"/>
                    <a:pt x="284" y="135"/>
                  </a:cubicBezTo>
                  <a:close/>
                </a:path>
              </a:pathLst>
            </a:custGeom>
            <a:solidFill>
              <a:srgbClr val="4C1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1165604" y="602938"/>
              <a:ext cx="585614" cy="4572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一</a:t>
              </a:r>
              <a:endParaRPr lang="zh-CN" altLang="en-US" sz="16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896927" y="1272885"/>
            <a:ext cx="1954887" cy="1926149"/>
            <a:chOff x="1874163" y="1066800"/>
            <a:chExt cx="1954887" cy="1683968"/>
          </a:xfrm>
        </p:grpSpPr>
        <p:sp>
          <p:nvSpPr>
            <p:cNvPr id="10" name="文本框 9"/>
            <p:cNvSpPr txBox="1"/>
            <p:nvPr/>
          </p:nvSpPr>
          <p:spPr>
            <a:xfrm>
              <a:off x="1874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晴岚萦转双溪畔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382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慧水潺潺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890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霜林醉染峰峦间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398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祥云淡淡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2343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2851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3359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6236245" y="1544795"/>
            <a:ext cx="430887" cy="434519"/>
            <a:chOff x="11165604" y="552138"/>
            <a:chExt cx="585614" cy="590550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11175884" y="552138"/>
              <a:ext cx="573204" cy="590550"/>
            </a:xfrm>
            <a:custGeom>
              <a:avLst/>
              <a:gdLst>
                <a:gd name="T0" fmla="*/ 279 w 291"/>
                <a:gd name="T1" fmla="*/ 117 h 300"/>
                <a:gd name="T2" fmla="*/ 274 w 291"/>
                <a:gd name="T3" fmla="*/ 101 h 300"/>
                <a:gd name="T4" fmla="*/ 269 w 291"/>
                <a:gd name="T5" fmla="*/ 84 h 300"/>
                <a:gd name="T6" fmla="*/ 254 w 291"/>
                <a:gd name="T7" fmla="*/ 63 h 300"/>
                <a:gd name="T8" fmla="*/ 227 w 291"/>
                <a:gd name="T9" fmla="*/ 37 h 300"/>
                <a:gd name="T10" fmla="*/ 229 w 291"/>
                <a:gd name="T11" fmla="*/ 34 h 300"/>
                <a:gd name="T12" fmla="*/ 218 w 291"/>
                <a:gd name="T13" fmla="*/ 23 h 300"/>
                <a:gd name="T14" fmla="*/ 191 w 291"/>
                <a:gd name="T15" fmla="*/ 20 h 300"/>
                <a:gd name="T16" fmla="*/ 174 w 291"/>
                <a:gd name="T17" fmla="*/ 9 h 300"/>
                <a:gd name="T18" fmla="*/ 157 w 291"/>
                <a:gd name="T19" fmla="*/ 4 h 300"/>
                <a:gd name="T20" fmla="*/ 135 w 291"/>
                <a:gd name="T21" fmla="*/ 6 h 300"/>
                <a:gd name="T22" fmla="*/ 118 w 291"/>
                <a:gd name="T23" fmla="*/ 6 h 300"/>
                <a:gd name="T24" fmla="*/ 89 w 291"/>
                <a:gd name="T25" fmla="*/ 14 h 300"/>
                <a:gd name="T26" fmla="*/ 58 w 291"/>
                <a:gd name="T27" fmla="*/ 31 h 300"/>
                <a:gd name="T28" fmla="*/ 46 w 291"/>
                <a:gd name="T29" fmla="*/ 40 h 300"/>
                <a:gd name="T30" fmla="*/ 35 w 291"/>
                <a:gd name="T31" fmla="*/ 45 h 300"/>
                <a:gd name="T32" fmla="*/ 22 w 291"/>
                <a:gd name="T33" fmla="*/ 65 h 300"/>
                <a:gd name="T34" fmla="*/ 10 w 291"/>
                <a:gd name="T35" fmla="*/ 93 h 300"/>
                <a:gd name="T36" fmla="*/ 5 w 291"/>
                <a:gd name="T37" fmla="*/ 103 h 300"/>
                <a:gd name="T38" fmla="*/ 4 w 291"/>
                <a:gd name="T39" fmla="*/ 133 h 300"/>
                <a:gd name="T40" fmla="*/ 16 w 291"/>
                <a:gd name="T41" fmla="*/ 172 h 300"/>
                <a:gd name="T42" fmla="*/ 17 w 291"/>
                <a:gd name="T43" fmla="*/ 182 h 300"/>
                <a:gd name="T44" fmla="*/ 18 w 291"/>
                <a:gd name="T45" fmla="*/ 187 h 300"/>
                <a:gd name="T46" fmla="*/ 21 w 291"/>
                <a:gd name="T47" fmla="*/ 193 h 300"/>
                <a:gd name="T48" fmla="*/ 54 w 291"/>
                <a:gd name="T49" fmla="*/ 227 h 300"/>
                <a:gd name="T50" fmla="*/ 83 w 291"/>
                <a:gd name="T51" fmla="*/ 244 h 300"/>
                <a:gd name="T52" fmla="*/ 107 w 291"/>
                <a:gd name="T53" fmla="*/ 263 h 300"/>
                <a:gd name="T54" fmla="*/ 116 w 291"/>
                <a:gd name="T55" fmla="*/ 265 h 300"/>
                <a:gd name="T56" fmla="*/ 113 w 291"/>
                <a:gd name="T57" fmla="*/ 273 h 300"/>
                <a:gd name="T58" fmla="*/ 130 w 291"/>
                <a:gd name="T59" fmla="*/ 281 h 300"/>
                <a:gd name="T60" fmla="*/ 124 w 291"/>
                <a:gd name="T61" fmla="*/ 287 h 300"/>
                <a:gd name="T62" fmla="*/ 150 w 291"/>
                <a:gd name="T63" fmla="*/ 293 h 300"/>
                <a:gd name="T64" fmla="*/ 185 w 291"/>
                <a:gd name="T65" fmla="*/ 289 h 300"/>
                <a:gd name="T66" fmla="*/ 210 w 291"/>
                <a:gd name="T67" fmla="*/ 273 h 300"/>
                <a:gd name="T68" fmla="*/ 246 w 291"/>
                <a:gd name="T69" fmla="*/ 252 h 300"/>
                <a:gd name="T70" fmla="*/ 268 w 291"/>
                <a:gd name="T71" fmla="*/ 223 h 300"/>
                <a:gd name="T72" fmla="*/ 274 w 291"/>
                <a:gd name="T73" fmla="*/ 196 h 300"/>
                <a:gd name="T74" fmla="*/ 280 w 291"/>
                <a:gd name="T75" fmla="*/ 183 h 300"/>
                <a:gd name="T76" fmla="*/ 284 w 291"/>
                <a:gd name="T77" fmla="*/ 15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1" h="300">
                  <a:moveTo>
                    <a:pt x="284" y="135"/>
                  </a:moveTo>
                  <a:cubicBezTo>
                    <a:pt x="285" y="127"/>
                    <a:pt x="282" y="123"/>
                    <a:pt x="279" y="117"/>
                  </a:cubicBezTo>
                  <a:cubicBezTo>
                    <a:pt x="285" y="110"/>
                    <a:pt x="273" y="107"/>
                    <a:pt x="274" y="100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72" y="99"/>
                    <a:pt x="272" y="99"/>
                    <a:pt x="272" y="99"/>
                  </a:cubicBezTo>
                  <a:cubicBezTo>
                    <a:pt x="278" y="93"/>
                    <a:pt x="269" y="89"/>
                    <a:pt x="269" y="84"/>
                  </a:cubicBezTo>
                  <a:cubicBezTo>
                    <a:pt x="266" y="81"/>
                    <a:pt x="268" y="71"/>
                    <a:pt x="260" y="73"/>
                  </a:cubicBezTo>
                  <a:cubicBezTo>
                    <a:pt x="260" y="68"/>
                    <a:pt x="258" y="66"/>
                    <a:pt x="254" y="63"/>
                  </a:cubicBezTo>
                  <a:cubicBezTo>
                    <a:pt x="246" y="57"/>
                    <a:pt x="241" y="41"/>
                    <a:pt x="229" y="40"/>
                  </a:cubicBezTo>
                  <a:cubicBezTo>
                    <a:pt x="228" y="39"/>
                    <a:pt x="227" y="38"/>
                    <a:pt x="227" y="37"/>
                  </a:cubicBezTo>
                  <a:cubicBezTo>
                    <a:pt x="228" y="37"/>
                    <a:pt x="228" y="36"/>
                    <a:pt x="229" y="36"/>
                  </a:cubicBezTo>
                  <a:cubicBezTo>
                    <a:pt x="229" y="34"/>
                    <a:pt x="229" y="34"/>
                    <a:pt x="229" y="34"/>
                  </a:cubicBezTo>
                  <a:cubicBezTo>
                    <a:pt x="226" y="33"/>
                    <a:pt x="224" y="32"/>
                    <a:pt x="221" y="31"/>
                  </a:cubicBezTo>
                  <a:cubicBezTo>
                    <a:pt x="223" y="29"/>
                    <a:pt x="221" y="24"/>
                    <a:pt x="218" y="23"/>
                  </a:cubicBezTo>
                  <a:cubicBezTo>
                    <a:pt x="213" y="22"/>
                    <a:pt x="212" y="22"/>
                    <a:pt x="206" y="21"/>
                  </a:cubicBezTo>
                  <a:cubicBezTo>
                    <a:pt x="202" y="17"/>
                    <a:pt x="196" y="19"/>
                    <a:pt x="191" y="20"/>
                  </a:cubicBezTo>
                  <a:cubicBezTo>
                    <a:pt x="189" y="14"/>
                    <a:pt x="182" y="16"/>
                    <a:pt x="178" y="14"/>
                  </a:cubicBezTo>
                  <a:cubicBezTo>
                    <a:pt x="176" y="12"/>
                    <a:pt x="174" y="11"/>
                    <a:pt x="174" y="9"/>
                  </a:cubicBezTo>
                  <a:cubicBezTo>
                    <a:pt x="168" y="9"/>
                    <a:pt x="164" y="6"/>
                    <a:pt x="157" y="7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3" y="0"/>
                    <a:pt x="148" y="6"/>
                    <a:pt x="144" y="1"/>
                  </a:cubicBezTo>
                  <a:cubicBezTo>
                    <a:pt x="140" y="2"/>
                    <a:pt x="139" y="5"/>
                    <a:pt x="135" y="6"/>
                  </a:cubicBezTo>
                  <a:cubicBezTo>
                    <a:pt x="132" y="7"/>
                    <a:pt x="126" y="9"/>
                    <a:pt x="124" y="4"/>
                  </a:cubicBezTo>
                  <a:cubicBezTo>
                    <a:pt x="122" y="4"/>
                    <a:pt x="119" y="4"/>
                    <a:pt x="118" y="6"/>
                  </a:cubicBezTo>
                  <a:cubicBezTo>
                    <a:pt x="114" y="2"/>
                    <a:pt x="112" y="11"/>
                    <a:pt x="107" y="6"/>
                  </a:cubicBezTo>
                  <a:cubicBezTo>
                    <a:pt x="103" y="16"/>
                    <a:pt x="96" y="9"/>
                    <a:pt x="89" y="14"/>
                  </a:cubicBezTo>
                  <a:cubicBezTo>
                    <a:pt x="84" y="23"/>
                    <a:pt x="74" y="15"/>
                    <a:pt x="69" y="25"/>
                  </a:cubicBezTo>
                  <a:cubicBezTo>
                    <a:pt x="64" y="22"/>
                    <a:pt x="63" y="35"/>
                    <a:pt x="58" y="3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6" y="38"/>
                    <a:pt x="47" y="32"/>
                    <a:pt x="46" y="40"/>
                  </a:cubicBezTo>
                  <a:cubicBezTo>
                    <a:pt x="40" y="40"/>
                    <a:pt x="38" y="39"/>
                    <a:pt x="34" y="43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2" y="49"/>
                    <a:pt x="32" y="53"/>
                    <a:pt x="27" y="53"/>
                  </a:cubicBezTo>
                  <a:cubicBezTo>
                    <a:pt x="24" y="57"/>
                    <a:pt x="20" y="61"/>
                    <a:pt x="22" y="65"/>
                  </a:cubicBezTo>
                  <a:cubicBezTo>
                    <a:pt x="9" y="69"/>
                    <a:pt x="20" y="87"/>
                    <a:pt x="8" y="92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8" y="96"/>
                    <a:pt x="8" y="102"/>
                    <a:pt x="3" y="99"/>
                  </a:cubicBezTo>
                  <a:cubicBezTo>
                    <a:pt x="2" y="101"/>
                    <a:pt x="4" y="102"/>
                    <a:pt x="5" y="103"/>
                  </a:cubicBezTo>
                  <a:cubicBezTo>
                    <a:pt x="2" y="109"/>
                    <a:pt x="6" y="114"/>
                    <a:pt x="8" y="121"/>
                  </a:cubicBezTo>
                  <a:cubicBezTo>
                    <a:pt x="5" y="124"/>
                    <a:pt x="0" y="128"/>
                    <a:pt x="4" y="133"/>
                  </a:cubicBezTo>
                  <a:cubicBezTo>
                    <a:pt x="12" y="137"/>
                    <a:pt x="0" y="147"/>
                    <a:pt x="8" y="149"/>
                  </a:cubicBezTo>
                  <a:cubicBezTo>
                    <a:pt x="5" y="159"/>
                    <a:pt x="14" y="166"/>
                    <a:pt x="16" y="172"/>
                  </a:cubicBezTo>
                  <a:cubicBezTo>
                    <a:pt x="13" y="175"/>
                    <a:pt x="17" y="180"/>
                    <a:pt x="16" y="183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5"/>
                    <a:pt x="19" y="186"/>
                    <a:pt x="18" y="187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26" y="202"/>
                    <a:pt x="38" y="205"/>
                    <a:pt x="43" y="215"/>
                  </a:cubicBezTo>
                  <a:cubicBezTo>
                    <a:pt x="51" y="215"/>
                    <a:pt x="47" y="225"/>
                    <a:pt x="54" y="227"/>
                  </a:cubicBezTo>
                  <a:cubicBezTo>
                    <a:pt x="64" y="224"/>
                    <a:pt x="62" y="237"/>
                    <a:pt x="71" y="236"/>
                  </a:cubicBezTo>
                  <a:cubicBezTo>
                    <a:pt x="72" y="243"/>
                    <a:pt x="83" y="237"/>
                    <a:pt x="83" y="244"/>
                  </a:cubicBezTo>
                  <a:cubicBezTo>
                    <a:pt x="86" y="244"/>
                    <a:pt x="86" y="244"/>
                    <a:pt x="86" y="244"/>
                  </a:cubicBezTo>
                  <a:cubicBezTo>
                    <a:pt x="92" y="253"/>
                    <a:pt x="104" y="253"/>
                    <a:pt x="107" y="263"/>
                  </a:cubicBezTo>
                  <a:cubicBezTo>
                    <a:pt x="110" y="261"/>
                    <a:pt x="115" y="259"/>
                    <a:pt x="117" y="263"/>
                  </a:cubicBezTo>
                  <a:cubicBezTo>
                    <a:pt x="116" y="265"/>
                    <a:pt x="116" y="265"/>
                    <a:pt x="116" y="265"/>
                  </a:cubicBezTo>
                  <a:cubicBezTo>
                    <a:pt x="120" y="269"/>
                    <a:pt x="120" y="269"/>
                    <a:pt x="120" y="269"/>
                  </a:cubicBezTo>
                  <a:cubicBezTo>
                    <a:pt x="119" y="273"/>
                    <a:pt x="114" y="269"/>
                    <a:pt x="113" y="273"/>
                  </a:cubicBezTo>
                  <a:cubicBezTo>
                    <a:pt x="116" y="275"/>
                    <a:pt x="120" y="278"/>
                    <a:pt x="122" y="275"/>
                  </a:cubicBezTo>
                  <a:cubicBezTo>
                    <a:pt x="124" y="278"/>
                    <a:pt x="127" y="278"/>
                    <a:pt x="130" y="281"/>
                  </a:cubicBezTo>
                  <a:cubicBezTo>
                    <a:pt x="132" y="283"/>
                    <a:pt x="135" y="277"/>
                    <a:pt x="137" y="282"/>
                  </a:cubicBezTo>
                  <a:cubicBezTo>
                    <a:pt x="133" y="285"/>
                    <a:pt x="130" y="285"/>
                    <a:pt x="124" y="287"/>
                  </a:cubicBezTo>
                  <a:cubicBezTo>
                    <a:pt x="126" y="287"/>
                    <a:pt x="130" y="289"/>
                    <a:pt x="130" y="287"/>
                  </a:cubicBezTo>
                  <a:cubicBezTo>
                    <a:pt x="135" y="291"/>
                    <a:pt x="145" y="288"/>
                    <a:pt x="150" y="293"/>
                  </a:cubicBezTo>
                  <a:cubicBezTo>
                    <a:pt x="154" y="294"/>
                    <a:pt x="156" y="293"/>
                    <a:pt x="157" y="290"/>
                  </a:cubicBezTo>
                  <a:cubicBezTo>
                    <a:pt x="168" y="300"/>
                    <a:pt x="174" y="285"/>
                    <a:pt x="185" y="289"/>
                  </a:cubicBezTo>
                  <a:cubicBezTo>
                    <a:pt x="195" y="289"/>
                    <a:pt x="191" y="272"/>
                    <a:pt x="202" y="279"/>
                  </a:cubicBezTo>
                  <a:cubicBezTo>
                    <a:pt x="205" y="274"/>
                    <a:pt x="211" y="281"/>
                    <a:pt x="210" y="273"/>
                  </a:cubicBezTo>
                  <a:cubicBezTo>
                    <a:pt x="212" y="269"/>
                    <a:pt x="216" y="270"/>
                    <a:pt x="219" y="270"/>
                  </a:cubicBezTo>
                  <a:cubicBezTo>
                    <a:pt x="225" y="260"/>
                    <a:pt x="237" y="259"/>
                    <a:pt x="246" y="252"/>
                  </a:cubicBezTo>
                  <a:cubicBezTo>
                    <a:pt x="245" y="245"/>
                    <a:pt x="253" y="244"/>
                    <a:pt x="253" y="237"/>
                  </a:cubicBezTo>
                  <a:cubicBezTo>
                    <a:pt x="260" y="234"/>
                    <a:pt x="260" y="225"/>
                    <a:pt x="268" y="223"/>
                  </a:cubicBezTo>
                  <a:cubicBezTo>
                    <a:pt x="267" y="218"/>
                    <a:pt x="269" y="210"/>
                    <a:pt x="270" y="205"/>
                  </a:cubicBezTo>
                  <a:cubicBezTo>
                    <a:pt x="273" y="203"/>
                    <a:pt x="270" y="197"/>
                    <a:pt x="274" y="196"/>
                  </a:cubicBezTo>
                  <a:cubicBezTo>
                    <a:pt x="274" y="195"/>
                    <a:pt x="274" y="195"/>
                    <a:pt x="274" y="195"/>
                  </a:cubicBezTo>
                  <a:cubicBezTo>
                    <a:pt x="281" y="194"/>
                    <a:pt x="274" y="185"/>
                    <a:pt x="280" y="183"/>
                  </a:cubicBezTo>
                  <a:cubicBezTo>
                    <a:pt x="280" y="179"/>
                    <a:pt x="280" y="171"/>
                    <a:pt x="284" y="169"/>
                  </a:cubicBezTo>
                  <a:cubicBezTo>
                    <a:pt x="284" y="159"/>
                    <a:pt x="284" y="159"/>
                    <a:pt x="284" y="159"/>
                  </a:cubicBezTo>
                  <a:cubicBezTo>
                    <a:pt x="279" y="151"/>
                    <a:pt x="291" y="143"/>
                    <a:pt x="284" y="135"/>
                  </a:cubicBezTo>
                  <a:close/>
                </a:path>
              </a:pathLst>
            </a:custGeom>
            <a:solidFill>
              <a:srgbClr val="4C1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1165604" y="602938"/>
              <a:ext cx="585614" cy="4572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二</a:t>
              </a:r>
              <a:endParaRPr lang="zh-CN" altLang="en-US" sz="16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577580" y="2013736"/>
            <a:ext cx="1954887" cy="1926149"/>
            <a:chOff x="4579263" y="1833932"/>
            <a:chExt cx="1954887" cy="1683968"/>
          </a:xfrm>
        </p:grpSpPr>
        <p:sp>
          <p:nvSpPr>
            <p:cNvPr id="21" name="文本框 20"/>
            <p:cNvSpPr txBox="1"/>
            <p:nvPr/>
          </p:nvSpPr>
          <p:spPr>
            <a:xfrm>
              <a:off x="4579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飞歌倚天心未远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087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莫问前缘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595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绿水青山相对看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103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不羡神仙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5048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5556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6064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>
            <a:off x="8916898" y="2285646"/>
            <a:ext cx="430887" cy="434519"/>
            <a:chOff x="11165604" y="552138"/>
            <a:chExt cx="585614" cy="590550"/>
          </a:xfrm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11175884" y="552138"/>
              <a:ext cx="573204" cy="590550"/>
            </a:xfrm>
            <a:custGeom>
              <a:avLst/>
              <a:gdLst>
                <a:gd name="T0" fmla="*/ 279 w 291"/>
                <a:gd name="T1" fmla="*/ 117 h 300"/>
                <a:gd name="T2" fmla="*/ 274 w 291"/>
                <a:gd name="T3" fmla="*/ 101 h 300"/>
                <a:gd name="T4" fmla="*/ 269 w 291"/>
                <a:gd name="T5" fmla="*/ 84 h 300"/>
                <a:gd name="T6" fmla="*/ 254 w 291"/>
                <a:gd name="T7" fmla="*/ 63 h 300"/>
                <a:gd name="T8" fmla="*/ 227 w 291"/>
                <a:gd name="T9" fmla="*/ 37 h 300"/>
                <a:gd name="T10" fmla="*/ 229 w 291"/>
                <a:gd name="T11" fmla="*/ 34 h 300"/>
                <a:gd name="T12" fmla="*/ 218 w 291"/>
                <a:gd name="T13" fmla="*/ 23 h 300"/>
                <a:gd name="T14" fmla="*/ 191 w 291"/>
                <a:gd name="T15" fmla="*/ 20 h 300"/>
                <a:gd name="T16" fmla="*/ 174 w 291"/>
                <a:gd name="T17" fmla="*/ 9 h 300"/>
                <a:gd name="T18" fmla="*/ 157 w 291"/>
                <a:gd name="T19" fmla="*/ 4 h 300"/>
                <a:gd name="T20" fmla="*/ 135 w 291"/>
                <a:gd name="T21" fmla="*/ 6 h 300"/>
                <a:gd name="T22" fmla="*/ 118 w 291"/>
                <a:gd name="T23" fmla="*/ 6 h 300"/>
                <a:gd name="T24" fmla="*/ 89 w 291"/>
                <a:gd name="T25" fmla="*/ 14 h 300"/>
                <a:gd name="T26" fmla="*/ 58 w 291"/>
                <a:gd name="T27" fmla="*/ 31 h 300"/>
                <a:gd name="T28" fmla="*/ 46 w 291"/>
                <a:gd name="T29" fmla="*/ 40 h 300"/>
                <a:gd name="T30" fmla="*/ 35 w 291"/>
                <a:gd name="T31" fmla="*/ 45 h 300"/>
                <a:gd name="T32" fmla="*/ 22 w 291"/>
                <a:gd name="T33" fmla="*/ 65 h 300"/>
                <a:gd name="T34" fmla="*/ 10 w 291"/>
                <a:gd name="T35" fmla="*/ 93 h 300"/>
                <a:gd name="T36" fmla="*/ 5 w 291"/>
                <a:gd name="T37" fmla="*/ 103 h 300"/>
                <a:gd name="T38" fmla="*/ 4 w 291"/>
                <a:gd name="T39" fmla="*/ 133 h 300"/>
                <a:gd name="T40" fmla="*/ 16 w 291"/>
                <a:gd name="T41" fmla="*/ 172 h 300"/>
                <a:gd name="T42" fmla="*/ 17 w 291"/>
                <a:gd name="T43" fmla="*/ 182 h 300"/>
                <a:gd name="T44" fmla="*/ 18 w 291"/>
                <a:gd name="T45" fmla="*/ 187 h 300"/>
                <a:gd name="T46" fmla="*/ 21 w 291"/>
                <a:gd name="T47" fmla="*/ 193 h 300"/>
                <a:gd name="T48" fmla="*/ 54 w 291"/>
                <a:gd name="T49" fmla="*/ 227 h 300"/>
                <a:gd name="T50" fmla="*/ 83 w 291"/>
                <a:gd name="T51" fmla="*/ 244 h 300"/>
                <a:gd name="T52" fmla="*/ 107 w 291"/>
                <a:gd name="T53" fmla="*/ 263 h 300"/>
                <a:gd name="T54" fmla="*/ 116 w 291"/>
                <a:gd name="T55" fmla="*/ 265 h 300"/>
                <a:gd name="T56" fmla="*/ 113 w 291"/>
                <a:gd name="T57" fmla="*/ 273 h 300"/>
                <a:gd name="T58" fmla="*/ 130 w 291"/>
                <a:gd name="T59" fmla="*/ 281 h 300"/>
                <a:gd name="T60" fmla="*/ 124 w 291"/>
                <a:gd name="T61" fmla="*/ 287 h 300"/>
                <a:gd name="T62" fmla="*/ 150 w 291"/>
                <a:gd name="T63" fmla="*/ 293 h 300"/>
                <a:gd name="T64" fmla="*/ 185 w 291"/>
                <a:gd name="T65" fmla="*/ 289 h 300"/>
                <a:gd name="T66" fmla="*/ 210 w 291"/>
                <a:gd name="T67" fmla="*/ 273 h 300"/>
                <a:gd name="T68" fmla="*/ 246 w 291"/>
                <a:gd name="T69" fmla="*/ 252 h 300"/>
                <a:gd name="T70" fmla="*/ 268 w 291"/>
                <a:gd name="T71" fmla="*/ 223 h 300"/>
                <a:gd name="T72" fmla="*/ 274 w 291"/>
                <a:gd name="T73" fmla="*/ 196 h 300"/>
                <a:gd name="T74" fmla="*/ 280 w 291"/>
                <a:gd name="T75" fmla="*/ 183 h 300"/>
                <a:gd name="T76" fmla="*/ 284 w 291"/>
                <a:gd name="T77" fmla="*/ 15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1" h="300">
                  <a:moveTo>
                    <a:pt x="284" y="135"/>
                  </a:moveTo>
                  <a:cubicBezTo>
                    <a:pt x="285" y="127"/>
                    <a:pt x="282" y="123"/>
                    <a:pt x="279" y="117"/>
                  </a:cubicBezTo>
                  <a:cubicBezTo>
                    <a:pt x="285" y="110"/>
                    <a:pt x="273" y="107"/>
                    <a:pt x="274" y="100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72" y="99"/>
                    <a:pt x="272" y="99"/>
                    <a:pt x="272" y="99"/>
                  </a:cubicBezTo>
                  <a:cubicBezTo>
                    <a:pt x="278" y="93"/>
                    <a:pt x="269" y="89"/>
                    <a:pt x="269" y="84"/>
                  </a:cubicBezTo>
                  <a:cubicBezTo>
                    <a:pt x="266" y="81"/>
                    <a:pt x="268" y="71"/>
                    <a:pt x="260" y="73"/>
                  </a:cubicBezTo>
                  <a:cubicBezTo>
                    <a:pt x="260" y="68"/>
                    <a:pt x="258" y="66"/>
                    <a:pt x="254" y="63"/>
                  </a:cubicBezTo>
                  <a:cubicBezTo>
                    <a:pt x="246" y="57"/>
                    <a:pt x="241" y="41"/>
                    <a:pt x="229" y="40"/>
                  </a:cubicBezTo>
                  <a:cubicBezTo>
                    <a:pt x="228" y="39"/>
                    <a:pt x="227" y="38"/>
                    <a:pt x="227" y="37"/>
                  </a:cubicBezTo>
                  <a:cubicBezTo>
                    <a:pt x="228" y="37"/>
                    <a:pt x="228" y="36"/>
                    <a:pt x="229" y="36"/>
                  </a:cubicBezTo>
                  <a:cubicBezTo>
                    <a:pt x="229" y="34"/>
                    <a:pt x="229" y="34"/>
                    <a:pt x="229" y="34"/>
                  </a:cubicBezTo>
                  <a:cubicBezTo>
                    <a:pt x="226" y="33"/>
                    <a:pt x="224" y="32"/>
                    <a:pt x="221" y="31"/>
                  </a:cubicBezTo>
                  <a:cubicBezTo>
                    <a:pt x="223" y="29"/>
                    <a:pt x="221" y="24"/>
                    <a:pt x="218" y="23"/>
                  </a:cubicBezTo>
                  <a:cubicBezTo>
                    <a:pt x="213" y="22"/>
                    <a:pt x="212" y="22"/>
                    <a:pt x="206" y="21"/>
                  </a:cubicBezTo>
                  <a:cubicBezTo>
                    <a:pt x="202" y="17"/>
                    <a:pt x="196" y="19"/>
                    <a:pt x="191" y="20"/>
                  </a:cubicBezTo>
                  <a:cubicBezTo>
                    <a:pt x="189" y="14"/>
                    <a:pt x="182" y="16"/>
                    <a:pt x="178" y="14"/>
                  </a:cubicBezTo>
                  <a:cubicBezTo>
                    <a:pt x="176" y="12"/>
                    <a:pt x="174" y="11"/>
                    <a:pt x="174" y="9"/>
                  </a:cubicBezTo>
                  <a:cubicBezTo>
                    <a:pt x="168" y="9"/>
                    <a:pt x="164" y="6"/>
                    <a:pt x="157" y="7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3" y="0"/>
                    <a:pt x="148" y="6"/>
                    <a:pt x="144" y="1"/>
                  </a:cubicBezTo>
                  <a:cubicBezTo>
                    <a:pt x="140" y="2"/>
                    <a:pt x="139" y="5"/>
                    <a:pt x="135" y="6"/>
                  </a:cubicBezTo>
                  <a:cubicBezTo>
                    <a:pt x="132" y="7"/>
                    <a:pt x="126" y="9"/>
                    <a:pt x="124" y="4"/>
                  </a:cubicBezTo>
                  <a:cubicBezTo>
                    <a:pt x="122" y="4"/>
                    <a:pt x="119" y="4"/>
                    <a:pt x="118" y="6"/>
                  </a:cubicBezTo>
                  <a:cubicBezTo>
                    <a:pt x="114" y="2"/>
                    <a:pt x="112" y="11"/>
                    <a:pt x="107" y="6"/>
                  </a:cubicBezTo>
                  <a:cubicBezTo>
                    <a:pt x="103" y="16"/>
                    <a:pt x="96" y="9"/>
                    <a:pt x="89" y="14"/>
                  </a:cubicBezTo>
                  <a:cubicBezTo>
                    <a:pt x="84" y="23"/>
                    <a:pt x="74" y="15"/>
                    <a:pt x="69" y="25"/>
                  </a:cubicBezTo>
                  <a:cubicBezTo>
                    <a:pt x="64" y="22"/>
                    <a:pt x="63" y="35"/>
                    <a:pt x="58" y="3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6" y="38"/>
                    <a:pt x="47" y="32"/>
                    <a:pt x="46" y="40"/>
                  </a:cubicBezTo>
                  <a:cubicBezTo>
                    <a:pt x="40" y="40"/>
                    <a:pt x="38" y="39"/>
                    <a:pt x="34" y="43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2" y="49"/>
                    <a:pt x="32" y="53"/>
                    <a:pt x="27" y="53"/>
                  </a:cubicBezTo>
                  <a:cubicBezTo>
                    <a:pt x="24" y="57"/>
                    <a:pt x="20" y="61"/>
                    <a:pt x="22" y="65"/>
                  </a:cubicBezTo>
                  <a:cubicBezTo>
                    <a:pt x="9" y="69"/>
                    <a:pt x="20" y="87"/>
                    <a:pt x="8" y="92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8" y="96"/>
                    <a:pt x="8" y="102"/>
                    <a:pt x="3" y="99"/>
                  </a:cubicBezTo>
                  <a:cubicBezTo>
                    <a:pt x="2" y="101"/>
                    <a:pt x="4" y="102"/>
                    <a:pt x="5" y="103"/>
                  </a:cubicBezTo>
                  <a:cubicBezTo>
                    <a:pt x="2" y="109"/>
                    <a:pt x="6" y="114"/>
                    <a:pt x="8" y="121"/>
                  </a:cubicBezTo>
                  <a:cubicBezTo>
                    <a:pt x="5" y="124"/>
                    <a:pt x="0" y="128"/>
                    <a:pt x="4" y="133"/>
                  </a:cubicBezTo>
                  <a:cubicBezTo>
                    <a:pt x="12" y="137"/>
                    <a:pt x="0" y="147"/>
                    <a:pt x="8" y="149"/>
                  </a:cubicBezTo>
                  <a:cubicBezTo>
                    <a:pt x="5" y="159"/>
                    <a:pt x="14" y="166"/>
                    <a:pt x="16" y="172"/>
                  </a:cubicBezTo>
                  <a:cubicBezTo>
                    <a:pt x="13" y="175"/>
                    <a:pt x="17" y="180"/>
                    <a:pt x="16" y="183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5"/>
                    <a:pt x="19" y="186"/>
                    <a:pt x="18" y="187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26" y="202"/>
                    <a:pt x="38" y="205"/>
                    <a:pt x="43" y="215"/>
                  </a:cubicBezTo>
                  <a:cubicBezTo>
                    <a:pt x="51" y="215"/>
                    <a:pt x="47" y="225"/>
                    <a:pt x="54" y="227"/>
                  </a:cubicBezTo>
                  <a:cubicBezTo>
                    <a:pt x="64" y="224"/>
                    <a:pt x="62" y="237"/>
                    <a:pt x="71" y="236"/>
                  </a:cubicBezTo>
                  <a:cubicBezTo>
                    <a:pt x="72" y="243"/>
                    <a:pt x="83" y="237"/>
                    <a:pt x="83" y="244"/>
                  </a:cubicBezTo>
                  <a:cubicBezTo>
                    <a:pt x="86" y="244"/>
                    <a:pt x="86" y="244"/>
                    <a:pt x="86" y="244"/>
                  </a:cubicBezTo>
                  <a:cubicBezTo>
                    <a:pt x="92" y="253"/>
                    <a:pt x="104" y="253"/>
                    <a:pt x="107" y="263"/>
                  </a:cubicBezTo>
                  <a:cubicBezTo>
                    <a:pt x="110" y="261"/>
                    <a:pt x="115" y="259"/>
                    <a:pt x="117" y="263"/>
                  </a:cubicBezTo>
                  <a:cubicBezTo>
                    <a:pt x="116" y="265"/>
                    <a:pt x="116" y="265"/>
                    <a:pt x="116" y="265"/>
                  </a:cubicBezTo>
                  <a:cubicBezTo>
                    <a:pt x="120" y="269"/>
                    <a:pt x="120" y="269"/>
                    <a:pt x="120" y="269"/>
                  </a:cubicBezTo>
                  <a:cubicBezTo>
                    <a:pt x="119" y="273"/>
                    <a:pt x="114" y="269"/>
                    <a:pt x="113" y="273"/>
                  </a:cubicBezTo>
                  <a:cubicBezTo>
                    <a:pt x="116" y="275"/>
                    <a:pt x="120" y="278"/>
                    <a:pt x="122" y="275"/>
                  </a:cubicBezTo>
                  <a:cubicBezTo>
                    <a:pt x="124" y="278"/>
                    <a:pt x="127" y="278"/>
                    <a:pt x="130" y="281"/>
                  </a:cubicBezTo>
                  <a:cubicBezTo>
                    <a:pt x="132" y="283"/>
                    <a:pt x="135" y="277"/>
                    <a:pt x="137" y="282"/>
                  </a:cubicBezTo>
                  <a:cubicBezTo>
                    <a:pt x="133" y="285"/>
                    <a:pt x="130" y="285"/>
                    <a:pt x="124" y="287"/>
                  </a:cubicBezTo>
                  <a:cubicBezTo>
                    <a:pt x="126" y="287"/>
                    <a:pt x="130" y="289"/>
                    <a:pt x="130" y="287"/>
                  </a:cubicBezTo>
                  <a:cubicBezTo>
                    <a:pt x="135" y="291"/>
                    <a:pt x="145" y="288"/>
                    <a:pt x="150" y="293"/>
                  </a:cubicBezTo>
                  <a:cubicBezTo>
                    <a:pt x="154" y="294"/>
                    <a:pt x="156" y="293"/>
                    <a:pt x="157" y="290"/>
                  </a:cubicBezTo>
                  <a:cubicBezTo>
                    <a:pt x="168" y="300"/>
                    <a:pt x="174" y="285"/>
                    <a:pt x="185" y="289"/>
                  </a:cubicBezTo>
                  <a:cubicBezTo>
                    <a:pt x="195" y="289"/>
                    <a:pt x="191" y="272"/>
                    <a:pt x="202" y="279"/>
                  </a:cubicBezTo>
                  <a:cubicBezTo>
                    <a:pt x="205" y="274"/>
                    <a:pt x="211" y="281"/>
                    <a:pt x="210" y="273"/>
                  </a:cubicBezTo>
                  <a:cubicBezTo>
                    <a:pt x="212" y="269"/>
                    <a:pt x="216" y="270"/>
                    <a:pt x="219" y="270"/>
                  </a:cubicBezTo>
                  <a:cubicBezTo>
                    <a:pt x="225" y="260"/>
                    <a:pt x="237" y="259"/>
                    <a:pt x="246" y="252"/>
                  </a:cubicBezTo>
                  <a:cubicBezTo>
                    <a:pt x="245" y="245"/>
                    <a:pt x="253" y="244"/>
                    <a:pt x="253" y="237"/>
                  </a:cubicBezTo>
                  <a:cubicBezTo>
                    <a:pt x="260" y="234"/>
                    <a:pt x="260" y="225"/>
                    <a:pt x="268" y="223"/>
                  </a:cubicBezTo>
                  <a:cubicBezTo>
                    <a:pt x="267" y="218"/>
                    <a:pt x="269" y="210"/>
                    <a:pt x="270" y="205"/>
                  </a:cubicBezTo>
                  <a:cubicBezTo>
                    <a:pt x="273" y="203"/>
                    <a:pt x="270" y="197"/>
                    <a:pt x="274" y="196"/>
                  </a:cubicBezTo>
                  <a:cubicBezTo>
                    <a:pt x="274" y="195"/>
                    <a:pt x="274" y="195"/>
                    <a:pt x="274" y="195"/>
                  </a:cubicBezTo>
                  <a:cubicBezTo>
                    <a:pt x="281" y="194"/>
                    <a:pt x="274" y="185"/>
                    <a:pt x="280" y="183"/>
                  </a:cubicBezTo>
                  <a:cubicBezTo>
                    <a:pt x="280" y="179"/>
                    <a:pt x="280" y="171"/>
                    <a:pt x="284" y="169"/>
                  </a:cubicBezTo>
                  <a:cubicBezTo>
                    <a:pt x="284" y="159"/>
                    <a:pt x="284" y="159"/>
                    <a:pt x="284" y="159"/>
                  </a:cubicBezTo>
                  <a:cubicBezTo>
                    <a:pt x="279" y="151"/>
                    <a:pt x="291" y="143"/>
                    <a:pt x="284" y="135"/>
                  </a:cubicBezTo>
                  <a:close/>
                </a:path>
              </a:pathLst>
            </a:custGeom>
            <a:solidFill>
              <a:srgbClr val="4C1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1165604" y="602938"/>
              <a:ext cx="585614" cy="4572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三</a:t>
              </a:r>
              <a:endParaRPr lang="zh-CN" altLang="en-US" sz="16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9258233" y="2754587"/>
            <a:ext cx="1954887" cy="1926149"/>
            <a:chOff x="4579263" y="1833932"/>
            <a:chExt cx="1954887" cy="1683968"/>
          </a:xfrm>
        </p:grpSpPr>
        <p:sp>
          <p:nvSpPr>
            <p:cNvPr id="32" name="文本框 31"/>
            <p:cNvSpPr txBox="1"/>
            <p:nvPr/>
          </p:nvSpPr>
          <p:spPr>
            <a:xfrm>
              <a:off x="4579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粗茶香漫旧书卷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087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粉翼蹁跹桃木剑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595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翠柳扶炊烟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103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莠草缀疏栏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5048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5556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6064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748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57200" y="381000"/>
            <a:ext cx="11277600" cy="6096000"/>
          </a:xfrm>
          <a:prstGeom prst="rect">
            <a:avLst/>
          </a:prstGeom>
          <a:solidFill>
            <a:srgbClr val="4C1B15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000250" y="914400"/>
            <a:ext cx="8191500" cy="5464466"/>
            <a:chOff x="4389120" y="1116291"/>
            <a:chExt cx="7467918" cy="5529514"/>
          </a:xfrm>
        </p:grpSpPr>
        <p:graphicFrame>
          <p:nvGraphicFramePr>
            <p:cNvPr id="11" name="图表 10" descr="e7d195523061f1c0214d268728035a112e1f1a63855fa0d5B3BC3571FB2346650E40B27C71D4ADB669896543E409C0762562804D99F14164E036E91A4D200FB459B9C67F1066513BDCC2663F2655ED5AA9618F765BE8607DCDB09562FAFA4232570E2E28D39E1B618081BD5977B4E543F72C741DF89EB4AA9CD95725188D909F84E0E92DFCBBB76E"/>
            <p:cNvGraphicFramePr/>
            <p:nvPr>
              <p:extLst>
                <p:ext uri="{D42A27DB-BD31-4B8C-83A1-F6EECF244321}">
                  <p14:modId xmlns:p14="http://schemas.microsoft.com/office/powerpoint/2010/main" val="91062520"/>
                </p:ext>
              </p:extLst>
            </p:nvPr>
          </p:nvGraphicFramePr>
          <p:xfrm>
            <a:off x="4389120" y="1116291"/>
            <a:ext cx="7467918" cy="49409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12" name="组合 11"/>
            <p:cNvGrpSpPr/>
            <p:nvPr/>
          </p:nvGrpSpPr>
          <p:grpSpPr>
            <a:xfrm>
              <a:off x="4621653" y="6162359"/>
              <a:ext cx="2279173" cy="483446"/>
              <a:chOff x="5184358" y="5972563"/>
              <a:chExt cx="2279173" cy="483446"/>
            </a:xfrm>
          </p:grpSpPr>
          <p:cxnSp>
            <p:nvCxnSpPr>
              <p:cNvPr id="16" name="直接连接符 15"/>
              <p:cNvCxnSpPr/>
              <p:nvPr/>
            </p:nvCxnSpPr>
            <p:spPr>
              <a:xfrm>
                <a:off x="5184358" y="6141840"/>
                <a:ext cx="477032" cy="0"/>
              </a:xfrm>
              <a:prstGeom prst="line">
                <a:avLst/>
              </a:prstGeom>
              <a:ln w="28575"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文本框 16"/>
              <p:cNvSpPr txBox="1"/>
              <p:nvPr/>
            </p:nvSpPr>
            <p:spPr>
              <a:xfrm>
                <a:off x="5676933" y="5972563"/>
                <a:ext cx="1786598" cy="4834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chemeClr val="bg1"/>
                    </a:solidFill>
                    <a:latin typeface="Adobe 宋体 Std L" panose="02020300000000000000" pitchFamily="18" charset="-122"/>
                    <a:ea typeface="Adobe 宋体 Std L" panose="02020300000000000000" pitchFamily="18" charset="-122"/>
                    <a:cs typeface="Open Sans" panose="020B0606030504020204" pitchFamily="34" charset="0"/>
                  </a:rPr>
                  <a:t>Text content </a:t>
                </a:r>
                <a:endParaRPr lang="zh-CN" altLang="en-US" sz="1600" dirty="0">
                  <a:solidFill>
                    <a:schemeClr val="bg1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7333420" y="6162359"/>
              <a:ext cx="2082020" cy="483446"/>
              <a:chOff x="9415436" y="5972563"/>
              <a:chExt cx="2082020" cy="483446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9710860" y="5972563"/>
                <a:ext cx="1786596" cy="4834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chemeClr val="bg1"/>
                    </a:solidFill>
                    <a:latin typeface="Adobe 宋体 Std L" panose="02020300000000000000" pitchFamily="18" charset="-122"/>
                    <a:ea typeface="Adobe 宋体 Std L" panose="02020300000000000000" pitchFamily="18" charset="-122"/>
                    <a:cs typeface="Open Sans" panose="020B0606030504020204" pitchFamily="34" charset="0"/>
                  </a:rPr>
                  <a:t>Text content </a:t>
                </a:r>
                <a:endParaRPr lang="zh-CN" altLang="en-US" sz="1600" dirty="0">
                  <a:solidFill>
                    <a:schemeClr val="bg1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  <a:cs typeface="Open Sans" panose="020B0606030504020204" pitchFamily="34" charset="0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9415436" y="6057202"/>
                <a:ext cx="285505" cy="169277"/>
              </a:xfrm>
              <a:prstGeom prst="rect">
                <a:avLst/>
              </a:prstGeom>
              <a:solidFill>
                <a:srgbClr val="28282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6386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8" y="-153290"/>
            <a:ext cx="5715001" cy="7164578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6476997" y="1314449"/>
            <a:ext cx="4229100" cy="4229100"/>
            <a:chOff x="442913" y="1314450"/>
            <a:chExt cx="4229100" cy="4229100"/>
          </a:xfrm>
        </p:grpSpPr>
        <p:grpSp>
          <p:nvGrpSpPr>
            <p:cNvPr id="14" name="组合 13"/>
            <p:cNvGrpSpPr/>
            <p:nvPr/>
          </p:nvGrpSpPr>
          <p:grpSpPr>
            <a:xfrm>
              <a:off x="442913" y="1314450"/>
              <a:ext cx="4229100" cy="4229100"/>
              <a:chOff x="3733800" y="781050"/>
              <a:chExt cx="4629150" cy="4629150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3733800" y="781050"/>
                <a:ext cx="4629150" cy="4629150"/>
              </a:xfrm>
              <a:prstGeom prst="ellipse">
                <a:avLst/>
              </a:prstGeom>
              <a:solidFill>
                <a:srgbClr val="4C1B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830241" y="877491"/>
                <a:ext cx="4436268" cy="4436268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2474631" y="5304558"/>
              <a:ext cx="9911" cy="5782"/>
            </a:xfrm>
            <a:custGeom>
              <a:avLst/>
              <a:gdLst>
                <a:gd name="T0" fmla="*/ 4 w 5"/>
                <a:gd name="T1" fmla="*/ 3 h 3"/>
                <a:gd name="T2" fmla="*/ 0 w 5"/>
                <a:gd name="T3" fmla="*/ 0 h 3"/>
                <a:gd name="T4" fmla="*/ 4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4" y="3"/>
                  </a:moveTo>
                  <a:cubicBezTo>
                    <a:pt x="5" y="0"/>
                    <a:pt x="1" y="1"/>
                    <a:pt x="0" y="0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360382" y="2380806"/>
            <a:ext cx="2201108" cy="2266527"/>
            <a:chOff x="1627942" y="1066800"/>
            <a:chExt cx="2201108" cy="1683968"/>
          </a:xfrm>
        </p:grpSpPr>
        <p:sp>
          <p:nvSpPr>
            <p:cNvPr id="25" name="文本框 24"/>
            <p:cNvSpPr txBox="1"/>
            <p:nvPr/>
          </p:nvSpPr>
          <p:spPr>
            <a:xfrm>
              <a:off x="1627942" y="1066800"/>
              <a:ext cx="677108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晴岚萦转双溪畔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382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慧水潺潺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643942" y="1066800"/>
              <a:ext cx="677108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霜林醉染峰峦间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398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祥云淡淡</a:t>
              </a: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2343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2851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3359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20022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90" y="257673"/>
            <a:ext cx="5609268" cy="6228354"/>
          </a:xfrm>
          <a:prstGeom prst="rect">
            <a:avLst/>
          </a:prstGeom>
        </p:spPr>
      </p:pic>
      <p:grpSp>
        <p:nvGrpSpPr>
          <p:cNvPr id="38" name="组合 8"/>
          <p:cNvGrpSpPr>
            <a:grpSpLocks/>
          </p:cNvGrpSpPr>
          <p:nvPr/>
        </p:nvGrpSpPr>
        <p:grpSpPr bwMode="auto">
          <a:xfrm>
            <a:off x="6476709" y="3612595"/>
            <a:ext cx="699234" cy="698675"/>
            <a:chOff x="584200" y="2946400"/>
            <a:chExt cx="692704" cy="692704"/>
          </a:xfrm>
        </p:grpSpPr>
        <p:sp>
          <p:nvSpPr>
            <p:cNvPr id="42" name="矩形 41"/>
            <p:cNvSpPr/>
            <p:nvPr/>
          </p:nvSpPr>
          <p:spPr>
            <a:xfrm>
              <a:off x="584200" y="2946400"/>
              <a:ext cx="692150" cy="692704"/>
            </a:xfrm>
            <a:prstGeom prst="rect">
              <a:avLst/>
            </a:prstGeom>
            <a:solidFill>
              <a:srgbClr val="4C1B1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43" name="组合 67"/>
            <p:cNvGrpSpPr/>
            <p:nvPr/>
          </p:nvGrpSpPr>
          <p:grpSpPr bwMode="auto">
            <a:xfrm>
              <a:off x="724526" y="3119526"/>
              <a:ext cx="412052" cy="346452"/>
              <a:chOff x="7321551" y="763588"/>
              <a:chExt cx="1050925" cy="882650"/>
            </a:xfrm>
            <a:solidFill>
              <a:srgbClr val="FFFFFF"/>
            </a:solidFill>
          </p:grpSpPr>
          <p:sp>
            <p:nvSpPr>
              <p:cNvPr id="44" name="Freeform 11"/>
              <p:cNvSpPr>
                <a:spLocks noEditPoints="1"/>
              </p:cNvSpPr>
              <p:nvPr/>
            </p:nvSpPr>
            <p:spPr bwMode="auto">
              <a:xfrm>
                <a:off x="7321551" y="763588"/>
                <a:ext cx="744538" cy="704850"/>
              </a:xfrm>
              <a:custGeom>
                <a:avLst/>
                <a:gdLst>
                  <a:gd name="T0" fmla="*/ 86 w 90"/>
                  <a:gd name="T1" fmla="*/ 32 h 83"/>
                  <a:gd name="T2" fmla="*/ 90 w 90"/>
                  <a:gd name="T3" fmla="*/ 32 h 83"/>
                  <a:gd name="T4" fmla="*/ 45 w 90"/>
                  <a:gd name="T5" fmla="*/ 0 h 83"/>
                  <a:gd name="T6" fmla="*/ 0 w 90"/>
                  <a:gd name="T7" fmla="*/ 39 h 83"/>
                  <a:gd name="T8" fmla="*/ 18 w 90"/>
                  <a:gd name="T9" fmla="*/ 69 h 83"/>
                  <a:gd name="T10" fmla="*/ 13 w 90"/>
                  <a:gd name="T11" fmla="*/ 83 h 83"/>
                  <a:gd name="T12" fmla="*/ 29 w 90"/>
                  <a:gd name="T13" fmla="*/ 75 h 83"/>
                  <a:gd name="T14" fmla="*/ 45 w 90"/>
                  <a:gd name="T15" fmla="*/ 77 h 83"/>
                  <a:gd name="T16" fmla="*/ 49 w 90"/>
                  <a:gd name="T17" fmla="*/ 77 h 83"/>
                  <a:gd name="T18" fmla="*/ 48 w 90"/>
                  <a:gd name="T19" fmla="*/ 67 h 83"/>
                  <a:gd name="T20" fmla="*/ 86 w 90"/>
                  <a:gd name="T21" fmla="*/ 32 h 83"/>
                  <a:gd name="T22" fmla="*/ 62 w 90"/>
                  <a:gd name="T23" fmla="*/ 19 h 83"/>
                  <a:gd name="T24" fmla="*/ 67 w 90"/>
                  <a:gd name="T25" fmla="*/ 25 h 83"/>
                  <a:gd name="T26" fmla="*/ 62 w 90"/>
                  <a:gd name="T27" fmla="*/ 31 h 83"/>
                  <a:gd name="T28" fmla="*/ 55 w 90"/>
                  <a:gd name="T29" fmla="*/ 25 h 83"/>
                  <a:gd name="T30" fmla="*/ 62 w 90"/>
                  <a:gd name="T31" fmla="*/ 19 h 83"/>
                  <a:gd name="T32" fmla="*/ 30 w 90"/>
                  <a:gd name="T33" fmla="*/ 31 h 83"/>
                  <a:gd name="T34" fmla="*/ 23 w 90"/>
                  <a:gd name="T35" fmla="*/ 25 h 83"/>
                  <a:gd name="T36" fmla="*/ 30 w 90"/>
                  <a:gd name="T37" fmla="*/ 19 h 83"/>
                  <a:gd name="T38" fmla="*/ 36 w 90"/>
                  <a:gd name="T39" fmla="*/ 25 h 83"/>
                  <a:gd name="T40" fmla="*/ 30 w 90"/>
                  <a:gd name="T41" fmla="*/ 3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" h="83">
                    <a:moveTo>
                      <a:pt x="86" y="32"/>
                    </a:moveTo>
                    <a:cubicBezTo>
                      <a:pt x="87" y="32"/>
                      <a:pt x="89" y="32"/>
                      <a:pt x="90" y="32"/>
                    </a:cubicBezTo>
                    <a:cubicBezTo>
                      <a:pt x="86" y="14"/>
                      <a:pt x="67" y="0"/>
                      <a:pt x="45" y="0"/>
                    </a:cubicBezTo>
                    <a:cubicBezTo>
                      <a:pt x="20" y="0"/>
                      <a:pt x="0" y="17"/>
                      <a:pt x="0" y="39"/>
                    </a:cubicBezTo>
                    <a:cubicBezTo>
                      <a:pt x="0" y="51"/>
                      <a:pt x="6" y="61"/>
                      <a:pt x="18" y="69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35" y="76"/>
                      <a:pt x="39" y="77"/>
                      <a:pt x="45" y="77"/>
                    </a:cubicBezTo>
                    <a:cubicBezTo>
                      <a:pt x="46" y="77"/>
                      <a:pt x="48" y="77"/>
                      <a:pt x="49" y="77"/>
                    </a:cubicBezTo>
                    <a:cubicBezTo>
                      <a:pt x="48" y="74"/>
                      <a:pt x="48" y="71"/>
                      <a:pt x="48" y="67"/>
                    </a:cubicBezTo>
                    <a:cubicBezTo>
                      <a:pt x="48" y="48"/>
                      <a:pt x="65" y="32"/>
                      <a:pt x="86" y="32"/>
                    </a:cubicBezTo>
                    <a:close/>
                    <a:moveTo>
                      <a:pt x="62" y="19"/>
                    </a:moveTo>
                    <a:cubicBezTo>
                      <a:pt x="65" y="19"/>
                      <a:pt x="67" y="22"/>
                      <a:pt x="67" y="25"/>
                    </a:cubicBezTo>
                    <a:cubicBezTo>
                      <a:pt x="67" y="29"/>
                      <a:pt x="65" y="31"/>
                      <a:pt x="62" y="31"/>
                    </a:cubicBezTo>
                    <a:cubicBezTo>
                      <a:pt x="58" y="31"/>
                      <a:pt x="55" y="29"/>
                      <a:pt x="55" y="25"/>
                    </a:cubicBezTo>
                    <a:cubicBezTo>
                      <a:pt x="55" y="22"/>
                      <a:pt x="58" y="19"/>
                      <a:pt x="62" y="19"/>
                    </a:cubicBezTo>
                    <a:close/>
                    <a:moveTo>
                      <a:pt x="30" y="31"/>
                    </a:moveTo>
                    <a:cubicBezTo>
                      <a:pt x="27" y="31"/>
                      <a:pt x="23" y="29"/>
                      <a:pt x="23" y="25"/>
                    </a:cubicBezTo>
                    <a:cubicBezTo>
                      <a:pt x="23" y="22"/>
                      <a:pt x="27" y="19"/>
                      <a:pt x="30" y="19"/>
                    </a:cubicBezTo>
                    <a:cubicBezTo>
                      <a:pt x="33" y="19"/>
                      <a:pt x="36" y="22"/>
                      <a:pt x="36" y="25"/>
                    </a:cubicBezTo>
                    <a:cubicBezTo>
                      <a:pt x="36" y="29"/>
                      <a:pt x="33" y="31"/>
                      <a:pt x="30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5" name="Freeform 12"/>
              <p:cNvSpPr>
                <a:spLocks noEditPoints="1"/>
              </p:cNvSpPr>
              <p:nvPr/>
            </p:nvSpPr>
            <p:spPr bwMode="auto">
              <a:xfrm>
                <a:off x="7735888" y="1052513"/>
                <a:ext cx="636588" cy="593725"/>
              </a:xfrm>
              <a:custGeom>
                <a:avLst/>
                <a:gdLst>
                  <a:gd name="T0" fmla="*/ 77 w 77"/>
                  <a:gd name="T1" fmla="*/ 33 h 70"/>
                  <a:gd name="T2" fmla="*/ 39 w 77"/>
                  <a:gd name="T3" fmla="*/ 0 h 70"/>
                  <a:gd name="T4" fmla="*/ 0 w 77"/>
                  <a:gd name="T5" fmla="*/ 33 h 70"/>
                  <a:gd name="T6" fmla="*/ 39 w 77"/>
                  <a:gd name="T7" fmla="*/ 66 h 70"/>
                  <a:gd name="T8" fmla="*/ 52 w 77"/>
                  <a:gd name="T9" fmla="*/ 63 h 70"/>
                  <a:gd name="T10" fmla="*/ 65 w 77"/>
                  <a:gd name="T11" fmla="*/ 70 h 70"/>
                  <a:gd name="T12" fmla="*/ 61 w 77"/>
                  <a:gd name="T13" fmla="*/ 59 h 70"/>
                  <a:gd name="T14" fmla="*/ 77 w 77"/>
                  <a:gd name="T15" fmla="*/ 33 h 70"/>
                  <a:gd name="T16" fmla="*/ 26 w 77"/>
                  <a:gd name="T17" fmla="*/ 27 h 70"/>
                  <a:gd name="T18" fmla="*/ 22 w 77"/>
                  <a:gd name="T19" fmla="*/ 23 h 70"/>
                  <a:gd name="T20" fmla="*/ 26 w 77"/>
                  <a:gd name="T21" fmla="*/ 18 h 70"/>
                  <a:gd name="T22" fmla="*/ 32 w 77"/>
                  <a:gd name="T23" fmla="*/ 23 h 70"/>
                  <a:gd name="T24" fmla="*/ 26 w 77"/>
                  <a:gd name="T25" fmla="*/ 27 h 70"/>
                  <a:gd name="T26" fmla="*/ 51 w 77"/>
                  <a:gd name="T27" fmla="*/ 27 h 70"/>
                  <a:gd name="T28" fmla="*/ 47 w 77"/>
                  <a:gd name="T29" fmla="*/ 23 h 70"/>
                  <a:gd name="T30" fmla="*/ 51 w 77"/>
                  <a:gd name="T31" fmla="*/ 18 h 70"/>
                  <a:gd name="T32" fmla="*/ 57 w 77"/>
                  <a:gd name="T33" fmla="*/ 23 h 70"/>
                  <a:gd name="T34" fmla="*/ 51 w 77"/>
                  <a:gd name="T35" fmla="*/ 2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" h="70">
                    <a:moveTo>
                      <a:pt x="77" y="33"/>
                    </a:moveTo>
                    <a:cubicBezTo>
                      <a:pt x="77" y="15"/>
                      <a:pt x="59" y="0"/>
                      <a:pt x="39" y="0"/>
                    </a:cubicBezTo>
                    <a:cubicBezTo>
                      <a:pt x="17" y="0"/>
                      <a:pt x="0" y="15"/>
                      <a:pt x="0" y="33"/>
                    </a:cubicBezTo>
                    <a:cubicBezTo>
                      <a:pt x="0" y="51"/>
                      <a:pt x="17" y="66"/>
                      <a:pt x="39" y="66"/>
                    </a:cubicBezTo>
                    <a:cubicBezTo>
                      <a:pt x="43" y="66"/>
                      <a:pt x="48" y="65"/>
                      <a:pt x="52" y="63"/>
                    </a:cubicBezTo>
                    <a:cubicBezTo>
                      <a:pt x="65" y="70"/>
                      <a:pt x="65" y="70"/>
                      <a:pt x="65" y="70"/>
                    </a:cubicBezTo>
                    <a:cubicBezTo>
                      <a:pt x="61" y="59"/>
                      <a:pt x="61" y="59"/>
                      <a:pt x="61" y="59"/>
                    </a:cubicBezTo>
                    <a:cubicBezTo>
                      <a:pt x="70" y="52"/>
                      <a:pt x="77" y="43"/>
                      <a:pt x="77" y="33"/>
                    </a:cubicBezTo>
                    <a:close/>
                    <a:moveTo>
                      <a:pt x="26" y="27"/>
                    </a:moveTo>
                    <a:cubicBezTo>
                      <a:pt x="24" y="27"/>
                      <a:pt x="22" y="25"/>
                      <a:pt x="22" y="23"/>
                    </a:cubicBezTo>
                    <a:cubicBezTo>
                      <a:pt x="22" y="21"/>
                      <a:pt x="24" y="18"/>
                      <a:pt x="26" y="18"/>
                    </a:cubicBezTo>
                    <a:cubicBezTo>
                      <a:pt x="30" y="18"/>
                      <a:pt x="32" y="21"/>
                      <a:pt x="32" y="23"/>
                    </a:cubicBezTo>
                    <a:cubicBezTo>
                      <a:pt x="32" y="25"/>
                      <a:pt x="30" y="27"/>
                      <a:pt x="26" y="27"/>
                    </a:cubicBezTo>
                    <a:close/>
                    <a:moveTo>
                      <a:pt x="51" y="27"/>
                    </a:moveTo>
                    <a:cubicBezTo>
                      <a:pt x="49" y="27"/>
                      <a:pt x="47" y="25"/>
                      <a:pt x="47" y="23"/>
                    </a:cubicBezTo>
                    <a:cubicBezTo>
                      <a:pt x="47" y="21"/>
                      <a:pt x="49" y="18"/>
                      <a:pt x="51" y="18"/>
                    </a:cubicBezTo>
                    <a:cubicBezTo>
                      <a:pt x="55" y="18"/>
                      <a:pt x="57" y="21"/>
                      <a:pt x="57" y="23"/>
                    </a:cubicBezTo>
                    <a:cubicBezTo>
                      <a:pt x="57" y="25"/>
                      <a:pt x="55" y="27"/>
                      <a:pt x="51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47" name="组合 9"/>
          <p:cNvGrpSpPr>
            <a:grpSpLocks/>
          </p:cNvGrpSpPr>
          <p:nvPr/>
        </p:nvGrpSpPr>
        <p:grpSpPr bwMode="auto">
          <a:xfrm>
            <a:off x="6476709" y="4522795"/>
            <a:ext cx="699234" cy="698675"/>
            <a:chOff x="584200" y="3848100"/>
            <a:chExt cx="692704" cy="692704"/>
          </a:xfrm>
        </p:grpSpPr>
        <p:sp>
          <p:nvSpPr>
            <p:cNvPr id="51" name="矩形 50"/>
            <p:cNvSpPr/>
            <p:nvPr/>
          </p:nvSpPr>
          <p:spPr>
            <a:xfrm>
              <a:off x="584200" y="3848100"/>
              <a:ext cx="692150" cy="692704"/>
            </a:xfrm>
            <a:prstGeom prst="rect">
              <a:avLst/>
            </a:prstGeom>
            <a:solidFill>
              <a:srgbClr val="4C1B1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52" name="组合 51"/>
            <p:cNvGrpSpPr/>
            <p:nvPr/>
          </p:nvGrpSpPr>
          <p:grpSpPr bwMode="auto">
            <a:xfrm>
              <a:off x="715724" y="4011754"/>
              <a:ext cx="448152" cy="357046"/>
              <a:chOff x="155576" y="754063"/>
              <a:chExt cx="1143000" cy="909638"/>
            </a:xfrm>
            <a:solidFill>
              <a:srgbClr val="FFFFFF"/>
            </a:solidFill>
          </p:grpSpPr>
          <p:sp>
            <p:nvSpPr>
              <p:cNvPr id="53" name="Freeform 13"/>
              <p:cNvSpPr>
                <a:spLocks noEditPoints="1"/>
              </p:cNvSpPr>
              <p:nvPr/>
            </p:nvSpPr>
            <p:spPr bwMode="auto">
              <a:xfrm>
                <a:off x="155576" y="855663"/>
                <a:ext cx="985838" cy="808038"/>
              </a:xfrm>
              <a:custGeom>
                <a:avLst/>
                <a:gdLst>
                  <a:gd name="T0" fmla="*/ 98 w 119"/>
                  <a:gd name="T1" fmla="*/ 40 h 95"/>
                  <a:gd name="T2" fmla="*/ 95 w 119"/>
                  <a:gd name="T3" fmla="*/ 36 h 95"/>
                  <a:gd name="T4" fmla="*/ 94 w 119"/>
                  <a:gd name="T5" fmla="*/ 22 h 95"/>
                  <a:gd name="T6" fmla="*/ 69 w 119"/>
                  <a:gd name="T7" fmla="*/ 23 h 95"/>
                  <a:gd name="T8" fmla="*/ 65 w 119"/>
                  <a:gd name="T9" fmla="*/ 16 h 95"/>
                  <a:gd name="T10" fmla="*/ 45 w 119"/>
                  <a:gd name="T11" fmla="*/ 6 h 95"/>
                  <a:gd name="T12" fmla="*/ 11 w 119"/>
                  <a:gd name="T13" fmla="*/ 34 h 95"/>
                  <a:gd name="T14" fmla="*/ 1 w 119"/>
                  <a:gd name="T15" fmla="*/ 60 h 95"/>
                  <a:gd name="T16" fmla="*/ 51 w 119"/>
                  <a:gd name="T17" fmla="*/ 93 h 95"/>
                  <a:gd name="T18" fmla="*/ 110 w 119"/>
                  <a:gd name="T19" fmla="*/ 67 h 95"/>
                  <a:gd name="T20" fmla="*/ 98 w 119"/>
                  <a:gd name="T21" fmla="*/ 40 h 95"/>
                  <a:gd name="T22" fmla="*/ 52 w 119"/>
                  <a:gd name="T23" fmla="*/ 86 h 95"/>
                  <a:gd name="T24" fmla="*/ 14 w 119"/>
                  <a:gd name="T25" fmla="*/ 62 h 95"/>
                  <a:gd name="T26" fmla="*/ 52 w 119"/>
                  <a:gd name="T27" fmla="*/ 35 h 95"/>
                  <a:gd name="T28" fmla="*/ 91 w 119"/>
                  <a:gd name="T29" fmla="*/ 57 h 95"/>
                  <a:gd name="T30" fmla="*/ 52 w 119"/>
                  <a:gd name="T31" fmla="*/ 86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9" h="95">
                    <a:moveTo>
                      <a:pt x="98" y="40"/>
                    </a:moveTo>
                    <a:cubicBezTo>
                      <a:pt x="93" y="39"/>
                      <a:pt x="95" y="36"/>
                      <a:pt x="95" y="36"/>
                    </a:cubicBezTo>
                    <a:cubicBezTo>
                      <a:pt x="95" y="36"/>
                      <a:pt x="100" y="28"/>
                      <a:pt x="94" y="22"/>
                    </a:cubicBezTo>
                    <a:cubicBezTo>
                      <a:pt x="87" y="14"/>
                      <a:pt x="69" y="23"/>
                      <a:pt x="69" y="23"/>
                    </a:cubicBezTo>
                    <a:cubicBezTo>
                      <a:pt x="62" y="25"/>
                      <a:pt x="64" y="22"/>
                      <a:pt x="65" y="16"/>
                    </a:cubicBezTo>
                    <a:cubicBezTo>
                      <a:pt x="65" y="10"/>
                      <a:pt x="63" y="0"/>
                      <a:pt x="45" y="6"/>
                    </a:cubicBezTo>
                    <a:cubicBezTo>
                      <a:pt x="26" y="12"/>
                      <a:pt x="11" y="34"/>
                      <a:pt x="11" y="34"/>
                    </a:cubicBezTo>
                    <a:cubicBezTo>
                      <a:pt x="0" y="49"/>
                      <a:pt x="1" y="60"/>
                      <a:pt x="1" y="60"/>
                    </a:cubicBezTo>
                    <a:cubicBezTo>
                      <a:pt x="4" y="85"/>
                      <a:pt x="30" y="91"/>
                      <a:pt x="51" y="93"/>
                    </a:cubicBezTo>
                    <a:cubicBezTo>
                      <a:pt x="72" y="95"/>
                      <a:pt x="102" y="86"/>
                      <a:pt x="110" y="67"/>
                    </a:cubicBezTo>
                    <a:cubicBezTo>
                      <a:pt x="119" y="48"/>
                      <a:pt x="103" y="41"/>
                      <a:pt x="98" y="40"/>
                    </a:cubicBezTo>
                    <a:close/>
                    <a:moveTo>
                      <a:pt x="52" y="86"/>
                    </a:moveTo>
                    <a:cubicBezTo>
                      <a:pt x="31" y="87"/>
                      <a:pt x="14" y="76"/>
                      <a:pt x="14" y="62"/>
                    </a:cubicBezTo>
                    <a:cubicBezTo>
                      <a:pt x="14" y="48"/>
                      <a:pt x="31" y="36"/>
                      <a:pt x="52" y="35"/>
                    </a:cubicBezTo>
                    <a:cubicBezTo>
                      <a:pt x="74" y="34"/>
                      <a:pt x="91" y="43"/>
                      <a:pt x="91" y="57"/>
                    </a:cubicBezTo>
                    <a:cubicBezTo>
                      <a:pt x="91" y="72"/>
                      <a:pt x="74" y="85"/>
                      <a:pt x="52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4" name="Freeform 14"/>
              <p:cNvSpPr>
                <a:spLocks noEditPoints="1"/>
              </p:cNvSpPr>
              <p:nvPr/>
            </p:nvSpPr>
            <p:spPr bwMode="auto">
              <a:xfrm>
                <a:off x="379413" y="1212850"/>
                <a:ext cx="388938" cy="357188"/>
              </a:xfrm>
              <a:custGeom>
                <a:avLst/>
                <a:gdLst>
                  <a:gd name="T0" fmla="*/ 21 w 47"/>
                  <a:gd name="T1" fmla="*/ 3 h 42"/>
                  <a:gd name="T2" fmla="*/ 2 w 47"/>
                  <a:gd name="T3" fmla="*/ 25 h 42"/>
                  <a:gd name="T4" fmla="*/ 8 w 47"/>
                  <a:gd name="T5" fmla="*/ 35 h 42"/>
                  <a:gd name="T6" fmla="*/ 40 w 47"/>
                  <a:gd name="T7" fmla="*/ 29 h 42"/>
                  <a:gd name="T8" fmla="*/ 21 w 47"/>
                  <a:gd name="T9" fmla="*/ 3 h 42"/>
                  <a:gd name="T10" fmla="*/ 16 w 47"/>
                  <a:gd name="T11" fmla="*/ 31 h 42"/>
                  <a:gd name="T12" fmla="*/ 8 w 47"/>
                  <a:gd name="T13" fmla="*/ 26 h 42"/>
                  <a:gd name="T14" fmla="*/ 15 w 47"/>
                  <a:gd name="T15" fmla="*/ 19 h 42"/>
                  <a:gd name="T16" fmla="*/ 23 w 47"/>
                  <a:gd name="T17" fmla="*/ 24 h 42"/>
                  <a:gd name="T18" fmla="*/ 16 w 47"/>
                  <a:gd name="T19" fmla="*/ 31 h 42"/>
                  <a:gd name="T20" fmla="*/ 28 w 47"/>
                  <a:gd name="T21" fmla="*/ 20 h 42"/>
                  <a:gd name="T22" fmla="*/ 25 w 47"/>
                  <a:gd name="T23" fmla="*/ 20 h 42"/>
                  <a:gd name="T24" fmla="*/ 26 w 47"/>
                  <a:gd name="T25" fmla="*/ 16 h 42"/>
                  <a:gd name="T26" fmla="*/ 30 w 47"/>
                  <a:gd name="T27" fmla="*/ 16 h 42"/>
                  <a:gd name="T28" fmla="*/ 28 w 47"/>
                  <a:gd name="T29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42">
                    <a:moveTo>
                      <a:pt x="21" y="3"/>
                    </a:moveTo>
                    <a:cubicBezTo>
                      <a:pt x="0" y="5"/>
                      <a:pt x="2" y="25"/>
                      <a:pt x="2" y="25"/>
                    </a:cubicBezTo>
                    <a:cubicBezTo>
                      <a:pt x="2" y="25"/>
                      <a:pt x="2" y="32"/>
                      <a:pt x="8" y="35"/>
                    </a:cubicBezTo>
                    <a:cubicBezTo>
                      <a:pt x="21" y="42"/>
                      <a:pt x="33" y="38"/>
                      <a:pt x="40" y="29"/>
                    </a:cubicBezTo>
                    <a:cubicBezTo>
                      <a:pt x="47" y="21"/>
                      <a:pt x="43" y="0"/>
                      <a:pt x="21" y="3"/>
                    </a:cubicBezTo>
                    <a:close/>
                    <a:moveTo>
                      <a:pt x="16" y="31"/>
                    </a:moveTo>
                    <a:cubicBezTo>
                      <a:pt x="12" y="31"/>
                      <a:pt x="8" y="29"/>
                      <a:pt x="8" y="26"/>
                    </a:cubicBezTo>
                    <a:cubicBezTo>
                      <a:pt x="8" y="22"/>
                      <a:pt x="11" y="19"/>
                      <a:pt x="15" y="19"/>
                    </a:cubicBezTo>
                    <a:cubicBezTo>
                      <a:pt x="20" y="18"/>
                      <a:pt x="23" y="21"/>
                      <a:pt x="23" y="24"/>
                    </a:cubicBezTo>
                    <a:cubicBezTo>
                      <a:pt x="23" y="27"/>
                      <a:pt x="20" y="31"/>
                      <a:pt x="16" y="31"/>
                    </a:cubicBezTo>
                    <a:close/>
                    <a:moveTo>
                      <a:pt x="28" y="20"/>
                    </a:moveTo>
                    <a:cubicBezTo>
                      <a:pt x="27" y="21"/>
                      <a:pt x="25" y="21"/>
                      <a:pt x="25" y="20"/>
                    </a:cubicBezTo>
                    <a:cubicBezTo>
                      <a:pt x="24" y="19"/>
                      <a:pt x="24" y="17"/>
                      <a:pt x="26" y="16"/>
                    </a:cubicBezTo>
                    <a:cubicBezTo>
                      <a:pt x="27" y="15"/>
                      <a:pt x="29" y="15"/>
                      <a:pt x="30" y="16"/>
                    </a:cubicBezTo>
                    <a:cubicBezTo>
                      <a:pt x="30" y="17"/>
                      <a:pt x="30" y="19"/>
                      <a:pt x="28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5" name="Freeform 15"/>
              <p:cNvSpPr>
                <a:spLocks/>
              </p:cNvSpPr>
              <p:nvPr/>
            </p:nvSpPr>
            <p:spPr bwMode="auto">
              <a:xfrm>
                <a:off x="892176" y="890588"/>
                <a:ext cx="215900" cy="228600"/>
              </a:xfrm>
              <a:custGeom>
                <a:avLst/>
                <a:gdLst>
                  <a:gd name="T0" fmla="*/ 20 w 26"/>
                  <a:gd name="T1" fmla="*/ 27 h 27"/>
                  <a:gd name="T2" fmla="*/ 23 w 26"/>
                  <a:gd name="T3" fmla="*/ 24 h 27"/>
                  <a:gd name="T4" fmla="*/ 23 w 26"/>
                  <a:gd name="T5" fmla="*/ 24 h 27"/>
                  <a:gd name="T6" fmla="*/ 4 w 26"/>
                  <a:gd name="T7" fmla="*/ 4 h 27"/>
                  <a:gd name="T8" fmla="*/ 0 w 26"/>
                  <a:gd name="T9" fmla="*/ 8 h 27"/>
                  <a:gd name="T10" fmla="*/ 4 w 26"/>
                  <a:gd name="T11" fmla="*/ 11 h 27"/>
                  <a:gd name="T12" fmla="*/ 16 w 26"/>
                  <a:gd name="T13" fmla="*/ 23 h 27"/>
                  <a:gd name="T14" fmla="*/ 20 w 26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27">
                    <a:moveTo>
                      <a:pt x="20" y="27"/>
                    </a:moveTo>
                    <a:cubicBezTo>
                      <a:pt x="21" y="27"/>
                      <a:pt x="23" y="26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6" y="0"/>
                      <a:pt x="4" y="4"/>
                      <a:pt x="4" y="4"/>
                    </a:cubicBezTo>
                    <a:cubicBezTo>
                      <a:pt x="2" y="4"/>
                      <a:pt x="0" y="6"/>
                      <a:pt x="0" y="8"/>
                    </a:cubicBezTo>
                    <a:cubicBezTo>
                      <a:pt x="0" y="10"/>
                      <a:pt x="2" y="11"/>
                      <a:pt x="4" y="11"/>
                    </a:cubicBezTo>
                    <a:cubicBezTo>
                      <a:pt x="19" y="8"/>
                      <a:pt x="16" y="23"/>
                      <a:pt x="16" y="23"/>
                    </a:cubicBezTo>
                    <a:cubicBezTo>
                      <a:pt x="16" y="25"/>
                      <a:pt x="18" y="27"/>
                      <a:pt x="2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6" name="Freeform 16"/>
              <p:cNvSpPr>
                <a:spLocks/>
              </p:cNvSpPr>
              <p:nvPr/>
            </p:nvSpPr>
            <p:spPr bwMode="auto">
              <a:xfrm>
                <a:off x="850901" y="754063"/>
                <a:ext cx="447675" cy="425450"/>
              </a:xfrm>
              <a:custGeom>
                <a:avLst/>
                <a:gdLst>
                  <a:gd name="T0" fmla="*/ 22 w 54"/>
                  <a:gd name="T1" fmla="*/ 2 h 50"/>
                  <a:gd name="T2" fmla="*/ 4 w 54"/>
                  <a:gd name="T3" fmla="*/ 2 h 50"/>
                  <a:gd name="T4" fmla="*/ 4 w 54"/>
                  <a:gd name="T5" fmla="*/ 2 h 50"/>
                  <a:gd name="T6" fmla="*/ 4 w 54"/>
                  <a:gd name="T7" fmla="*/ 2 h 50"/>
                  <a:gd name="T8" fmla="*/ 0 w 54"/>
                  <a:gd name="T9" fmla="*/ 7 h 50"/>
                  <a:gd name="T10" fmla="*/ 5 w 54"/>
                  <a:gd name="T11" fmla="*/ 12 h 50"/>
                  <a:gd name="T12" fmla="*/ 10 w 54"/>
                  <a:gd name="T13" fmla="*/ 11 h 50"/>
                  <a:gd name="T14" fmla="*/ 35 w 54"/>
                  <a:gd name="T15" fmla="*/ 24 h 50"/>
                  <a:gd name="T16" fmla="*/ 37 w 54"/>
                  <a:gd name="T17" fmla="*/ 41 h 50"/>
                  <a:gd name="T18" fmla="*/ 36 w 54"/>
                  <a:gd name="T19" fmla="*/ 46 h 50"/>
                  <a:gd name="T20" fmla="*/ 41 w 54"/>
                  <a:gd name="T21" fmla="*/ 50 h 50"/>
                  <a:gd name="T22" fmla="*/ 46 w 54"/>
                  <a:gd name="T23" fmla="*/ 46 h 50"/>
                  <a:gd name="T24" fmla="*/ 46 w 54"/>
                  <a:gd name="T25" fmla="*/ 46 h 50"/>
                  <a:gd name="T26" fmla="*/ 22 w 54"/>
                  <a:gd name="T27" fmla="*/ 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50">
                    <a:moveTo>
                      <a:pt x="22" y="2"/>
                    </a:moveTo>
                    <a:cubicBezTo>
                      <a:pt x="14" y="0"/>
                      <a:pt x="7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3"/>
                      <a:pt x="0" y="5"/>
                      <a:pt x="0" y="7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5" y="12"/>
                      <a:pt x="8" y="12"/>
                      <a:pt x="10" y="11"/>
                    </a:cubicBezTo>
                    <a:cubicBezTo>
                      <a:pt x="12" y="10"/>
                      <a:pt x="27" y="11"/>
                      <a:pt x="35" y="24"/>
                    </a:cubicBezTo>
                    <a:cubicBezTo>
                      <a:pt x="39" y="33"/>
                      <a:pt x="37" y="40"/>
                      <a:pt x="37" y="41"/>
                    </a:cubicBezTo>
                    <a:cubicBezTo>
                      <a:pt x="37" y="41"/>
                      <a:pt x="36" y="43"/>
                      <a:pt x="36" y="46"/>
                    </a:cubicBezTo>
                    <a:cubicBezTo>
                      <a:pt x="36" y="49"/>
                      <a:pt x="38" y="50"/>
                      <a:pt x="41" y="50"/>
                    </a:cubicBezTo>
                    <a:cubicBezTo>
                      <a:pt x="43" y="50"/>
                      <a:pt x="45" y="50"/>
                      <a:pt x="46" y="46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54" y="18"/>
                      <a:pt x="36" y="5"/>
                      <a:pt x="2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</p:grpSp>
      <p:sp>
        <p:nvSpPr>
          <p:cNvPr id="57" name="Content Placeholder 2"/>
          <p:cNvSpPr txBox="1"/>
          <p:nvPr/>
        </p:nvSpPr>
        <p:spPr>
          <a:xfrm>
            <a:off x="5943599" y="3524537"/>
            <a:ext cx="4842756" cy="2726991"/>
          </a:xfrm>
          <a:prstGeom prst="rect">
            <a:avLst/>
          </a:prstGeom>
        </p:spPr>
        <p:txBody>
          <a:bodyPr vert="eaVert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340">
              <a:lnSpc>
                <a:spcPct val="200000"/>
              </a:lnSpc>
              <a:spcBef>
                <a:spcPts val="0"/>
              </a:spcBef>
              <a:buNone/>
            </a:pPr>
            <a:r>
              <a:rPr lang="zh-CN" altLang="en-US" sz="1800" spc="600" dirty="0" smtClean="0">
                <a:solidFill>
                  <a:schemeClr val="tx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内容</a:t>
            </a:r>
            <a:r>
              <a:rPr lang="zh-CN" altLang="en-US" sz="1800" spc="600" dirty="0">
                <a:solidFill>
                  <a:schemeClr val="tx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打在这里，或者通过复制您的文本内容打在这里，或者通过复制您的</a:t>
            </a:r>
            <a:r>
              <a:rPr lang="zh-CN" altLang="en-US" sz="1800" spc="600" dirty="0" smtClean="0">
                <a:solidFill>
                  <a:schemeClr val="tx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文本在这里。</a:t>
            </a:r>
            <a:endParaRPr lang="zh-CN" altLang="en-US" sz="1800" spc="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08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667480" y="1785981"/>
            <a:ext cx="1538883" cy="30289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8800" spc="1200" dirty="0" smtClean="0">
                <a:latin typeface="TypeLand 康熙字典體" pitchFamily="50" charset="-120"/>
                <a:ea typeface="TypeLand 康熙字典體" pitchFamily="50" charset="-120"/>
              </a:rPr>
              <a:t>目錄</a:t>
            </a:r>
            <a:endParaRPr lang="zh-CN" altLang="en-US" sz="8800" spc="1200" dirty="0">
              <a:latin typeface="TypeLand 康熙字典體" pitchFamily="50" charset="-120"/>
              <a:ea typeface="TypeLand 康熙字典體" pitchFamily="50" charset="-12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1049" y="1765664"/>
            <a:ext cx="3326672" cy="3326672"/>
          </a:xfrm>
          <a:custGeom>
            <a:avLst/>
            <a:gdLst>
              <a:gd name="connsiteX0" fmla="*/ 1940741 w 3881482"/>
              <a:gd name="connsiteY0" fmla="*/ 0 h 3881482"/>
              <a:gd name="connsiteX1" fmla="*/ 3881482 w 3881482"/>
              <a:gd name="connsiteY1" fmla="*/ 1940741 h 3881482"/>
              <a:gd name="connsiteX2" fmla="*/ 1940741 w 3881482"/>
              <a:gd name="connsiteY2" fmla="*/ 3881482 h 3881482"/>
              <a:gd name="connsiteX3" fmla="*/ 0 w 3881482"/>
              <a:gd name="connsiteY3" fmla="*/ 1940741 h 3881482"/>
              <a:gd name="connsiteX4" fmla="*/ 1940741 w 3881482"/>
              <a:gd name="connsiteY4" fmla="*/ 0 h 3881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81482" h="3881482">
                <a:moveTo>
                  <a:pt x="1940741" y="0"/>
                </a:moveTo>
                <a:cubicBezTo>
                  <a:pt x="3012583" y="0"/>
                  <a:pt x="3881482" y="868899"/>
                  <a:pt x="3881482" y="1940741"/>
                </a:cubicBezTo>
                <a:cubicBezTo>
                  <a:pt x="3881482" y="3012583"/>
                  <a:pt x="3012583" y="3881482"/>
                  <a:pt x="1940741" y="3881482"/>
                </a:cubicBezTo>
                <a:cubicBezTo>
                  <a:pt x="868899" y="3881482"/>
                  <a:pt x="0" y="3012583"/>
                  <a:pt x="0" y="1940741"/>
                </a:cubicBezTo>
                <a:cubicBezTo>
                  <a:pt x="0" y="868899"/>
                  <a:pt x="868899" y="0"/>
                  <a:pt x="1940741" y="0"/>
                </a:cubicBezTo>
                <a:close/>
              </a:path>
            </a:pathLst>
          </a:custGeom>
          <a:ln w="76200">
            <a:solidFill>
              <a:srgbClr val="4C1B15"/>
            </a:solidFill>
          </a:ln>
        </p:spPr>
      </p:pic>
      <p:grpSp>
        <p:nvGrpSpPr>
          <p:cNvPr id="40" name="组合 39"/>
          <p:cNvGrpSpPr/>
          <p:nvPr/>
        </p:nvGrpSpPr>
        <p:grpSpPr>
          <a:xfrm>
            <a:off x="4845007" y="1113626"/>
            <a:ext cx="872093" cy="3148560"/>
            <a:chOff x="4845007" y="1113626"/>
            <a:chExt cx="872093" cy="3148560"/>
          </a:xfrm>
        </p:grpSpPr>
        <p:sp>
          <p:nvSpPr>
            <p:cNvPr id="22" name="椭圆 21"/>
            <p:cNvSpPr/>
            <p:nvPr/>
          </p:nvSpPr>
          <p:spPr>
            <a:xfrm>
              <a:off x="4845007" y="1113626"/>
              <a:ext cx="872093" cy="872093"/>
            </a:xfrm>
            <a:prstGeom prst="ellipse">
              <a:avLst/>
            </a:prstGeom>
            <a:solidFill>
              <a:srgbClr val="4C1B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>
                  <a:latin typeface="文悦古典明朝体 (非商业使用) W5" pitchFamily="50" charset="-122"/>
                  <a:ea typeface="文悦古典明朝体 (非商业使用) W5" pitchFamily="50" charset="-122"/>
                </a:rPr>
                <a:t>壹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916816" y="2230496"/>
              <a:ext cx="492443" cy="203169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spc="300" dirty="0"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标题文字一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233955" y="2230496"/>
              <a:ext cx="430887" cy="1686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sz="1600" dirty="0"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Title Text Here</a:t>
              </a:r>
              <a:endParaRPr lang="zh-CN" altLang="en-US" sz="16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002782" y="1113626"/>
            <a:ext cx="872093" cy="3148560"/>
            <a:chOff x="7002782" y="1113626"/>
            <a:chExt cx="872093" cy="3148560"/>
          </a:xfrm>
        </p:grpSpPr>
        <p:sp>
          <p:nvSpPr>
            <p:cNvPr id="25" name="椭圆 24"/>
            <p:cNvSpPr/>
            <p:nvPr/>
          </p:nvSpPr>
          <p:spPr>
            <a:xfrm>
              <a:off x="7002782" y="1113626"/>
              <a:ext cx="872093" cy="872093"/>
            </a:xfrm>
            <a:prstGeom prst="ellipse">
              <a:avLst/>
            </a:prstGeom>
            <a:solidFill>
              <a:srgbClr val="4C1B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>
                  <a:latin typeface="文悦古典明朝体 (非商业使用) W5" pitchFamily="50" charset="-122"/>
                  <a:ea typeface="文悦古典明朝体 (非商业使用) W5" pitchFamily="50" charset="-122"/>
                </a:rPr>
                <a:t>貳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074648" y="2230496"/>
              <a:ext cx="492443" cy="203169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spc="300" dirty="0"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标题文字二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391787" y="2230496"/>
              <a:ext cx="430887" cy="1686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sz="1600" dirty="0"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Title Text Here</a:t>
              </a:r>
              <a:endParaRPr lang="zh-CN" altLang="en-US" sz="16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023042" y="3722267"/>
            <a:ext cx="872093" cy="3148560"/>
            <a:chOff x="6023042" y="3722267"/>
            <a:chExt cx="872093" cy="3148560"/>
          </a:xfrm>
        </p:grpSpPr>
        <p:sp>
          <p:nvSpPr>
            <p:cNvPr id="34" name="椭圆 33"/>
            <p:cNvSpPr/>
            <p:nvPr/>
          </p:nvSpPr>
          <p:spPr>
            <a:xfrm>
              <a:off x="6023042" y="3722267"/>
              <a:ext cx="872093" cy="872093"/>
            </a:xfrm>
            <a:prstGeom prst="ellipse">
              <a:avLst/>
            </a:prstGeom>
            <a:solidFill>
              <a:srgbClr val="4C1B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 smtClean="0">
                  <a:latin typeface="文悦古典明朝体 (非商业使用) W5" pitchFamily="50" charset="-122"/>
                  <a:ea typeface="文悦古典明朝体 (非商业使用) W5" pitchFamily="50" charset="-122"/>
                </a:rPr>
                <a:t>叁</a:t>
              </a:r>
              <a:endParaRPr lang="zh-CN" altLang="en-US" sz="4400" dirty="0"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094178" y="4839137"/>
              <a:ext cx="492443" cy="203169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spc="300" dirty="0"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标题文字三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411317" y="4839137"/>
              <a:ext cx="430887" cy="1686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sz="1600" dirty="0"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Title Text Here</a:t>
              </a:r>
              <a:endParaRPr lang="zh-CN" altLang="en-US" sz="16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181604" y="3722267"/>
            <a:ext cx="872093" cy="3148560"/>
            <a:chOff x="8181604" y="3722267"/>
            <a:chExt cx="872093" cy="3148560"/>
          </a:xfrm>
        </p:grpSpPr>
        <p:sp>
          <p:nvSpPr>
            <p:cNvPr id="37" name="椭圆 36"/>
            <p:cNvSpPr/>
            <p:nvPr/>
          </p:nvSpPr>
          <p:spPr>
            <a:xfrm>
              <a:off x="8181604" y="3722267"/>
              <a:ext cx="872093" cy="872093"/>
            </a:xfrm>
            <a:prstGeom prst="ellipse">
              <a:avLst/>
            </a:prstGeom>
            <a:solidFill>
              <a:srgbClr val="4C1B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dirty="0">
                  <a:latin typeface="文悦古典明朝体 (非商业使用) W5" pitchFamily="50" charset="-122"/>
                  <a:ea typeface="文悦古典明朝体 (非商业使用) W5" pitchFamily="50" charset="-122"/>
                </a:rPr>
                <a:t>肆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8252010" y="4839137"/>
              <a:ext cx="492443" cy="203169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spc="300" dirty="0"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标题文字四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8569149" y="4839137"/>
              <a:ext cx="430887" cy="1686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sz="1600" dirty="0"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Title Text Here</a:t>
              </a:r>
              <a:endParaRPr lang="zh-CN" altLang="en-US" sz="16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546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92" y="361950"/>
            <a:ext cx="11447813" cy="61341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791770" y="2105561"/>
            <a:ext cx="8608458" cy="2646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6600" spc="600" dirty="0" smtClean="0">
                <a:solidFill>
                  <a:schemeClr val="bg1"/>
                </a:solidFill>
                <a:latin typeface="TypeLand 康熙字典體" pitchFamily="50" charset="-120"/>
                <a:ea typeface="TypeLand 康熙字典體" pitchFamily="50" charset="-120"/>
              </a:rPr>
              <a:t>第四章</a:t>
            </a:r>
            <a:endParaRPr lang="zh-CN" altLang="en-US" sz="16600" spc="600" dirty="0">
              <a:solidFill>
                <a:schemeClr val="bg1"/>
              </a:solidFill>
              <a:latin typeface="TypeLand 康熙字典體" pitchFamily="50" charset="-120"/>
              <a:ea typeface="TypeLand 康熙字典體" pitchFamily="50" charset="-120"/>
            </a:endParaRPr>
          </a:p>
        </p:txBody>
      </p:sp>
      <p:sp>
        <p:nvSpPr>
          <p:cNvPr id="7" name="Content Placeholder 2"/>
          <p:cNvSpPr txBox="1"/>
          <p:nvPr/>
        </p:nvSpPr>
        <p:spPr>
          <a:xfrm>
            <a:off x="2616264" y="4489348"/>
            <a:ext cx="6959473" cy="1997177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450340">
              <a:lnSpc>
                <a:spcPct val="200000"/>
              </a:lnSpc>
              <a:spcBef>
                <a:spcPts val="0"/>
              </a:spcBef>
              <a:buNone/>
            </a:pPr>
            <a:r>
              <a:rPr lang="zh-CN" altLang="en-US" sz="1800" spc="6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内容</a:t>
            </a:r>
            <a:r>
              <a:rPr lang="zh-CN" altLang="en-US" sz="1800" spc="600" dirty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打在这里，或者通过复制您的文本内容打在这里，或者通过复制您的</a:t>
            </a:r>
            <a:r>
              <a:rPr lang="zh-CN" altLang="en-US" sz="1800" spc="6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文本在这里。</a:t>
            </a:r>
            <a:endParaRPr lang="zh-CN" altLang="en-US" sz="1800" spc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65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4599"/>
            <a:ext cx="12192000" cy="693099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624509" y="797310"/>
            <a:ext cx="18288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dirty="0" smtClean="0">
                <a:solidFill>
                  <a:schemeClr val="bg1"/>
                </a:solidFill>
                <a:latin typeface="TypeLand 康熙字典體" pitchFamily="50" charset="-120"/>
                <a:ea typeface="TypeLand 康熙字典體" pitchFamily="50" charset="-120"/>
              </a:rPr>
              <a:t>當下</a:t>
            </a:r>
            <a:endParaRPr lang="zh-CN" altLang="en-US" sz="13800" dirty="0">
              <a:solidFill>
                <a:schemeClr val="bg1"/>
              </a:solidFill>
              <a:latin typeface="TypeLand 康熙字典體" pitchFamily="50" charset="-120"/>
              <a:ea typeface="TypeLand 康熙字典體" pitchFamily="50" charset="-12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89352" y="1908525"/>
            <a:ext cx="1465786" cy="44487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pc="6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今生来世脱离一切外道天魔之缠缚，生生世世永离恶道</a:t>
            </a:r>
            <a:endParaRPr lang="zh-CN" altLang="en-US" spc="600" dirty="0">
              <a:solidFill>
                <a:schemeClr val="bg1"/>
              </a:solidFill>
              <a:latin typeface="Adobe 宋体 Std L" panose="02020300000000000000" pitchFamily="18" charset="-122"/>
              <a:ea typeface="Adobe 宋体 Std L" panose="020203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780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770" y="2950969"/>
            <a:ext cx="6614535" cy="3907031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115288" y="1272885"/>
            <a:ext cx="4229100" cy="4229100"/>
            <a:chOff x="442913" y="1314450"/>
            <a:chExt cx="4229100" cy="4229100"/>
          </a:xfrm>
        </p:grpSpPr>
        <p:grpSp>
          <p:nvGrpSpPr>
            <p:cNvPr id="7" name="组合 6"/>
            <p:cNvGrpSpPr/>
            <p:nvPr/>
          </p:nvGrpSpPr>
          <p:grpSpPr>
            <a:xfrm>
              <a:off x="442913" y="1314450"/>
              <a:ext cx="4229100" cy="4229100"/>
              <a:chOff x="3733800" y="781050"/>
              <a:chExt cx="4629150" cy="4629150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3733800" y="781050"/>
                <a:ext cx="4629150" cy="4629150"/>
              </a:xfrm>
              <a:prstGeom prst="ellipse">
                <a:avLst/>
              </a:prstGeom>
              <a:solidFill>
                <a:srgbClr val="4C1B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3830241" y="877491"/>
                <a:ext cx="4436268" cy="4436268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2474631" y="5304558"/>
              <a:ext cx="9911" cy="5782"/>
            </a:xfrm>
            <a:custGeom>
              <a:avLst/>
              <a:gdLst>
                <a:gd name="T0" fmla="*/ 4 w 5"/>
                <a:gd name="T1" fmla="*/ 3 h 3"/>
                <a:gd name="T2" fmla="*/ 0 w 5"/>
                <a:gd name="T3" fmla="*/ 0 h 3"/>
                <a:gd name="T4" fmla="*/ 4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4" y="3"/>
                  </a:moveTo>
                  <a:cubicBezTo>
                    <a:pt x="5" y="0"/>
                    <a:pt x="1" y="1"/>
                    <a:pt x="0" y="0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998673" y="2339242"/>
            <a:ext cx="2201108" cy="2266527"/>
            <a:chOff x="1627942" y="1066800"/>
            <a:chExt cx="2201108" cy="1683968"/>
          </a:xfrm>
        </p:grpSpPr>
        <p:sp>
          <p:nvSpPr>
            <p:cNvPr id="12" name="文本框 11"/>
            <p:cNvSpPr txBox="1"/>
            <p:nvPr/>
          </p:nvSpPr>
          <p:spPr>
            <a:xfrm>
              <a:off x="1627942" y="1066800"/>
              <a:ext cx="677108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晴岚萦转双溪畔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382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慧水潺潺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643942" y="1066800"/>
              <a:ext cx="677108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霜林醉染峰峦间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398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祥云淡淡</a:t>
              </a: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2343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2851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3359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2808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8365777" y="3570195"/>
            <a:ext cx="3270655" cy="1285269"/>
            <a:chOff x="6257393" y="1604235"/>
            <a:chExt cx="5074804" cy="1285269"/>
          </a:xfrm>
        </p:grpSpPr>
        <p:sp>
          <p:nvSpPr>
            <p:cNvPr id="6" name="Content Placeholder 2"/>
            <p:cNvSpPr txBox="1"/>
            <p:nvPr/>
          </p:nvSpPr>
          <p:spPr>
            <a:xfrm>
              <a:off x="6257393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4503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您的内容打在这里，或者通过复制您的文本后，在此框中选择粘贴，并选择只保留文字。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  <a:cs typeface="Arial" panose="020B0604020202020204" pitchFamily="34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193267" y="1604235"/>
              <a:ext cx="32030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点击添加标题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45490" y="2400789"/>
            <a:ext cx="3270655" cy="1285269"/>
            <a:chOff x="6257393" y="1604235"/>
            <a:chExt cx="5074804" cy="1285269"/>
          </a:xfrm>
        </p:grpSpPr>
        <p:sp>
          <p:nvSpPr>
            <p:cNvPr id="9" name="Content Placeholder 2"/>
            <p:cNvSpPr txBox="1"/>
            <p:nvPr/>
          </p:nvSpPr>
          <p:spPr>
            <a:xfrm>
              <a:off x="6257393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4503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您的内容打在这里，或者通过复制您的文本后，在此框中选择粘贴，并选择只保留文字。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  <a:cs typeface="Arial" panose="020B0604020202020204" pitchFamily="34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193267" y="1604235"/>
              <a:ext cx="32030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点击添加标题</a:t>
              </a: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41330" y="992723"/>
            <a:ext cx="3862741" cy="3862741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6813" y="4031860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68937" y="1297703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33626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6379046" y="1531083"/>
            <a:ext cx="5087530" cy="1285269"/>
            <a:chOff x="6251030" y="1604235"/>
            <a:chExt cx="5087530" cy="1285269"/>
          </a:xfrm>
        </p:grpSpPr>
        <p:sp>
          <p:nvSpPr>
            <p:cNvPr id="5" name="Content Placeholder 2"/>
            <p:cNvSpPr txBox="1"/>
            <p:nvPr/>
          </p:nvSpPr>
          <p:spPr>
            <a:xfrm>
              <a:off x="6263756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4503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您的内容打在这里，或者通过复制您的文本后，在此框中选择粘贴，并选择只保留文字。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  <a:cs typeface="Arial" panose="020B0604020202020204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251030" y="1604235"/>
              <a:ext cx="32030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点击添加标题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391772" y="3180681"/>
            <a:ext cx="5087530" cy="1285269"/>
            <a:chOff x="6251030" y="1604235"/>
            <a:chExt cx="5087530" cy="1285269"/>
          </a:xfrm>
        </p:grpSpPr>
        <p:sp>
          <p:nvSpPr>
            <p:cNvPr id="8" name="Content Placeholder 2"/>
            <p:cNvSpPr txBox="1"/>
            <p:nvPr/>
          </p:nvSpPr>
          <p:spPr>
            <a:xfrm>
              <a:off x="6263756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4503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您的内容打在这里，或者通过复制您的文本后，在此框中选择粘贴，并选择只保留文字。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  <a:cs typeface="Arial" panose="020B0604020202020204" pitchFamily="34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251030" y="1604235"/>
              <a:ext cx="32030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点击添加标题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79046" y="4830279"/>
            <a:ext cx="5087530" cy="1285269"/>
            <a:chOff x="6251030" y="1604235"/>
            <a:chExt cx="5087530" cy="1285269"/>
          </a:xfrm>
        </p:grpSpPr>
        <p:sp>
          <p:nvSpPr>
            <p:cNvPr id="11" name="Content Placeholder 2"/>
            <p:cNvSpPr txBox="1"/>
            <p:nvPr/>
          </p:nvSpPr>
          <p:spPr>
            <a:xfrm>
              <a:off x="6263756" y="1968564"/>
              <a:ext cx="5074804" cy="920940"/>
            </a:xfrm>
            <a:prstGeom prst="rect">
              <a:avLst/>
            </a:prstGeom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45034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您的内容打在这里，或者通过复制您的文本后，在此框中选择粘贴，并选择只保留文字。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  <a:cs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251030" y="1604235"/>
              <a:ext cx="32030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点击添加标题</a:t>
              </a: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590" y="236"/>
            <a:ext cx="4639866" cy="6857527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1714500" y="2219324"/>
            <a:ext cx="2533650" cy="2533650"/>
            <a:chOff x="8134350" y="2162175"/>
            <a:chExt cx="2533650" cy="2533650"/>
          </a:xfrm>
        </p:grpSpPr>
        <p:sp>
          <p:nvSpPr>
            <p:cNvPr id="18" name="椭圆 17"/>
            <p:cNvSpPr/>
            <p:nvPr/>
          </p:nvSpPr>
          <p:spPr>
            <a:xfrm>
              <a:off x="8134350" y="2162175"/>
              <a:ext cx="2533650" cy="2533650"/>
            </a:xfrm>
            <a:prstGeom prst="ellipse">
              <a:avLst/>
            </a:prstGeom>
            <a:solidFill>
              <a:srgbClr val="4C1B15">
                <a:alpha val="7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893343" y="2333508"/>
              <a:ext cx="1015663" cy="219098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5400" spc="600" dirty="0" smtClean="0">
                  <a:solidFill>
                    <a:schemeClr val="bg1"/>
                  </a:solidFill>
                  <a:latin typeface="TypeLand 康熙字典體" pitchFamily="50" charset="-120"/>
                  <a:ea typeface="TypeLand 康熙字典體" pitchFamily="50" charset="-120"/>
                </a:rPr>
                <a:t>佛緣</a:t>
              </a:r>
              <a:endParaRPr lang="zh-CN" altLang="en-US" sz="5400" spc="600" dirty="0">
                <a:solidFill>
                  <a:schemeClr val="bg1"/>
                </a:solidFill>
                <a:latin typeface="TypeLand 康熙字典體" pitchFamily="50" charset="-120"/>
                <a:ea typeface="TypeLand 康熙字典體" pitchFamily="50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5716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36" y="361950"/>
            <a:ext cx="11464127" cy="61341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110698" y="956069"/>
            <a:ext cx="5293757" cy="47098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6600" spc="600" dirty="0" smtClean="0">
                <a:solidFill>
                  <a:schemeClr val="bg1"/>
                </a:solidFill>
                <a:latin typeface="TypeLand 康熙字典體" pitchFamily="50" charset="-120"/>
                <a:ea typeface="TypeLand 康熙字典體" pitchFamily="50" charset="-120"/>
              </a:rPr>
              <a:t>感謝</a:t>
            </a:r>
            <a:endParaRPr lang="en-US" altLang="zh-CN" sz="16600" spc="600" dirty="0" smtClean="0">
              <a:solidFill>
                <a:schemeClr val="bg1"/>
              </a:solidFill>
              <a:latin typeface="TypeLand 康熙字典體" pitchFamily="50" charset="-120"/>
              <a:ea typeface="TypeLand 康熙字典體" pitchFamily="50" charset="-120"/>
            </a:endParaRPr>
          </a:p>
          <a:p>
            <a:pPr algn="ctr"/>
            <a:r>
              <a:rPr lang="zh-CN" altLang="en-US" sz="16600" spc="600" dirty="0" smtClean="0">
                <a:solidFill>
                  <a:schemeClr val="bg1"/>
                </a:solidFill>
                <a:latin typeface="TypeLand 康熙字典體" pitchFamily="50" charset="-120"/>
                <a:ea typeface="TypeLand 康熙字典體" pitchFamily="50" charset="-120"/>
              </a:rPr>
              <a:t>欣賞</a:t>
            </a:r>
            <a:endParaRPr lang="zh-CN" altLang="en-US" sz="16600" spc="600" dirty="0">
              <a:solidFill>
                <a:schemeClr val="bg1"/>
              </a:solidFill>
              <a:latin typeface="TypeLand 康熙字典體" pitchFamily="50" charset="-120"/>
              <a:ea typeface="TypeLand 康熙字典體" pitchFamily="50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15428" y="2136776"/>
            <a:ext cx="4062651" cy="347018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pc="600" dirty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今生来世脱离一切外道天魔之缠缚，生生世世永离恶道，离一切苦得究竟乐，得遇佛菩萨、正法、清净善知识，临终无一切障碍而 往生有缘之佛</a:t>
            </a:r>
            <a:r>
              <a:rPr lang="zh-CN" altLang="en-US" spc="6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净土同</a:t>
            </a:r>
            <a:r>
              <a:rPr lang="zh-CN" altLang="en-US" spc="600" dirty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证究竟圆满之佛果。</a:t>
            </a:r>
          </a:p>
        </p:txBody>
      </p:sp>
    </p:spTree>
    <p:extLst>
      <p:ext uri="{BB962C8B-B14F-4D97-AF65-F5344CB8AC3E}">
        <p14:creationId xmlns:p14="http://schemas.microsoft.com/office/powerpoint/2010/main" val="4052815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956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0" y="373074"/>
            <a:ext cx="11468100" cy="611185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791770" y="2105561"/>
            <a:ext cx="8608458" cy="2646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6600" spc="600" dirty="0" smtClean="0">
                <a:solidFill>
                  <a:schemeClr val="bg1"/>
                </a:solidFill>
                <a:latin typeface="TypeLand 康熙字典體" pitchFamily="50" charset="-120"/>
                <a:ea typeface="TypeLand 康熙字典體" pitchFamily="50" charset="-120"/>
              </a:rPr>
              <a:t>第一章</a:t>
            </a:r>
            <a:endParaRPr lang="zh-CN" altLang="en-US" sz="16600" spc="600" dirty="0">
              <a:solidFill>
                <a:schemeClr val="bg1"/>
              </a:solidFill>
              <a:latin typeface="TypeLand 康熙字典體" pitchFamily="50" charset="-120"/>
              <a:ea typeface="TypeLand 康熙字典體" pitchFamily="50" charset="-120"/>
            </a:endParaRPr>
          </a:p>
        </p:txBody>
      </p:sp>
      <p:sp>
        <p:nvSpPr>
          <p:cNvPr id="8" name="Content Placeholder 2"/>
          <p:cNvSpPr txBox="1"/>
          <p:nvPr/>
        </p:nvSpPr>
        <p:spPr>
          <a:xfrm>
            <a:off x="2616264" y="4489348"/>
            <a:ext cx="6959473" cy="1997177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450340">
              <a:lnSpc>
                <a:spcPct val="200000"/>
              </a:lnSpc>
              <a:spcBef>
                <a:spcPts val="0"/>
              </a:spcBef>
              <a:buNone/>
            </a:pPr>
            <a:r>
              <a:rPr lang="zh-CN" altLang="en-US" sz="1800" spc="6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内容</a:t>
            </a:r>
            <a:r>
              <a:rPr lang="zh-CN" altLang="en-US" sz="1800" spc="600" dirty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打在这里，或者通过复制您的文本内容打在这里，或者通过复制您的</a:t>
            </a:r>
            <a:r>
              <a:rPr lang="zh-CN" altLang="en-US" sz="1800" spc="6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文本在这里。</a:t>
            </a:r>
            <a:endParaRPr lang="zh-CN" altLang="en-US" sz="1800" spc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26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8200" y="902"/>
            <a:ext cx="8743950" cy="584154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4802659"/>
            <a:ext cx="12192000" cy="2055341"/>
          </a:xfrm>
          <a:prstGeom prst="rect">
            <a:avLst/>
          </a:prstGeom>
          <a:solidFill>
            <a:srgbClr val="4C1B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467349" y="338137"/>
            <a:ext cx="1661993" cy="21909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5400" spc="600" dirty="0" smtClean="0">
                <a:latin typeface="TypeLand 康熙字典體" pitchFamily="50" charset="-120"/>
                <a:ea typeface="TypeLand 康熙字典體" pitchFamily="50" charset="-120"/>
              </a:rPr>
              <a:t>佛在</a:t>
            </a:r>
            <a:endParaRPr lang="en-US" altLang="zh-CN" sz="5400" spc="600" dirty="0" smtClean="0">
              <a:latin typeface="TypeLand 康熙字典體" pitchFamily="50" charset="-120"/>
              <a:ea typeface="TypeLand 康熙字典體" pitchFamily="50" charset="-120"/>
            </a:endParaRPr>
          </a:p>
          <a:p>
            <a:pPr algn="ctr"/>
            <a:r>
              <a:rPr lang="zh-CN" altLang="en-US" sz="5400" spc="600" dirty="0" smtClean="0">
                <a:latin typeface="TypeLand 康熙字典體" pitchFamily="50" charset="-120"/>
                <a:ea typeface="TypeLand 康熙字典體" pitchFamily="50" charset="-120"/>
              </a:rPr>
              <a:t>心中</a:t>
            </a:r>
            <a:endParaRPr lang="zh-CN" altLang="en-US" sz="5400" spc="600" dirty="0">
              <a:latin typeface="TypeLand 康熙字典體" pitchFamily="50" charset="-120"/>
              <a:ea typeface="TypeLand 康熙字典體" pitchFamily="50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816451" y="666238"/>
            <a:ext cx="3508653" cy="347018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pc="600" dirty="0" smtClean="0">
                <a:latin typeface="Adobe 宋体 Std L" panose="02020300000000000000" pitchFamily="18" charset="-122"/>
                <a:ea typeface="Adobe 宋体 Std L" panose="02020300000000000000" pitchFamily="18" charset="-122"/>
              </a:rPr>
              <a:t>今生来世脱离一切外道天魔之缠缚，</a:t>
            </a:r>
            <a:r>
              <a:rPr lang="zh-CN" altLang="en-US" spc="600" dirty="0">
                <a:latin typeface="Adobe 宋体 Std L" panose="02020300000000000000" pitchFamily="18" charset="-122"/>
                <a:ea typeface="Adobe 宋体 Std L" panose="02020300000000000000" pitchFamily="18" charset="-122"/>
              </a:rPr>
              <a:t>生生世世永离恶道，离一切苦得究竟乐，得遇佛菩萨、正法、清净善知识，临终无一切障碍而 往生有缘之</a:t>
            </a:r>
            <a:r>
              <a:rPr lang="zh-CN" altLang="en-US" spc="600" dirty="0" smtClean="0">
                <a:latin typeface="Adobe 宋体 Std L" panose="02020300000000000000" pitchFamily="18" charset="-122"/>
                <a:ea typeface="Adobe 宋体 Std L" panose="02020300000000000000" pitchFamily="18" charset="-122"/>
              </a:rPr>
              <a:t>佛。</a:t>
            </a:r>
            <a:endParaRPr lang="zh-CN" altLang="en-US" spc="600" dirty="0">
              <a:latin typeface="Adobe 宋体 Std L" panose="02020300000000000000" pitchFamily="18" charset="-122"/>
              <a:ea typeface="Adobe 宋体 Std L" panose="02020300000000000000" pitchFamily="18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84348" y="4802659"/>
            <a:ext cx="9823305" cy="2646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6600" spc="600" dirty="0" smtClean="0">
                <a:solidFill>
                  <a:schemeClr val="bg1">
                    <a:alpha val="7000"/>
                  </a:schemeClr>
                </a:solidFill>
                <a:latin typeface="TypeLand 康熙字典體" pitchFamily="50" charset="-120"/>
                <a:ea typeface="TypeLand 康熙字典體" pitchFamily="50" charset="-120"/>
              </a:rPr>
              <a:t>佛光普照</a:t>
            </a:r>
            <a:endParaRPr lang="zh-CN" altLang="en-US" sz="16600" spc="600" dirty="0">
              <a:solidFill>
                <a:schemeClr val="bg1">
                  <a:alpha val="7000"/>
                </a:schemeClr>
              </a:solidFill>
              <a:latin typeface="TypeLand 康熙字典體" pitchFamily="50" charset="-120"/>
              <a:ea typeface="TypeLand 康熙字典體" pitchFamily="50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42107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550" y="1331"/>
            <a:ext cx="5886450" cy="6855337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7981950" y="2162174"/>
            <a:ext cx="2533650" cy="2533650"/>
            <a:chOff x="8134350" y="2162175"/>
            <a:chExt cx="2533650" cy="2533650"/>
          </a:xfrm>
        </p:grpSpPr>
        <p:sp>
          <p:nvSpPr>
            <p:cNvPr id="6" name="椭圆 5"/>
            <p:cNvSpPr/>
            <p:nvPr/>
          </p:nvSpPr>
          <p:spPr>
            <a:xfrm>
              <a:off x="8134350" y="2162175"/>
              <a:ext cx="2533650" cy="2533650"/>
            </a:xfrm>
            <a:prstGeom prst="ellipse">
              <a:avLst/>
            </a:prstGeom>
            <a:solidFill>
              <a:srgbClr val="4C1B15">
                <a:alpha val="7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893343" y="2333508"/>
              <a:ext cx="1015663" cy="219098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5400" spc="600" dirty="0" smtClean="0">
                  <a:solidFill>
                    <a:schemeClr val="bg1"/>
                  </a:solidFill>
                  <a:latin typeface="TypeLand 康熙字典體" pitchFamily="50" charset="-120"/>
                  <a:ea typeface="TypeLand 康熙字典體" pitchFamily="50" charset="-120"/>
                </a:rPr>
                <a:t>吾心</a:t>
              </a:r>
              <a:endParaRPr lang="zh-CN" altLang="en-US" sz="5400" spc="600" dirty="0">
                <a:solidFill>
                  <a:schemeClr val="bg1"/>
                </a:solidFill>
                <a:latin typeface="TypeLand 康熙字典體" pitchFamily="50" charset="-120"/>
                <a:ea typeface="TypeLand 康熙字典體" pitchFamily="50" charset="-12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6487121" y="497427"/>
            <a:ext cx="461665" cy="586314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pc="12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今生来世脱离一切外道天魔之缠缚</a:t>
            </a:r>
            <a:endParaRPr lang="zh-CN" altLang="en-US" spc="12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548764" y="497427"/>
            <a:ext cx="461665" cy="586314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pc="12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今生来世脱离一切外道天魔之缠缚</a:t>
            </a:r>
            <a:endParaRPr lang="zh-CN" altLang="en-US" spc="1200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7121" y="1727573"/>
            <a:ext cx="3917409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5400" dirty="0" smtClean="0">
                <a:latin typeface="文悦古典明朝体 (非商业使用) W5" pitchFamily="50" charset="-122"/>
                <a:ea typeface="文悦古典明朝体 (非商业使用) W5" pitchFamily="50" charset="-122"/>
              </a:rPr>
              <a:t>输入标题</a:t>
            </a:r>
            <a:endParaRPr lang="zh-CN" altLang="en-US" sz="5400" dirty="0">
              <a:latin typeface="文悦古典明朝体 (非商业使用) W5" pitchFamily="50" charset="-122"/>
              <a:ea typeface="文悦古典明朝体 (非商业使用) W5" pitchFamily="50" charset="-122"/>
            </a:endParaRPr>
          </a:p>
        </p:txBody>
      </p:sp>
      <p:sp>
        <p:nvSpPr>
          <p:cNvPr id="12" name="Content Placeholder 2"/>
          <p:cNvSpPr txBox="1"/>
          <p:nvPr/>
        </p:nvSpPr>
        <p:spPr>
          <a:xfrm>
            <a:off x="611202" y="2650903"/>
            <a:ext cx="4842756" cy="1997177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340">
              <a:lnSpc>
                <a:spcPct val="200000"/>
              </a:lnSpc>
              <a:spcBef>
                <a:spcPts val="0"/>
              </a:spcBef>
              <a:buNone/>
            </a:pPr>
            <a:r>
              <a:rPr lang="zh-CN" altLang="en-US" sz="1800" spc="600" dirty="0" smtClean="0">
                <a:solidFill>
                  <a:schemeClr val="tx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内容</a:t>
            </a:r>
            <a:r>
              <a:rPr lang="zh-CN" altLang="en-US" sz="1800" spc="600" dirty="0">
                <a:solidFill>
                  <a:schemeClr val="tx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打在这里，或者通过复制您的文本内容打在这里，或者通过复制您的</a:t>
            </a:r>
            <a:r>
              <a:rPr lang="zh-CN" altLang="en-US" sz="1800" spc="600" dirty="0" smtClean="0">
                <a:solidFill>
                  <a:schemeClr val="tx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文本在这里。</a:t>
            </a:r>
            <a:endParaRPr lang="zh-CN" altLang="en-US" sz="1800" spc="600" dirty="0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68350" y="4435625"/>
            <a:ext cx="53705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pc="600" noProof="1" smtClean="0">
                <a:latin typeface="Adobe 宋体 Std L" panose="02020300000000000000" pitchFamily="18" charset="-122"/>
                <a:ea typeface="Adobe 宋体 Std L" panose="02020300000000000000" pitchFamily="18" charset="-122"/>
              </a:rPr>
              <a:t>Lorem Ipsum Dolor Sit Er Elit Lamet, Consectetaur Cillium</a:t>
            </a:r>
            <a:endParaRPr lang="zh-CN" altLang="en-US" spc="600" dirty="0">
              <a:latin typeface="Adobe 宋体 Std L" panose="02020300000000000000" pitchFamily="18" charset="-122"/>
              <a:ea typeface="Adobe 宋体 Std L" panose="020203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506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" y="-19050"/>
            <a:ext cx="12182375" cy="68770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310559" y="987810"/>
            <a:ext cx="18288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dirty="0" smtClean="0">
                <a:solidFill>
                  <a:schemeClr val="bg1"/>
                </a:solidFill>
                <a:latin typeface="TypeLand 康熙字典體" pitchFamily="50" charset="-120"/>
                <a:ea typeface="TypeLand 康熙字典體" pitchFamily="50" charset="-120"/>
              </a:rPr>
              <a:t>因緣</a:t>
            </a:r>
            <a:endParaRPr lang="zh-CN" altLang="en-US" sz="13800" dirty="0">
              <a:solidFill>
                <a:schemeClr val="bg1"/>
              </a:solidFill>
              <a:latin typeface="TypeLand 康熙字典體" pitchFamily="50" charset="-120"/>
              <a:ea typeface="TypeLand 康熙字典體" pitchFamily="50" charset="-12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75402" y="2099025"/>
            <a:ext cx="1465786" cy="44487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pc="6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今生来世脱离一切外道天魔之缠缚，生生世世永离恶道</a:t>
            </a:r>
            <a:endParaRPr lang="zh-CN" altLang="en-US" spc="600" dirty="0">
              <a:solidFill>
                <a:schemeClr val="bg1"/>
              </a:solidFill>
              <a:latin typeface="Adobe 宋体 Std L" panose="02020300000000000000" pitchFamily="18" charset="-122"/>
              <a:ea typeface="Adobe 宋体 Std L" panose="020203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098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-10929"/>
            <a:ext cx="5772150" cy="686147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618428" y="1455108"/>
            <a:ext cx="430887" cy="434519"/>
            <a:chOff x="11165604" y="552138"/>
            <a:chExt cx="585614" cy="590550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1175884" y="552138"/>
              <a:ext cx="573204" cy="590550"/>
            </a:xfrm>
            <a:custGeom>
              <a:avLst/>
              <a:gdLst>
                <a:gd name="T0" fmla="*/ 279 w 291"/>
                <a:gd name="T1" fmla="*/ 117 h 300"/>
                <a:gd name="T2" fmla="*/ 274 w 291"/>
                <a:gd name="T3" fmla="*/ 101 h 300"/>
                <a:gd name="T4" fmla="*/ 269 w 291"/>
                <a:gd name="T5" fmla="*/ 84 h 300"/>
                <a:gd name="T6" fmla="*/ 254 w 291"/>
                <a:gd name="T7" fmla="*/ 63 h 300"/>
                <a:gd name="T8" fmla="*/ 227 w 291"/>
                <a:gd name="T9" fmla="*/ 37 h 300"/>
                <a:gd name="T10" fmla="*/ 229 w 291"/>
                <a:gd name="T11" fmla="*/ 34 h 300"/>
                <a:gd name="T12" fmla="*/ 218 w 291"/>
                <a:gd name="T13" fmla="*/ 23 h 300"/>
                <a:gd name="T14" fmla="*/ 191 w 291"/>
                <a:gd name="T15" fmla="*/ 20 h 300"/>
                <a:gd name="T16" fmla="*/ 174 w 291"/>
                <a:gd name="T17" fmla="*/ 9 h 300"/>
                <a:gd name="T18" fmla="*/ 157 w 291"/>
                <a:gd name="T19" fmla="*/ 4 h 300"/>
                <a:gd name="T20" fmla="*/ 135 w 291"/>
                <a:gd name="T21" fmla="*/ 6 h 300"/>
                <a:gd name="T22" fmla="*/ 118 w 291"/>
                <a:gd name="T23" fmla="*/ 6 h 300"/>
                <a:gd name="T24" fmla="*/ 89 w 291"/>
                <a:gd name="T25" fmla="*/ 14 h 300"/>
                <a:gd name="T26" fmla="*/ 58 w 291"/>
                <a:gd name="T27" fmla="*/ 31 h 300"/>
                <a:gd name="T28" fmla="*/ 46 w 291"/>
                <a:gd name="T29" fmla="*/ 40 h 300"/>
                <a:gd name="T30" fmla="*/ 35 w 291"/>
                <a:gd name="T31" fmla="*/ 45 h 300"/>
                <a:gd name="T32" fmla="*/ 22 w 291"/>
                <a:gd name="T33" fmla="*/ 65 h 300"/>
                <a:gd name="T34" fmla="*/ 10 w 291"/>
                <a:gd name="T35" fmla="*/ 93 h 300"/>
                <a:gd name="T36" fmla="*/ 5 w 291"/>
                <a:gd name="T37" fmla="*/ 103 h 300"/>
                <a:gd name="T38" fmla="*/ 4 w 291"/>
                <a:gd name="T39" fmla="*/ 133 h 300"/>
                <a:gd name="T40" fmla="*/ 16 w 291"/>
                <a:gd name="T41" fmla="*/ 172 h 300"/>
                <a:gd name="T42" fmla="*/ 17 w 291"/>
                <a:gd name="T43" fmla="*/ 182 h 300"/>
                <a:gd name="T44" fmla="*/ 18 w 291"/>
                <a:gd name="T45" fmla="*/ 187 h 300"/>
                <a:gd name="T46" fmla="*/ 21 w 291"/>
                <a:gd name="T47" fmla="*/ 193 h 300"/>
                <a:gd name="T48" fmla="*/ 54 w 291"/>
                <a:gd name="T49" fmla="*/ 227 h 300"/>
                <a:gd name="T50" fmla="*/ 83 w 291"/>
                <a:gd name="T51" fmla="*/ 244 h 300"/>
                <a:gd name="T52" fmla="*/ 107 w 291"/>
                <a:gd name="T53" fmla="*/ 263 h 300"/>
                <a:gd name="T54" fmla="*/ 116 w 291"/>
                <a:gd name="T55" fmla="*/ 265 h 300"/>
                <a:gd name="T56" fmla="*/ 113 w 291"/>
                <a:gd name="T57" fmla="*/ 273 h 300"/>
                <a:gd name="T58" fmla="*/ 130 w 291"/>
                <a:gd name="T59" fmla="*/ 281 h 300"/>
                <a:gd name="T60" fmla="*/ 124 w 291"/>
                <a:gd name="T61" fmla="*/ 287 h 300"/>
                <a:gd name="T62" fmla="*/ 150 w 291"/>
                <a:gd name="T63" fmla="*/ 293 h 300"/>
                <a:gd name="T64" fmla="*/ 185 w 291"/>
                <a:gd name="T65" fmla="*/ 289 h 300"/>
                <a:gd name="T66" fmla="*/ 210 w 291"/>
                <a:gd name="T67" fmla="*/ 273 h 300"/>
                <a:gd name="T68" fmla="*/ 246 w 291"/>
                <a:gd name="T69" fmla="*/ 252 h 300"/>
                <a:gd name="T70" fmla="*/ 268 w 291"/>
                <a:gd name="T71" fmla="*/ 223 h 300"/>
                <a:gd name="T72" fmla="*/ 274 w 291"/>
                <a:gd name="T73" fmla="*/ 196 h 300"/>
                <a:gd name="T74" fmla="*/ 280 w 291"/>
                <a:gd name="T75" fmla="*/ 183 h 300"/>
                <a:gd name="T76" fmla="*/ 284 w 291"/>
                <a:gd name="T77" fmla="*/ 15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1" h="300">
                  <a:moveTo>
                    <a:pt x="284" y="135"/>
                  </a:moveTo>
                  <a:cubicBezTo>
                    <a:pt x="285" y="127"/>
                    <a:pt x="282" y="123"/>
                    <a:pt x="279" y="117"/>
                  </a:cubicBezTo>
                  <a:cubicBezTo>
                    <a:pt x="285" y="110"/>
                    <a:pt x="273" y="107"/>
                    <a:pt x="274" y="100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72" y="99"/>
                    <a:pt x="272" y="99"/>
                    <a:pt x="272" y="99"/>
                  </a:cubicBezTo>
                  <a:cubicBezTo>
                    <a:pt x="278" y="93"/>
                    <a:pt x="269" y="89"/>
                    <a:pt x="269" y="84"/>
                  </a:cubicBezTo>
                  <a:cubicBezTo>
                    <a:pt x="266" y="81"/>
                    <a:pt x="268" y="71"/>
                    <a:pt x="260" y="73"/>
                  </a:cubicBezTo>
                  <a:cubicBezTo>
                    <a:pt x="260" y="68"/>
                    <a:pt x="258" y="66"/>
                    <a:pt x="254" y="63"/>
                  </a:cubicBezTo>
                  <a:cubicBezTo>
                    <a:pt x="246" y="57"/>
                    <a:pt x="241" y="41"/>
                    <a:pt x="229" y="40"/>
                  </a:cubicBezTo>
                  <a:cubicBezTo>
                    <a:pt x="228" y="39"/>
                    <a:pt x="227" y="38"/>
                    <a:pt x="227" y="37"/>
                  </a:cubicBezTo>
                  <a:cubicBezTo>
                    <a:pt x="228" y="37"/>
                    <a:pt x="228" y="36"/>
                    <a:pt x="229" y="36"/>
                  </a:cubicBezTo>
                  <a:cubicBezTo>
                    <a:pt x="229" y="34"/>
                    <a:pt x="229" y="34"/>
                    <a:pt x="229" y="34"/>
                  </a:cubicBezTo>
                  <a:cubicBezTo>
                    <a:pt x="226" y="33"/>
                    <a:pt x="224" y="32"/>
                    <a:pt x="221" y="31"/>
                  </a:cubicBezTo>
                  <a:cubicBezTo>
                    <a:pt x="223" y="29"/>
                    <a:pt x="221" y="24"/>
                    <a:pt x="218" y="23"/>
                  </a:cubicBezTo>
                  <a:cubicBezTo>
                    <a:pt x="213" y="22"/>
                    <a:pt x="212" y="22"/>
                    <a:pt x="206" y="21"/>
                  </a:cubicBezTo>
                  <a:cubicBezTo>
                    <a:pt x="202" y="17"/>
                    <a:pt x="196" y="19"/>
                    <a:pt x="191" y="20"/>
                  </a:cubicBezTo>
                  <a:cubicBezTo>
                    <a:pt x="189" y="14"/>
                    <a:pt x="182" y="16"/>
                    <a:pt x="178" y="14"/>
                  </a:cubicBezTo>
                  <a:cubicBezTo>
                    <a:pt x="176" y="12"/>
                    <a:pt x="174" y="11"/>
                    <a:pt x="174" y="9"/>
                  </a:cubicBezTo>
                  <a:cubicBezTo>
                    <a:pt x="168" y="9"/>
                    <a:pt x="164" y="6"/>
                    <a:pt x="157" y="7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3" y="0"/>
                    <a:pt x="148" y="6"/>
                    <a:pt x="144" y="1"/>
                  </a:cubicBezTo>
                  <a:cubicBezTo>
                    <a:pt x="140" y="2"/>
                    <a:pt x="139" y="5"/>
                    <a:pt x="135" y="6"/>
                  </a:cubicBezTo>
                  <a:cubicBezTo>
                    <a:pt x="132" y="7"/>
                    <a:pt x="126" y="9"/>
                    <a:pt x="124" y="4"/>
                  </a:cubicBezTo>
                  <a:cubicBezTo>
                    <a:pt x="122" y="4"/>
                    <a:pt x="119" y="4"/>
                    <a:pt x="118" y="6"/>
                  </a:cubicBezTo>
                  <a:cubicBezTo>
                    <a:pt x="114" y="2"/>
                    <a:pt x="112" y="11"/>
                    <a:pt x="107" y="6"/>
                  </a:cubicBezTo>
                  <a:cubicBezTo>
                    <a:pt x="103" y="16"/>
                    <a:pt x="96" y="9"/>
                    <a:pt x="89" y="14"/>
                  </a:cubicBezTo>
                  <a:cubicBezTo>
                    <a:pt x="84" y="23"/>
                    <a:pt x="74" y="15"/>
                    <a:pt x="69" y="25"/>
                  </a:cubicBezTo>
                  <a:cubicBezTo>
                    <a:pt x="64" y="22"/>
                    <a:pt x="63" y="35"/>
                    <a:pt x="58" y="3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6" y="38"/>
                    <a:pt x="47" y="32"/>
                    <a:pt x="46" y="40"/>
                  </a:cubicBezTo>
                  <a:cubicBezTo>
                    <a:pt x="40" y="40"/>
                    <a:pt x="38" y="39"/>
                    <a:pt x="34" y="43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2" y="49"/>
                    <a:pt x="32" y="53"/>
                    <a:pt x="27" y="53"/>
                  </a:cubicBezTo>
                  <a:cubicBezTo>
                    <a:pt x="24" y="57"/>
                    <a:pt x="20" y="61"/>
                    <a:pt x="22" y="65"/>
                  </a:cubicBezTo>
                  <a:cubicBezTo>
                    <a:pt x="9" y="69"/>
                    <a:pt x="20" y="87"/>
                    <a:pt x="8" y="92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8" y="96"/>
                    <a:pt x="8" y="102"/>
                    <a:pt x="3" y="99"/>
                  </a:cubicBezTo>
                  <a:cubicBezTo>
                    <a:pt x="2" y="101"/>
                    <a:pt x="4" y="102"/>
                    <a:pt x="5" y="103"/>
                  </a:cubicBezTo>
                  <a:cubicBezTo>
                    <a:pt x="2" y="109"/>
                    <a:pt x="6" y="114"/>
                    <a:pt x="8" y="121"/>
                  </a:cubicBezTo>
                  <a:cubicBezTo>
                    <a:pt x="5" y="124"/>
                    <a:pt x="0" y="128"/>
                    <a:pt x="4" y="133"/>
                  </a:cubicBezTo>
                  <a:cubicBezTo>
                    <a:pt x="12" y="137"/>
                    <a:pt x="0" y="147"/>
                    <a:pt x="8" y="149"/>
                  </a:cubicBezTo>
                  <a:cubicBezTo>
                    <a:pt x="5" y="159"/>
                    <a:pt x="14" y="166"/>
                    <a:pt x="16" y="172"/>
                  </a:cubicBezTo>
                  <a:cubicBezTo>
                    <a:pt x="13" y="175"/>
                    <a:pt x="17" y="180"/>
                    <a:pt x="16" y="183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5"/>
                    <a:pt x="19" y="186"/>
                    <a:pt x="18" y="187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26" y="202"/>
                    <a:pt x="38" y="205"/>
                    <a:pt x="43" y="215"/>
                  </a:cubicBezTo>
                  <a:cubicBezTo>
                    <a:pt x="51" y="215"/>
                    <a:pt x="47" y="225"/>
                    <a:pt x="54" y="227"/>
                  </a:cubicBezTo>
                  <a:cubicBezTo>
                    <a:pt x="64" y="224"/>
                    <a:pt x="62" y="237"/>
                    <a:pt x="71" y="236"/>
                  </a:cubicBezTo>
                  <a:cubicBezTo>
                    <a:pt x="72" y="243"/>
                    <a:pt x="83" y="237"/>
                    <a:pt x="83" y="244"/>
                  </a:cubicBezTo>
                  <a:cubicBezTo>
                    <a:pt x="86" y="244"/>
                    <a:pt x="86" y="244"/>
                    <a:pt x="86" y="244"/>
                  </a:cubicBezTo>
                  <a:cubicBezTo>
                    <a:pt x="92" y="253"/>
                    <a:pt x="104" y="253"/>
                    <a:pt x="107" y="263"/>
                  </a:cubicBezTo>
                  <a:cubicBezTo>
                    <a:pt x="110" y="261"/>
                    <a:pt x="115" y="259"/>
                    <a:pt x="117" y="263"/>
                  </a:cubicBezTo>
                  <a:cubicBezTo>
                    <a:pt x="116" y="265"/>
                    <a:pt x="116" y="265"/>
                    <a:pt x="116" y="265"/>
                  </a:cubicBezTo>
                  <a:cubicBezTo>
                    <a:pt x="120" y="269"/>
                    <a:pt x="120" y="269"/>
                    <a:pt x="120" y="269"/>
                  </a:cubicBezTo>
                  <a:cubicBezTo>
                    <a:pt x="119" y="273"/>
                    <a:pt x="114" y="269"/>
                    <a:pt x="113" y="273"/>
                  </a:cubicBezTo>
                  <a:cubicBezTo>
                    <a:pt x="116" y="275"/>
                    <a:pt x="120" y="278"/>
                    <a:pt x="122" y="275"/>
                  </a:cubicBezTo>
                  <a:cubicBezTo>
                    <a:pt x="124" y="278"/>
                    <a:pt x="127" y="278"/>
                    <a:pt x="130" y="281"/>
                  </a:cubicBezTo>
                  <a:cubicBezTo>
                    <a:pt x="132" y="283"/>
                    <a:pt x="135" y="277"/>
                    <a:pt x="137" y="282"/>
                  </a:cubicBezTo>
                  <a:cubicBezTo>
                    <a:pt x="133" y="285"/>
                    <a:pt x="130" y="285"/>
                    <a:pt x="124" y="287"/>
                  </a:cubicBezTo>
                  <a:cubicBezTo>
                    <a:pt x="126" y="287"/>
                    <a:pt x="130" y="289"/>
                    <a:pt x="130" y="287"/>
                  </a:cubicBezTo>
                  <a:cubicBezTo>
                    <a:pt x="135" y="291"/>
                    <a:pt x="145" y="288"/>
                    <a:pt x="150" y="293"/>
                  </a:cubicBezTo>
                  <a:cubicBezTo>
                    <a:pt x="154" y="294"/>
                    <a:pt x="156" y="293"/>
                    <a:pt x="157" y="290"/>
                  </a:cubicBezTo>
                  <a:cubicBezTo>
                    <a:pt x="168" y="300"/>
                    <a:pt x="174" y="285"/>
                    <a:pt x="185" y="289"/>
                  </a:cubicBezTo>
                  <a:cubicBezTo>
                    <a:pt x="195" y="289"/>
                    <a:pt x="191" y="272"/>
                    <a:pt x="202" y="279"/>
                  </a:cubicBezTo>
                  <a:cubicBezTo>
                    <a:pt x="205" y="274"/>
                    <a:pt x="211" y="281"/>
                    <a:pt x="210" y="273"/>
                  </a:cubicBezTo>
                  <a:cubicBezTo>
                    <a:pt x="212" y="269"/>
                    <a:pt x="216" y="270"/>
                    <a:pt x="219" y="270"/>
                  </a:cubicBezTo>
                  <a:cubicBezTo>
                    <a:pt x="225" y="260"/>
                    <a:pt x="237" y="259"/>
                    <a:pt x="246" y="252"/>
                  </a:cubicBezTo>
                  <a:cubicBezTo>
                    <a:pt x="245" y="245"/>
                    <a:pt x="253" y="244"/>
                    <a:pt x="253" y="237"/>
                  </a:cubicBezTo>
                  <a:cubicBezTo>
                    <a:pt x="260" y="234"/>
                    <a:pt x="260" y="225"/>
                    <a:pt x="268" y="223"/>
                  </a:cubicBezTo>
                  <a:cubicBezTo>
                    <a:pt x="267" y="218"/>
                    <a:pt x="269" y="210"/>
                    <a:pt x="270" y="205"/>
                  </a:cubicBezTo>
                  <a:cubicBezTo>
                    <a:pt x="273" y="203"/>
                    <a:pt x="270" y="197"/>
                    <a:pt x="274" y="196"/>
                  </a:cubicBezTo>
                  <a:cubicBezTo>
                    <a:pt x="274" y="195"/>
                    <a:pt x="274" y="195"/>
                    <a:pt x="274" y="195"/>
                  </a:cubicBezTo>
                  <a:cubicBezTo>
                    <a:pt x="281" y="194"/>
                    <a:pt x="274" y="185"/>
                    <a:pt x="280" y="183"/>
                  </a:cubicBezTo>
                  <a:cubicBezTo>
                    <a:pt x="280" y="179"/>
                    <a:pt x="280" y="171"/>
                    <a:pt x="284" y="169"/>
                  </a:cubicBezTo>
                  <a:cubicBezTo>
                    <a:pt x="284" y="159"/>
                    <a:pt x="284" y="159"/>
                    <a:pt x="284" y="159"/>
                  </a:cubicBezTo>
                  <a:cubicBezTo>
                    <a:pt x="279" y="151"/>
                    <a:pt x="291" y="143"/>
                    <a:pt x="284" y="135"/>
                  </a:cubicBezTo>
                  <a:close/>
                </a:path>
              </a:pathLst>
            </a:custGeom>
            <a:solidFill>
              <a:srgbClr val="4C1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1165604" y="602938"/>
              <a:ext cx="585614" cy="4572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一</a:t>
              </a:r>
              <a:endParaRPr lang="zh-CN" altLang="en-US" sz="16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59763" y="1924049"/>
            <a:ext cx="1954887" cy="1926149"/>
            <a:chOff x="1874163" y="1066800"/>
            <a:chExt cx="1954887" cy="1683968"/>
          </a:xfrm>
        </p:grpSpPr>
        <p:sp>
          <p:nvSpPr>
            <p:cNvPr id="10" name="文本框 9"/>
            <p:cNvSpPr txBox="1"/>
            <p:nvPr/>
          </p:nvSpPr>
          <p:spPr>
            <a:xfrm>
              <a:off x="1874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晴岚萦转双溪畔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382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慧水潺潺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890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霜林醉染峰峦间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398163" y="1066800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祥云淡淡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2343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2851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3359607" y="1099243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3299081" y="2195959"/>
            <a:ext cx="430887" cy="434519"/>
            <a:chOff x="11165604" y="552138"/>
            <a:chExt cx="585614" cy="590550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11175884" y="552138"/>
              <a:ext cx="573204" cy="590550"/>
            </a:xfrm>
            <a:custGeom>
              <a:avLst/>
              <a:gdLst>
                <a:gd name="T0" fmla="*/ 279 w 291"/>
                <a:gd name="T1" fmla="*/ 117 h 300"/>
                <a:gd name="T2" fmla="*/ 274 w 291"/>
                <a:gd name="T3" fmla="*/ 101 h 300"/>
                <a:gd name="T4" fmla="*/ 269 w 291"/>
                <a:gd name="T5" fmla="*/ 84 h 300"/>
                <a:gd name="T6" fmla="*/ 254 w 291"/>
                <a:gd name="T7" fmla="*/ 63 h 300"/>
                <a:gd name="T8" fmla="*/ 227 w 291"/>
                <a:gd name="T9" fmla="*/ 37 h 300"/>
                <a:gd name="T10" fmla="*/ 229 w 291"/>
                <a:gd name="T11" fmla="*/ 34 h 300"/>
                <a:gd name="T12" fmla="*/ 218 w 291"/>
                <a:gd name="T13" fmla="*/ 23 h 300"/>
                <a:gd name="T14" fmla="*/ 191 w 291"/>
                <a:gd name="T15" fmla="*/ 20 h 300"/>
                <a:gd name="T16" fmla="*/ 174 w 291"/>
                <a:gd name="T17" fmla="*/ 9 h 300"/>
                <a:gd name="T18" fmla="*/ 157 w 291"/>
                <a:gd name="T19" fmla="*/ 4 h 300"/>
                <a:gd name="T20" fmla="*/ 135 w 291"/>
                <a:gd name="T21" fmla="*/ 6 h 300"/>
                <a:gd name="T22" fmla="*/ 118 w 291"/>
                <a:gd name="T23" fmla="*/ 6 h 300"/>
                <a:gd name="T24" fmla="*/ 89 w 291"/>
                <a:gd name="T25" fmla="*/ 14 h 300"/>
                <a:gd name="T26" fmla="*/ 58 w 291"/>
                <a:gd name="T27" fmla="*/ 31 h 300"/>
                <a:gd name="T28" fmla="*/ 46 w 291"/>
                <a:gd name="T29" fmla="*/ 40 h 300"/>
                <a:gd name="T30" fmla="*/ 35 w 291"/>
                <a:gd name="T31" fmla="*/ 45 h 300"/>
                <a:gd name="T32" fmla="*/ 22 w 291"/>
                <a:gd name="T33" fmla="*/ 65 h 300"/>
                <a:gd name="T34" fmla="*/ 10 w 291"/>
                <a:gd name="T35" fmla="*/ 93 h 300"/>
                <a:gd name="T36" fmla="*/ 5 w 291"/>
                <a:gd name="T37" fmla="*/ 103 h 300"/>
                <a:gd name="T38" fmla="*/ 4 w 291"/>
                <a:gd name="T39" fmla="*/ 133 h 300"/>
                <a:gd name="T40" fmla="*/ 16 w 291"/>
                <a:gd name="T41" fmla="*/ 172 h 300"/>
                <a:gd name="T42" fmla="*/ 17 w 291"/>
                <a:gd name="T43" fmla="*/ 182 h 300"/>
                <a:gd name="T44" fmla="*/ 18 w 291"/>
                <a:gd name="T45" fmla="*/ 187 h 300"/>
                <a:gd name="T46" fmla="*/ 21 w 291"/>
                <a:gd name="T47" fmla="*/ 193 h 300"/>
                <a:gd name="T48" fmla="*/ 54 w 291"/>
                <a:gd name="T49" fmla="*/ 227 h 300"/>
                <a:gd name="T50" fmla="*/ 83 w 291"/>
                <a:gd name="T51" fmla="*/ 244 h 300"/>
                <a:gd name="T52" fmla="*/ 107 w 291"/>
                <a:gd name="T53" fmla="*/ 263 h 300"/>
                <a:gd name="T54" fmla="*/ 116 w 291"/>
                <a:gd name="T55" fmla="*/ 265 h 300"/>
                <a:gd name="T56" fmla="*/ 113 w 291"/>
                <a:gd name="T57" fmla="*/ 273 h 300"/>
                <a:gd name="T58" fmla="*/ 130 w 291"/>
                <a:gd name="T59" fmla="*/ 281 h 300"/>
                <a:gd name="T60" fmla="*/ 124 w 291"/>
                <a:gd name="T61" fmla="*/ 287 h 300"/>
                <a:gd name="T62" fmla="*/ 150 w 291"/>
                <a:gd name="T63" fmla="*/ 293 h 300"/>
                <a:gd name="T64" fmla="*/ 185 w 291"/>
                <a:gd name="T65" fmla="*/ 289 h 300"/>
                <a:gd name="T66" fmla="*/ 210 w 291"/>
                <a:gd name="T67" fmla="*/ 273 h 300"/>
                <a:gd name="T68" fmla="*/ 246 w 291"/>
                <a:gd name="T69" fmla="*/ 252 h 300"/>
                <a:gd name="T70" fmla="*/ 268 w 291"/>
                <a:gd name="T71" fmla="*/ 223 h 300"/>
                <a:gd name="T72" fmla="*/ 274 w 291"/>
                <a:gd name="T73" fmla="*/ 196 h 300"/>
                <a:gd name="T74" fmla="*/ 280 w 291"/>
                <a:gd name="T75" fmla="*/ 183 h 300"/>
                <a:gd name="T76" fmla="*/ 284 w 291"/>
                <a:gd name="T77" fmla="*/ 15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1" h="300">
                  <a:moveTo>
                    <a:pt x="284" y="135"/>
                  </a:moveTo>
                  <a:cubicBezTo>
                    <a:pt x="285" y="127"/>
                    <a:pt x="282" y="123"/>
                    <a:pt x="279" y="117"/>
                  </a:cubicBezTo>
                  <a:cubicBezTo>
                    <a:pt x="285" y="110"/>
                    <a:pt x="273" y="107"/>
                    <a:pt x="274" y="100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72" y="99"/>
                    <a:pt x="272" y="99"/>
                    <a:pt x="272" y="99"/>
                  </a:cubicBezTo>
                  <a:cubicBezTo>
                    <a:pt x="278" y="93"/>
                    <a:pt x="269" y="89"/>
                    <a:pt x="269" y="84"/>
                  </a:cubicBezTo>
                  <a:cubicBezTo>
                    <a:pt x="266" y="81"/>
                    <a:pt x="268" y="71"/>
                    <a:pt x="260" y="73"/>
                  </a:cubicBezTo>
                  <a:cubicBezTo>
                    <a:pt x="260" y="68"/>
                    <a:pt x="258" y="66"/>
                    <a:pt x="254" y="63"/>
                  </a:cubicBezTo>
                  <a:cubicBezTo>
                    <a:pt x="246" y="57"/>
                    <a:pt x="241" y="41"/>
                    <a:pt x="229" y="40"/>
                  </a:cubicBezTo>
                  <a:cubicBezTo>
                    <a:pt x="228" y="39"/>
                    <a:pt x="227" y="38"/>
                    <a:pt x="227" y="37"/>
                  </a:cubicBezTo>
                  <a:cubicBezTo>
                    <a:pt x="228" y="37"/>
                    <a:pt x="228" y="36"/>
                    <a:pt x="229" y="36"/>
                  </a:cubicBezTo>
                  <a:cubicBezTo>
                    <a:pt x="229" y="34"/>
                    <a:pt x="229" y="34"/>
                    <a:pt x="229" y="34"/>
                  </a:cubicBezTo>
                  <a:cubicBezTo>
                    <a:pt x="226" y="33"/>
                    <a:pt x="224" y="32"/>
                    <a:pt x="221" y="31"/>
                  </a:cubicBezTo>
                  <a:cubicBezTo>
                    <a:pt x="223" y="29"/>
                    <a:pt x="221" y="24"/>
                    <a:pt x="218" y="23"/>
                  </a:cubicBezTo>
                  <a:cubicBezTo>
                    <a:pt x="213" y="22"/>
                    <a:pt x="212" y="22"/>
                    <a:pt x="206" y="21"/>
                  </a:cubicBezTo>
                  <a:cubicBezTo>
                    <a:pt x="202" y="17"/>
                    <a:pt x="196" y="19"/>
                    <a:pt x="191" y="20"/>
                  </a:cubicBezTo>
                  <a:cubicBezTo>
                    <a:pt x="189" y="14"/>
                    <a:pt x="182" y="16"/>
                    <a:pt x="178" y="14"/>
                  </a:cubicBezTo>
                  <a:cubicBezTo>
                    <a:pt x="176" y="12"/>
                    <a:pt x="174" y="11"/>
                    <a:pt x="174" y="9"/>
                  </a:cubicBezTo>
                  <a:cubicBezTo>
                    <a:pt x="168" y="9"/>
                    <a:pt x="164" y="6"/>
                    <a:pt x="157" y="7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3" y="0"/>
                    <a:pt x="148" y="6"/>
                    <a:pt x="144" y="1"/>
                  </a:cubicBezTo>
                  <a:cubicBezTo>
                    <a:pt x="140" y="2"/>
                    <a:pt x="139" y="5"/>
                    <a:pt x="135" y="6"/>
                  </a:cubicBezTo>
                  <a:cubicBezTo>
                    <a:pt x="132" y="7"/>
                    <a:pt x="126" y="9"/>
                    <a:pt x="124" y="4"/>
                  </a:cubicBezTo>
                  <a:cubicBezTo>
                    <a:pt x="122" y="4"/>
                    <a:pt x="119" y="4"/>
                    <a:pt x="118" y="6"/>
                  </a:cubicBezTo>
                  <a:cubicBezTo>
                    <a:pt x="114" y="2"/>
                    <a:pt x="112" y="11"/>
                    <a:pt x="107" y="6"/>
                  </a:cubicBezTo>
                  <a:cubicBezTo>
                    <a:pt x="103" y="16"/>
                    <a:pt x="96" y="9"/>
                    <a:pt x="89" y="14"/>
                  </a:cubicBezTo>
                  <a:cubicBezTo>
                    <a:pt x="84" y="23"/>
                    <a:pt x="74" y="15"/>
                    <a:pt x="69" y="25"/>
                  </a:cubicBezTo>
                  <a:cubicBezTo>
                    <a:pt x="64" y="22"/>
                    <a:pt x="63" y="35"/>
                    <a:pt x="58" y="3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6" y="38"/>
                    <a:pt x="47" y="32"/>
                    <a:pt x="46" y="40"/>
                  </a:cubicBezTo>
                  <a:cubicBezTo>
                    <a:pt x="40" y="40"/>
                    <a:pt x="38" y="39"/>
                    <a:pt x="34" y="43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2" y="49"/>
                    <a:pt x="32" y="53"/>
                    <a:pt x="27" y="53"/>
                  </a:cubicBezTo>
                  <a:cubicBezTo>
                    <a:pt x="24" y="57"/>
                    <a:pt x="20" y="61"/>
                    <a:pt x="22" y="65"/>
                  </a:cubicBezTo>
                  <a:cubicBezTo>
                    <a:pt x="9" y="69"/>
                    <a:pt x="20" y="87"/>
                    <a:pt x="8" y="92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8" y="96"/>
                    <a:pt x="8" y="102"/>
                    <a:pt x="3" y="99"/>
                  </a:cubicBezTo>
                  <a:cubicBezTo>
                    <a:pt x="2" y="101"/>
                    <a:pt x="4" y="102"/>
                    <a:pt x="5" y="103"/>
                  </a:cubicBezTo>
                  <a:cubicBezTo>
                    <a:pt x="2" y="109"/>
                    <a:pt x="6" y="114"/>
                    <a:pt x="8" y="121"/>
                  </a:cubicBezTo>
                  <a:cubicBezTo>
                    <a:pt x="5" y="124"/>
                    <a:pt x="0" y="128"/>
                    <a:pt x="4" y="133"/>
                  </a:cubicBezTo>
                  <a:cubicBezTo>
                    <a:pt x="12" y="137"/>
                    <a:pt x="0" y="147"/>
                    <a:pt x="8" y="149"/>
                  </a:cubicBezTo>
                  <a:cubicBezTo>
                    <a:pt x="5" y="159"/>
                    <a:pt x="14" y="166"/>
                    <a:pt x="16" y="172"/>
                  </a:cubicBezTo>
                  <a:cubicBezTo>
                    <a:pt x="13" y="175"/>
                    <a:pt x="17" y="180"/>
                    <a:pt x="16" y="183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5"/>
                    <a:pt x="19" y="186"/>
                    <a:pt x="18" y="187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26" y="202"/>
                    <a:pt x="38" y="205"/>
                    <a:pt x="43" y="215"/>
                  </a:cubicBezTo>
                  <a:cubicBezTo>
                    <a:pt x="51" y="215"/>
                    <a:pt x="47" y="225"/>
                    <a:pt x="54" y="227"/>
                  </a:cubicBezTo>
                  <a:cubicBezTo>
                    <a:pt x="64" y="224"/>
                    <a:pt x="62" y="237"/>
                    <a:pt x="71" y="236"/>
                  </a:cubicBezTo>
                  <a:cubicBezTo>
                    <a:pt x="72" y="243"/>
                    <a:pt x="83" y="237"/>
                    <a:pt x="83" y="244"/>
                  </a:cubicBezTo>
                  <a:cubicBezTo>
                    <a:pt x="86" y="244"/>
                    <a:pt x="86" y="244"/>
                    <a:pt x="86" y="244"/>
                  </a:cubicBezTo>
                  <a:cubicBezTo>
                    <a:pt x="92" y="253"/>
                    <a:pt x="104" y="253"/>
                    <a:pt x="107" y="263"/>
                  </a:cubicBezTo>
                  <a:cubicBezTo>
                    <a:pt x="110" y="261"/>
                    <a:pt x="115" y="259"/>
                    <a:pt x="117" y="263"/>
                  </a:cubicBezTo>
                  <a:cubicBezTo>
                    <a:pt x="116" y="265"/>
                    <a:pt x="116" y="265"/>
                    <a:pt x="116" y="265"/>
                  </a:cubicBezTo>
                  <a:cubicBezTo>
                    <a:pt x="120" y="269"/>
                    <a:pt x="120" y="269"/>
                    <a:pt x="120" y="269"/>
                  </a:cubicBezTo>
                  <a:cubicBezTo>
                    <a:pt x="119" y="273"/>
                    <a:pt x="114" y="269"/>
                    <a:pt x="113" y="273"/>
                  </a:cubicBezTo>
                  <a:cubicBezTo>
                    <a:pt x="116" y="275"/>
                    <a:pt x="120" y="278"/>
                    <a:pt x="122" y="275"/>
                  </a:cubicBezTo>
                  <a:cubicBezTo>
                    <a:pt x="124" y="278"/>
                    <a:pt x="127" y="278"/>
                    <a:pt x="130" y="281"/>
                  </a:cubicBezTo>
                  <a:cubicBezTo>
                    <a:pt x="132" y="283"/>
                    <a:pt x="135" y="277"/>
                    <a:pt x="137" y="282"/>
                  </a:cubicBezTo>
                  <a:cubicBezTo>
                    <a:pt x="133" y="285"/>
                    <a:pt x="130" y="285"/>
                    <a:pt x="124" y="287"/>
                  </a:cubicBezTo>
                  <a:cubicBezTo>
                    <a:pt x="126" y="287"/>
                    <a:pt x="130" y="289"/>
                    <a:pt x="130" y="287"/>
                  </a:cubicBezTo>
                  <a:cubicBezTo>
                    <a:pt x="135" y="291"/>
                    <a:pt x="145" y="288"/>
                    <a:pt x="150" y="293"/>
                  </a:cubicBezTo>
                  <a:cubicBezTo>
                    <a:pt x="154" y="294"/>
                    <a:pt x="156" y="293"/>
                    <a:pt x="157" y="290"/>
                  </a:cubicBezTo>
                  <a:cubicBezTo>
                    <a:pt x="168" y="300"/>
                    <a:pt x="174" y="285"/>
                    <a:pt x="185" y="289"/>
                  </a:cubicBezTo>
                  <a:cubicBezTo>
                    <a:pt x="195" y="289"/>
                    <a:pt x="191" y="272"/>
                    <a:pt x="202" y="279"/>
                  </a:cubicBezTo>
                  <a:cubicBezTo>
                    <a:pt x="205" y="274"/>
                    <a:pt x="211" y="281"/>
                    <a:pt x="210" y="273"/>
                  </a:cubicBezTo>
                  <a:cubicBezTo>
                    <a:pt x="212" y="269"/>
                    <a:pt x="216" y="270"/>
                    <a:pt x="219" y="270"/>
                  </a:cubicBezTo>
                  <a:cubicBezTo>
                    <a:pt x="225" y="260"/>
                    <a:pt x="237" y="259"/>
                    <a:pt x="246" y="252"/>
                  </a:cubicBezTo>
                  <a:cubicBezTo>
                    <a:pt x="245" y="245"/>
                    <a:pt x="253" y="244"/>
                    <a:pt x="253" y="237"/>
                  </a:cubicBezTo>
                  <a:cubicBezTo>
                    <a:pt x="260" y="234"/>
                    <a:pt x="260" y="225"/>
                    <a:pt x="268" y="223"/>
                  </a:cubicBezTo>
                  <a:cubicBezTo>
                    <a:pt x="267" y="218"/>
                    <a:pt x="269" y="210"/>
                    <a:pt x="270" y="205"/>
                  </a:cubicBezTo>
                  <a:cubicBezTo>
                    <a:pt x="273" y="203"/>
                    <a:pt x="270" y="197"/>
                    <a:pt x="274" y="196"/>
                  </a:cubicBezTo>
                  <a:cubicBezTo>
                    <a:pt x="274" y="195"/>
                    <a:pt x="274" y="195"/>
                    <a:pt x="274" y="195"/>
                  </a:cubicBezTo>
                  <a:cubicBezTo>
                    <a:pt x="281" y="194"/>
                    <a:pt x="274" y="185"/>
                    <a:pt x="280" y="183"/>
                  </a:cubicBezTo>
                  <a:cubicBezTo>
                    <a:pt x="280" y="179"/>
                    <a:pt x="280" y="171"/>
                    <a:pt x="284" y="169"/>
                  </a:cubicBezTo>
                  <a:cubicBezTo>
                    <a:pt x="284" y="159"/>
                    <a:pt x="284" y="159"/>
                    <a:pt x="284" y="159"/>
                  </a:cubicBezTo>
                  <a:cubicBezTo>
                    <a:pt x="279" y="151"/>
                    <a:pt x="291" y="143"/>
                    <a:pt x="284" y="135"/>
                  </a:cubicBezTo>
                  <a:close/>
                </a:path>
              </a:pathLst>
            </a:custGeom>
            <a:solidFill>
              <a:srgbClr val="4C1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1165604" y="602938"/>
              <a:ext cx="585614" cy="4572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二</a:t>
              </a:r>
              <a:endParaRPr lang="zh-CN" altLang="en-US" sz="16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40416" y="2664900"/>
            <a:ext cx="1954887" cy="1926149"/>
            <a:chOff x="4579263" y="1833932"/>
            <a:chExt cx="1954887" cy="1683968"/>
          </a:xfrm>
        </p:grpSpPr>
        <p:sp>
          <p:nvSpPr>
            <p:cNvPr id="21" name="文本框 20"/>
            <p:cNvSpPr txBox="1"/>
            <p:nvPr/>
          </p:nvSpPr>
          <p:spPr>
            <a:xfrm>
              <a:off x="4579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飞歌倚天心未远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087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莫问前缘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595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绿水青山相对看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103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不羡神仙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5048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5556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6064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>
            <a:off x="5979734" y="2936810"/>
            <a:ext cx="430887" cy="434519"/>
            <a:chOff x="11165604" y="552138"/>
            <a:chExt cx="585614" cy="590550"/>
          </a:xfrm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11175884" y="552138"/>
              <a:ext cx="573204" cy="590550"/>
            </a:xfrm>
            <a:custGeom>
              <a:avLst/>
              <a:gdLst>
                <a:gd name="T0" fmla="*/ 279 w 291"/>
                <a:gd name="T1" fmla="*/ 117 h 300"/>
                <a:gd name="T2" fmla="*/ 274 w 291"/>
                <a:gd name="T3" fmla="*/ 101 h 300"/>
                <a:gd name="T4" fmla="*/ 269 w 291"/>
                <a:gd name="T5" fmla="*/ 84 h 300"/>
                <a:gd name="T6" fmla="*/ 254 w 291"/>
                <a:gd name="T7" fmla="*/ 63 h 300"/>
                <a:gd name="T8" fmla="*/ 227 w 291"/>
                <a:gd name="T9" fmla="*/ 37 h 300"/>
                <a:gd name="T10" fmla="*/ 229 w 291"/>
                <a:gd name="T11" fmla="*/ 34 h 300"/>
                <a:gd name="T12" fmla="*/ 218 w 291"/>
                <a:gd name="T13" fmla="*/ 23 h 300"/>
                <a:gd name="T14" fmla="*/ 191 w 291"/>
                <a:gd name="T15" fmla="*/ 20 h 300"/>
                <a:gd name="T16" fmla="*/ 174 w 291"/>
                <a:gd name="T17" fmla="*/ 9 h 300"/>
                <a:gd name="T18" fmla="*/ 157 w 291"/>
                <a:gd name="T19" fmla="*/ 4 h 300"/>
                <a:gd name="T20" fmla="*/ 135 w 291"/>
                <a:gd name="T21" fmla="*/ 6 h 300"/>
                <a:gd name="T22" fmla="*/ 118 w 291"/>
                <a:gd name="T23" fmla="*/ 6 h 300"/>
                <a:gd name="T24" fmla="*/ 89 w 291"/>
                <a:gd name="T25" fmla="*/ 14 h 300"/>
                <a:gd name="T26" fmla="*/ 58 w 291"/>
                <a:gd name="T27" fmla="*/ 31 h 300"/>
                <a:gd name="T28" fmla="*/ 46 w 291"/>
                <a:gd name="T29" fmla="*/ 40 h 300"/>
                <a:gd name="T30" fmla="*/ 35 w 291"/>
                <a:gd name="T31" fmla="*/ 45 h 300"/>
                <a:gd name="T32" fmla="*/ 22 w 291"/>
                <a:gd name="T33" fmla="*/ 65 h 300"/>
                <a:gd name="T34" fmla="*/ 10 w 291"/>
                <a:gd name="T35" fmla="*/ 93 h 300"/>
                <a:gd name="T36" fmla="*/ 5 w 291"/>
                <a:gd name="T37" fmla="*/ 103 h 300"/>
                <a:gd name="T38" fmla="*/ 4 w 291"/>
                <a:gd name="T39" fmla="*/ 133 h 300"/>
                <a:gd name="T40" fmla="*/ 16 w 291"/>
                <a:gd name="T41" fmla="*/ 172 h 300"/>
                <a:gd name="T42" fmla="*/ 17 w 291"/>
                <a:gd name="T43" fmla="*/ 182 h 300"/>
                <a:gd name="T44" fmla="*/ 18 w 291"/>
                <a:gd name="T45" fmla="*/ 187 h 300"/>
                <a:gd name="T46" fmla="*/ 21 w 291"/>
                <a:gd name="T47" fmla="*/ 193 h 300"/>
                <a:gd name="T48" fmla="*/ 54 w 291"/>
                <a:gd name="T49" fmla="*/ 227 h 300"/>
                <a:gd name="T50" fmla="*/ 83 w 291"/>
                <a:gd name="T51" fmla="*/ 244 h 300"/>
                <a:gd name="T52" fmla="*/ 107 w 291"/>
                <a:gd name="T53" fmla="*/ 263 h 300"/>
                <a:gd name="T54" fmla="*/ 116 w 291"/>
                <a:gd name="T55" fmla="*/ 265 h 300"/>
                <a:gd name="T56" fmla="*/ 113 w 291"/>
                <a:gd name="T57" fmla="*/ 273 h 300"/>
                <a:gd name="T58" fmla="*/ 130 w 291"/>
                <a:gd name="T59" fmla="*/ 281 h 300"/>
                <a:gd name="T60" fmla="*/ 124 w 291"/>
                <a:gd name="T61" fmla="*/ 287 h 300"/>
                <a:gd name="T62" fmla="*/ 150 w 291"/>
                <a:gd name="T63" fmla="*/ 293 h 300"/>
                <a:gd name="T64" fmla="*/ 185 w 291"/>
                <a:gd name="T65" fmla="*/ 289 h 300"/>
                <a:gd name="T66" fmla="*/ 210 w 291"/>
                <a:gd name="T67" fmla="*/ 273 h 300"/>
                <a:gd name="T68" fmla="*/ 246 w 291"/>
                <a:gd name="T69" fmla="*/ 252 h 300"/>
                <a:gd name="T70" fmla="*/ 268 w 291"/>
                <a:gd name="T71" fmla="*/ 223 h 300"/>
                <a:gd name="T72" fmla="*/ 274 w 291"/>
                <a:gd name="T73" fmla="*/ 196 h 300"/>
                <a:gd name="T74" fmla="*/ 280 w 291"/>
                <a:gd name="T75" fmla="*/ 183 h 300"/>
                <a:gd name="T76" fmla="*/ 284 w 291"/>
                <a:gd name="T77" fmla="*/ 15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1" h="300">
                  <a:moveTo>
                    <a:pt x="284" y="135"/>
                  </a:moveTo>
                  <a:cubicBezTo>
                    <a:pt x="285" y="127"/>
                    <a:pt x="282" y="123"/>
                    <a:pt x="279" y="117"/>
                  </a:cubicBezTo>
                  <a:cubicBezTo>
                    <a:pt x="285" y="110"/>
                    <a:pt x="273" y="107"/>
                    <a:pt x="274" y="100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72" y="99"/>
                    <a:pt x="272" y="99"/>
                    <a:pt x="272" y="99"/>
                  </a:cubicBezTo>
                  <a:cubicBezTo>
                    <a:pt x="278" y="93"/>
                    <a:pt x="269" y="89"/>
                    <a:pt x="269" y="84"/>
                  </a:cubicBezTo>
                  <a:cubicBezTo>
                    <a:pt x="266" y="81"/>
                    <a:pt x="268" y="71"/>
                    <a:pt x="260" y="73"/>
                  </a:cubicBezTo>
                  <a:cubicBezTo>
                    <a:pt x="260" y="68"/>
                    <a:pt x="258" y="66"/>
                    <a:pt x="254" y="63"/>
                  </a:cubicBezTo>
                  <a:cubicBezTo>
                    <a:pt x="246" y="57"/>
                    <a:pt x="241" y="41"/>
                    <a:pt x="229" y="40"/>
                  </a:cubicBezTo>
                  <a:cubicBezTo>
                    <a:pt x="228" y="39"/>
                    <a:pt x="227" y="38"/>
                    <a:pt x="227" y="37"/>
                  </a:cubicBezTo>
                  <a:cubicBezTo>
                    <a:pt x="228" y="37"/>
                    <a:pt x="228" y="36"/>
                    <a:pt x="229" y="36"/>
                  </a:cubicBezTo>
                  <a:cubicBezTo>
                    <a:pt x="229" y="34"/>
                    <a:pt x="229" y="34"/>
                    <a:pt x="229" y="34"/>
                  </a:cubicBezTo>
                  <a:cubicBezTo>
                    <a:pt x="226" y="33"/>
                    <a:pt x="224" y="32"/>
                    <a:pt x="221" y="31"/>
                  </a:cubicBezTo>
                  <a:cubicBezTo>
                    <a:pt x="223" y="29"/>
                    <a:pt x="221" y="24"/>
                    <a:pt x="218" y="23"/>
                  </a:cubicBezTo>
                  <a:cubicBezTo>
                    <a:pt x="213" y="22"/>
                    <a:pt x="212" y="22"/>
                    <a:pt x="206" y="21"/>
                  </a:cubicBezTo>
                  <a:cubicBezTo>
                    <a:pt x="202" y="17"/>
                    <a:pt x="196" y="19"/>
                    <a:pt x="191" y="20"/>
                  </a:cubicBezTo>
                  <a:cubicBezTo>
                    <a:pt x="189" y="14"/>
                    <a:pt x="182" y="16"/>
                    <a:pt x="178" y="14"/>
                  </a:cubicBezTo>
                  <a:cubicBezTo>
                    <a:pt x="176" y="12"/>
                    <a:pt x="174" y="11"/>
                    <a:pt x="174" y="9"/>
                  </a:cubicBezTo>
                  <a:cubicBezTo>
                    <a:pt x="168" y="9"/>
                    <a:pt x="164" y="6"/>
                    <a:pt x="157" y="7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3" y="0"/>
                    <a:pt x="148" y="6"/>
                    <a:pt x="144" y="1"/>
                  </a:cubicBezTo>
                  <a:cubicBezTo>
                    <a:pt x="140" y="2"/>
                    <a:pt x="139" y="5"/>
                    <a:pt x="135" y="6"/>
                  </a:cubicBezTo>
                  <a:cubicBezTo>
                    <a:pt x="132" y="7"/>
                    <a:pt x="126" y="9"/>
                    <a:pt x="124" y="4"/>
                  </a:cubicBezTo>
                  <a:cubicBezTo>
                    <a:pt x="122" y="4"/>
                    <a:pt x="119" y="4"/>
                    <a:pt x="118" y="6"/>
                  </a:cubicBezTo>
                  <a:cubicBezTo>
                    <a:pt x="114" y="2"/>
                    <a:pt x="112" y="11"/>
                    <a:pt x="107" y="6"/>
                  </a:cubicBezTo>
                  <a:cubicBezTo>
                    <a:pt x="103" y="16"/>
                    <a:pt x="96" y="9"/>
                    <a:pt x="89" y="14"/>
                  </a:cubicBezTo>
                  <a:cubicBezTo>
                    <a:pt x="84" y="23"/>
                    <a:pt x="74" y="15"/>
                    <a:pt x="69" y="25"/>
                  </a:cubicBezTo>
                  <a:cubicBezTo>
                    <a:pt x="64" y="22"/>
                    <a:pt x="63" y="35"/>
                    <a:pt x="58" y="3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6" y="38"/>
                    <a:pt x="47" y="32"/>
                    <a:pt x="46" y="40"/>
                  </a:cubicBezTo>
                  <a:cubicBezTo>
                    <a:pt x="40" y="40"/>
                    <a:pt x="38" y="39"/>
                    <a:pt x="34" y="43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2" y="49"/>
                    <a:pt x="32" y="53"/>
                    <a:pt x="27" y="53"/>
                  </a:cubicBezTo>
                  <a:cubicBezTo>
                    <a:pt x="24" y="57"/>
                    <a:pt x="20" y="61"/>
                    <a:pt x="22" y="65"/>
                  </a:cubicBezTo>
                  <a:cubicBezTo>
                    <a:pt x="9" y="69"/>
                    <a:pt x="20" y="87"/>
                    <a:pt x="8" y="92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8" y="96"/>
                    <a:pt x="8" y="102"/>
                    <a:pt x="3" y="99"/>
                  </a:cubicBezTo>
                  <a:cubicBezTo>
                    <a:pt x="2" y="101"/>
                    <a:pt x="4" y="102"/>
                    <a:pt x="5" y="103"/>
                  </a:cubicBezTo>
                  <a:cubicBezTo>
                    <a:pt x="2" y="109"/>
                    <a:pt x="6" y="114"/>
                    <a:pt x="8" y="121"/>
                  </a:cubicBezTo>
                  <a:cubicBezTo>
                    <a:pt x="5" y="124"/>
                    <a:pt x="0" y="128"/>
                    <a:pt x="4" y="133"/>
                  </a:cubicBezTo>
                  <a:cubicBezTo>
                    <a:pt x="12" y="137"/>
                    <a:pt x="0" y="147"/>
                    <a:pt x="8" y="149"/>
                  </a:cubicBezTo>
                  <a:cubicBezTo>
                    <a:pt x="5" y="159"/>
                    <a:pt x="14" y="166"/>
                    <a:pt x="16" y="172"/>
                  </a:cubicBezTo>
                  <a:cubicBezTo>
                    <a:pt x="13" y="175"/>
                    <a:pt x="17" y="180"/>
                    <a:pt x="16" y="183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5"/>
                    <a:pt x="19" y="186"/>
                    <a:pt x="18" y="187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26" y="202"/>
                    <a:pt x="38" y="205"/>
                    <a:pt x="43" y="215"/>
                  </a:cubicBezTo>
                  <a:cubicBezTo>
                    <a:pt x="51" y="215"/>
                    <a:pt x="47" y="225"/>
                    <a:pt x="54" y="227"/>
                  </a:cubicBezTo>
                  <a:cubicBezTo>
                    <a:pt x="64" y="224"/>
                    <a:pt x="62" y="237"/>
                    <a:pt x="71" y="236"/>
                  </a:cubicBezTo>
                  <a:cubicBezTo>
                    <a:pt x="72" y="243"/>
                    <a:pt x="83" y="237"/>
                    <a:pt x="83" y="244"/>
                  </a:cubicBezTo>
                  <a:cubicBezTo>
                    <a:pt x="86" y="244"/>
                    <a:pt x="86" y="244"/>
                    <a:pt x="86" y="244"/>
                  </a:cubicBezTo>
                  <a:cubicBezTo>
                    <a:pt x="92" y="253"/>
                    <a:pt x="104" y="253"/>
                    <a:pt x="107" y="263"/>
                  </a:cubicBezTo>
                  <a:cubicBezTo>
                    <a:pt x="110" y="261"/>
                    <a:pt x="115" y="259"/>
                    <a:pt x="117" y="263"/>
                  </a:cubicBezTo>
                  <a:cubicBezTo>
                    <a:pt x="116" y="265"/>
                    <a:pt x="116" y="265"/>
                    <a:pt x="116" y="265"/>
                  </a:cubicBezTo>
                  <a:cubicBezTo>
                    <a:pt x="120" y="269"/>
                    <a:pt x="120" y="269"/>
                    <a:pt x="120" y="269"/>
                  </a:cubicBezTo>
                  <a:cubicBezTo>
                    <a:pt x="119" y="273"/>
                    <a:pt x="114" y="269"/>
                    <a:pt x="113" y="273"/>
                  </a:cubicBezTo>
                  <a:cubicBezTo>
                    <a:pt x="116" y="275"/>
                    <a:pt x="120" y="278"/>
                    <a:pt x="122" y="275"/>
                  </a:cubicBezTo>
                  <a:cubicBezTo>
                    <a:pt x="124" y="278"/>
                    <a:pt x="127" y="278"/>
                    <a:pt x="130" y="281"/>
                  </a:cubicBezTo>
                  <a:cubicBezTo>
                    <a:pt x="132" y="283"/>
                    <a:pt x="135" y="277"/>
                    <a:pt x="137" y="282"/>
                  </a:cubicBezTo>
                  <a:cubicBezTo>
                    <a:pt x="133" y="285"/>
                    <a:pt x="130" y="285"/>
                    <a:pt x="124" y="287"/>
                  </a:cubicBezTo>
                  <a:cubicBezTo>
                    <a:pt x="126" y="287"/>
                    <a:pt x="130" y="289"/>
                    <a:pt x="130" y="287"/>
                  </a:cubicBezTo>
                  <a:cubicBezTo>
                    <a:pt x="135" y="291"/>
                    <a:pt x="145" y="288"/>
                    <a:pt x="150" y="293"/>
                  </a:cubicBezTo>
                  <a:cubicBezTo>
                    <a:pt x="154" y="294"/>
                    <a:pt x="156" y="293"/>
                    <a:pt x="157" y="290"/>
                  </a:cubicBezTo>
                  <a:cubicBezTo>
                    <a:pt x="168" y="300"/>
                    <a:pt x="174" y="285"/>
                    <a:pt x="185" y="289"/>
                  </a:cubicBezTo>
                  <a:cubicBezTo>
                    <a:pt x="195" y="289"/>
                    <a:pt x="191" y="272"/>
                    <a:pt x="202" y="279"/>
                  </a:cubicBezTo>
                  <a:cubicBezTo>
                    <a:pt x="205" y="274"/>
                    <a:pt x="211" y="281"/>
                    <a:pt x="210" y="273"/>
                  </a:cubicBezTo>
                  <a:cubicBezTo>
                    <a:pt x="212" y="269"/>
                    <a:pt x="216" y="270"/>
                    <a:pt x="219" y="270"/>
                  </a:cubicBezTo>
                  <a:cubicBezTo>
                    <a:pt x="225" y="260"/>
                    <a:pt x="237" y="259"/>
                    <a:pt x="246" y="252"/>
                  </a:cubicBezTo>
                  <a:cubicBezTo>
                    <a:pt x="245" y="245"/>
                    <a:pt x="253" y="244"/>
                    <a:pt x="253" y="237"/>
                  </a:cubicBezTo>
                  <a:cubicBezTo>
                    <a:pt x="260" y="234"/>
                    <a:pt x="260" y="225"/>
                    <a:pt x="268" y="223"/>
                  </a:cubicBezTo>
                  <a:cubicBezTo>
                    <a:pt x="267" y="218"/>
                    <a:pt x="269" y="210"/>
                    <a:pt x="270" y="205"/>
                  </a:cubicBezTo>
                  <a:cubicBezTo>
                    <a:pt x="273" y="203"/>
                    <a:pt x="270" y="197"/>
                    <a:pt x="274" y="196"/>
                  </a:cubicBezTo>
                  <a:cubicBezTo>
                    <a:pt x="274" y="195"/>
                    <a:pt x="274" y="195"/>
                    <a:pt x="274" y="195"/>
                  </a:cubicBezTo>
                  <a:cubicBezTo>
                    <a:pt x="281" y="194"/>
                    <a:pt x="274" y="185"/>
                    <a:pt x="280" y="183"/>
                  </a:cubicBezTo>
                  <a:cubicBezTo>
                    <a:pt x="280" y="179"/>
                    <a:pt x="280" y="171"/>
                    <a:pt x="284" y="169"/>
                  </a:cubicBezTo>
                  <a:cubicBezTo>
                    <a:pt x="284" y="159"/>
                    <a:pt x="284" y="159"/>
                    <a:pt x="284" y="159"/>
                  </a:cubicBezTo>
                  <a:cubicBezTo>
                    <a:pt x="279" y="151"/>
                    <a:pt x="291" y="143"/>
                    <a:pt x="284" y="135"/>
                  </a:cubicBezTo>
                  <a:close/>
                </a:path>
              </a:pathLst>
            </a:custGeom>
            <a:solidFill>
              <a:srgbClr val="4C1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1165604" y="602938"/>
              <a:ext cx="585614" cy="4572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三</a:t>
              </a:r>
              <a:endParaRPr lang="zh-CN" altLang="en-US" sz="16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321069" y="3405751"/>
            <a:ext cx="1954887" cy="1926149"/>
            <a:chOff x="4579263" y="1833932"/>
            <a:chExt cx="1954887" cy="1683968"/>
          </a:xfrm>
        </p:grpSpPr>
        <p:sp>
          <p:nvSpPr>
            <p:cNvPr id="32" name="文本框 31"/>
            <p:cNvSpPr txBox="1"/>
            <p:nvPr/>
          </p:nvSpPr>
          <p:spPr>
            <a:xfrm>
              <a:off x="4579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粗茶香漫旧书卷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087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粉翼蹁跹桃木剑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595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翠柳扶炊烟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103263" y="1833932"/>
              <a:ext cx="430887" cy="168396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spc="300" dirty="0">
                  <a:solidFill>
                    <a:srgbClr val="323E32"/>
                  </a:solidFill>
                  <a:latin typeface="Adobe 宋体 Std L" panose="02020300000000000000" pitchFamily="18" charset="-122"/>
                  <a:ea typeface="Adobe 宋体 Std L" panose="02020300000000000000" pitchFamily="18" charset="-122"/>
                </a:rPr>
                <a:t>莠草缀疏栏</a:t>
              </a:r>
              <a:endParaRPr lang="zh-CN" altLang="en-US" sz="1600" spc="300" dirty="0">
                <a:latin typeface="Adobe 宋体 Std L" panose="02020300000000000000" pitchFamily="18" charset="-122"/>
                <a:ea typeface="Adobe 宋体 Std L" panose="02020300000000000000" pitchFamily="18" charset="-122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5048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5556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6064707" y="1879075"/>
              <a:ext cx="0" cy="14666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5431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383178"/>
            <a:ext cx="11449051" cy="609640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791770" y="2105561"/>
            <a:ext cx="8608458" cy="2646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6600" spc="600" dirty="0" smtClean="0">
                <a:solidFill>
                  <a:schemeClr val="bg1"/>
                </a:solidFill>
                <a:latin typeface="TypeLand 康熙字典體" pitchFamily="50" charset="-120"/>
                <a:ea typeface="TypeLand 康熙字典體" pitchFamily="50" charset="-120"/>
              </a:rPr>
              <a:t>第二章</a:t>
            </a:r>
            <a:endParaRPr lang="zh-CN" altLang="en-US" sz="16600" spc="600" dirty="0">
              <a:solidFill>
                <a:schemeClr val="bg1"/>
              </a:solidFill>
              <a:latin typeface="TypeLand 康熙字典體" pitchFamily="50" charset="-120"/>
              <a:ea typeface="TypeLand 康熙字典體" pitchFamily="50" charset="-120"/>
            </a:endParaRPr>
          </a:p>
        </p:txBody>
      </p:sp>
      <p:sp>
        <p:nvSpPr>
          <p:cNvPr id="9" name="Content Placeholder 2"/>
          <p:cNvSpPr txBox="1"/>
          <p:nvPr/>
        </p:nvSpPr>
        <p:spPr>
          <a:xfrm>
            <a:off x="2616264" y="4489348"/>
            <a:ext cx="6959473" cy="1997177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450340">
              <a:lnSpc>
                <a:spcPct val="200000"/>
              </a:lnSpc>
              <a:spcBef>
                <a:spcPts val="0"/>
              </a:spcBef>
              <a:buNone/>
            </a:pPr>
            <a:r>
              <a:rPr lang="zh-CN" altLang="en-US" sz="1800" spc="6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内容</a:t>
            </a:r>
            <a:r>
              <a:rPr lang="zh-CN" altLang="en-US" sz="1800" spc="600" dirty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打在这里，或者通过复制您的文本内容打在这里，或者通过复制您的</a:t>
            </a:r>
            <a:r>
              <a:rPr lang="zh-CN" altLang="en-US" sz="1800" spc="6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文本在这里。</a:t>
            </a:r>
            <a:endParaRPr lang="zh-CN" altLang="en-US" sz="1800" spc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22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8"/>
            <a:ext cx="12192000" cy="689254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624509" y="797310"/>
            <a:ext cx="18288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dirty="0" smtClean="0">
                <a:solidFill>
                  <a:schemeClr val="bg1"/>
                </a:solidFill>
                <a:latin typeface="TypeLand 康熙字典體" pitchFamily="50" charset="-120"/>
                <a:ea typeface="TypeLand 康熙字典體" pitchFamily="50" charset="-120"/>
              </a:rPr>
              <a:t>无我</a:t>
            </a:r>
            <a:endParaRPr lang="zh-CN" altLang="en-US" sz="13800" dirty="0">
              <a:solidFill>
                <a:schemeClr val="bg1"/>
              </a:solidFill>
              <a:latin typeface="TypeLand 康熙字典體" pitchFamily="50" charset="-120"/>
              <a:ea typeface="TypeLand 康熙字典體" pitchFamily="50" charset="-12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89352" y="1908525"/>
            <a:ext cx="1465786" cy="44487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pc="600" dirty="0" smtClean="0">
                <a:solidFill>
                  <a:schemeClr val="bg1"/>
                </a:solidFill>
                <a:latin typeface="Adobe 宋体 Std L" panose="02020300000000000000" pitchFamily="18" charset="-122"/>
                <a:ea typeface="Adobe 宋体 Std L" panose="02020300000000000000" pitchFamily="18" charset="-122"/>
              </a:rPr>
              <a:t>今生来世脱离一切外道天魔之缠缚，生生世世永离恶道</a:t>
            </a:r>
            <a:endParaRPr lang="zh-CN" altLang="en-US" spc="600" dirty="0">
              <a:solidFill>
                <a:schemeClr val="bg1"/>
              </a:solidFill>
              <a:latin typeface="Adobe 宋体 Std L" panose="02020300000000000000" pitchFamily="18" charset="-122"/>
              <a:ea typeface="Adobe 宋体 Std L" panose="020203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123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wipe/>
      </p:transition>
    </mc:Choice>
    <mc:Fallback xmlns="">
      <p:transition spd="slow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中国风佛光普照ppt宣传画册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1207</Words>
  <Application>Microsoft Office PowerPoint</Application>
  <PresentationFormat>宽屏</PresentationFormat>
  <Paragraphs>159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Adobe 宋体 Std L</vt:lpstr>
      <vt:lpstr>Meiryo</vt:lpstr>
      <vt:lpstr>TypeLand 康熙字典體</vt:lpstr>
      <vt:lpstr>等线</vt:lpstr>
      <vt:lpstr>等线 Light</vt:lpstr>
      <vt:lpstr>方正清刻本悦宋简体</vt:lpstr>
      <vt:lpstr>宋体</vt:lpstr>
      <vt:lpstr>微软雅黑</vt:lpstr>
      <vt:lpstr>文悦古典明朝体 (非商业使用) W5</vt:lpstr>
      <vt:lpstr>Arial</vt:lpstr>
      <vt:lpstr>Calibri</vt:lpstr>
      <vt:lpstr>Calibri Light</vt:lpstr>
      <vt:lpstr>Open Sans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28</cp:revision>
  <dcterms:created xsi:type="dcterms:W3CDTF">2017-07-18T15:03:12Z</dcterms:created>
  <dcterms:modified xsi:type="dcterms:W3CDTF">2021-01-07T08:57:37Z</dcterms:modified>
</cp:coreProperties>
</file>