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notesSlides/notesSlide16.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notesSlides/notesSlide17.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18.xml" ContentType="application/vnd.openxmlformats-officedocument.presentationml.notesSlide+xml"/>
  <Override PartName="/ppt/tags/tag35.xml" ContentType="application/vnd.openxmlformats-officedocument.presentationml.tags+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28"/>
  </p:notesMasterIdLst>
  <p:sldIdLst>
    <p:sldId id="332" r:id="rId3"/>
    <p:sldId id="333" r:id="rId4"/>
    <p:sldId id="334" r:id="rId5"/>
    <p:sldId id="267" r:id="rId6"/>
    <p:sldId id="335" r:id="rId7"/>
    <p:sldId id="336" r:id="rId8"/>
    <p:sldId id="337" r:id="rId9"/>
    <p:sldId id="338" r:id="rId10"/>
    <p:sldId id="339" r:id="rId11"/>
    <p:sldId id="340" r:id="rId12"/>
    <p:sldId id="341" r:id="rId13"/>
    <p:sldId id="344" r:id="rId14"/>
    <p:sldId id="342" r:id="rId15"/>
    <p:sldId id="343" r:id="rId16"/>
    <p:sldId id="346" r:id="rId17"/>
    <p:sldId id="347" r:id="rId18"/>
    <p:sldId id="345" r:id="rId19"/>
    <p:sldId id="348" r:id="rId20"/>
    <p:sldId id="350" r:id="rId21"/>
    <p:sldId id="349" r:id="rId22"/>
    <p:sldId id="351" r:id="rId23"/>
    <p:sldId id="354" r:id="rId24"/>
    <p:sldId id="352" r:id="rId25"/>
    <p:sldId id="355" r:id="rId26"/>
    <p:sldId id="356"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9452"/>
    <a:srgbClr val="3E9640"/>
    <a:srgbClr val="1B650F"/>
    <a:srgbClr val="8CC761"/>
    <a:srgbClr val="FFE7E7"/>
    <a:srgbClr val="E5F7F6"/>
    <a:srgbClr val="38B6B0"/>
    <a:srgbClr val="FDF5ED"/>
    <a:srgbClr val="E29828"/>
    <a:srgbClr val="FFEE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44" autoAdjust="0"/>
    <p:restoredTop sz="96314" autoAdjust="0"/>
  </p:normalViewPr>
  <p:slideViewPr>
    <p:cSldViewPr snapToGrid="0">
      <p:cViewPr varScale="1">
        <p:scale>
          <a:sx n="108" d="100"/>
          <a:sy n="108" d="100"/>
        </p:scale>
        <p:origin x="696" y="114"/>
      </p:cViewPr>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A61DAC-B713-4F50-B570-CFC9A1AC8FA1}" type="datetimeFigureOut">
              <a:rPr lang="zh-CN" altLang="en-US" smtClean="0"/>
              <a:t>2021/1/9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BA3BB1-702B-499D-98FB-06B35E6DF78F}" type="slidenum">
              <a:rPr lang="zh-CN" altLang="en-US" smtClean="0"/>
              <a:t>‹#›</a:t>
            </a:fld>
            <a:endParaRPr lang="zh-CN" altLang="en-US"/>
          </a:p>
        </p:txBody>
      </p:sp>
    </p:spTree>
    <p:extLst>
      <p:ext uri="{BB962C8B-B14F-4D97-AF65-F5344CB8AC3E}">
        <p14:creationId xmlns:p14="http://schemas.microsoft.com/office/powerpoint/2010/main" val="2408231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4</a:t>
            </a:fld>
            <a:endParaRPr lang="en-US" altLang="zh-CN"/>
          </a:p>
        </p:txBody>
      </p:sp>
    </p:spTree>
    <p:extLst>
      <p:ext uri="{BB962C8B-B14F-4D97-AF65-F5344CB8AC3E}">
        <p14:creationId xmlns:p14="http://schemas.microsoft.com/office/powerpoint/2010/main" val="3931225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14</a:t>
            </a:fld>
            <a:endParaRPr lang="en-US" altLang="zh-CN"/>
          </a:p>
        </p:txBody>
      </p:sp>
    </p:spTree>
    <p:extLst>
      <p:ext uri="{BB962C8B-B14F-4D97-AF65-F5344CB8AC3E}">
        <p14:creationId xmlns:p14="http://schemas.microsoft.com/office/powerpoint/2010/main" val="30845162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15</a:t>
            </a:fld>
            <a:endParaRPr lang="en-US" altLang="zh-CN"/>
          </a:p>
        </p:txBody>
      </p:sp>
    </p:spTree>
    <p:extLst>
      <p:ext uri="{BB962C8B-B14F-4D97-AF65-F5344CB8AC3E}">
        <p14:creationId xmlns:p14="http://schemas.microsoft.com/office/powerpoint/2010/main" val="8842695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16</a:t>
            </a:fld>
            <a:endParaRPr lang="en-US" altLang="zh-CN"/>
          </a:p>
        </p:txBody>
      </p:sp>
    </p:spTree>
    <p:extLst>
      <p:ext uri="{BB962C8B-B14F-4D97-AF65-F5344CB8AC3E}">
        <p14:creationId xmlns:p14="http://schemas.microsoft.com/office/powerpoint/2010/main" val="42658501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17</a:t>
            </a:fld>
            <a:endParaRPr lang="en-US" altLang="zh-CN"/>
          </a:p>
        </p:txBody>
      </p:sp>
    </p:spTree>
    <p:extLst>
      <p:ext uri="{BB962C8B-B14F-4D97-AF65-F5344CB8AC3E}">
        <p14:creationId xmlns:p14="http://schemas.microsoft.com/office/powerpoint/2010/main" val="32690246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18</a:t>
            </a:fld>
            <a:endParaRPr lang="en-US" altLang="zh-CN"/>
          </a:p>
        </p:txBody>
      </p:sp>
    </p:spTree>
    <p:extLst>
      <p:ext uri="{BB962C8B-B14F-4D97-AF65-F5344CB8AC3E}">
        <p14:creationId xmlns:p14="http://schemas.microsoft.com/office/powerpoint/2010/main" val="31328129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19</a:t>
            </a:fld>
            <a:endParaRPr lang="en-US" altLang="zh-CN"/>
          </a:p>
        </p:txBody>
      </p:sp>
    </p:spTree>
    <p:extLst>
      <p:ext uri="{BB962C8B-B14F-4D97-AF65-F5344CB8AC3E}">
        <p14:creationId xmlns:p14="http://schemas.microsoft.com/office/powerpoint/2010/main" val="36721858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20</a:t>
            </a:fld>
            <a:endParaRPr lang="en-US" altLang="zh-CN"/>
          </a:p>
        </p:txBody>
      </p:sp>
    </p:spTree>
    <p:extLst>
      <p:ext uri="{BB962C8B-B14F-4D97-AF65-F5344CB8AC3E}">
        <p14:creationId xmlns:p14="http://schemas.microsoft.com/office/powerpoint/2010/main" val="17979743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22</a:t>
            </a:fld>
            <a:endParaRPr lang="en-US" altLang="zh-CN"/>
          </a:p>
        </p:txBody>
      </p:sp>
    </p:spTree>
    <p:extLst>
      <p:ext uri="{BB962C8B-B14F-4D97-AF65-F5344CB8AC3E}">
        <p14:creationId xmlns:p14="http://schemas.microsoft.com/office/powerpoint/2010/main" val="33023247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23</a:t>
            </a:fld>
            <a:endParaRPr lang="en-US" altLang="zh-CN"/>
          </a:p>
        </p:txBody>
      </p:sp>
    </p:spTree>
    <p:extLst>
      <p:ext uri="{BB962C8B-B14F-4D97-AF65-F5344CB8AC3E}">
        <p14:creationId xmlns:p14="http://schemas.microsoft.com/office/powerpoint/2010/main" val="24978998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795181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5</a:t>
            </a:fld>
            <a:endParaRPr lang="en-US" altLang="zh-CN"/>
          </a:p>
        </p:txBody>
      </p:sp>
    </p:spTree>
    <p:extLst>
      <p:ext uri="{BB962C8B-B14F-4D97-AF65-F5344CB8AC3E}">
        <p14:creationId xmlns:p14="http://schemas.microsoft.com/office/powerpoint/2010/main" val="27614958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6</a:t>
            </a:fld>
            <a:endParaRPr lang="en-US" altLang="zh-CN"/>
          </a:p>
        </p:txBody>
      </p:sp>
    </p:spTree>
    <p:extLst>
      <p:ext uri="{BB962C8B-B14F-4D97-AF65-F5344CB8AC3E}">
        <p14:creationId xmlns:p14="http://schemas.microsoft.com/office/powerpoint/2010/main" val="1638110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7</a:t>
            </a:fld>
            <a:endParaRPr lang="en-US" altLang="zh-CN"/>
          </a:p>
        </p:txBody>
      </p:sp>
    </p:spTree>
    <p:extLst>
      <p:ext uri="{BB962C8B-B14F-4D97-AF65-F5344CB8AC3E}">
        <p14:creationId xmlns:p14="http://schemas.microsoft.com/office/powerpoint/2010/main" val="578743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9</a:t>
            </a:fld>
            <a:endParaRPr lang="en-US" altLang="zh-CN"/>
          </a:p>
        </p:txBody>
      </p:sp>
    </p:spTree>
    <p:extLst>
      <p:ext uri="{BB962C8B-B14F-4D97-AF65-F5344CB8AC3E}">
        <p14:creationId xmlns:p14="http://schemas.microsoft.com/office/powerpoint/2010/main" val="22775802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10</a:t>
            </a:fld>
            <a:endParaRPr lang="en-US" altLang="zh-CN"/>
          </a:p>
        </p:txBody>
      </p:sp>
    </p:spTree>
    <p:extLst>
      <p:ext uri="{BB962C8B-B14F-4D97-AF65-F5344CB8AC3E}">
        <p14:creationId xmlns:p14="http://schemas.microsoft.com/office/powerpoint/2010/main" val="24678161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11</a:t>
            </a:fld>
            <a:endParaRPr lang="en-US" altLang="zh-CN"/>
          </a:p>
        </p:txBody>
      </p:sp>
    </p:spTree>
    <p:extLst>
      <p:ext uri="{BB962C8B-B14F-4D97-AF65-F5344CB8AC3E}">
        <p14:creationId xmlns:p14="http://schemas.microsoft.com/office/powerpoint/2010/main" val="36599287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12</a:t>
            </a:fld>
            <a:endParaRPr lang="en-US" altLang="zh-CN"/>
          </a:p>
        </p:txBody>
      </p:sp>
    </p:spTree>
    <p:extLst>
      <p:ext uri="{BB962C8B-B14F-4D97-AF65-F5344CB8AC3E}">
        <p14:creationId xmlns:p14="http://schemas.microsoft.com/office/powerpoint/2010/main" val="5036530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13</a:t>
            </a:fld>
            <a:endParaRPr lang="en-US" altLang="zh-CN"/>
          </a:p>
        </p:txBody>
      </p:sp>
    </p:spTree>
    <p:extLst>
      <p:ext uri="{BB962C8B-B14F-4D97-AF65-F5344CB8AC3E}">
        <p14:creationId xmlns:p14="http://schemas.microsoft.com/office/powerpoint/2010/main" val="7602074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FC9FC7D9-A444-423A-B6A3-E908F3BE3C1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498359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46F3415-0A6E-4DE3-88B2-28E302089DA4}"/>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DE31FD0E-70F4-4FE8-BC80-B6DA28E8BE22}"/>
              </a:ext>
            </a:extLst>
          </p:cNvPr>
          <p:cNvSpPr>
            <a:spLocks noGrp="1"/>
          </p:cNvSpPr>
          <p:nvPr>
            <p:ph type="body" orient="vert" idx="1"/>
          </p:nvPr>
        </p:nvSpPr>
        <p:spPr>
          <a:xfrm>
            <a:off x="838200" y="1825625"/>
            <a:ext cx="10515600" cy="43513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9A527977-21C6-4B35-81A1-E9ACD6844F4F}"/>
              </a:ext>
            </a:extLst>
          </p:cNvPr>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t>2021/1/9</a:t>
            </a:fld>
            <a:endParaRPr lang="zh-CN" altLang="en-US"/>
          </a:p>
        </p:txBody>
      </p:sp>
      <p:sp>
        <p:nvSpPr>
          <p:cNvPr id="5" name="页脚占位符 4">
            <a:extLst>
              <a:ext uri="{FF2B5EF4-FFF2-40B4-BE49-F238E27FC236}">
                <a16:creationId xmlns:a16="http://schemas.microsoft.com/office/drawing/2014/main" xmlns="" id="{F50C14C7-634C-47F0-B111-6D43CB0918C9}"/>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847A43F5-75A1-4409-ADD1-D790DF592457}"/>
              </a:ext>
            </a:extLst>
          </p:cNvPr>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656934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95EA7536-D96F-400A-84FA-EE0431868554}"/>
              </a:ext>
            </a:extLst>
          </p:cNvPr>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8D80802C-D1E2-4C80-BE8C-D027A1D80D0D}"/>
              </a:ext>
            </a:extLst>
          </p:cNvPr>
          <p:cNvSpPr>
            <a:spLocks noGrp="1"/>
          </p:cNvSpPr>
          <p:nvPr>
            <p:ph type="body" orient="vert" idx="1"/>
          </p:nvPr>
        </p:nvSpPr>
        <p:spPr>
          <a:xfrm>
            <a:off x="838200" y="365125"/>
            <a:ext cx="7734300" cy="58118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355BE6F8-219E-413C-B399-2A6399D61FFD}"/>
              </a:ext>
            </a:extLst>
          </p:cNvPr>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t>2021/1/9</a:t>
            </a:fld>
            <a:endParaRPr lang="zh-CN" altLang="en-US"/>
          </a:p>
        </p:txBody>
      </p:sp>
      <p:sp>
        <p:nvSpPr>
          <p:cNvPr id="5" name="页脚占位符 4">
            <a:extLst>
              <a:ext uri="{FF2B5EF4-FFF2-40B4-BE49-F238E27FC236}">
                <a16:creationId xmlns:a16="http://schemas.microsoft.com/office/drawing/2014/main" xmlns="" id="{9479AEE5-26EE-4C85-8E5E-E86011772B0E}"/>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7AC8C42C-BCED-4376-A8E1-FBA47CCFAAD6}"/>
              </a:ext>
            </a:extLst>
          </p:cNvPr>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t>‹#›</a:t>
            </a:fld>
            <a:endParaRPr lang="zh-CN" altLang="en-US"/>
          </a:p>
        </p:txBody>
      </p:sp>
      <p:sp>
        <p:nvSpPr>
          <p:cNvPr id="7" name="文本框 6">
            <a:extLst>
              <a:ext uri="{FF2B5EF4-FFF2-40B4-BE49-F238E27FC236}">
                <a16:creationId xmlns:a16="http://schemas.microsoft.com/office/drawing/2014/main" xmlns="" id="{3FC8E0B0-E21F-4372-8D0F-E401BD7F0C7D}"/>
              </a:ext>
            </a:extLst>
          </p:cNvPr>
          <p:cNvSpPr txBox="1"/>
          <p:nvPr userDrawn="1"/>
        </p:nvSpPr>
        <p:spPr>
          <a:xfrm>
            <a:off x="4218317" y="2286000"/>
            <a:ext cx="3027872" cy="646331"/>
          </a:xfrm>
          <a:prstGeom prst="rect">
            <a:avLst/>
          </a:prstGeom>
          <a:noFill/>
        </p:spPr>
        <p:txBody>
          <a:bodyPr wrap="square" rtlCol="0">
            <a:spAutoFit/>
          </a:bodyPr>
          <a:lstStyle/>
          <a:p>
            <a:pPr algn="ctr"/>
            <a:r>
              <a:rPr lang="en-US" altLang="zh-CN" dirty="0">
                <a:solidFill>
                  <a:schemeClr val="bg1"/>
                </a:solidFill>
              </a:rPr>
              <a:t>www.tukuppt.com </a:t>
            </a:r>
            <a:r>
              <a:rPr lang="zh-CN" altLang="en-US" dirty="0">
                <a:solidFill>
                  <a:schemeClr val="bg1"/>
                </a:solidFill>
              </a:rPr>
              <a:t>熊猫办公 高效办公在熊猫</a:t>
            </a:r>
          </a:p>
        </p:txBody>
      </p:sp>
      <p:sp>
        <p:nvSpPr>
          <p:cNvPr id="8" name="文本框 7">
            <a:extLst>
              <a:ext uri="{FF2B5EF4-FFF2-40B4-BE49-F238E27FC236}">
                <a16:creationId xmlns:a16="http://schemas.microsoft.com/office/drawing/2014/main" xmlns="" id="{2A85526C-BB76-4590-B86E-39951DF37361}"/>
              </a:ext>
            </a:extLst>
          </p:cNvPr>
          <p:cNvSpPr txBox="1"/>
          <p:nvPr userDrawn="1"/>
        </p:nvSpPr>
        <p:spPr>
          <a:xfrm>
            <a:off x="4218316" y="3678129"/>
            <a:ext cx="5503653" cy="646331"/>
          </a:xfrm>
          <a:prstGeom prst="rect">
            <a:avLst/>
          </a:prstGeom>
          <a:noFill/>
        </p:spPr>
        <p:txBody>
          <a:bodyPr wrap="square" rtlCol="0">
            <a:spAutoFit/>
          </a:bodyPr>
          <a:lstStyle/>
          <a:p>
            <a:pPr algn="ctr"/>
            <a:r>
              <a:rPr lang="zh-CN" altLang="en-US" dirty="0">
                <a:solidFill>
                  <a:schemeClr val="bg1"/>
                </a:solidFill>
              </a:rPr>
              <a:t>该作品版权为熊猫办公所有，请勿盗版，否则我们将按照</a:t>
            </a:r>
            <a:r>
              <a:rPr lang="en-US" altLang="zh-CN" dirty="0">
                <a:solidFill>
                  <a:schemeClr val="bg1"/>
                </a:solidFill>
                <a:effectLst/>
              </a:rPr>
              <a:t>《</a:t>
            </a:r>
            <a:r>
              <a:rPr lang="zh-CN" altLang="en-US" dirty="0">
                <a:solidFill>
                  <a:schemeClr val="bg1"/>
                </a:solidFill>
                <a:effectLst/>
              </a:rPr>
              <a:t>中华人民共和国著作权法</a:t>
            </a:r>
            <a:r>
              <a:rPr lang="en-US" altLang="zh-CN" dirty="0">
                <a:solidFill>
                  <a:schemeClr val="bg1"/>
                </a:solidFill>
                <a:effectLst/>
              </a:rPr>
              <a:t>》</a:t>
            </a:r>
            <a:r>
              <a:rPr lang="zh-CN" altLang="en-US" dirty="0">
                <a:solidFill>
                  <a:schemeClr val="bg1"/>
                </a:solidFill>
                <a:effectLst/>
              </a:rPr>
              <a:t>进行维权工作。</a:t>
            </a:r>
            <a:endParaRPr lang="zh-CN" altLang="en-US" dirty="0">
              <a:solidFill>
                <a:schemeClr val="bg1"/>
              </a:solidFill>
            </a:endParaRPr>
          </a:p>
        </p:txBody>
      </p:sp>
    </p:spTree>
    <p:extLst>
      <p:ext uri="{BB962C8B-B14F-4D97-AF65-F5344CB8AC3E}">
        <p14:creationId xmlns:p14="http://schemas.microsoft.com/office/powerpoint/2010/main" val="3417712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507679694"/>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70898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20971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62706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45936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15129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5751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5678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6C06C8B-3FFA-465E-BBD4-66F625EA93CC}"/>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C8D2C06C-38E0-4052-90C3-34D76C49CE7B}"/>
              </a:ext>
            </a:extLst>
          </p:cNvPr>
          <p:cNvSpPr>
            <a:spLocks noGrp="1"/>
          </p:cNvSpPr>
          <p:nvPr>
            <p:ph idx="1"/>
          </p:nvPr>
        </p:nvSpPr>
        <p:spPr>
          <a:xfrm>
            <a:off x="838200" y="1825625"/>
            <a:ext cx="10515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2B14FF9F-64CF-48F0-9865-817A3C67139A}"/>
              </a:ext>
            </a:extLst>
          </p:cNvPr>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t>2021/1/9</a:t>
            </a:fld>
            <a:endParaRPr lang="zh-CN" altLang="en-US"/>
          </a:p>
        </p:txBody>
      </p:sp>
      <p:sp>
        <p:nvSpPr>
          <p:cNvPr id="5" name="页脚占位符 4">
            <a:extLst>
              <a:ext uri="{FF2B5EF4-FFF2-40B4-BE49-F238E27FC236}">
                <a16:creationId xmlns:a16="http://schemas.microsoft.com/office/drawing/2014/main" xmlns="" id="{FBDFB08F-E192-48E0-9032-C1389CE0C2FF}"/>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86655902-398F-4442-BFD8-731BAF5AAD04}"/>
              </a:ext>
            </a:extLst>
          </p:cNvPr>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3411480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21006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33354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50114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8856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ACA5E3A-4A41-4F73-A3A1-EC72B0904A36}"/>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229AFC29-6332-4492-9285-A0418B56BE2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D5A3F6DF-3B49-481C-8199-D371B240C94C}"/>
              </a:ext>
            </a:extLst>
          </p:cNvPr>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t>2021/1/9</a:t>
            </a:fld>
            <a:endParaRPr lang="zh-CN" altLang="en-US"/>
          </a:p>
        </p:txBody>
      </p:sp>
      <p:sp>
        <p:nvSpPr>
          <p:cNvPr id="5" name="页脚占位符 4">
            <a:extLst>
              <a:ext uri="{FF2B5EF4-FFF2-40B4-BE49-F238E27FC236}">
                <a16:creationId xmlns:a16="http://schemas.microsoft.com/office/drawing/2014/main" xmlns="" id="{1598FB59-4AA8-45EA-9B9E-82D9B84BE888}"/>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1CB2A394-124D-4F37-9BD3-DD17561AEDB7}"/>
              </a:ext>
            </a:extLst>
          </p:cNvPr>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3499000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85F11B9-A495-4E50-B767-C28445DE4C76}"/>
              </a:ext>
            </a:extLst>
          </p:cNvPr>
          <p:cNvSpPr>
            <a:spLocks noGrp="1"/>
          </p:cNvSpPr>
          <p:nvPr>
            <p:ph type="title"/>
          </p:nvPr>
        </p:nvSpPr>
        <p:spPr>
          <a:xfrm>
            <a:off x="838200" y="365125"/>
            <a:ext cx="10515600" cy="1325563"/>
          </a:xfrm>
          <a:prstGeom prst="rect">
            <a:avLst/>
          </a:prstGeom>
        </p:spPr>
        <p:txBody>
          <a:bodyPr/>
          <a:lstStyle/>
          <a:p>
            <a:r>
              <a:rPr lang="zh-CN" altLang="en-US" dirty="0"/>
              <a:t>单击此处编辑母版标题样式</a:t>
            </a:r>
          </a:p>
        </p:txBody>
      </p:sp>
      <p:sp>
        <p:nvSpPr>
          <p:cNvPr id="3" name="内容占位符 2">
            <a:extLst>
              <a:ext uri="{FF2B5EF4-FFF2-40B4-BE49-F238E27FC236}">
                <a16:creationId xmlns:a16="http://schemas.microsoft.com/office/drawing/2014/main" xmlns="" id="{D2E66B8F-31CE-4C4A-BA93-E9868EAF51DC}"/>
              </a:ext>
            </a:extLst>
          </p:cNvPr>
          <p:cNvSpPr>
            <a:spLocks noGrp="1"/>
          </p:cNvSpPr>
          <p:nvPr>
            <p:ph sz="half" idx="1"/>
          </p:nvPr>
        </p:nvSpPr>
        <p:spPr>
          <a:xfrm>
            <a:off x="838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270A5FB8-642F-4221-8862-0F7DC55DB42B}"/>
              </a:ext>
            </a:extLst>
          </p:cNvPr>
          <p:cNvSpPr>
            <a:spLocks noGrp="1"/>
          </p:cNvSpPr>
          <p:nvPr>
            <p:ph sz="half" idx="2"/>
          </p:nvPr>
        </p:nvSpPr>
        <p:spPr>
          <a:xfrm>
            <a:off x="6172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5462E781-5F45-47EB-85D1-75BCC226BA2A}"/>
              </a:ext>
            </a:extLst>
          </p:cNvPr>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t>2021/1/9</a:t>
            </a:fld>
            <a:endParaRPr lang="zh-CN" altLang="en-US"/>
          </a:p>
        </p:txBody>
      </p:sp>
      <p:sp>
        <p:nvSpPr>
          <p:cNvPr id="6" name="页脚占位符 5">
            <a:extLst>
              <a:ext uri="{FF2B5EF4-FFF2-40B4-BE49-F238E27FC236}">
                <a16:creationId xmlns:a16="http://schemas.microsoft.com/office/drawing/2014/main" xmlns="" id="{EE229F42-3063-4EC2-A927-2B503755B20D}"/>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8A99879A-EFE9-4C35-8BC8-83B215514A23}"/>
              </a:ext>
            </a:extLst>
          </p:cNvPr>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t>‹#›</a:t>
            </a:fld>
            <a:endParaRPr lang="zh-CN" altLang="en-US"/>
          </a:p>
        </p:txBody>
      </p:sp>
      <p:sp>
        <p:nvSpPr>
          <p:cNvPr id="8" name="文本框 7">
            <a:extLst>
              <a:ext uri="{FF2B5EF4-FFF2-40B4-BE49-F238E27FC236}">
                <a16:creationId xmlns:a16="http://schemas.microsoft.com/office/drawing/2014/main" xmlns="" id="{3833D195-E0F0-4A1F-A202-0098D1ADA074}"/>
              </a:ext>
            </a:extLst>
          </p:cNvPr>
          <p:cNvSpPr txBox="1"/>
          <p:nvPr userDrawn="1"/>
        </p:nvSpPr>
        <p:spPr>
          <a:xfrm>
            <a:off x="1507659" y="6900862"/>
            <a:ext cx="9024281" cy="2954655"/>
          </a:xfrm>
          <a:prstGeom prst="rect">
            <a:avLst/>
          </a:prstGeom>
          <a:noFill/>
        </p:spPr>
        <p:txBody>
          <a:bodyPr wrap="square" rtlCol="0">
            <a:spAutoFit/>
          </a:bodyPr>
          <a:lstStyle/>
          <a:p>
            <a:pPr algn="ctr">
              <a:lnSpc>
                <a:spcPct val="150000"/>
              </a:lnSpc>
            </a:pPr>
            <a:r>
              <a:rPr lang="zh-CN" altLang="en-US" sz="2800" b="1" dirty="0">
                <a:solidFill>
                  <a:srgbClr val="E6E6E6"/>
                </a:solidFill>
                <a:latin typeface="微软雅黑" panose="020B0503020204020204" pitchFamily="34" charset="-122"/>
                <a:ea typeface="微软雅黑" panose="020B0503020204020204" pitchFamily="34" charset="-122"/>
              </a:rPr>
              <a:t>版权声明</a:t>
            </a:r>
          </a:p>
          <a:p>
            <a:pPr algn="just">
              <a:lnSpc>
                <a:spcPct val="150000"/>
              </a:lnSpc>
            </a:pPr>
            <a:endParaRPr lang="zh-CN" altLang="en-US" sz="1200" dirty="0">
              <a:solidFill>
                <a:srgbClr val="E6E6E6"/>
              </a:solidFill>
              <a:latin typeface="微软雅黑" panose="020B0503020204020204" pitchFamily="34" charset="-122"/>
              <a:ea typeface="微软雅黑" panose="020B0503020204020204" pitchFamily="34" charset="-122"/>
            </a:endParaRPr>
          </a:p>
          <a:p>
            <a:pPr algn="just">
              <a:lnSpc>
                <a:spcPct val="150000"/>
              </a:lnSpc>
            </a:pPr>
            <a:r>
              <a:rPr lang="zh-CN" altLang="en-US" sz="1200" dirty="0">
                <a:solidFill>
                  <a:srgbClr val="E6E6E6"/>
                </a:solidFill>
                <a:latin typeface="微软雅黑" panose="020B0503020204020204" pitchFamily="34" charset="-122"/>
                <a:ea typeface="微软雅黑" panose="020B0503020204020204" pitchFamily="34" charset="-122"/>
              </a:rPr>
              <a:t>感谢您下载平台上提供的</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endParaRPr lang="en-US" altLang="zh-CN" sz="1200" dirty="0">
              <a:solidFill>
                <a:srgbClr val="E6E6E6"/>
              </a:solidFill>
              <a:latin typeface="微软雅黑" panose="020B0503020204020204" pitchFamily="34" charset="-122"/>
              <a:ea typeface="微软雅黑" panose="020B0503020204020204" pitchFamily="34" charset="-122"/>
            </a:endParaRPr>
          </a:p>
          <a:p>
            <a:pPr algn="just">
              <a:lnSpc>
                <a:spcPct val="150000"/>
              </a:lnSpc>
            </a:pPr>
            <a:endParaRPr lang="zh-CN" altLang="en-US" sz="1200" dirty="0">
              <a:solidFill>
                <a:srgbClr val="E6E6E6"/>
              </a:solidFill>
              <a:latin typeface="微软雅黑" panose="020B0503020204020204" pitchFamily="34" charset="-122"/>
              <a:ea typeface="微软雅黑" panose="020B0503020204020204" pitchFamily="34" charset="-122"/>
            </a:endParaRPr>
          </a:p>
          <a:p>
            <a:pPr algn="just">
              <a:lnSpc>
                <a:spcPct val="150000"/>
              </a:lnSpc>
            </a:pPr>
            <a:r>
              <a:rPr lang="en-US" altLang="zh-CN" sz="1200" dirty="0">
                <a:solidFill>
                  <a:srgbClr val="E6E6E6"/>
                </a:solidFill>
                <a:latin typeface="微软雅黑" panose="020B0503020204020204" pitchFamily="34" charset="-122"/>
                <a:ea typeface="微软雅黑" panose="020B0503020204020204" pitchFamily="34" charset="-122"/>
              </a:rPr>
              <a:t>1.</a:t>
            </a:r>
            <a:r>
              <a:rPr lang="zh-CN" altLang="en-US" sz="1200" dirty="0">
                <a:solidFill>
                  <a:srgbClr val="E6E6E6"/>
                </a:solidFill>
                <a:latin typeface="微软雅黑" panose="020B0503020204020204" pitchFamily="34" charset="-122"/>
                <a:ea typeface="微软雅黑" panose="020B0503020204020204" pitchFamily="34" charset="-122"/>
              </a:rPr>
              <a:t>在熊猫办公出售的</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模板是免版税类（</a:t>
            </a:r>
            <a:r>
              <a:rPr lang="en-US" altLang="zh-CN" sz="1200" dirty="0">
                <a:solidFill>
                  <a:srgbClr val="E6E6E6"/>
                </a:solidFill>
                <a:latin typeface="微软雅黑" panose="020B0503020204020204" pitchFamily="34" charset="-122"/>
                <a:ea typeface="微软雅黑" panose="020B0503020204020204" pitchFamily="34" charset="-122"/>
              </a:rPr>
              <a:t>RF</a:t>
            </a:r>
            <a:r>
              <a:rPr lang="zh-CN" altLang="en-US" sz="1200" dirty="0">
                <a:solidFill>
                  <a:srgbClr val="E6E6E6"/>
                </a:solidFill>
                <a:latin typeface="微软雅黑" panose="020B0503020204020204" pitchFamily="34" charset="-122"/>
                <a:ea typeface="微软雅黑" panose="020B0503020204020204" pitchFamily="34" charset="-122"/>
              </a:rPr>
              <a:t>：</a:t>
            </a:r>
            <a:r>
              <a:rPr lang="en-US" altLang="zh-CN" sz="1200" dirty="0">
                <a:solidFill>
                  <a:srgbClr val="E6E6E6"/>
                </a:solidFill>
                <a:latin typeface="微软雅黑" panose="020B0503020204020204" pitchFamily="34" charset="-122"/>
                <a:ea typeface="微软雅黑" panose="020B0503020204020204" pitchFamily="34" charset="-122"/>
              </a:rPr>
              <a:t>Royalty-Free</a:t>
            </a:r>
            <a:r>
              <a:rPr lang="zh-CN" altLang="en-US" sz="1200" dirty="0">
                <a:solidFill>
                  <a:srgbClr val="E6E6E6"/>
                </a:solidFill>
                <a:latin typeface="微软雅黑" panose="020B0503020204020204" pitchFamily="34" charset="-122"/>
                <a:ea typeface="微软雅黑" panose="020B0503020204020204" pitchFamily="34" charset="-122"/>
              </a:rPr>
              <a:t>）正版受</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中国人民共和国著作法</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和</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世界版权公约</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的保护，作品的所有权、版权和著作权归熊猫办公所有，您下载的是</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模板素材的使用权。</a:t>
            </a:r>
          </a:p>
          <a:p>
            <a:pPr algn="just">
              <a:lnSpc>
                <a:spcPct val="150000"/>
              </a:lnSpc>
            </a:pPr>
            <a:r>
              <a:rPr lang="en-US" altLang="zh-CN" sz="1200" dirty="0">
                <a:solidFill>
                  <a:srgbClr val="E6E6E6"/>
                </a:solidFill>
                <a:latin typeface="微软雅黑" panose="020B0503020204020204" pitchFamily="34" charset="-122"/>
                <a:ea typeface="微软雅黑" panose="020B0503020204020204" pitchFamily="34" charset="-122"/>
              </a:rPr>
              <a:t>2.</a:t>
            </a:r>
            <a:r>
              <a:rPr lang="zh-CN" altLang="en-US" sz="1200" dirty="0">
                <a:solidFill>
                  <a:srgbClr val="E6E6E6"/>
                </a:solidFill>
                <a:latin typeface="微软雅黑" panose="020B0503020204020204" pitchFamily="34" charset="-122"/>
                <a:ea typeface="微软雅黑" panose="020B0503020204020204" pitchFamily="34" charset="-122"/>
              </a:rPr>
              <a:t>不得将熊猫办公的</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模板、</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p>
        </p:txBody>
      </p:sp>
    </p:spTree>
    <p:extLst>
      <p:ext uri="{BB962C8B-B14F-4D97-AF65-F5344CB8AC3E}">
        <p14:creationId xmlns:p14="http://schemas.microsoft.com/office/powerpoint/2010/main" val="1707420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C999036-B6F6-4846-9EBC-2D1E21016867}"/>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9601D12E-4C54-40ED-BAD5-EA824CE69E02}"/>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FC456FEA-986E-44D7-8675-9006DB4F6D92}"/>
              </a:ext>
            </a:extLst>
          </p:cNvPr>
          <p:cNvSpPr>
            <a:spLocks noGrp="1"/>
          </p:cNvSpPr>
          <p:nvPr>
            <p:ph sz="half" idx="2"/>
          </p:nvPr>
        </p:nvSpPr>
        <p:spPr>
          <a:xfrm>
            <a:off x="839788" y="2505075"/>
            <a:ext cx="5157787"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8C4BD64E-F292-41EA-A7CE-2DC890263913}"/>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C4E11F10-D94A-4C55-9672-1DE9FA8F6682}"/>
              </a:ext>
            </a:extLst>
          </p:cNvPr>
          <p:cNvSpPr>
            <a:spLocks noGrp="1"/>
          </p:cNvSpPr>
          <p:nvPr>
            <p:ph sz="quarter" idx="4"/>
          </p:nvPr>
        </p:nvSpPr>
        <p:spPr>
          <a:xfrm>
            <a:off x="6172200" y="2505075"/>
            <a:ext cx="5183188"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C93CE2B1-BCED-4AF2-9798-454A9C47D976}"/>
              </a:ext>
            </a:extLst>
          </p:cNvPr>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t>2021/1/9</a:t>
            </a:fld>
            <a:endParaRPr lang="zh-CN" altLang="en-US"/>
          </a:p>
        </p:txBody>
      </p:sp>
      <p:sp>
        <p:nvSpPr>
          <p:cNvPr id="8" name="页脚占位符 7">
            <a:extLst>
              <a:ext uri="{FF2B5EF4-FFF2-40B4-BE49-F238E27FC236}">
                <a16:creationId xmlns:a16="http://schemas.microsoft.com/office/drawing/2014/main" xmlns="" id="{47E462DE-4C04-437B-9047-D94E6CB3B24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a16="http://schemas.microsoft.com/office/drawing/2014/main" xmlns="" id="{243BDB45-E029-4677-94CB-8A1A3DFA58D3}"/>
              </a:ext>
            </a:extLst>
          </p:cNvPr>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t>‹#›</a:t>
            </a:fld>
            <a:endParaRPr lang="zh-CN" altLang="en-US"/>
          </a:p>
        </p:txBody>
      </p:sp>
      <p:sp>
        <p:nvSpPr>
          <p:cNvPr id="10" name="文本框 9">
            <a:extLst>
              <a:ext uri="{FF2B5EF4-FFF2-40B4-BE49-F238E27FC236}">
                <a16:creationId xmlns:a16="http://schemas.microsoft.com/office/drawing/2014/main" xmlns="" id="{D3D9BAE8-EEAB-4B4B-B844-309602C9257B}"/>
              </a:ext>
            </a:extLst>
          </p:cNvPr>
          <p:cNvSpPr txBox="1"/>
          <p:nvPr userDrawn="1"/>
        </p:nvSpPr>
        <p:spPr>
          <a:xfrm>
            <a:off x="-10304584" y="1807785"/>
            <a:ext cx="9024281" cy="2954655"/>
          </a:xfrm>
          <a:prstGeom prst="rect">
            <a:avLst/>
          </a:prstGeom>
          <a:noFill/>
        </p:spPr>
        <p:txBody>
          <a:bodyPr wrap="square" rtlCol="0">
            <a:spAutoFit/>
          </a:bodyPr>
          <a:lstStyle/>
          <a:p>
            <a:pPr algn="ctr">
              <a:lnSpc>
                <a:spcPct val="150000"/>
              </a:lnSpc>
            </a:pPr>
            <a:r>
              <a:rPr lang="zh-CN" altLang="en-US" sz="2800" b="1" dirty="0">
                <a:solidFill>
                  <a:srgbClr val="E6E6E6"/>
                </a:solidFill>
                <a:latin typeface="微软雅黑" panose="020B0503020204020204" pitchFamily="34" charset="-122"/>
                <a:ea typeface="微软雅黑" panose="020B0503020204020204" pitchFamily="34" charset="-122"/>
              </a:rPr>
              <a:t>版权声明</a:t>
            </a:r>
          </a:p>
          <a:p>
            <a:pPr algn="just">
              <a:lnSpc>
                <a:spcPct val="150000"/>
              </a:lnSpc>
            </a:pPr>
            <a:endParaRPr lang="zh-CN" altLang="en-US" sz="1200" dirty="0">
              <a:solidFill>
                <a:srgbClr val="E6E6E6"/>
              </a:solidFill>
              <a:latin typeface="微软雅黑" panose="020B0503020204020204" pitchFamily="34" charset="-122"/>
              <a:ea typeface="微软雅黑" panose="020B0503020204020204" pitchFamily="34" charset="-122"/>
            </a:endParaRPr>
          </a:p>
          <a:p>
            <a:pPr algn="just">
              <a:lnSpc>
                <a:spcPct val="150000"/>
              </a:lnSpc>
            </a:pPr>
            <a:r>
              <a:rPr lang="zh-CN" altLang="en-US" sz="1200" dirty="0">
                <a:solidFill>
                  <a:srgbClr val="E6E6E6"/>
                </a:solidFill>
                <a:latin typeface="微软雅黑" panose="020B0503020204020204" pitchFamily="34" charset="-122"/>
                <a:ea typeface="微软雅黑" panose="020B0503020204020204" pitchFamily="34" charset="-122"/>
              </a:rPr>
              <a:t>感谢您下载平台上提供的</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endParaRPr lang="en-US" altLang="zh-CN" sz="1200" dirty="0">
              <a:solidFill>
                <a:srgbClr val="E6E6E6"/>
              </a:solidFill>
              <a:latin typeface="微软雅黑" panose="020B0503020204020204" pitchFamily="34" charset="-122"/>
              <a:ea typeface="微软雅黑" panose="020B0503020204020204" pitchFamily="34" charset="-122"/>
            </a:endParaRPr>
          </a:p>
          <a:p>
            <a:pPr algn="just">
              <a:lnSpc>
                <a:spcPct val="150000"/>
              </a:lnSpc>
            </a:pPr>
            <a:endParaRPr lang="zh-CN" altLang="en-US" sz="1200" dirty="0">
              <a:solidFill>
                <a:srgbClr val="E6E6E6"/>
              </a:solidFill>
              <a:latin typeface="微软雅黑" panose="020B0503020204020204" pitchFamily="34" charset="-122"/>
              <a:ea typeface="微软雅黑" panose="020B0503020204020204" pitchFamily="34" charset="-122"/>
            </a:endParaRPr>
          </a:p>
          <a:p>
            <a:pPr algn="just">
              <a:lnSpc>
                <a:spcPct val="150000"/>
              </a:lnSpc>
            </a:pPr>
            <a:r>
              <a:rPr lang="en-US" altLang="zh-CN" sz="1200" dirty="0">
                <a:solidFill>
                  <a:srgbClr val="E6E6E6"/>
                </a:solidFill>
                <a:latin typeface="微软雅黑" panose="020B0503020204020204" pitchFamily="34" charset="-122"/>
                <a:ea typeface="微软雅黑" panose="020B0503020204020204" pitchFamily="34" charset="-122"/>
              </a:rPr>
              <a:t>1.</a:t>
            </a:r>
            <a:r>
              <a:rPr lang="zh-CN" altLang="en-US" sz="1200" dirty="0">
                <a:solidFill>
                  <a:srgbClr val="E6E6E6"/>
                </a:solidFill>
                <a:latin typeface="微软雅黑" panose="020B0503020204020204" pitchFamily="34" charset="-122"/>
                <a:ea typeface="微软雅黑" panose="020B0503020204020204" pitchFamily="34" charset="-122"/>
              </a:rPr>
              <a:t>在熊猫办公出售的</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模板是免版税类（</a:t>
            </a:r>
            <a:r>
              <a:rPr lang="en-US" altLang="zh-CN" sz="1200" dirty="0">
                <a:solidFill>
                  <a:srgbClr val="E6E6E6"/>
                </a:solidFill>
                <a:latin typeface="微软雅黑" panose="020B0503020204020204" pitchFamily="34" charset="-122"/>
                <a:ea typeface="微软雅黑" panose="020B0503020204020204" pitchFamily="34" charset="-122"/>
              </a:rPr>
              <a:t>RF</a:t>
            </a:r>
            <a:r>
              <a:rPr lang="zh-CN" altLang="en-US" sz="1200" dirty="0">
                <a:solidFill>
                  <a:srgbClr val="E6E6E6"/>
                </a:solidFill>
                <a:latin typeface="微软雅黑" panose="020B0503020204020204" pitchFamily="34" charset="-122"/>
                <a:ea typeface="微软雅黑" panose="020B0503020204020204" pitchFamily="34" charset="-122"/>
              </a:rPr>
              <a:t>：</a:t>
            </a:r>
            <a:r>
              <a:rPr lang="en-US" altLang="zh-CN" sz="1200" dirty="0">
                <a:solidFill>
                  <a:srgbClr val="E6E6E6"/>
                </a:solidFill>
                <a:latin typeface="微软雅黑" panose="020B0503020204020204" pitchFamily="34" charset="-122"/>
                <a:ea typeface="微软雅黑" panose="020B0503020204020204" pitchFamily="34" charset="-122"/>
              </a:rPr>
              <a:t>Royalty-Free</a:t>
            </a:r>
            <a:r>
              <a:rPr lang="zh-CN" altLang="en-US" sz="1200" dirty="0">
                <a:solidFill>
                  <a:srgbClr val="E6E6E6"/>
                </a:solidFill>
                <a:latin typeface="微软雅黑" panose="020B0503020204020204" pitchFamily="34" charset="-122"/>
                <a:ea typeface="微软雅黑" panose="020B0503020204020204" pitchFamily="34" charset="-122"/>
              </a:rPr>
              <a:t>）正版受</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中国人民共和国著作法</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和</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世界版权公约</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的保护，作品的所有权、版权和著作权归熊猫办公所有，您下载的是</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模板素材的使用权。</a:t>
            </a:r>
          </a:p>
          <a:p>
            <a:pPr algn="just">
              <a:lnSpc>
                <a:spcPct val="150000"/>
              </a:lnSpc>
            </a:pPr>
            <a:r>
              <a:rPr lang="en-US" altLang="zh-CN" sz="1200" dirty="0">
                <a:solidFill>
                  <a:srgbClr val="E6E6E6"/>
                </a:solidFill>
                <a:latin typeface="微软雅黑" panose="020B0503020204020204" pitchFamily="34" charset="-122"/>
                <a:ea typeface="微软雅黑" panose="020B0503020204020204" pitchFamily="34" charset="-122"/>
              </a:rPr>
              <a:t>2.</a:t>
            </a:r>
            <a:r>
              <a:rPr lang="zh-CN" altLang="en-US" sz="1200" dirty="0">
                <a:solidFill>
                  <a:srgbClr val="E6E6E6"/>
                </a:solidFill>
                <a:latin typeface="微软雅黑" panose="020B0503020204020204" pitchFamily="34" charset="-122"/>
                <a:ea typeface="微软雅黑" panose="020B0503020204020204" pitchFamily="34" charset="-122"/>
              </a:rPr>
              <a:t>不得将熊猫办公的</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模板、</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p>
        </p:txBody>
      </p:sp>
    </p:spTree>
    <p:extLst>
      <p:ext uri="{BB962C8B-B14F-4D97-AF65-F5344CB8AC3E}">
        <p14:creationId xmlns:p14="http://schemas.microsoft.com/office/powerpoint/2010/main" val="1283774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FE41ED8-8C3F-4EB3-92C5-33A0EAF4643F}"/>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5E4D1BAF-403B-4803-86C6-1E3AD3ABD134}"/>
              </a:ext>
            </a:extLst>
          </p:cNvPr>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t>2021/1/9</a:t>
            </a:fld>
            <a:endParaRPr lang="zh-CN" altLang="en-US"/>
          </a:p>
        </p:txBody>
      </p:sp>
      <p:sp>
        <p:nvSpPr>
          <p:cNvPr id="4" name="页脚占位符 3">
            <a:extLst>
              <a:ext uri="{FF2B5EF4-FFF2-40B4-BE49-F238E27FC236}">
                <a16:creationId xmlns:a16="http://schemas.microsoft.com/office/drawing/2014/main" xmlns="" id="{C2AA558D-D833-4A3D-AAC9-04655BB3275B}"/>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a:extLst>
              <a:ext uri="{FF2B5EF4-FFF2-40B4-BE49-F238E27FC236}">
                <a16:creationId xmlns:a16="http://schemas.microsoft.com/office/drawing/2014/main" xmlns="" id="{FEE9AE99-6EBB-4793-8E85-3D8E148BB240}"/>
              </a:ext>
            </a:extLst>
          </p:cNvPr>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3195341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19222988-F7A5-40D8-93C2-FFC76DD6F132}"/>
              </a:ext>
            </a:extLst>
          </p:cNvPr>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t>2021/1/9</a:t>
            </a:fld>
            <a:endParaRPr lang="zh-CN" altLang="en-US"/>
          </a:p>
        </p:txBody>
      </p:sp>
      <p:sp>
        <p:nvSpPr>
          <p:cNvPr id="3" name="页脚占位符 2">
            <a:extLst>
              <a:ext uri="{FF2B5EF4-FFF2-40B4-BE49-F238E27FC236}">
                <a16:creationId xmlns:a16="http://schemas.microsoft.com/office/drawing/2014/main" xmlns="" id="{B09A7AB5-A93E-4BB9-B456-29E36D7D437E}"/>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a16="http://schemas.microsoft.com/office/drawing/2014/main" xmlns="" id="{A06456C9-71B0-4254-B323-89F5CF60FAE3}"/>
              </a:ext>
            </a:extLst>
          </p:cNvPr>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646335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ECD1FAB-B226-4561-BB40-8946875184E7}"/>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ADFEEBC1-5908-46CD-8BE4-D21430F30CF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C0A38BA2-129C-4C83-91E4-70AE5F4B0E6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E57F831B-A5D5-4402-B859-E8CC69FFA66C}"/>
              </a:ext>
            </a:extLst>
          </p:cNvPr>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t>2021/1/9</a:t>
            </a:fld>
            <a:endParaRPr lang="zh-CN" altLang="en-US"/>
          </a:p>
        </p:txBody>
      </p:sp>
      <p:sp>
        <p:nvSpPr>
          <p:cNvPr id="6" name="页脚占位符 5">
            <a:extLst>
              <a:ext uri="{FF2B5EF4-FFF2-40B4-BE49-F238E27FC236}">
                <a16:creationId xmlns:a16="http://schemas.microsoft.com/office/drawing/2014/main" xmlns="" id="{8431C191-134A-47F1-A55C-C841FFD6C56D}"/>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DDD292E3-562D-4157-963D-FA5B17C5FF01}"/>
              </a:ext>
            </a:extLst>
          </p:cNvPr>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341335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9576ED4-9A28-4464-992D-FC79EF3E4367}"/>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D9F03FEC-A4CC-4EAF-8556-78DF6C6E3A87}"/>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519E19BE-2FE5-436F-9DEC-0CF409025738}"/>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0A6F6EAA-3DF6-4EA4-9068-AEE5F78EF1E8}"/>
              </a:ext>
            </a:extLst>
          </p:cNvPr>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t>2021/1/9</a:t>
            </a:fld>
            <a:endParaRPr lang="zh-CN" altLang="en-US"/>
          </a:p>
        </p:txBody>
      </p:sp>
      <p:sp>
        <p:nvSpPr>
          <p:cNvPr id="6" name="页脚占位符 5">
            <a:extLst>
              <a:ext uri="{FF2B5EF4-FFF2-40B4-BE49-F238E27FC236}">
                <a16:creationId xmlns:a16="http://schemas.microsoft.com/office/drawing/2014/main" xmlns="" id="{526C1105-777B-4977-97DA-DF5E17BD77A1}"/>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9A560B3E-6416-47DC-A8AE-3951B072C3D2}"/>
              </a:ext>
            </a:extLst>
          </p:cNvPr>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080288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66067ABE-D302-4B5B-A075-C54FE6392B9D}"/>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 name="图片 1" descr="雪地上&#10;&#10;描述已自动生成">
            <a:extLst>
              <a:ext uri="{FF2B5EF4-FFF2-40B4-BE49-F238E27FC236}">
                <a16:creationId xmlns:a16="http://schemas.microsoft.com/office/drawing/2014/main" xmlns="" id="{44896A8E-79F3-46B4-8C85-7D763CBA8E08}"/>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88950" y="476250"/>
            <a:ext cx="11214100" cy="5905500"/>
          </a:xfrm>
          <a:prstGeom prst="rect">
            <a:avLst/>
          </a:prstGeom>
          <a:effectLst>
            <a:outerShdw blurRad="63500" sx="102000" sy="102000" algn="ctr" rotWithShape="0">
              <a:srgbClr val="8CC761">
                <a:alpha val="10000"/>
              </a:srgbClr>
            </a:outerShdw>
          </a:effectLst>
        </p:spPr>
      </p:pic>
    </p:spTree>
    <p:extLst>
      <p:ext uri="{BB962C8B-B14F-4D97-AF65-F5344CB8AC3E}">
        <p14:creationId xmlns:p14="http://schemas.microsoft.com/office/powerpoint/2010/main" val="2830311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04" userDrawn="1">
          <p15:clr>
            <a:srgbClr val="F26B43"/>
          </p15:clr>
        </p15:guide>
        <p15:guide id="2" pos="3840" userDrawn="1">
          <p15:clr>
            <a:srgbClr val="F26B43"/>
          </p15:clr>
        </p15:guide>
        <p15:guide id="3" pos="304" userDrawn="1">
          <p15:clr>
            <a:srgbClr val="F26B43"/>
          </p15:clr>
        </p15:guide>
        <p15:guide id="4" pos="7368" userDrawn="1">
          <p15:clr>
            <a:srgbClr val="F26B43"/>
          </p15:clr>
        </p15:guide>
        <p15:guide id="5" orient="horz" pos="560" userDrawn="1">
          <p15:clr>
            <a:srgbClr val="F26B43"/>
          </p15:clr>
        </p15:guide>
        <p15:guide id="6" orient="horz" pos="624" userDrawn="1">
          <p15:clr>
            <a:srgbClr val="F26B43"/>
          </p15:clr>
        </p15:guide>
        <p15:guide id="7" orient="horz" pos="4056" userDrawn="1">
          <p15:clr>
            <a:srgbClr val="F26B43"/>
          </p15:clr>
        </p15:guide>
        <p15:guide id="8" orient="horz" pos="399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262089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tags" Target="../tags/tag20.xml"/><Relationship Id="rId18" Type="http://schemas.openxmlformats.org/officeDocument/2006/relationships/slideLayout" Target="../slideLayouts/slideLayout12.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tags" Target="../tags/tag19.xml"/><Relationship Id="rId17" Type="http://schemas.openxmlformats.org/officeDocument/2006/relationships/tags" Target="../tags/tag24.xml"/><Relationship Id="rId2" Type="http://schemas.openxmlformats.org/officeDocument/2006/relationships/tags" Target="../tags/tag9.xml"/><Relationship Id="rId16" Type="http://schemas.openxmlformats.org/officeDocument/2006/relationships/tags" Target="../tags/tag23.xml"/><Relationship Id="rId20" Type="http://schemas.openxmlformats.org/officeDocument/2006/relationships/image" Target="../media/image17.png"/><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5" Type="http://schemas.openxmlformats.org/officeDocument/2006/relationships/tags" Target="../tags/tag22.xml"/><Relationship Id="rId10" Type="http://schemas.openxmlformats.org/officeDocument/2006/relationships/tags" Target="../tags/tag17.xml"/><Relationship Id="rId19" Type="http://schemas.openxmlformats.org/officeDocument/2006/relationships/notesSlide" Target="../notesSlides/notesSlide7.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tags" Target="../tags/tag21.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tags" Target="../tags/tag27.xml"/><Relationship Id="rId7" Type="http://schemas.openxmlformats.org/officeDocument/2006/relationships/image" Target="../media/image26.pn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17.png"/><Relationship Id="rId5" Type="http://schemas.openxmlformats.org/officeDocument/2006/relationships/notesSlide" Target="../notesSlides/notesSlide10.xml"/><Relationship Id="rId4"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4.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32.png"/><Relationship Id="rId5" Type="http://schemas.openxmlformats.org/officeDocument/2006/relationships/image" Target="../media/image17.png"/><Relationship Id="rId4"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5.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21.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image" Target="../media/image33.png"/><Relationship Id="rId5" Type="http://schemas.openxmlformats.org/officeDocument/2006/relationships/image" Target="../media/image17.png"/><Relationship Id="rId4" Type="http://schemas.openxmlformats.org/officeDocument/2006/relationships/notesSlide" Target="../notesSlides/notesSlide17.xml"/></Relationships>
</file>

<file path=ppt/slides/_rels/slide23.xml.rels><?xml version="1.0" encoding="UTF-8" standalone="yes"?>
<Relationships xmlns="http://schemas.openxmlformats.org/package/2006/relationships"><Relationship Id="rId3" Type="http://schemas.openxmlformats.org/officeDocument/2006/relationships/tags" Target="../tags/tag34.xml"/><Relationship Id="rId7" Type="http://schemas.openxmlformats.org/officeDocument/2006/relationships/image" Target="../media/image34.pn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17.png"/><Relationship Id="rId5" Type="http://schemas.openxmlformats.org/officeDocument/2006/relationships/notesSlide" Target="../notesSlides/notesSlide18.xml"/><Relationship Id="rId4"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slideLayout" Target="../slideLayouts/slideLayout1.xml"/><Relationship Id="rId1" Type="http://schemas.openxmlformats.org/officeDocument/2006/relationships/tags" Target="../tags/tag35.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9.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2.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16.png"/><Relationship Id="rId4"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7.xml"/><Relationship Id="rId5" Type="http://schemas.openxmlformats.org/officeDocument/2006/relationships/image" Target="../media/image20.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5.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2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图片 42">
            <a:extLst>
              <a:ext uri="{FF2B5EF4-FFF2-40B4-BE49-F238E27FC236}">
                <a16:creationId xmlns:a16="http://schemas.microsoft.com/office/drawing/2014/main" xmlns="" id="{71BF36D1-08ED-47F8-A98A-0D9385830C1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09062" y="4588005"/>
            <a:ext cx="1100928" cy="669795"/>
          </a:xfrm>
          <a:prstGeom prst="rect">
            <a:avLst/>
          </a:prstGeom>
        </p:spPr>
      </p:pic>
      <p:pic>
        <p:nvPicPr>
          <p:cNvPr id="45" name="图片 44">
            <a:extLst>
              <a:ext uri="{FF2B5EF4-FFF2-40B4-BE49-F238E27FC236}">
                <a16:creationId xmlns:a16="http://schemas.microsoft.com/office/drawing/2014/main" xmlns="" id="{8039365E-DCA1-4084-8640-7DD7C6F91EC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94954" y="4243850"/>
            <a:ext cx="690326" cy="936035"/>
          </a:xfrm>
          <a:prstGeom prst="rect">
            <a:avLst/>
          </a:prstGeom>
        </p:spPr>
      </p:pic>
      <p:pic>
        <p:nvPicPr>
          <p:cNvPr id="49" name="图片 48">
            <a:extLst>
              <a:ext uri="{FF2B5EF4-FFF2-40B4-BE49-F238E27FC236}">
                <a16:creationId xmlns:a16="http://schemas.microsoft.com/office/drawing/2014/main" xmlns="" id="{508188AD-5D36-4833-8268-FF7F1A03068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50900" y="4155323"/>
            <a:ext cx="651068" cy="729196"/>
          </a:xfrm>
          <a:prstGeom prst="rect">
            <a:avLst/>
          </a:prstGeom>
        </p:spPr>
      </p:pic>
      <p:pic>
        <p:nvPicPr>
          <p:cNvPr id="47" name="图片 46">
            <a:extLst>
              <a:ext uri="{FF2B5EF4-FFF2-40B4-BE49-F238E27FC236}">
                <a16:creationId xmlns:a16="http://schemas.microsoft.com/office/drawing/2014/main" xmlns="" id="{2C9E5A96-096F-44AC-83E5-2E669F5B290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574698" y="3429000"/>
            <a:ext cx="1464902" cy="2018310"/>
          </a:xfrm>
          <a:prstGeom prst="rect">
            <a:avLst/>
          </a:prstGeom>
        </p:spPr>
      </p:pic>
      <p:pic>
        <p:nvPicPr>
          <p:cNvPr id="32" name="图片 31">
            <a:extLst>
              <a:ext uri="{FF2B5EF4-FFF2-40B4-BE49-F238E27FC236}">
                <a16:creationId xmlns:a16="http://schemas.microsoft.com/office/drawing/2014/main" xmlns="" id="{6A3777AF-48F2-434B-B85F-1691C749CFE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82600" y="3048000"/>
            <a:ext cx="3447591" cy="2473928"/>
          </a:xfrm>
          <a:prstGeom prst="rect">
            <a:avLst/>
          </a:prstGeom>
        </p:spPr>
      </p:pic>
      <p:pic>
        <p:nvPicPr>
          <p:cNvPr id="10" name="图片 9">
            <a:extLst>
              <a:ext uri="{FF2B5EF4-FFF2-40B4-BE49-F238E27FC236}">
                <a16:creationId xmlns:a16="http://schemas.microsoft.com/office/drawing/2014/main" xmlns="" id="{3FE89F68-8334-44D6-870F-6409C35E9C6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2491179"/>
            <a:ext cx="12192000" cy="4366821"/>
          </a:xfrm>
          <a:prstGeom prst="rect">
            <a:avLst/>
          </a:prstGeom>
        </p:spPr>
      </p:pic>
      <p:pic>
        <p:nvPicPr>
          <p:cNvPr id="12" name="图片 11">
            <a:extLst>
              <a:ext uri="{FF2B5EF4-FFF2-40B4-BE49-F238E27FC236}">
                <a16:creationId xmlns:a16="http://schemas.microsoft.com/office/drawing/2014/main" xmlns="" id="{ABD670CB-D4AD-4CED-8951-A4089822597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422298" y="3657600"/>
            <a:ext cx="3769702" cy="3200400"/>
          </a:xfrm>
          <a:prstGeom prst="rect">
            <a:avLst/>
          </a:prstGeom>
        </p:spPr>
      </p:pic>
      <p:pic>
        <p:nvPicPr>
          <p:cNvPr id="15" name="图片 14">
            <a:extLst>
              <a:ext uri="{FF2B5EF4-FFF2-40B4-BE49-F238E27FC236}">
                <a16:creationId xmlns:a16="http://schemas.microsoft.com/office/drawing/2014/main" xmlns="" id="{EBF6489F-21EA-43B7-99FE-026965F8305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0" y="3769360"/>
            <a:ext cx="3938237" cy="3088640"/>
          </a:xfrm>
          <a:prstGeom prst="rect">
            <a:avLst/>
          </a:prstGeom>
        </p:spPr>
      </p:pic>
      <p:pic>
        <p:nvPicPr>
          <p:cNvPr id="55" name="图片 54">
            <a:extLst>
              <a:ext uri="{FF2B5EF4-FFF2-40B4-BE49-F238E27FC236}">
                <a16:creationId xmlns:a16="http://schemas.microsoft.com/office/drawing/2014/main" xmlns="" id="{86F8169E-E0E5-4817-A5A8-7E4661EF888A}"/>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656801" y="229042"/>
            <a:ext cx="7483336" cy="4300254"/>
          </a:xfrm>
          <a:prstGeom prst="rect">
            <a:avLst/>
          </a:prstGeom>
        </p:spPr>
      </p:pic>
      <p:grpSp>
        <p:nvGrpSpPr>
          <p:cNvPr id="56" name="组合 55">
            <a:extLst>
              <a:ext uri="{FF2B5EF4-FFF2-40B4-BE49-F238E27FC236}">
                <a16:creationId xmlns:a16="http://schemas.microsoft.com/office/drawing/2014/main" xmlns="" id="{98F448B3-F41A-4541-8D08-BAABE115B4B4}"/>
              </a:ext>
            </a:extLst>
          </p:cNvPr>
          <p:cNvGrpSpPr/>
          <p:nvPr/>
        </p:nvGrpSpPr>
        <p:grpSpPr>
          <a:xfrm>
            <a:off x="3344742" y="3155889"/>
            <a:ext cx="5502516" cy="565599"/>
            <a:chOff x="3344742" y="3103894"/>
            <a:chExt cx="5502516" cy="565599"/>
          </a:xfrm>
        </p:grpSpPr>
        <p:grpSp>
          <p:nvGrpSpPr>
            <p:cNvPr id="57" name="组合 56">
              <a:extLst>
                <a:ext uri="{FF2B5EF4-FFF2-40B4-BE49-F238E27FC236}">
                  <a16:creationId xmlns:a16="http://schemas.microsoft.com/office/drawing/2014/main" xmlns="" id="{491BC4B0-E570-487B-BA01-7D315D602349}"/>
                </a:ext>
              </a:extLst>
            </p:cNvPr>
            <p:cNvGrpSpPr/>
            <p:nvPr/>
          </p:nvGrpSpPr>
          <p:grpSpPr>
            <a:xfrm>
              <a:off x="3344742" y="3129581"/>
              <a:ext cx="5502516" cy="539912"/>
              <a:chOff x="3538093" y="3129581"/>
              <a:chExt cx="5502516" cy="539912"/>
            </a:xfrm>
          </p:grpSpPr>
          <p:pic>
            <p:nvPicPr>
              <p:cNvPr id="67" name="图片 66" descr="图片包含 照片, 游戏机&#10;&#10;描述已自动生成">
                <a:extLst>
                  <a:ext uri="{FF2B5EF4-FFF2-40B4-BE49-F238E27FC236}">
                    <a16:creationId xmlns:a16="http://schemas.microsoft.com/office/drawing/2014/main" xmlns="" id="{31519E80-AC32-44C5-A945-406A40041CE0}"/>
                  </a:ext>
                </a:extLst>
              </p:cNvPr>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538093" y="3129581"/>
                <a:ext cx="539159" cy="539912"/>
              </a:xfrm>
              <a:prstGeom prst="rect">
                <a:avLst/>
              </a:prstGeom>
            </p:spPr>
          </p:pic>
          <p:pic>
            <p:nvPicPr>
              <p:cNvPr id="68" name="图片 67" descr="图片包含 照片, 游戏机&#10;&#10;描述已自动生成">
                <a:extLst>
                  <a:ext uri="{FF2B5EF4-FFF2-40B4-BE49-F238E27FC236}">
                    <a16:creationId xmlns:a16="http://schemas.microsoft.com/office/drawing/2014/main" xmlns="" id="{332BAF29-B2EE-4ED3-89E6-D88694F43820}"/>
                  </a:ext>
                </a:extLst>
              </p:cNvPr>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158513" y="3129581"/>
                <a:ext cx="539159" cy="539912"/>
              </a:xfrm>
              <a:prstGeom prst="rect">
                <a:avLst/>
              </a:prstGeom>
            </p:spPr>
          </p:pic>
          <p:pic>
            <p:nvPicPr>
              <p:cNvPr id="69" name="图片 68" descr="图片包含 照片, 游戏机&#10;&#10;描述已自动生成">
                <a:extLst>
                  <a:ext uri="{FF2B5EF4-FFF2-40B4-BE49-F238E27FC236}">
                    <a16:creationId xmlns:a16="http://schemas.microsoft.com/office/drawing/2014/main" xmlns="" id="{DBF49487-9B81-4F48-AAED-C90593F24FCF}"/>
                  </a:ext>
                </a:extLst>
              </p:cNvPr>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778933" y="3129581"/>
                <a:ext cx="539159" cy="539912"/>
              </a:xfrm>
              <a:prstGeom prst="rect">
                <a:avLst/>
              </a:prstGeom>
            </p:spPr>
          </p:pic>
          <p:pic>
            <p:nvPicPr>
              <p:cNvPr id="70" name="图片 69" descr="图片包含 照片, 游戏机&#10;&#10;描述已自动生成">
                <a:extLst>
                  <a:ext uri="{FF2B5EF4-FFF2-40B4-BE49-F238E27FC236}">
                    <a16:creationId xmlns:a16="http://schemas.microsoft.com/office/drawing/2014/main" xmlns="" id="{90EB3F6A-C23E-4155-8BD5-5806713864A1}"/>
                  </a:ext>
                </a:extLst>
              </p:cNvPr>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399353" y="3129581"/>
                <a:ext cx="539159" cy="539912"/>
              </a:xfrm>
              <a:prstGeom prst="rect">
                <a:avLst/>
              </a:prstGeom>
            </p:spPr>
          </p:pic>
          <p:pic>
            <p:nvPicPr>
              <p:cNvPr id="71" name="图片 70" descr="图片包含 照片, 游戏机&#10;&#10;描述已自动生成">
                <a:extLst>
                  <a:ext uri="{FF2B5EF4-FFF2-40B4-BE49-F238E27FC236}">
                    <a16:creationId xmlns:a16="http://schemas.microsoft.com/office/drawing/2014/main" xmlns="" id="{A2BE5038-47C3-4B5E-9013-933849B3C95F}"/>
                  </a:ext>
                </a:extLst>
              </p:cNvPr>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019773" y="3129581"/>
                <a:ext cx="539159" cy="539912"/>
              </a:xfrm>
              <a:prstGeom prst="rect">
                <a:avLst/>
              </a:prstGeom>
            </p:spPr>
          </p:pic>
          <p:pic>
            <p:nvPicPr>
              <p:cNvPr id="72" name="图片 71" descr="图片包含 照片, 游戏机&#10;&#10;描述已自动生成">
                <a:extLst>
                  <a:ext uri="{FF2B5EF4-FFF2-40B4-BE49-F238E27FC236}">
                    <a16:creationId xmlns:a16="http://schemas.microsoft.com/office/drawing/2014/main" xmlns="" id="{DBC8CB9A-A31B-4737-8A30-C12DF88EDD6A}"/>
                  </a:ext>
                </a:extLst>
              </p:cNvPr>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640193" y="3129581"/>
                <a:ext cx="539159" cy="539912"/>
              </a:xfrm>
              <a:prstGeom prst="rect">
                <a:avLst/>
              </a:prstGeom>
            </p:spPr>
          </p:pic>
          <p:pic>
            <p:nvPicPr>
              <p:cNvPr id="73" name="图片 72" descr="图片包含 照片, 游戏机&#10;&#10;描述已自动生成">
                <a:extLst>
                  <a:ext uri="{FF2B5EF4-FFF2-40B4-BE49-F238E27FC236}">
                    <a16:creationId xmlns:a16="http://schemas.microsoft.com/office/drawing/2014/main" xmlns="" id="{B956D7B9-7708-45CD-AD63-CA91EB8575BE}"/>
                  </a:ext>
                </a:extLst>
              </p:cNvPr>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260613" y="3129581"/>
                <a:ext cx="539159" cy="539912"/>
              </a:xfrm>
              <a:prstGeom prst="rect">
                <a:avLst/>
              </a:prstGeom>
            </p:spPr>
          </p:pic>
          <p:pic>
            <p:nvPicPr>
              <p:cNvPr id="74" name="图片 73" descr="图片包含 照片, 游戏机&#10;&#10;描述已自动生成">
                <a:extLst>
                  <a:ext uri="{FF2B5EF4-FFF2-40B4-BE49-F238E27FC236}">
                    <a16:creationId xmlns:a16="http://schemas.microsoft.com/office/drawing/2014/main" xmlns="" id="{F24D71EC-54BE-40F6-8F12-F65E6DAFB3F2}"/>
                  </a:ext>
                </a:extLst>
              </p:cNvPr>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881033" y="3129581"/>
                <a:ext cx="539159" cy="539912"/>
              </a:xfrm>
              <a:prstGeom prst="rect">
                <a:avLst/>
              </a:prstGeom>
            </p:spPr>
          </p:pic>
          <p:pic>
            <p:nvPicPr>
              <p:cNvPr id="75" name="图片 74" descr="图片包含 照片, 游戏机&#10;&#10;描述已自动生成">
                <a:extLst>
                  <a:ext uri="{FF2B5EF4-FFF2-40B4-BE49-F238E27FC236}">
                    <a16:creationId xmlns:a16="http://schemas.microsoft.com/office/drawing/2014/main" xmlns="" id="{C0DD99A8-5D59-4DFD-83DE-9C0C54477A3D}"/>
                  </a:ext>
                </a:extLst>
              </p:cNvPr>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8501450" y="3129581"/>
                <a:ext cx="539159" cy="539912"/>
              </a:xfrm>
              <a:prstGeom prst="rect">
                <a:avLst/>
              </a:prstGeom>
            </p:spPr>
          </p:pic>
        </p:grpSp>
        <p:sp>
          <p:nvSpPr>
            <p:cNvPr id="58" name="文本框 57">
              <a:extLst>
                <a:ext uri="{FF2B5EF4-FFF2-40B4-BE49-F238E27FC236}">
                  <a16:creationId xmlns:a16="http://schemas.microsoft.com/office/drawing/2014/main" xmlns="" id="{9683FC3D-D808-4DDB-8686-1250795B53C2}"/>
                </a:ext>
              </a:extLst>
            </p:cNvPr>
            <p:cNvSpPr txBox="1"/>
            <p:nvPr/>
          </p:nvSpPr>
          <p:spPr>
            <a:xfrm>
              <a:off x="3344742"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保</a:t>
              </a:r>
            </a:p>
          </p:txBody>
        </p:sp>
        <p:sp>
          <p:nvSpPr>
            <p:cNvPr id="59" name="文本框 58">
              <a:extLst>
                <a:ext uri="{FF2B5EF4-FFF2-40B4-BE49-F238E27FC236}">
                  <a16:creationId xmlns:a16="http://schemas.microsoft.com/office/drawing/2014/main" xmlns="" id="{57E00117-6325-4F7A-BD8A-C05D71EF1F66}"/>
                </a:ext>
              </a:extLst>
            </p:cNvPr>
            <p:cNvSpPr txBox="1"/>
            <p:nvPr/>
          </p:nvSpPr>
          <p:spPr>
            <a:xfrm>
              <a:off x="3966649"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护</a:t>
              </a:r>
            </a:p>
          </p:txBody>
        </p:sp>
        <p:sp>
          <p:nvSpPr>
            <p:cNvPr id="60" name="文本框 59">
              <a:extLst>
                <a:ext uri="{FF2B5EF4-FFF2-40B4-BE49-F238E27FC236}">
                  <a16:creationId xmlns:a16="http://schemas.microsoft.com/office/drawing/2014/main" xmlns="" id="{D5905A6C-CD05-49BF-98EE-90881D8871C9}"/>
                </a:ext>
              </a:extLst>
            </p:cNvPr>
            <p:cNvSpPr txBox="1"/>
            <p:nvPr/>
          </p:nvSpPr>
          <p:spPr>
            <a:xfrm>
              <a:off x="4588556"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环</a:t>
              </a:r>
            </a:p>
          </p:txBody>
        </p:sp>
        <p:sp>
          <p:nvSpPr>
            <p:cNvPr id="61" name="文本框 60">
              <a:extLst>
                <a:ext uri="{FF2B5EF4-FFF2-40B4-BE49-F238E27FC236}">
                  <a16:creationId xmlns:a16="http://schemas.microsoft.com/office/drawing/2014/main" xmlns="" id="{09A3E031-81AA-48DF-9B13-577D865BF23E}"/>
                </a:ext>
              </a:extLst>
            </p:cNvPr>
            <p:cNvSpPr txBox="1"/>
            <p:nvPr/>
          </p:nvSpPr>
          <p:spPr>
            <a:xfrm>
              <a:off x="5210463"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境</a:t>
              </a:r>
            </a:p>
          </p:txBody>
        </p:sp>
        <p:sp>
          <p:nvSpPr>
            <p:cNvPr id="62" name="文本框 61">
              <a:extLst>
                <a:ext uri="{FF2B5EF4-FFF2-40B4-BE49-F238E27FC236}">
                  <a16:creationId xmlns:a16="http://schemas.microsoft.com/office/drawing/2014/main" xmlns="" id="{6E9CE038-D596-4E00-98EC-F6A6E2D0BA78}"/>
                </a:ext>
              </a:extLst>
            </p:cNvPr>
            <p:cNvSpPr txBox="1"/>
            <p:nvPr/>
          </p:nvSpPr>
          <p:spPr>
            <a:xfrm>
              <a:off x="5832370"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人</a:t>
              </a:r>
            </a:p>
          </p:txBody>
        </p:sp>
        <p:sp>
          <p:nvSpPr>
            <p:cNvPr id="63" name="文本框 62">
              <a:extLst>
                <a:ext uri="{FF2B5EF4-FFF2-40B4-BE49-F238E27FC236}">
                  <a16:creationId xmlns:a16="http://schemas.microsoft.com/office/drawing/2014/main" xmlns="" id="{C61B4503-EBD7-4B45-8BC3-16F8570D728D}"/>
                </a:ext>
              </a:extLst>
            </p:cNvPr>
            <p:cNvSpPr txBox="1"/>
            <p:nvPr/>
          </p:nvSpPr>
          <p:spPr>
            <a:xfrm>
              <a:off x="6454277"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人</a:t>
              </a:r>
            </a:p>
          </p:txBody>
        </p:sp>
        <p:sp>
          <p:nvSpPr>
            <p:cNvPr id="64" name="文本框 63">
              <a:extLst>
                <a:ext uri="{FF2B5EF4-FFF2-40B4-BE49-F238E27FC236}">
                  <a16:creationId xmlns:a16="http://schemas.microsoft.com/office/drawing/2014/main" xmlns="" id="{4DD6AB43-3196-44E9-A73B-785740F76881}"/>
                </a:ext>
              </a:extLst>
            </p:cNvPr>
            <p:cNvSpPr txBox="1"/>
            <p:nvPr/>
          </p:nvSpPr>
          <p:spPr>
            <a:xfrm>
              <a:off x="7076184"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都</a:t>
              </a:r>
            </a:p>
          </p:txBody>
        </p:sp>
        <p:sp>
          <p:nvSpPr>
            <p:cNvPr id="65" name="文本框 64">
              <a:extLst>
                <a:ext uri="{FF2B5EF4-FFF2-40B4-BE49-F238E27FC236}">
                  <a16:creationId xmlns:a16="http://schemas.microsoft.com/office/drawing/2014/main" xmlns="" id="{D61F76AF-FCF4-4AA2-8CAE-433154378058}"/>
                </a:ext>
              </a:extLst>
            </p:cNvPr>
            <p:cNvSpPr txBox="1"/>
            <p:nvPr/>
          </p:nvSpPr>
          <p:spPr>
            <a:xfrm>
              <a:off x="7698091"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有</a:t>
              </a:r>
            </a:p>
          </p:txBody>
        </p:sp>
        <p:sp>
          <p:nvSpPr>
            <p:cNvPr id="66" name="文本框 65">
              <a:extLst>
                <a:ext uri="{FF2B5EF4-FFF2-40B4-BE49-F238E27FC236}">
                  <a16:creationId xmlns:a16="http://schemas.microsoft.com/office/drawing/2014/main" xmlns="" id="{8CB936EE-FE7E-4F91-B6B4-56B0D28D2B5F}"/>
                </a:ext>
              </a:extLst>
            </p:cNvPr>
            <p:cNvSpPr txBox="1"/>
            <p:nvPr/>
          </p:nvSpPr>
          <p:spPr>
            <a:xfrm>
              <a:off x="8320000"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责</a:t>
              </a:r>
            </a:p>
          </p:txBody>
        </p:sp>
      </p:grpSp>
      <p:pic>
        <p:nvPicPr>
          <p:cNvPr id="53" name="图片 52">
            <a:extLst>
              <a:ext uri="{FF2B5EF4-FFF2-40B4-BE49-F238E27FC236}">
                <a16:creationId xmlns:a16="http://schemas.microsoft.com/office/drawing/2014/main" xmlns="" id="{E081353E-28D5-4B12-9195-F53B3BA1BC24}"/>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594886" y="2116960"/>
            <a:ext cx="9607166" cy="1468771"/>
          </a:xfrm>
          <a:prstGeom prst="rect">
            <a:avLst/>
          </a:prstGeom>
        </p:spPr>
      </p:pic>
      <p:sp>
        <p:nvSpPr>
          <p:cNvPr id="76" name="PA-矩形 12">
            <a:extLst>
              <a:ext uri="{FF2B5EF4-FFF2-40B4-BE49-F238E27FC236}">
                <a16:creationId xmlns:a16="http://schemas.microsoft.com/office/drawing/2014/main" xmlns="" id="{BF053920-5F3F-478F-81AE-D74F8CD3BC35}"/>
              </a:ext>
            </a:extLst>
          </p:cNvPr>
          <p:cNvSpPr>
            <a:spLocks noChangeArrowheads="1"/>
          </p:cNvSpPr>
          <p:nvPr>
            <p:custDataLst>
              <p:tags r:id="rId1"/>
            </p:custDataLst>
          </p:nvPr>
        </p:nvSpPr>
        <p:spPr bwMode="auto">
          <a:xfrm>
            <a:off x="3626659" y="3880970"/>
            <a:ext cx="49386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rgbClr val="3D9452"/>
                </a:solidFill>
                <a:latin typeface="汉仪雅酷黑 75W" panose="020B0804020202020204" pitchFamily="34" charset="-122"/>
                <a:ea typeface="汉仪雅酷黑 75W" panose="020B0804020202020204" pitchFamily="34" charset="-122"/>
                <a:cs typeface="+mn-ea"/>
                <a:sym typeface="+mn-lt"/>
              </a:rPr>
              <a:t>汇报人</a:t>
            </a:r>
            <a:r>
              <a:rPr lang="zh-CN" altLang="en-US" dirty="0" smtClean="0">
                <a:solidFill>
                  <a:srgbClr val="3D9452"/>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3D9452"/>
                </a:solidFill>
                <a:latin typeface="汉仪雅酷黑 75W" panose="020B0804020202020204" pitchFamily="34" charset="-122"/>
                <a:ea typeface="汉仪雅酷黑 75W" panose="020B0804020202020204" pitchFamily="34" charset="-122"/>
                <a:cs typeface="+mn-ea"/>
                <a:sym typeface="+mn-lt"/>
              </a:rPr>
              <a:t>优</a:t>
            </a:r>
            <a:r>
              <a:rPr lang="zh-CN" altLang="en-US" dirty="0" smtClean="0">
                <a:solidFill>
                  <a:srgbClr val="3D9452"/>
                </a:solidFill>
                <a:latin typeface="汉仪雅酷黑 75W" panose="020B0804020202020204" pitchFamily="34" charset="-122"/>
                <a:ea typeface="汉仪雅酷黑 75W" panose="020B0804020202020204" pitchFamily="34" charset="-122"/>
                <a:cs typeface="+mn-ea"/>
                <a:sym typeface="+mn-lt"/>
              </a:rPr>
              <a:t>品</a:t>
            </a:r>
            <a:r>
              <a:rPr lang="en-US" altLang="zh-CN" dirty="0" smtClean="0">
                <a:solidFill>
                  <a:srgbClr val="3D9452"/>
                </a:solidFill>
                <a:latin typeface="汉仪雅酷黑 75W" panose="020B0804020202020204" pitchFamily="34" charset="-122"/>
                <a:ea typeface="汉仪雅酷黑 75W" panose="020B0804020202020204" pitchFamily="34" charset="-122"/>
                <a:cs typeface="+mn-ea"/>
                <a:sym typeface="+mn-lt"/>
              </a:rPr>
              <a:t>PPT</a:t>
            </a:r>
            <a:r>
              <a:rPr lang="zh-CN" altLang="en-US" dirty="0" smtClean="0">
                <a:solidFill>
                  <a:srgbClr val="3D9452"/>
                </a:solidFill>
                <a:latin typeface="汉仪雅酷黑 75W" panose="020B0804020202020204" pitchFamily="34" charset="-122"/>
                <a:ea typeface="汉仪雅酷黑 75W" panose="020B0804020202020204" pitchFamily="34" charset="-122"/>
                <a:cs typeface="+mn-ea"/>
                <a:sym typeface="+mn-lt"/>
              </a:rPr>
              <a:t>       </a:t>
            </a:r>
            <a:r>
              <a:rPr lang="zh-CN" altLang="en-US" dirty="0">
                <a:solidFill>
                  <a:srgbClr val="3D9452"/>
                </a:solidFill>
                <a:latin typeface="汉仪雅酷黑 75W" panose="020B0804020202020204" pitchFamily="34" charset="-122"/>
                <a:ea typeface="汉仪雅酷黑 75W" panose="020B0804020202020204" pitchFamily="34" charset="-122"/>
                <a:cs typeface="+mn-ea"/>
                <a:sym typeface="+mn-lt"/>
              </a:rPr>
              <a:t>汇报时间：</a:t>
            </a:r>
            <a:r>
              <a:rPr lang="en-US" altLang="zh-CN" dirty="0">
                <a:solidFill>
                  <a:srgbClr val="3D9452"/>
                </a:solidFill>
                <a:latin typeface="汉仪雅酷黑 75W" panose="020B0804020202020204" pitchFamily="34" charset="-122"/>
                <a:ea typeface="汉仪雅酷黑 75W" panose="020B0804020202020204" pitchFamily="34" charset="-122"/>
                <a:cs typeface="+mn-ea"/>
                <a:sym typeface="+mn-lt"/>
              </a:rPr>
              <a:t>20XX</a:t>
            </a:r>
            <a:endParaRPr lang="it-IT" altLang="zh-CN" dirty="0">
              <a:solidFill>
                <a:srgbClr val="3D9452"/>
              </a:solidFill>
              <a:latin typeface="汉仪雅酷黑 75W" panose="020B0804020202020204" pitchFamily="34" charset="-122"/>
              <a:ea typeface="汉仪雅酷黑 75W" panose="020B0804020202020204" pitchFamily="34" charset="-122"/>
              <a:cs typeface="+mn-ea"/>
              <a:sym typeface="+mn-lt"/>
            </a:endParaRPr>
          </a:p>
        </p:txBody>
      </p:sp>
    </p:spTree>
    <p:extLst>
      <p:ext uri="{BB962C8B-B14F-4D97-AF65-F5344CB8AC3E}">
        <p14:creationId xmlns:p14="http://schemas.microsoft.com/office/powerpoint/2010/main" val="2465647451"/>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par>
                                <p:cTn id="14" presetID="22" presetClass="entr" presetSubtype="2"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right)">
                                      <p:cBhvr>
                                        <p:cTn id="16" dur="500"/>
                                        <p:tgtEl>
                                          <p:spTgt spid="12"/>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down)">
                                      <p:cBhvr>
                                        <p:cTn id="20" dur="500"/>
                                        <p:tgtEl>
                                          <p:spTgt spid="32"/>
                                        </p:tgtEl>
                                      </p:cBhvr>
                                    </p:animEffect>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wipe(down)">
                                      <p:cBhvr>
                                        <p:cTn id="24" dur="500"/>
                                        <p:tgtEl>
                                          <p:spTgt spid="43"/>
                                        </p:tgtEl>
                                      </p:cBhvr>
                                    </p:animEffect>
                                  </p:childTnLst>
                                </p:cTn>
                              </p:par>
                            </p:childTnLst>
                          </p:cTn>
                        </p:par>
                        <p:par>
                          <p:cTn id="25" fill="hold">
                            <p:stCondLst>
                              <p:cond delay="2500"/>
                            </p:stCondLst>
                            <p:childTnLst>
                              <p:par>
                                <p:cTn id="26" presetID="22" presetClass="entr" presetSubtype="4" fill="hold"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down)">
                                      <p:cBhvr>
                                        <p:cTn id="28" dur="500"/>
                                        <p:tgtEl>
                                          <p:spTgt spid="45"/>
                                        </p:tgtEl>
                                      </p:cBhvr>
                                    </p:animEffect>
                                  </p:childTnLst>
                                </p:cTn>
                              </p:par>
                            </p:childTnLst>
                          </p:cTn>
                        </p:par>
                        <p:par>
                          <p:cTn id="29" fill="hold">
                            <p:stCondLst>
                              <p:cond delay="3000"/>
                            </p:stCondLst>
                            <p:childTnLst>
                              <p:par>
                                <p:cTn id="30" presetID="22" presetClass="entr" presetSubtype="4" fill="hold"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wipe(down)">
                                      <p:cBhvr>
                                        <p:cTn id="32" dur="500"/>
                                        <p:tgtEl>
                                          <p:spTgt spid="49"/>
                                        </p:tgtEl>
                                      </p:cBhvr>
                                    </p:animEffect>
                                  </p:childTnLst>
                                </p:cTn>
                              </p:par>
                            </p:childTnLst>
                          </p:cTn>
                        </p:par>
                        <p:par>
                          <p:cTn id="33" fill="hold">
                            <p:stCondLst>
                              <p:cond delay="3500"/>
                            </p:stCondLst>
                            <p:childTnLst>
                              <p:par>
                                <p:cTn id="34" presetID="22" presetClass="entr" presetSubtype="4" fill="hold" nodeType="after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wipe(down)">
                                      <p:cBhvr>
                                        <p:cTn id="36" dur="500"/>
                                        <p:tgtEl>
                                          <p:spTgt spid="47"/>
                                        </p:tgtEl>
                                      </p:cBhvr>
                                    </p:animEffect>
                                  </p:childTnLst>
                                </p:cTn>
                              </p:par>
                            </p:childTnLst>
                          </p:cTn>
                        </p:par>
                        <p:par>
                          <p:cTn id="37" fill="hold">
                            <p:stCondLst>
                              <p:cond delay="4000"/>
                            </p:stCondLst>
                            <p:childTnLst>
                              <p:par>
                                <p:cTn id="38" presetID="53" presetClass="entr" presetSubtype="16" fill="hold" nodeType="afterEffect">
                                  <p:stCondLst>
                                    <p:cond delay="0"/>
                                  </p:stCondLst>
                                  <p:childTnLst>
                                    <p:set>
                                      <p:cBhvr>
                                        <p:cTn id="39" dur="1" fill="hold">
                                          <p:stCondLst>
                                            <p:cond delay="0"/>
                                          </p:stCondLst>
                                        </p:cTn>
                                        <p:tgtEl>
                                          <p:spTgt spid="55"/>
                                        </p:tgtEl>
                                        <p:attrNameLst>
                                          <p:attrName>style.visibility</p:attrName>
                                        </p:attrNameLst>
                                      </p:cBhvr>
                                      <p:to>
                                        <p:strVal val="visible"/>
                                      </p:to>
                                    </p:set>
                                    <p:anim calcmode="lin" valueType="num">
                                      <p:cBhvr>
                                        <p:cTn id="40" dur="500" fill="hold"/>
                                        <p:tgtEl>
                                          <p:spTgt spid="55"/>
                                        </p:tgtEl>
                                        <p:attrNameLst>
                                          <p:attrName>ppt_w</p:attrName>
                                        </p:attrNameLst>
                                      </p:cBhvr>
                                      <p:tavLst>
                                        <p:tav tm="0">
                                          <p:val>
                                            <p:fltVal val="0"/>
                                          </p:val>
                                        </p:tav>
                                        <p:tav tm="100000">
                                          <p:val>
                                            <p:strVal val="#ppt_w"/>
                                          </p:val>
                                        </p:tav>
                                      </p:tavLst>
                                    </p:anim>
                                    <p:anim calcmode="lin" valueType="num">
                                      <p:cBhvr>
                                        <p:cTn id="41" dur="500" fill="hold"/>
                                        <p:tgtEl>
                                          <p:spTgt spid="55"/>
                                        </p:tgtEl>
                                        <p:attrNameLst>
                                          <p:attrName>ppt_h</p:attrName>
                                        </p:attrNameLst>
                                      </p:cBhvr>
                                      <p:tavLst>
                                        <p:tav tm="0">
                                          <p:val>
                                            <p:fltVal val="0"/>
                                          </p:val>
                                        </p:tav>
                                        <p:tav tm="100000">
                                          <p:val>
                                            <p:strVal val="#ppt_h"/>
                                          </p:val>
                                        </p:tav>
                                      </p:tavLst>
                                    </p:anim>
                                    <p:animEffect transition="in" filter="fade">
                                      <p:cBhvr>
                                        <p:cTn id="42" dur="500"/>
                                        <p:tgtEl>
                                          <p:spTgt spid="55"/>
                                        </p:tgtEl>
                                      </p:cBhvr>
                                    </p:animEffect>
                                  </p:childTnLst>
                                </p:cTn>
                              </p:par>
                            </p:childTnLst>
                          </p:cTn>
                        </p:par>
                        <p:par>
                          <p:cTn id="43" fill="hold">
                            <p:stCondLst>
                              <p:cond delay="4500"/>
                            </p:stCondLst>
                            <p:childTnLst>
                              <p:par>
                                <p:cTn id="44" presetID="16" presetClass="entr" presetSubtype="21" fill="hold" nodeType="afterEffect">
                                  <p:stCondLst>
                                    <p:cond delay="0"/>
                                  </p:stCondLst>
                                  <p:childTnLst>
                                    <p:set>
                                      <p:cBhvr>
                                        <p:cTn id="45" dur="1" fill="hold">
                                          <p:stCondLst>
                                            <p:cond delay="0"/>
                                          </p:stCondLst>
                                        </p:cTn>
                                        <p:tgtEl>
                                          <p:spTgt spid="56"/>
                                        </p:tgtEl>
                                        <p:attrNameLst>
                                          <p:attrName>style.visibility</p:attrName>
                                        </p:attrNameLst>
                                      </p:cBhvr>
                                      <p:to>
                                        <p:strVal val="visible"/>
                                      </p:to>
                                    </p:set>
                                    <p:animEffect transition="in" filter="barn(inVertical)">
                                      <p:cBhvr>
                                        <p:cTn id="46" dur="500"/>
                                        <p:tgtEl>
                                          <p:spTgt spid="56"/>
                                        </p:tgtEl>
                                      </p:cBhvr>
                                    </p:animEffect>
                                  </p:childTnLst>
                                </p:cTn>
                              </p:par>
                            </p:childTnLst>
                          </p:cTn>
                        </p:par>
                        <p:par>
                          <p:cTn id="47" fill="hold">
                            <p:stCondLst>
                              <p:cond delay="5000"/>
                            </p:stCondLst>
                            <p:childTnLst>
                              <p:par>
                                <p:cTn id="48" presetID="42" presetClass="entr" presetSubtype="0" fill="hold" grpId="0" nodeType="afterEffect">
                                  <p:stCondLst>
                                    <p:cond delay="0"/>
                                  </p:stCondLst>
                                  <p:childTnLst>
                                    <p:set>
                                      <p:cBhvr>
                                        <p:cTn id="49" dur="1" fill="hold">
                                          <p:stCondLst>
                                            <p:cond delay="0"/>
                                          </p:stCondLst>
                                        </p:cTn>
                                        <p:tgtEl>
                                          <p:spTgt spid="76"/>
                                        </p:tgtEl>
                                        <p:attrNameLst>
                                          <p:attrName>style.visibility</p:attrName>
                                        </p:attrNameLst>
                                      </p:cBhvr>
                                      <p:to>
                                        <p:strVal val="visible"/>
                                      </p:to>
                                    </p:set>
                                    <p:animEffect transition="in" filter="fade">
                                      <p:cBhvr>
                                        <p:cTn id="50" dur="1000"/>
                                        <p:tgtEl>
                                          <p:spTgt spid="76"/>
                                        </p:tgtEl>
                                      </p:cBhvr>
                                    </p:animEffect>
                                    <p:anim calcmode="lin" valueType="num">
                                      <p:cBhvr>
                                        <p:cTn id="51" dur="1000" fill="hold"/>
                                        <p:tgtEl>
                                          <p:spTgt spid="76"/>
                                        </p:tgtEl>
                                        <p:attrNameLst>
                                          <p:attrName>ppt_x</p:attrName>
                                        </p:attrNameLst>
                                      </p:cBhvr>
                                      <p:tavLst>
                                        <p:tav tm="0">
                                          <p:val>
                                            <p:strVal val="#ppt_x"/>
                                          </p:val>
                                        </p:tav>
                                        <p:tav tm="100000">
                                          <p:val>
                                            <p:strVal val="#ppt_x"/>
                                          </p:val>
                                        </p:tav>
                                      </p:tavLst>
                                    </p:anim>
                                    <p:anim calcmode="lin" valueType="num">
                                      <p:cBhvr>
                                        <p:cTn id="52" dur="1000" fill="hold"/>
                                        <p:tgtEl>
                                          <p:spTgt spid="76"/>
                                        </p:tgtEl>
                                        <p:attrNameLst>
                                          <p:attrName>ppt_y</p:attrName>
                                        </p:attrNameLst>
                                      </p:cBhvr>
                                      <p:tavLst>
                                        <p:tav tm="0">
                                          <p:val>
                                            <p:strVal val="#ppt_y+.1"/>
                                          </p:val>
                                        </p:tav>
                                        <p:tav tm="100000">
                                          <p:val>
                                            <p:strVal val="#ppt_y"/>
                                          </p:val>
                                        </p:tav>
                                      </p:tavLst>
                                    </p:anim>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fade">
                                      <p:cBhvr>
                                        <p:cTn id="5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111759EC-D2B6-482D-AD7E-DDAD9F06D0B1}"/>
              </a:ext>
            </a:extLst>
          </p:cNvPr>
          <p:cNvGrpSpPr/>
          <p:nvPr/>
        </p:nvGrpSpPr>
        <p:grpSpPr>
          <a:xfrm>
            <a:off x="750513" y="635341"/>
            <a:ext cx="4474178" cy="689578"/>
            <a:chOff x="750513" y="635341"/>
            <a:chExt cx="4474178" cy="689578"/>
          </a:xfrm>
        </p:grpSpPr>
        <p:pic>
          <p:nvPicPr>
            <p:cNvPr id="6" name="图片 5">
              <a:extLst>
                <a:ext uri="{FF2B5EF4-FFF2-40B4-BE49-F238E27FC236}">
                  <a16:creationId xmlns:a16="http://schemas.microsoft.com/office/drawing/2014/main" xmlns="" id="{1EB95E07-18E3-4578-834A-20BC97DE49D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50513" y="635341"/>
              <a:ext cx="689578" cy="689578"/>
            </a:xfrm>
            <a:prstGeom prst="rect">
              <a:avLst/>
            </a:prstGeom>
          </p:spPr>
        </p:pic>
        <p:sp>
          <p:nvSpPr>
            <p:cNvPr id="7" name="文本占位符 1">
              <a:extLst>
                <a:ext uri="{FF2B5EF4-FFF2-40B4-BE49-F238E27FC236}">
                  <a16:creationId xmlns:a16="http://schemas.microsoft.com/office/drawing/2014/main" xmlns="" id="{B74F43B5-1DE2-4AF1-8ED2-51DBADA5C664}"/>
                </a:ext>
              </a:extLst>
            </p:cNvPr>
            <p:cNvSpPr txBox="1">
              <a:spLocks/>
            </p:cNvSpPr>
            <p:nvPr/>
          </p:nvSpPr>
          <p:spPr>
            <a:xfrm>
              <a:off x="1440091" y="759767"/>
              <a:ext cx="3784600" cy="46166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400" b="0" dirty="0">
                  <a:latin typeface="汉仪铸字木头人W" panose="00020600040101010101" pitchFamily="18" charset="-122"/>
                  <a:ea typeface="汉仪铸字木头人W" panose="00020600040101010101" pitchFamily="18" charset="-122"/>
                  <a:sym typeface="+mn-lt"/>
                </a:rPr>
                <a:t>世界环境的问题</a:t>
              </a:r>
            </a:p>
          </p:txBody>
        </p:sp>
      </p:grpSp>
      <p:sp>
        <p:nvSpPr>
          <p:cNvPr id="8" name="文本框 7">
            <a:extLst>
              <a:ext uri="{FF2B5EF4-FFF2-40B4-BE49-F238E27FC236}">
                <a16:creationId xmlns:a16="http://schemas.microsoft.com/office/drawing/2014/main" xmlns="" id="{BD70FF5D-8700-4F12-887B-5B840E1022AD}"/>
              </a:ext>
            </a:extLst>
          </p:cNvPr>
          <p:cNvSpPr txBox="1"/>
          <p:nvPr/>
        </p:nvSpPr>
        <p:spPr>
          <a:xfrm>
            <a:off x="4882422" y="1655263"/>
            <a:ext cx="2427156" cy="523220"/>
          </a:xfrm>
          <a:prstGeom prst="rect">
            <a:avLst/>
          </a:prstGeom>
          <a:noFill/>
        </p:spPr>
        <p:txBody>
          <a:bodyPr wrap="square" rtlCol="0">
            <a:spAutoFit/>
          </a:bodyPr>
          <a:lstStyle/>
          <a:p>
            <a:r>
              <a:rPr lang="zh-CN" altLang="en-US" sz="1400" b="1" dirty="0">
                <a:latin typeface="+mn-lt"/>
                <a:ea typeface="+mn-ea"/>
                <a:cs typeface="+mn-ea"/>
                <a:sym typeface="+mn-lt"/>
              </a:rPr>
              <a:t>每一年，在世界范围内，塑料袋的消耗数量为</a:t>
            </a:r>
            <a:r>
              <a:rPr lang="en-US" altLang="zh-CN" sz="1400" b="1" dirty="0">
                <a:latin typeface="+mn-lt"/>
                <a:ea typeface="+mn-ea"/>
                <a:cs typeface="+mn-ea"/>
                <a:sym typeface="+mn-lt"/>
              </a:rPr>
              <a:t>5000</a:t>
            </a:r>
            <a:r>
              <a:rPr lang="zh-CN" altLang="en-US" sz="1400" b="1" dirty="0">
                <a:latin typeface="+mn-lt"/>
                <a:ea typeface="+mn-ea"/>
                <a:cs typeface="+mn-ea"/>
                <a:sym typeface="+mn-lt"/>
              </a:rPr>
              <a:t>亿个</a:t>
            </a:r>
          </a:p>
        </p:txBody>
      </p:sp>
      <p:sp>
        <p:nvSpPr>
          <p:cNvPr id="9" name="文本框 8">
            <a:extLst>
              <a:ext uri="{FF2B5EF4-FFF2-40B4-BE49-F238E27FC236}">
                <a16:creationId xmlns:a16="http://schemas.microsoft.com/office/drawing/2014/main" xmlns="" id="{5F28D5B0-C5E3-4BFF-A6E3-A1E5022E90BC}"/>
              </a:ext>
            </a:extLst>
          </p:cNvPr>
          <p:cNvSpPr txBox="1"/>
          <p:nvPr/>
        </p:nvSpPr>
        <p:spPr>
          <a:xfrm>
            <a:off x="8979396" y="2748080"/>
            <a:ext cx="2117515" cy="523220"/>
          </a:xfrm>
          <a:prstGeom prst="rect">
            <a:avLst/>
          </a:prstGeom>
          <a:noFill/>
        </p:spPr>
        <p:txBody>
          <a:bodyPr wrap="square" rtlCol="0">
            <a:spAutoFit/>
          </a:bodyPr>
          <a:lstStyle/>
          <a:p>
            <a:r>
              <a:rPr lang="zh-CN" altLang="en-US" sz="1400" b="1" dirty="0">
                <a:latin typeface="+mn-lt"/>
                <a:ea typeface="+mn-ea"/>
                <a:cs typeface="+mn-ea"/>
                <a:sym typeface="+mn-lt"/>
              </a:rPr>
              <a:t>过去</a:t>
            </a:r>
            <a:r>
              <a:rPr lang="en-US" altLang="zh-CN" sz="1400" b="1" dirty="0">
                <a:latin typeface="+mn-lt"/>
                <a:ea typeface="+mn-ea"/>
                <a:cs typeface="+mn-ea"/>
                <a:sym typeface="+mn-lt"/>
              </a:rPr>
              <a:t>10</a:t>
            </a:r>
            <a:r>
              <a:rPr lang="zh-CN" altLang="en-US" sz="1400" b="1" dirty="0">
                <a:latin typeface="+mn-lt"/>
                <a:ea typeface="+mn-ea"/>
                <a:cs typeface="+mn-ea"/>
                <a:sym typeface="+mn-lt"/>
              </a:rPr>
              <a:t>年中生产的塑料比上个世纪的总量还多</a:t>
            </a:r>
          </a:p>
        </p:txBody>
      </p:sp>
      <p:sp>
        <p:nvSpPr>
          <p:cNvPr id="10" name="文本框 9">
            <a:extLst>
              <a:ext uri="{FF2B5EF4-FFF2-40B4-BE49-F238E27FC236}">
                <a16:creationId xmlns:a16="http://schemas.microsoft.com/office/drawing/2014/main" xmlns="" id="{FF263B35-E95B-4CDB-8A3E-AB82C1D89F08}"/>
              </a:ext>
            </a:extLst>
          </p:cNvPr>
          <p:cNvSpPr txBox="1"/>
          <p:nvPr/>
        </p:nvSpPr>
        <p:spPr>
          <a:xfrm>
            <a:off x="968143" y="3917282"/>
            <a:ext cx="1974898" cy="523220"/>
          </a:xfrm>
          <a:prstGeom prst="rect">
            <a:avLst/>
          </a:prstGeom>
          <a:noFill/>
        </p:spPr>
        <p:txBody>
          <a:bodyPr wrap="square" rtlCol="0">
            <a:spAutoFit/>
          </a:bodyPr>
          <a:lstStyle/>
          <a:p>
            <a:pPr algn="r"/>
            <a:r>
              <a:rPr lang="zh-CN" altLang="en-US" sz="1400" b="1" dirty="0">
                <a:latin typeface="+mn-lt"/>
                <a:ea typeface="+mn-ea"/>
                <a:cs typeface="+mn-ea"/>
                <a:sym typeface="+mn-lt"/>
              </a:rPr>
              <a:t>我们使用的塑料有</a:t>
            </a:r>
            <a:r>
              <a:rPr lang="en-US" altLang="zh-CN" sz="1400" b="1" dirty="0">
                <a:latin typeface="+mn-lt"/>
                <a:ea typeface="+mn-ea"/>
                <a:cs typeface="+mn-ea"/>
                <a:sym typeface="+mn-lt"/>
              </a:rPr>
              <a:t>50%</a:t>
            </a:r>
            <a:r>
              <a:rPr lang="zh-CN" altLang="en-US" sz="1400" b="1" dirty="0">
                <a:latin typeface="+mn-lt"/>
                <a:ea typeface="+mn-ea"/>
                <a:cs typeface="+mn-ea"/>
                <a:sym typeface="+mn-lt"/>
              </a:rPr>
              <a:t>是一次性的</a:t>
            </a:r>
          </a:p>
        </p:txBody>
      </p:sp>
      <p:sp>
        <p:nvSpPr>
          <p:cNvPr id="11" name="文本框 10">
            <a:extLst>
              <a:ext uri="{FF2B5EF4-FFF2-40B4-BE49-F238E27FC236}">
                <a16:creationId xmlns:a16="http://schemas.microsoft.com/office/drawing/2014/main" xmlns="" id="{FB2A359E-56AC-47A8-BC6B-71A60586553B}"/>
              </a:ext>
            </a:extLst>
          </p:cNvPr>
          <p:cNvSpPr txBox="1"/>
          <p:nvPr/>
        </p:nvSpPr>
        <p:spPr>
          <a:xfrm>
            <a:off x="9165943" y="4073766"/>
            <a:ext cx="2358363" cy="523220"/>
          </a:xfrm>
          <a:prstGeom prst="rect">
            <a:avLst/>
          </a:prstGeom>
          <a:noFill/>
        </p:spPr>
        <p:txBody>
          <a:bodyPr wrap="square" rtlCol="0">
            <a:spAutoFit/>
          </a:bodyPr>
          <a:lstStyle/>
          <a:p>
            <a:r>
              <a:rPr lang="zh-CN" altLang="en-US" sz="1400" b="1" dirty="0">
                <a:latin typeface="+mn-lt"/>
                <a:ea typeface="+mn-ea"/>
                <a:cs typeface="+mn-ea"/>
                <a:sym typeface="+mn-lt"/>
              </a:rPr>
              <a:t>我们每年消耗</a:t>
            </a:r>
            <a:r>
              <a:rPr lang="en-US" altLang="zh-CN" sz="1400" b="1" dirty="0">
                <a:latin typeface="+mn-lt"/>
                <a:ea typeface="+mn-ea"/>
                <a:cs typeface="+mn-ea"/>
                <a:sym typeface="+mn-lt"/>
              </a:rPr>
              <a:t>1700</a:t>
            </a:r>
            <a:r>
              <a:rPr lang="zh-CN" altLang="en-US" sz="1400" b="1" dirty="0">
                <a:latin typeface="+mn-lt"/>
                <a:ea typeface="+mn-ea"/>
                <a:cs typeface="+mn-ea"/>
                <a:sym typeface="+mn-lt"/>
              </a:rPr>
              <a:t>万桶原油生产用于装水的塑料瓶</a:t>
            </a:r>
          </a:p>
        </p:txBody>
      </p:sp>
      <p:sp>
        <p:nvSpPr>
          <p:cNvPr id="12" name="文本框 11">
            <a:extLst>
              <a:ext uri="{FF2B5EF4-FFF2-40B4-BE49-F238E27FC236}">
                <a16:creationId xmlns:a16="http://schemas.microsoft.com/office/drawing/2014/main" xmlns="" id="{C9D738DD-C7B7-44F2-87B2-15972628DA7F}"/>
              </a:ext>
            </a:extLst>
          </p:cNvPr>
          <p:cNvSpPr txBox="1"/>
          <p:nvPr/>
        </p:nvSpPr>
        <p:spPr>
          <a:xfrm>
            <a:off x="1256334" y="5075687"/>
            <a:ext cx="2477602" cy="523220"/>
          </a:xfrm>
          <a:prstGeom prst="rect">
            <a:avLst/>
          </a:prstGeom>
          <a:noFill/>
        </p:spPr>
        <p:txBody>
          <a:bodyPr wrap="square" rtlCol="0">
            <a:spAutoFit/>
          </a:bodyPr>
          <a:lstStyle/>
          <a:p>
            <a:pPr algn="r"/>
            <a:r>
              <a:rPr lang="zh-CN" altLang="en-US" sz="1400" b="1" dirty="0">
                <a:latin typeface="+mn-lt"/>
                <a:ea typeface="+mn-ea"/>
                <a:cs typeface="+mn-ea"/>
                <a:sym typeface="+mn-lt"/>
              </a:rPr>
              <a:t>全球在</a:t>
            </a:r>
            <a:r>
              <a:rPr lang="en-US" altLang="zh-CN" sz="1400" b="1" dirty="0">
                <a:latin typeface="+mn-lt"/>
                <a:ea typeface="+mn-ea"/>
                <a:cs typeface="+mn-ea"/>
                <a:sym typeface="+mn-lt"/>
              </a:rPr>
              <a:t>2016</a:t>
            </a:r>
            <a:r>
              <a:rPr lang="zh-CN" altLang="en-US" sz="1400" b="1" dirty="0">
                <a:latin typeface="+mn-lt"/>
                <a:ea typeface="+mn-ea"/>
                <a:cs typeface="+mn-ea"/>
                <a:sym typeface="+mn-lt"/>
              </a:rPr>
              <a:t>年卖出超过</a:t>
            </a:r>
            <a:r>
              <a:rPr lang="en-US" altLang="zh-CN" sz="1400" b="1" dirty="0">
                <a:latin typeface="+mn-lt"/>
                <a:ea typeface="+mn-ea"/>
                <a:cs typeface="+mn-ea"/>
                <a:sym typeface="+mn-lt"/>
              </a:rPr>
              <a:t>4800</a:t>
            </a:r>
            <a:r>
              <a:rPr lang="zh-CN" altLang="en-US" sz="1400" b="1" dirty="0">
                <a:latin typeface="+mn-lt"/>
                <a:ea typeface="+mn-ea"/>
                <a:cs typeface="+mn-ea"/>
                <a:sym typeface="+mn-lt"/>
              </a:rPr>
              <a:t>亿个塑料饮料瓶</a:t>
            </a:r>
          </a:p>
        </p:txBody>
      </p:sp>
      <p:sp>
        <p:nvSpPr>
          <p:cNvPr id="13" name="文本框 12">
            <a:extLst>
              <a:ext uri="{FF2B5EF4-FFF2-40B4-BE49-F238E27FC236}">
                <a16:creationId xmlns:a16="http://schemas.microsoft.com/office/drawing/2014/main" xmlns="" id="{C18ACD03-5252-4931-A70C-70046411A989}"/>
              </a:ext>
            </a:extLst>
          </p:cNvPr>
          <p:cNvSpPr txBox="1"/>
          <p:nvPr/>
        </p:nvSpPr>
        <p:spPr>
          <a:xfrm>
            <a:off x="8458066" y="5291130"/>
            <a:ext cx="3016972" cy="307777"/>
          </a:xfrm>
          <a:prstGeom prst="rect">
            <a:avLst/>
          </a:prstGeom>
          <a:noFill/>
        </p:spPr>
        <p:txBody>
          <a:bodyPr wrap="square" rtlCol="0">
            <a:spAutoFit/>
          </a:bodyPr>
          <a:lstStyle/>
          <a:p>
            <a:r>
              <a:rPr lang="zh-CN" altLang="en-US" sz="1400" b="1" dirty="0">
                <a:latin typeface="+mn-lt"/>
                <a:ea typeface="+mn-ea"/>
                <a:cs typeface="+mn-ea"/>
                <a:sym typeface="+mn-lt"/>
              </a:rPr>
              <a:t>塑料占到废物总量的</a:t>
            </a:r>
            <a:r>
              <a:rPr lang="en-US" altLang="zh-CN" sz="1400" b="1" dirty="0">
                <a:latin typeface="+mn-lt"/>
                <a:ea typeface="+mn-ea"/>
                <a:cs typeface="+mn-ea"/>
                <a:sym typeface="+mn-lt"/>
              </a:rPr>
              <a:t>10%</a:t>
            </a:r>
            <a:endParaRPr lang="zh-CN" altLang="en-US" sz="1400" b="1" dirty="0">
              <a:latin typeface="+mn-lt"/>
              <a:ea typeface="+mn-ea"/>
              <a:cs typeface="+mn-ea"/>
              <a:sym typeface="+mn-lt"/>
            </a:endParaRPr>
          </a:p>
        </p:txBody>
      </p:sp>
      <p:sp>
        <p:nvSpPr>
          <p:cNvPr id="14" name="文本框 13">
            <a:extLst>
              <a:ext uri="{FF2B5EF4-FFF2-40B4-BE49-F238E27FC236}">
                <a16:creationId xmlns:a16="http://schemas.microsoft.com/office/drawing/2014/main" xmlns="" id="{CEB6F29F-B628-4272-AFFC-85FB7F8FC2A9}"/>
              </a:ext>
            </a:extLst>
          </p:cNvPr>
          <p:cNvSpPr txBox="1"/>
          <p:nvPr/>
        </p:nvSpPr>
        <p:spPr>
          <a:xfrm>
            <a:off x="1630368" y="2612315"/>
            <a:ext cx="1512168" cy="523220"/>
          </a:xfrm>
          <a:prstGeom prst="rect">
            <a:avLst/>
          </a:prstGeom>
          <a:noFill/>
        </p:spPr>
        <p:txBody>
          <a:bodyPr wrap="square" rtlCol="0">
            <a:spAutoFit/>
          </a:bodyPr>
          <a:lstStyle/>
          <a:p>
            <a:pPr algn="r"/>
            <a:r>
              <a:rPr lang="zh-CN" altLang="en-US" sz="1400" b="1" dirty="0">
                <a:latin typeface="+mn-lt"/>
                <a:ea typeface="+mn-ea"/>
                <a:cs typeface="+mn-ea"/>
                <a:sym typeface="+mn-lt"/>
              </a:rPr>
              <a:t>全球每分钟卖出</a:t>
            </a:r>
            <a:r>
              <a:rPr lang="en-US" altLang="zh-CN" sz="1400" b="1" dirty="0">
                <a:latin typeface="+mn-lt"/>
                <a:ea typeface="+mn-ea"/>
                <a:cs typeface="+mn-ea"/>
                <a:sym typeface="+mn-lt"/>
              </a:rPr>
              <a:t>100</a:t>
            </a:r>
            <a:r>
              <a:rPr lang="zh-CN" altLang="en-US" sz="1400" b="1" dirty="0">
                <a:latin typeface="+mn-lt"/>
                <a:ea typeface="+mn-ea"/>
                <a:cs typeface="+mn-ea"/>
                <a:sym typeface="+mn-lt"/>
              </a:rPr>
              <a:t>万个塑料瓶</a:t>
            </a:r>
          </a:p>
        </p:txBody>
      </p:sp>
      <p:pic>
        <p:nvPicPr>
          <p:cNvPr id="3" name="图片 2">
            <a:extLst>
              <a:ext uri="{FF2B5EF4-FFF2-40B4-BE49-F238E27FC236}">
                <a16:creationId xmlns:a16="http://schemas.microsoft.com/office/drawing/2014/main" xmlns="" id="{CF4FFD8B-A622-4EF9-AC70-CC58E33C881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43469" y="2280416"/>
            <a:ext cx="4305061" cy="4109920"/>
          </a:xfrm>
          <a:prstGeom prst="rect">
            <a:avLst/>
          </a:prstGeom>
        </p:spPr>
      </p:pic>
    </p:spTree>
    <p:extLst>
      <p:ext uri="{BB962C8B-B14F-4D97-AF65-F5344CB8AC3E}">
        <p14:creationId xmlns:p14="http://schemas.microsoft.com/office/powerpoint/2010/main" val="41712247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111759EC-D2B6-482D-AD7E-DDAD9F06D0B1}"/>
              </a:ext>
            </a:extLst>
          </p:cNvPr>
          <p:cNvGrpSpPr/>
          <p:nvPr/>
        </p:nvGrpSpPr>
        <p:grpSpPr>
          <a:xfrm>
            <a:off x="750513" y="635341"/>
            <a:ext cx="4474178" cy="689578"/>
            <a:chOff x="750513" y="635341"/>
            <a:chExt cx="4474178" cy="689578"/>
          </a:xfrm>
        </p:grpSpPr>
        <p:pic>
          <p:nvPicPr>
            <p:cNvPr id="6" name="图片 5">
              <a:extLst>
                <a:ext uri="{FF2B5EF4-FFF2-40B4-BE49-F238E27FC236}">
                  <a16:creationId xmlns:a16="http://schemas.microsoft.com/office/drawing/2014/main" xmlns="" id="{1EB95E07-18E3-4578-834A-20BC97DE49D2}"/>
                </a:ext>
              </a:extLst>
            </p:cNvPr>
            <p:cNvPicPr>
              <a:picLocks noChangeAspect="1"/>
            </p:cNvPicPr>
            <p:nvPr/>
          </p:nvPicPr>
          <p:blipFill>
            <a:blip r:embed="rId20" cstate="print">
              <a:extLst>
                <a:ext uri="{28A0092B-C50C-407E-A947-70E740481C1C}">
                  <a14:useLocalDpi xmlns:a14="http://schemas.microsoft.com/office/drawing/2010/main" val="0"/>
                </a:ext>
              </a:extLst>
            </a:blip>
            <a:srcRect/>
            <a:stretch/>
          </p:blipFill>
          <p:spPr>
            <a:xfrm>
              <a:off x="750513" y="635341"/>
              <a:ext cx="689578" cy="689578"/>
            </a:xfrm>
            <a:prstGeom prst="rect">
              <a:avLst/>
            </a:prstGeom>
          </p:spPr>
        </p:pic>
        <p:sp>
          <p:nvSpPr>
            <p:cNvPr id="7" name="文本占位符 1">
              <a:extLst>
                <a:ext uri="{FF2B5EF4-FFF2-40B4-BE49-F238E27FC236}">
                  <a16:creationId xmlns:a16="http://schemas.microsoft.com/office/drawing/2014/main" xmlns="" id="{B74F43B5-1DE2-4AF1-8ED2-51DBADA5C664}"/>
                </a:ext>
              </a:extLst>
            </p:cNvPr>
            <p:cNvSpPr txBox="1">
              <a:spLocks/>
            </p:cNvSpPr>
            <p:nvPr/>
          </p:nvSpPr>
          <p:spPr>
            <a:xfrm>
              <a:off x="1440091" y="759767"/>
              <a:ext cx="3784600" cy="46166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400" b="0" dirty="0">
                  <a:latin typeface="汉仪铸字木头人W" panose="00020600040101010101" pitchFamily="18" charset="-122"/>
                  <a:ea typeface="汉仪铸字木头人W" panose="00020600040101010101" pitchFamily="18" charset="-122"/>
                  <a:sym typeface="+mn-lt"/>
                </a:rPr>
                <a:t>世界环境的问题</a:t>
              </a:r>
            </a:p>
          </p:txBody>
        </p:sp>
      </p:grpSp>
      <p:grpSp>
        <p:nvGrpSpPr>
          <p:cNvPr id="9" name="PA-组合 1">
            <a:extLst>
              <a:ext uri="{FF2B5EF4-FFF2-40B4-BE49-F238E27FC236}">
                <a16:creationId xmlns:a16="http://schemas.microsoft.com/office/drawing/2014/main" xmlns="" id="{3EFD8FA8-3958-4438-A5DA-F61F5A340030}"/>
              </a:ext>
            </a:extLst>
          </p:cNvPr>
          <p:cNvGrpSpPr/>
          <p:nvPr>
            <p:custDataLst>
              <p:tags r:id="rId1"/>
            </p:custDataLst>
          </p:nvPr>
        </p:nvGrpSpPr>
        <p:grpSpPr>
          <a:xfrm>
            <a:off x="2262319" y="2463451"/>
            <a:ext cx="7211158" cy="3383886"/>
            <a:chOff x="3373489" y="2104636"/>
            <a:chExt cx="7211158" cy="3383886"/>
          </a:xfrm>
        </p:grpSpPr>
        <p:sp>
          <p:nvSpPr>
            <p:cNvPr id="10" name="PA-文本框 4">
              <a:extLst>
                <a:ext uri="{FF2B5EF4-FFF2-40B4-BE49-F238E27FC236}">
                  <a16:creationId xmlns:a16="http://schemas.microsoft.com/office/drawing/2014/main" xmlns="" id="{E45A8576-9A39-481A-8C07-582AFD2D35EB}"/>
                </a:ext>
              </a:extLst>
            </p:cNvPr>
            <p:cNvSpPr txBox="1"/>
            <p:nvPr>
              <p:custDataLst>
                <p:tags r:id="rId2"/>
              </p:custDataLst>
            </p:nvPr>
          </p:nvSpPr>
          <p:spPr>
            <a:xfrm>
              <a:off x="5711636" y="2916395"/>
              <a:ext cx="897840"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烟头</a:t>
              </a:r>
            </a:p>
          </p:txBody>
        </p:sp>
        <p:sp>
          <p:nvSpPr>
            <p:cNvPr id="11" name="PA-文本框 43">
              <a:extLst>
                <a:ext uri="{FF2B5EF4-FFF2-40B4-BE49-F238E27FC236}">
                  <a16:creationId xmlns:a16="http://schemas.microsoft.com/office/drawing/2014/main" xmlns="" id="{A2D9021C-4DA3-4028-B2A1-8D0BFBBDB3B4}"/>
                </a:ext>
              </a:extLst>
            </p:cNvPr>
            <p:cNvSpPr txBox="1"/>
            <p:nvPr>
              <p:custDataLst>
                <p:tags r:id="rId3"/>
              </p:custDataLst>
            </p:nvPr>
          </p:nvSpPr>
          <p:spPr>
            <a:xfrm>
              <a:off x="7644271" y="5070779"/>
              <a:ext cx="897840"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塑料袋</a:t>
              </a:r>
            </a:p>
          </p:txBody>
        </p:sp>
        <p:sp>
          <p:nvSpPr>
            <p:cNvPr id="12" name="PA-文本框 45">
              <a:extLst>
                <a:ext uri="{FF2B5EF4-FFF2-40B4-BE49-F238E27FC236}">
                  <a16:creationId xmlns:a16="http://schemas.microsoft.com/office/drawing/2014/main" xmlns="" id="{297FF2B1-501E-474E-9402-F36E70A57111}"/>
                </a:ext>
              </a:extLst>
            </p:cNvPr>
            <p:cNvSpPr txBox="1"/>
            <p:nvPr>
              <p:custDataLst>
                <p:tags r:id="rId4"/>
              </p:custDataLst>
            </p:nvPr>
          </p:nvSpPr>
          <p:spPr>
            <a:xfrm>
              <a:off x="3373489" y="5070779"/>
              <a:ext cx="1538397"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气球和气球棒</a:t>
              </a:r>
            </a:p>
          </p:txBody>
        </p:sp>
        <p:sp>
          <p:nvSpPr>
            <p:cNvPr id="13" name="PA-文本框 46">
              <a:extLst>
                <a:ext uri="{FF2B5EF4-FFF2-40B4-BE49-F238E27FC236}">
                  <a16:creationId xmlns:a16="http://schemas.microsoft.com/office/drawing/2014/main" xmlns="" id="{9F84D5FB-3FDF-41B8-B99E-9C53513BA51E}"/>
                </a:ext>
              </a:extLst>
            </p:cNvPr>
            <p:cNvSpPr txBox="1"/>
            <p:nvPr>
              <p:custDataLst>
                <p:tags r:id="rId5"/>
              </p:custDataLst>
            </p:nvPr>
          </p:nvSpPr>
          <p:spPr>
            <a:xfrm>
              <a:off x="9686807" y="2916395"/>
              <a:ext cx="897840"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塑料袋</a:t>
              </a:r>
            </a:p>
          </p:txBody>
        </p:sp>
        <p:sp>
          <p:nvSpPr>
            <p:cNvPr id="14" name="PA-文本框 47">
              <a:extLst>
                <a:ext uri="{FF2B5EF4-FFF2-40B4-BE49-F238E27FC236}">
                  <a16:creationId xmlns:a16="http://schemas.microsoft.com/office/drawing/2014/main" xmlns="" id="{E0F69478-9BBE-4E20-97CC-31EAA5A673C2}"/>
                </a:ext>
              </a:extLst>
            </p:cNvPr>
            <p:cNvSpPr txBox="1"/>
            <p:nvPr>
              <p:custDataLst>
                <p:tags r:id="rId6"/>
              </p:custDataLst>
            </p:nvPr>
          </p:nvSpPr>
          <p:spPr>
            <a:xfrm>
              <a:off x="3567034" y="2916395"/>
              <a:ext cx="1115403"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废弃餐具</a:t>
              </a:r>
            </a:p>
          </p:txBody>
        </p:sp>
        <p:sp>
          <p:nvSpPr>
            <p:cNvPr id="15" name="PA-文本框 48">
              <a:extLst>
                <a:ext uri="{FF2B5EF4-FFF2-40B4-BE49-F238E27FC236}">
                  <a16:creationId xmlns:a16="http://schemas.microsoft.com/office/drawing/2014/main" xmlns="" id="{42284E89-F1FE-4805-87A3-4AA2560BBDB5}"/>
                </a:ext>
              </a:extLst>
            </p:cNvPr>
            <p:cNvSpPr txBox="1"/>
            <p:nvPr>
              <p:custDataLst>
                <p:tags r:id="rId7"/>
              </p:custDataLst>
            </p:nvPr>
          </p:nvSpPr>
          <p:spPr>
            <a:xfrm>
              <a:off x="9686807" y="5070779"/>
              <a:ext cx="897840"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水瓶</a:t>
              </a:r>
            </a:p>
          </p:txBody>
        </p:sp>
        <p:sp>
          <p:nvSpPr>
            <p:cNvPr id="16" name="PA-文本框 62">
              <a:extLst>
                <a:ext uri="{FF2B5EF4-FFF2-40B4-BE49-F238E27FC236}">
                  <a16:creationId xmlns:a16="http://schemas.microsoft.com/office/drawing/2014/main" xmlns="" id="{AB074ACD-8C61-404C-B705-8CB195D0755F}"/>
                </a:ext>
              </a:extLst>
            </p:cNvPr>
            <p:cNvSpPr txBox="1"/>
            <p:nvPr>
              <p:custDataLst>
                <p:tags r:id="rId8"/>
              </p:custDataLst>
            </p:nvPr>
          </p:nvSpPr>
          <p:spPr>
            <a:xfrm>
              <a:off x="7699221" y="2916395"/>
              <a:ext cx="897840"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零食袋</a:t>
              </a:r>
            </a:p>
          </p:txBody>
        </p:sp>
        <p:sp>
          <p:nvSpPr>
            <p:cNvPr id="17" name="PA-文本框 63">
              <a:extLst>
                <a:ext uri="{FF2B5EF4-FFF2-40B4-BE49-F238E27FC236}">
                  <a16:creationId xmlns:a16="http://schemas.microsoft.com/office/drawing/2014/main" xmlns="" id="{C74080B5-7E08-4E75-8399-27BC1FDB4FF3}"/>
                </a:ext>
              </a:extLst>
            </p:cNvPr>
            <p:cNvSpPr txBox="1"/>
            <p:nvPr>
              <p:custDataLst>
                <p:tags r:id="rId9"/>
              </p:custDataLst>
            </p:nvPr>
          </p:nvSpPr>
          <p:spPr>
            <a:xfrm>
              <a:off x="5693258" y="5070779"/>
              <a:ext cx="897840"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糖果纸</a:t>
              </a:r>
            </a:p>
          </p:txBody>
        </p:sp>
        <p:sp>
          <p:nvSpPr>
            <p:cNvPr id="18" name="PA-knife-and-fork-silhouette-variants_33738">
              <a:extLst>
                <a:ext uri="{FF2B5EF4-FFF2-40B4-BE49-F238E27FC236}">
                  <a16:creationId xmlns:a16="http://schemas.microsoft.com/office/drawing/2014/main" xmlns="" id="{CAA98DF0-4240-469D-89A0-D4F919030987}"/>
                </a:ext>
              </a:extLst>
            </p:cNvPr>
            <p:cNvSpPr>
              <a:spLocks noChangeAspect="1"/>
            </p:cNvSpPr>
            <p:nvPr>
              <p:custDataLst>
                <p:tags r:id="rId10"/>
              </p:custDataLst>
            </p:nvPr>
          </p:nvSpPr>
          <p:spPr bwMode="auto">
            <a:xfrm>
              <a:off x="3920092" y="2104636"/>
              <a:ext cx="295166" cy="609685"/>
            </a:xfrm>
            <a:custGeom>
              <a:avLst/>
              <a:gdLst>
                <a:gd name="T0" fmla="*/ 267 w 600"/>
                <a:gd name="T1" fmla="*/ 57 h 1241"/>
                <a:gd name="T2" fmla="*/ 267 w 600"/>
                <a:gd name="T3" fmla="*/ 405 h 1241"/>
                <a:gd name="T4" fmla="*/ 172 w 600"/>
                <a:gd name="T5" fmla="*/ 497 h 1241"/>
                <a:gd name="T6" fmla="*/ 172 w 600"/>
                <a:gd name="T7" fmla="*/ 599 h 1241"/>
                <a:gd name="T8" fmla="*/ 206 w 600"/>
                <a:gd name="T9" fmla="*/ 647 h 1241"/>
                <a:gd name="T10" fmla="*/ 206 w 600"/>
                <a:gd name="T11" fmla="*/ 1191 h 1241"/>
                <a:gd name="T12" fmla="*/ 155 w 600"/>
                <a:gd name="T13" fmla="*/ 1241 h 1241"/>
                <a:gd name="T14" fmla="*/ 120 w 600"/>
                <a:gd name="T15" fmla="*/ 1241 h 1241"/>
                <a:gd name="T16" fmla="*/ 70 w 600"/>
                <a:gd name="T17" fmla="*/ 1191 h 1241"/>
                <a:gd name="T18" fmla="*/ 70 w 600"/>
                <a:gd name="T19" fmla="*/ 647 h 1241"/>
                <a:gd name="T20" fmla="*/ 104 w 600"/>
                <a:gd name="T21" fmla="*/ 599 h 1241"/>
                <a:gd name="T22" fmla="*/ 104 w 600"/>
                <a:gd name="T23" fmla="*/ 498 h 1241"/>
                <a:gd name="T24" fmla="*/ 0 w 600"/>
                <a:gd name="T25" fmla="*/ 405 h 1241"/>
                <a:gd name="T26" fmla="*/ 0 w 600"/>
                <a:gd name="T27" fmla="*/ 57 h 1241"/>
                <a:gd name="T28" fmla="*/ 44 w 600"/>
                <a:gd name="T29" fmla="*/ 7 h 1241"/>
                <a:gd name="T30" fmla="*/ 62 w 600"/>
                <a:gd name="T31" fmla="*/ 7 h 1241"/>
                <a:gd name="T32" fmla="*/ 62 w 600"/>
                <a:gd name="T33" fmla="*/ 370 h 1241"/>
                <a:gd name="T34" fmla="*/ 86 w 600"/>
                <a:gd name="T35" fmla="*/ 385 h 1241"/>
                <a:gd name="T36" fmla="*/ 111 w 600"/>
                <a:gd name="T37" fmla="*/ 370 h 1241"/>
                <a:gd name="T38" fmla="*/ 111 w 600"/>
                <a:gd name="T39" fmla="*/ 7 h 1241"/>
                <a:gd name="T40" fmla="*/ 156 w 600"/>
                <a:gd name="T41" fmla="*/ 7 h 1241"/>
                <a:gd name="T42" fmla="*/ 156 w 600"/>
                <a:gd name="T43" fmla="*/ 370 h 1241"/>
                <a:gd name="T44" fmla="*/ 181 w 600"/>
                <a:gd name="T45" fmla="*/ 385 h 1241"/>
                <a:gd name="T46" fmla="*/ 205 w 600"/>
                <a:gd name="T47" fmla="*/ 370 h 1241"/>
                <a:gd name="T48" fmla="*/ 205 w 600"/>
                <a:gd name="T49" fmla="*/ 7 h 1241"/>
                <a:gd name="T50" fmla="*/ 213 w 600"/>
                <a:gd name="T51" fmla="*/ 7 h 1241"/>
                <a:gd name="T52" fmla="*/ 267 w 600"/>
                <a:gd name="T53" fmla="*/ 57 h 1241"/>
                <a:gd name="T54" fmla="*/ 548 w 600"/>
                <a:gd name="T55" fmla="*/ 16 h 1241"/>
                <a:gd name="T56" fmla="*/ 414 w 600"/>
                <a:gd name="T57" fmla="*/ 336 h 1241"/>
                <a:gd name="T58" fmla="*/ 414 w 600"/>
                <a:gd name="T59" fmla="*/ 381 h 1241"/>
                <a:gd name="T60" fmla="*/ 498 w 600"/>
                <a:gd name="T61" fmla="*/ 770 h 1241"/>
                <a:gd name="T62" fmla="*/ 498 w 600"/>
                <a:gd name="T63" fmla="*/ 1204 h 1241"/>
                <a:gd name="T64" fmla="*/ 536 w 600"/>
                <a:gd name="T65" fmla="*/ 1241 h 1241"/>
                <a:gd name="T66" fmla="*/ 562 w 600"/>
                <a:gd name="T67" fmla="*/ 1241 h 1241"/>
                <a:gd name="T68" fmla="*/ 599 w 600"/>
                <a:gd name="T69" fmla="*/ 1204 h 1241"/>
                <a:gd name="T70" fmla="*/ 599 w 600"/>
                <a:gd name="T71" fmla="*/ 748 h 1241"/>
                <a:gd name="T72" fmla="*/ 600 w 600"/>
                <a:gd name="T73" fmla="*/ 738 h 1241"/>
                <a:gd name="T74" fmla="*/ 600 w 600"/>
                <a:gd name="T75" fmla="*/ 67 h 1241"/>
                <a:gd name="T76" fmla="*/ 548 w 600"/>
                <a:gd name="T77" fmla="*/ 16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0" h="1241">
                  <a:moveTo>
                    <a:pt x="267" y="57"/>
                  </a:moveTo>
                  <a:lnTo>
                    <a:pt x="267" y="405"/>
                  </a:lnTo>
                  <a:cubicBezTo>
                    <a:pt x="267" y="423"/>
                    <a:pt x="210" y="469"/>
                    <a:pt x="172" y="497"/>
                  </a:cubicBezTo>
                  <a:lnTo>
                    <a:pt x="172" y="599"/>
                  </a:lnTo>
                  <a:cubicBezTo>
                    <a:pt x="191" y="606"/>
                    <a:pt x="206" y="625"/>
                    <a:pt x="206" y="647"/>
                  </a:cubicBezTo>
                  <a:lnTo>
                    <a:pt x="206" y="1191"/>
                  </a:lnTo>
                  <a:cubicBezTo>
                    <a:pt x="206" y="1219"/>
                    <a:pt x="183" y="1241"/>
                    <a:pt x="155" y="1241"/>
                  </a:cubicBezTo>
                  <a:lnTo>
                    <a:pt x="120" y="1241"/>
                  </a:lnTo>
                  <a:cubicBezTo>
                    <a:pt x="92" y="1241"/>
                    <a:pt x="70" y="1219"/>
                    <a:pt x="70" y="1191"/>
                  </a:cubicBezTo>
                  <a:lnTo>
                    <a:pt x="70" y="647"/>
                  </a:lnTo>
                  <a:cubicBezTo>
                    <a:pt x="70" y="625"/>
                    <a:pt x="84" y="606"/>
                    <a:pt x="104" y="599"/>
                  </a:cubicBezTo>
                  <a:lnTo>
                    <a:pt x="104" y="498"/>
                  </a:lnTo>
                  <a:cubicBezTo>
                    <a:pt x="63" y="470"/>
                    <a:pt x="0" y="424"/>
                    <a:pt x="0" y="405"/>
                  </a:cubicBezTo>
                  <a:lnTo>
                    <a:pt x="0" y="57"/>
                  </a:lnTo>
                  <a:cubicBezTo>
                    <a:pt x="0" y="30"/>
                    <a:pt x="14" y="7"/>
                    <a:pt x="44" y="7"/>
                  </a:cubicBezTo>
                  <a:lnTo>
                    <a:pt x="62" y="7"/>
                  </a:lnTo>
                  <a:lnTo>
                    <a:pt x="62" y="370"/>
                  </a:lnTo>
                  <a:cubicBezTo>
                    <a:pt x="62" y="378"/>
                    <a:pt x="73" y="385"/>
                    <a:pt x="86" y="385"/>
                  </a:cubicBezTo>
                  <a:cubicBezTo>
                    <a:pt x="100" y="385"/>
                    <a:pt x="111" y="378"/>
                    <a:pt x="111" y="370"/>
                  </a:cubicBezTo>
                  <a:lnTo>
                    <a:pt x="111" y="7"/>
                  </a:lnTo>
                  <a:lnTo>
                    <a:pt x="156" y="7"/>
                  </a:lnTo>
                  <a:lnTo>
                    <a:pt x="156" y="370"/>
                  </a:lnTo>
                  <a:cubicBezTo>
                    <a:pt x="156" y="378"/>
                    <a:pt x="167" y="385"/>
                    <a:pt x="181" y="385"/>
                  </a:cubicBezTo>
                  <a:cubicBezTo>
                    <a:pt x="194" y="385"/>
                    <a:pt x="205" y="378"/>
                    <a:pt x="205" y="370"/>
                  </a:cubicBezTo>
                  <a:lnTo>
                    <a:pt x="205" y="7"/>
                  </a:lnTo>
                  <a:lnTo>
                    <a:pt x="213" y="7"/>
                  </a:lnTo>
                  <a:cubicBezTo>
                    <a:pt x="243" y="7"/>
                    <a:pt x="267" y="30"/>
                    <a:pt x="267" y="57"/>
                  </a:cubicBezTo>
                  <a:close/>
                  <a:moveTo>
                    <a:pt x="548" y="16"/>
                  </a:moveTo>
                  <a:cubicBezTo>
                    <a:pt x="548" y="16"/>
                    <a:pt x="414" y="104"/>
                    <a:pt x="414" y="336"/>
                  </a:cubicBezTo>
                  <a:lnTo>
                    <a:pt x="414" y="381"/>
                  </a:lnTo>
                  <a:cubicBezTo>
                    <a:pt x="414" y="610"/>
                    <a:pt x="465" y="711"/>
                    <a:pt x="498" y="770"/>
                  </a:cubicBezTo>
                  <a:lnTo>
                    <a:pt x="498" y="1204"/>
                  </a:lnTo>
                  <a:cubicBezTo>
                    <a:pt x="498" y="1225"/>
                    <a:pt x="515" y="1241"/>
                    <a:pt x="536" y="1241"/>
                  </a:cubicBezTo>
                  <a:lnTo>
                    <a:pt x="562" y="1241"/>
                  </a:lnTo>
                  <a:cubicBezTo>
                    <a:pt x="582" y="1241"/>
                    <a:pt x="599" y="1225"/>
                    <a:pt x="599" y="1204"/>
                  </a:cubicBezTo>
                  <a:lnTo>
                    <a:pt x="599" y="748"/>
                  </a:lnTo>
                  <a:cubicBezTo>
                    <a:pt x="599" y="744"/>
                    <a:pt x="600" y="741"/>
                    <a:pt x="600" y="738"/>
                  </a:cubicBezTo>
                  <a:lnTo>
                    <a:pt x="600" y="67"/>
                  </a:lnTo>
                  <a:cubicBezTo>
                    <a:pt x="600" y="39"/>
                    <a:pt x="589" y="0"/>
                    <a:pt x="548" y="16"/>
                  </a:cubicBezTo>
                  <a:close/>
                </a:path>
              </a:pathLst>
            </a:custGeom>
            <a:solidFill>
              <a:schemeClr val="accent1"/>
            </a:solidFill>
            <a:ln>
              <a:noFill/>
            </a:ln>
          </p:spPr>
        </p:sp>
        <p:sp>
          <p:nvSpPr>
            <p:cNvPr id="19" name="PA-knife-and-fork-silhouette-variants_33738">
              <a:extLst>
                <a:ext uri="{FF2B5EF4-FFF2-40B4-BE49-F238E27FC236}">
                  <a16:creationId xmlns:a16="http://schemas.microsoft.com/office/drawing/2014/main" xmlns="" id="{4332C848-8B10-4025-AEDA-BD43506813EE}"/>
                </a:ext>
              </a:extLst>
            </p:cNvPr>
            <p:cNvSpPr>
              <a:spLocks noChangeAspect="1"/>
            </p:cNvSpPr>
            <p:nvPr>
              <p:custDataLst>
                <p:tags r:id="rId11"/>
              </p:custDataLst>
            </p:nvPr>
          </p:nvSpPr>
          <p:spPr bwMode="auto">
            <a:xfrm>
              <a:off x="7983127" y="4329498"/>
              <a:ext cx="330030" cy="609684"/>
            </a:xfrm>
            <a:custGeom>
              <a:avLst/>
              <a:gdLst>
                <a:gd name="connsiteX0" fmla="*/ 242922 w 328694"/>
                <a:gd name="connsiteY0" fmla="*/ 517880 h 607216"/>
                <a:gd name="connsiteX1" fmla="*/ 252625 w 328694"/>
                <a:gd name="connsiteY1" fmla="*/ 527569 h 607216"/>
                <a:gd name="connsiteX2" fmla="*/ 252625 w 328694"/>
                <a:gd name="connsiteY2" fmla="*/ 544814 h 607216"/>
                <a:gd name="connsiteX3" fmla="*/ 242922 w 328694"/>
                <a:gd name="connsiteY3" fmla="*/ 554503 h 607216"/>
                <a:gd name="connsiteX4" fmla="*/ 233219 w 328694"/>
                <a:gd name="connsiteY4" fmla="*/ 544814 h 607216"/>
                <a:gd name="connsiteX5" fmla="*/ 233219 w 328694"/>
                <a:gd name="connsiteY5" fmla="*/ 527569 h 607216"/>
                <a:gd name="connsiteX6" fmla="*/ 242922 w 328694"/>
                <a:gd name="connsiteY6" fmla="*/ 517880 h 607216"/>
                <a:gd name="connsiteX7" fmla="*/ 88313 w 328694"/>
                <a:gd name="connsiteY7" fmla="*/ 517880 h 607216"/>
                <a:gd name="connsiteX8" fmla="*/ 98016 w 328694"/>
                <a:gd name="connsiteY8" fmla="*/ 527569 h 607216"/>
                <a:gd name="connsiteX9" fmla="*/ 98016 w 328694"/>
                <a:gd name="connsiteY9" fmla="*/ 544814 h 607216"/>
                <a:gd name="connsiteX10" fmla="*/ 88313 w 328694"/>
                <a:gd name="connsiteY10" fmla="*/ 554503 h 607216"/>
                <a:gd name="connsiteX11" fmla="*/ 78610 w 328694"/>
                <a:gd name="connsiteY11" fmla="*/ 544814 h 607216"/>
                <a:gd name="connsiteX12" fmla="*/ 78610 w 328694"/>
                <a:gd name="connsiteY12" fmla="*/ 527569 h 607216"/>
                <a:gd name="connsiteX13" fmla="*/ 88313 w 328694"/>
                <a:gd name="connsiteY13" fmla="*/ 517880 h 607216"/>
                <a:gd name="connsiteX14" fmla="*/ 165582 w 328694"/>
                <a:gd name="connsiteY14" fmla="*/ 463121 h 607216"/>
                <a:gd name="connsiteX15" fmla="*/ 175285 w 328694"/>
                <a:gd name="connsiteY15" fmla="*/ 472817 h 607216"/>
                <a:gd name="connsiteX16" fmla="*/ 175285 w 328694"/>
                <a:gd name="connsiteY16" fmla="*/ 489978 h 607216"/>
                <a:gd name="connsiteX17" fmla="*/ 165582 w 328694"/>
                <a:gd name="connsiteY17" fmla="*/ 499674 h 607216"/>
                <a:gd name="connsiteX18" fmla="*/ 155879 w 328694"/>
                <a:gd name="connsiteY18" fmla="*/ 489978 h 607216"/>
                <a:gd name="connsiteX19" fmla="*/ 155879 w 328694"/>
                <a:gd name="connsiteY19" fmla="*/ 472817 h 607216"/>
                <a:gd name="connsiteX20" fmla="*/ 165582 w 328694"/>
                <a:gd name="connsiteY20" fmla="*/ 463121 h 607216"/>
                <a:gd name="connsiteX21" fmla="*/ 242922 w 328694"/>
                <a:gd name="connsiteY21" fmla="*/ 408292 h 607216"/>
                <a:gd name="connsiteX22" fmla="*/ 252625 w 328694"/>
                <a:gd name="connsiteY22" fmla="*/ 417981 h 607216"/>
                <a:gd name="connsiteX23" fmla="*/ 252625 w 328694"/>
                <a:gd name="connsiteY23" fmla="*/ 435226 h 607216"/>
                <a:gd name="connsiteX24" fmla="*/ 242922 w 328694"/>
                <a:gd name="connsiteY24" fmla="*/ 444915 h 607216"/>
                <a:gd name="connsiteX25" fmla="*/ 233219 w 328694"/>
                <a:gd name="connsiteY25" fmla="*/ 435226 h 607216"/>
                <a:gd name="connsiteX26" fmla="*/ 233219 w 328694"/>
                <a:gd name="connsiteY26" fmla="*/ 417981 h 607216"/>
                <a:gd name="connsiteX27" fmla="*/ 242922 w 328694"/>
                <a:gd name="connsiteY27" fmla="*/ 408292 h 607216"/>
                <a:gd name="connsiteX28" fmla="*/ 88313 w 328694"/>
                <a:gd name="connsiteY28" fmla="*/ 408292 h 607216"/>
                <a:gd name="connsiteX29" fmla="*/ 98016 w 328694"/>
                <a:gd name="connsiteY29" fmla="*/ 417981 h 607216"/>
                <a:gd name="connsiteX30" fmla="*/ 98016 w 328694"/>
                <a:gd name="connsiteY30" fmla="*/ 435226 h 607216"/>
                <a:gd name="connsiteX31" fmla="*/ 88313 w 328694"/>
                <a:gd name="connsiteY31" fmla="*/ 444915 h 607216"/>
                <a:gd name="connsiteX32" fmla="*/ 78610 w 328694"/>
                <a:gd name="connsiteY32" fmla="*/ 435226 h 607216"/>
                <a:gd name="connsiteX33" fmla="*/ 78610 w 328694"/>
                <a:gd name="connsiteY33" fmla="*/ 417981 h 607216"/>
                <a:gd name="connsiteX34" fmla="*/ 88313 w 328694"/>
                <a:gd name="connsiteY34" fmla="*/ 408292 h 607216"/>
                <a:gd name="connsiteX35" fmla="*/ 72299 w 328694"/>
                <a:gd name="connsiteY35" fmla="*/ 290479 h 607216"/>
                <a:gd name="connsiteX36" fmla="*/ 19603 w 328694"/>
                <a:gd name="connsiteY36" fmla="*/ 330883 h 607216"/>
                <a:gd name="connsiteX37" fmla="*/ 19409 w 328694"/>
                <a:gd name="connsiteY37" fmla="*/ 338925 h 607216"/>
                <a:gd name="connsiteX38" fmla="*/ 19409 w 328694"/>
                <a:gd name="connsiteY38" fmla="*/ 561968 h 607216"/>
                <a:gd name="connsiteX39" fmla="*/ 164298 w 328694"/>
                <a:gd name="connsiteY39" fmla="*/ 587838 h 607216"/>
                <a:gd name="connsiteX40" fmla="*/ 309285 w 328694"/>
                <a:gd name="connsiteY40" fmla="*/ 561968 h 607216"/>
                <a:gd name="connsiteX41" fmla="*/ 309285 w 328694"/>
                <a:gd name="connsiteY41" fmla="*/ 338925 h 607216"/>
                <a:gd name="connsiteX42" fmla="*/ 308994 w 328694"/>
                <a:gd name="connsiteY42" fmla="*/ 330883 h 607216"/>
                <a:gd name="connsiteX43" fmla="*/ 256298 w 328694"/>
                <a:gd name="connsiteY43" fmla="*/ 290479 h 607216"/>
                <a:gd name="connsiteX44" fmla="*/ 264838 w 328694"/>
                <a:gd name="connsiteY44" fmla="*/ 376809 h 607216"/>
                <a:gd name="connsiteX45" fmla="*/ 258627 w 328694"/>
                <a:gd name="connsiteY45" fmla="*/ 386789 h 607216"/>
                <a:gd name="connsiteX46" fmla="*/ 247370 w 328694"/>
                <a:gd name="connsiteY46" fmla="*/ 383495 h 607216"/>
                <a:gd name="connsiteX47" fmla="*/ 194965 w 328694"/>
                <a:gd name="connsiteY47" fmla="*/ 312570 h 607216"/>
                <a:gd name="connsiteX48" fmla="*/ 173712 w 328694"/>
                <a:gd name="connsiteY48" fmla="*/ 398125 h 607216"/>
                <a:gd name="connsiteX49" fmla="*/ 164298 w 328694"/>
                <a:gd name="connsiteY49" fmla="*/ 405489 h 607216"/>
                <a:gd name="connsiteX50" fmla="*/ 154885 w 328694"/>
                <a:gd name="connsiteY50" fmla="*/ 398125 h 607216"/>
                <a:gd name="connsiteX51" fmla="*/ 133632 w 328694"/>
                <a:gd name="connsiteY51" fmla="*/ 312570 h 607216"/>
                <a:gd name="connsiteX52" fmla="*/ 81324 w 328694"/>
                <a:gd name="connsiteY52" fmla="*/ 383495 h 607216"/>
                <a:gd name="connsiteX53" fmla="*/ 69970 w 328694"/>
                <a:gd name="connsiteY53" fmla="*/ 386789 h 607216"/>
                <a:gd name="connsiteX54" fmla="*/ 63856 w 328694"/>
                <a:gd name="connsiteY54" fmla="*/ 376809 h 607216"/>
                <a:gd name="connsiteX55" fmla="*/ 164298 w 328694"/>
                <a:gd name="connsiteY55" fmla="*/ 194266 h 607216"/>
                <a:gd name="connsiteX56" fmla="*/ 23873 w 328694"/>
                <a:gd name="connsiteY56" fmla="*/ 303172 h 607216"/>
                <a:gd name="connsiteX57" fmla="*/ 78316 w 328694"/>
                <a:gd name="connsiteY57" fmla="*/ 261509 h 607216"/>
                <a:gd name="connsiteX58" fmla="*/ 88894 w 328694"/>
                <a:gd name="connsiteY58" fmla="*/ 260734 h 607216"/>
                <a:gd name="connsiteX59" fmla="*/ 93843 w 328694"/>
                <a:gd name="connsiteY59" fmla="*/ 270132 h 607216"/>
                <a:gd name="connsiteX60" fmla="*/ 86565 w 328694"/>
                <a:gd name="connsiteY60" fmla="*/ 343672 h 607216"/>
                <a:gd name="connsiteX61" fmla="*/ 130235 w 328694"/>
                <a:gd name="connsiteY61" fmla="*/ 284375 h 607216"/>
                <a:gd name="connsiteX62" fmla="*/ 139940 w 328694"/>
                <a:gd name="connsiteY62" fmla="*/ 280693 h 607216"/>
                <a:gd name="connsiteX63" fmla="*/ 147509 w 328694"/>
                <a:gd name="connsiteY63" fmla="*/ 287863 h 607216"/>
                <a:gd name="connsiteX64" fmla="*/ 164298 w 328694"/>
                <a:gd name="connsiteY64" fmla="*/ 355493 h 607216"/>
                <a:gd name="connsiteX65" fmla="*/ 181184 w 328694"/>
                <a:gd name="connsiteY65" fmla="*/ 287863 h 607216"/>
                <a:gd name="connsiteX66" fmla="*/ 188657 w 328694"/>
                <a:gd name="connsiteY66" fmla="*/ 280693 h 607216"/>
                <a:gd name="connsiteX67" fmla="*/ 198362 w 328694"/>
                <a:gd name="connsiteY67" fmla="*/ 284375 h 607216"/>
                <a:gd name="connsiteX68" fmla="*/ 242032 w 328694"/>
                <a:gd name="connsiteY68" fmla="*/ 343672 h 607216"/>
                <a:gd name="connsiteX69" fmla="*/ 234851 w 328694"/>
                <a:gd name="connsiteY69" fmla="*/ 270132 h 607216"/>
                <a:gd name="connsiteX70" fmla="*/ 239800 w 328694"/>
                <a:gd name="connsiteY70" fmla="*/ 260734 h 607216"/>
                <a:gd name="connsiteX71" fmla="*/ 250378 w 328694"/>
                <a:gd name="connsiteY71" fmla="*/ 261509 h 607216"/>
                <a:gd name="connsiteX72" fmla="*/ 304724 w 328694"/>
                <a:gd name="connsiteY72" fmla="*/ 303172 h 607216"/>
                <a:gd name="connsiteX73" fmla="*/ 164298 w 328694"/>
                <a:gd name="connsiteY73" fmla="*/ 194266 h 607216"/>
                <a:gd name="connsiteX74" fmla="*/ 207204 w 328694"/>
                <a:gd name="connsiteY74" fmla="*/ 47886 h 607216"/>
                <a:gd name="connsiteX75" fmla="*/ 215462 w 328694"/>
                <a:gd name="connsiteY75" fmla="*/ 58830 h 607216"/>
                <a:gd name="connsiteX76" fmla="*/ 208662 w 328694"/>
                <a:gd name="connsiteY76" fmla="*/ 100473 h 607216"/>
                <a:gd name="connsiteX77" fmla="*/ 199141 w 328694"/>
                <a:gd name="connsiteY77" fmla="*/ 108318 h 607216"/>
                <a:gd name="connsiteX78" fmla="*/ 197295 w 328694"/>
                <a:gd name="connsiteY78" fmla="*/ 108221 h 607216"/>
                <a:gd name="connsiteX79" fmla="*/ 189620 w 328694"/>
                <a:gd name="connsiteY79" fmla="*/ 96890 h 607216"/>
                <a:gd name="connsiteX80" fmla="*/ 196226 w 328694"/>
                <a:gd name="connsiteY80" fmla="*/ 56215 h 607216"/>
                <a:gd name="connsiteX81" fmla="*/ 207204 w 328694"/>
                <a:gd name="connsiteY81" fmla="*/ 47886 h 607216"/>
                <a:gd name="connsiteX82" fmla="*/ 96560 w 328694"/>
                <a:gd name="connsiteY82" fmla="*/ 19378 h 607216"/>
                <a:gd name="connsiteX83" fmla="*/ 66961 w 328694"/>
                <a:gd name="connsiteY83" fmla="*/ 26839 h 607216"/>
                <a:gd name="connsiteX84" fmla="*/ 41826 w 328694"/>
                <a:gd name="connsiteY84" fmla="*/ 35559 h 607216"/>
                <a:gd name="connsiteX85" fmla="*/ 140425 w 328694"/>
                <a:gd name="connsiteY85" fmla="*/ 176535 h 607216"/>
                <a:gd name="connsiteX86" fmla="*/ 113252 w 328694"/>
                <a:gd name="connsiteY86" fmla="*/ 58813 h 607216"/>
                <a:gd name="connsiteX87" fmla="*/ 121501 w 328694"/>
                <a:gd name="connsiteY87" fmla="*/ 47864 h 607216"/>
                <a:gd name="connsiteX88" fmla="*/ 132467 w 328694"/>
                <a:gd name="connsiteY88" fmla="*/ 56197 h 607216"/>
                <a:gd name="connsiteX89" fmla="*/ 160708 w 328694"/>
                <a:gd name="connsiteY89" fmla="*/ 174985 h 607216"/>
                <a:gd name="connsiteX90" fmla="*/ 164298 w 328694"/>
                <a:gd name="connsiteY90" fmla="*/ 174888 h 607216"/>
                <a:gd name="connsiteX91" fmla="*/ 167889 w 328694"/>
                <a:gd name="connsiteY91" fmla="*/ 174985 h 607216"/>
                <a:gd name="connsiteX92" fmla="*/ 181378 w 328694"/>
                <a:gd name="connsiteY92" fmla="*/ 134097 h 607216"/>
                <a:gd name="connsiteX93" fmla="*/ 193218 w 328694"/>
                <a:gd name="connsiteY93" fmla="*/ 127121 h 607216"/>
                <a:gd name="connsiteX94" fmla="*/ 200206 w 328694"/>
                <a:gd name="connsiteY94" fmla="*/ 138942 h 607216"/>
                <a:gd name="connsiteX95" fmla="*/ 188269 w 328694"/>
                <a:gd name="connsiteY95" fmla="*/ 176535 h 607216"/>
                <a:gd name="connsiteX96" fmla="*/ 286868 w 328694"/>
                <a:gd name="connsiteY96" fmla="*/ 35559 h 607216"/>
                <a:gd name="connsiteX97" fmla="*/ 261636 w 328694"/>
                <a:gd name="connsiteY97" fmla="*/ 26839 h 607216"/>
                <a:gd name="connsiteX98" fmla="*/ 232134 w 328694"/>
                <a:gd name="connsiteY98" fmla="*/ 19378 h 607216"/>
                <a:gd name="connsiteX99" fmla="*/ 202632 w 328694"/>
                <a:gd name="connsiteY99" fmla="*/ 26839 h 607216"/>
                <a:gd name="connsiteX100" fmla="*/ 164298 w 328694"/>
                <a:gd name="connsiteY100" fmla="*/ 36431 h 607216"/>
                <a:gd name="connsiteX101" fmla="*/ 126062 w 328694"/>
                <a:gd name="connsiteY101" fmla="*/ 26839 h 607216"/>
                <a:gd name="connsiteX102" fmla="*/ 96560 w 328694"/>
                <a:gd name="connsiteY102" fmla="*/ 19378 h 607216"/>
                <a:gd name="connsiteX103" fmla="*/ 96560 w 328694"/>
                <a:gd name="connsiteY103" fmla="*/ 0 h 607216"/>
                <a:gd name="connsiteX104" fmla="*/ 134796 w 328694"/>
                <a:gd name="connsiteY104" fmla="*/ 9592 h 607216"/>
                <a:gd name="connsiteX105" fmla="*/ 164298 w 328694"/>
                <a:gd name="connsiteY105" fmla="*/ 17053 h 607216"/>
                <a:gd name="connsiteX106" fmla="*/ 193898 w 328694"/>
                <a:gd name="connsiteY106" fmla="*/ 9592 h 607216"/>
                <a:gd name="connsiteX107" fmla="*/ 232134 w 328694"/>
                <a:gd name="connsiteY107" fmla="*/ 0 h 607216"/>
                <a:gd name="connsiteX108" fmla="*/ 270370 w 328694"/>
                <a:gd name="connsiteY108" fmla="*/ 9592 h 607216"/>
                <a:gd name="connsiteX109" fmla="*/ 299969 w 328694"/>
                <a:gd name="connsiteY109" fmla="*/ 17053 h 607216"/>
                <a:gd name="connsiteX110" fmla="*/ 307635 w 328694"/>
                <a:gd name="connsiteY110" fmla="*/ 20928 h 607216"/>
                <a:gd name="connsiteX111" fmla="*/ 309285 w 328694"/>
                <a:gd name="connsiteY111" fmla="*/ 29358 h 607216"/>
                <a:gd name="connsiteX112" fmla="*/ 213113 w 328694"/>
                <a:gd name="connsiteY112" fmla="*/ 182252 h 607216"/>
                <a:gd name="connsiteX113" fmla="*/ 328694 w 328694"/>
                <a:gd name="connsiteY113" fmla="*/ 338925 h 607216"/>
                <a:gd name="connsiteX114" fmla="*/ 328694 w 328694"/>
                <a:gd name="connsiteY114" fmla="*/ 568653 h 607216"/>
                <a:gd name="connsiteX115" fmla="*/ 322677 w 328694"/>
                <a:gd name="connsiteY115" fmla="*/ 577567 h 607216"/>
                <a:gd name="connsiteX116" fmla="*/ 164298 w 328694"/>
                <a:gd name="connsiteY116" fmla="*/ 607216 h 607216"/>
                <a:gd name="connsiteX117" fmla="*/ 6017 w 328694"/>
                <a:gd name="connsiteY117" fmla="*/ 577567 h 607216"/>
                <a:gd name="connsiteX118" fmla="*/ 0 w 328694"/>
                <a:gd name="connsiteY118" fmla="*/ 568653 h 607216"/>
                <a:gd name="connsiteX119" fmla="*/ 0 w 328694"/>
                <a:gd name="connsiteY119" fmla="*/ 338925 h 607216"/>
                <a:gd name="connsiteX120" fmla="*/ 115581 w 328694"/>
                <a:gd name="connsiteY120" fmla="*/ 182252 h 607216"/>
                <a:gd name="connsiteX121" fmla="*/ 19409 w 328694"/>
                <a:gd name="connsiteY121" fmla="*/ 29358 h 607216"/>
                <a:gd name="connsiteX122" fmla="*/ 20962 w 328694"/>
                <a:gd name="connsiteY122" fmla="*/ 20928 h 607216"/>
                <a:gd name="connsiteX123" fmla="*/ 28725 w 328694"/>
                <a:gd name="connsiteY123" fmla="*/ 17053 h 607216"/>
                <a:gd name="connsiteX124" fmla="*/ 58227 w 328694"/>
                <a:gd name="connsiteY124" fmla="*/ 9592 h 607216"/>
                <a:gd name="connsiteX125" fmla="*/ 96560 w 328694"/>
                <a:gd name="connsiteY125" fmla="*/ 0 h 60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328694" h="607216">
                  <a:moveTo>
                    <a:pt x="242922" y="517880"/>
                  </a:moveTo>
                  <a:cubicBezTo>
                    <a:pt x="248259" y="517880"/>
                    <a:pt x="252625" y="522240"/>
                    <a:pt x="252625" y="527569"/>
                  </a:cubicBezTo>
                  <a:lnTo>
                    <a:pt x="252625" y="544814"/>
                  </a:lnTo>
                  <a:cubicBezTo>
                    <a:pt x="252625" y="550143"/>
                    <a:pt x="248259" y="554503"/>
                    <a:pt x="242922" y="554503"/>
                  </a:cubicBezTo>
                  <a:cubicBezTo>
                    <a:pt x="237586" y="554503"/>
                    <a:pt x="233219" y="550143"/>
                    <a:pt x="233219" y="544814"/>
                  </a:cubicBezTo>
                  <a:lnTo>
                    <a:pt x="233219" y="527569"/>
                  </a:lnTo>
                  <a:cubicBezTo>
                    <a:pt x="233219" y="522240"/>
                    <a:pt x="237586" y="517880"/>
                    <a:pt x="242922" y="517880"/>
                  </a:cubicBezTo>
                  <a:close/>
                  <a:moveTo>
                    <a:pt x="88313" y="517880"/>
                  </a:moveTo>
                  <a:cubicBezTo>
                    <a:pt x="93649" y="517880"/>
                    <a:pt x="98016" y="522240"/>
                    <a:pt x="98016" y="527569"/>
                  </a:cubicBezTo>
                  <a:lnTo>
                    <a:pt x="98016" y="544814"/>
                  </a:lnTo>
                  <a:cubicBezTo>
                    <a:pt x="98016" y="550143"/>
                    <a:pt x="93649" y="554503"/>
                    <a:pt x="88313" y="554503"/>
                  </a:cubicBezTo>
                  <a:cubicBezTo>
                    <a:pt x="82879" y="554503"/>
                    <a:pt x="78610" y="550143"/>
                    <a:pt x="78610" y="544814"/>
                  </a:cubicBezTo>
                  <a:lnTo>
                    <a:pt x="78610" y="527569"/>
                  </a:lnTo>
                  <a:cubicBezTo>
                    <a:pt x="78610" y="522240"/>
                    <a:pt x="82879" y="517880"/>
                    <a:pt x="88313" y="517880"/>
                  </a:cubicBezTo>
                  <a:close/>
                  <a:moveTo>
                    <a:pt x="165582" y="463121"/>
                  </a:moveTo>
                  <a:cubicBezTo>
                    <a:pt x="170918" y="463121"/>
                    <a:pt x="175285" y="467484"/>
                    <a:pt x="175285" y="472817"/>
                  </a:cubicBezTo>
                  <a:lnTo>
                    <a:pt x="175285" y="489978"/>
                  </a:lnTo>
                  <a:cubicBezTo>
                    <a:pt x="175285" y="495408"/>
                    <a:pt x="170918" y="499674"/>
                    <a:pt x="165582" y="499674"/>
                  </a:cubicBezTo>
                  <a:cubicBezTo>
                    <a:pt x="160245" y="499674"/>
                    <a:pt x="155879" y="495408"/>
                    <a:pt x="155879" y="489978"/>
                  </a:cubicBezTo>
                  <a:lnTo>
                    <a:pt x="155879" y="472817"/>
                  </a:lnTo>
                  <a:cubicBezTo>
                    <a:pt x="155879" y="467484"/>
                    <a:pt x="160245" y="463121"/>
                    <a:pt x="165582" y="463121"/>
                  </a:cubicBezTo>
                  <a:close/>
                  <a:moveTo>
                    <a:pt x="242922" y="408292"/>
                  </a:moveTo>
                  <a:cubicBezTo>
                    <a:pt x="248259" y="408292"/>
                    <a:pt x="252625" y="412652"/>
                    <a:pt x="252625" y="417981"/>
                  </a:cubicBezTo>
                  <a:lnTo>
                    <a:pt x="252625" y="435226"/>
                  </a:lnTo>
                  <a:cubicBezTo>
                    <a:pt x="252625" y="440555"/>
                    <a:pt x="248259" y="444915"/>
                    <a:pt x="242922" y="444915"/>
                  </a:cubicBezTo>
                  <a:cubicBezTo>
                    <a:pt x="237586" y="444915"/>
                    <a:pt x="233219" y="440555"/>
                    <a:pt x="233219" y="435226"/>
                  </a:cubicBezTo>
                  <a:lnTo>
                    <a:pt x="233219" y="417981"/>
                  </a:lnTo>
                  <a:cubicBezTo>
                    <a:pt x="233219" y="412652"/>
                    <a:pt x="237586" y="408292"/>
                    <a:pt x="242922" y="408292"/>
                  </a:cubicBezTo>
                  <a:close/>
                  <a:moveTo>
                    <a:pt x="88313" y="408292"/>
                  </a:moveTo>
                  <a:cubicBezTo>
                    <a:pt x="93649" y="408292"/>
                    <a:pt x="98016" y="412652"/>
                    <a:pt x="98016" y="417981"/>
                  </a:cubicBezTo>
                  <a:lnTo>
                    <a:pt x="98016" y="435226"/>
                  </a:lnTo>
                  <a:cubicBezTo>
                    <a:pt x="98016" y="440555"/>
                    <a:pt x="93649" y="444915"/>
                    <a:pt x="88313" y="444915"/>
                  </a:cubicBezTo>
                  <a:cubicBezTo>
                    <a:pt x="82879" y="444915"/>
                    <a:pt x="78610" y="440555"/>
                    <a:pt x="78610" y="435226"/>
                  </a:cubicBezTo>
                  <a:lnTo>
                    <a:pt x="78610" y="417981"/>
                  </a:lnTo>
                  <a:cubicBezTo>
                    <a:pt x="78610" y="412652"/>
                    <a:pt x="82879" y="408292"/>
                    <a:pt x="88313" y="408292"/>
                  </a:cubicBezTo>
                  <a:close/>
                  <a:moveTo>
                    <a:pt x="72299" y="290479"/>
                  </a:moveTo>
                  <a:lnTo>
                    <a:pt x="19603" y="330883"/>
                  </a:lnTo>
                  <a:cubicBezTo>
                    <a:pt x="19506" y="333596"/>
                    <a:pt x="19409" y="336212"/>
                    <a:pt x="19409" y="338925"/>
                  </a:cubicBezTo>
                  <a:lnTo>
                    <a:pt x="19409" y="561968"/>
                  </a:lnTo>
                  <a:cubicBezTo>
                    <a:pt x="37751" y="568653"/>
                    <a:pt x="96075" y="587838"/>
                    <a:pt x="164298" y="587838"/>
                  </a:cubicBezTo>
                  <a:cubicBezTo>
                    <a:pt x="232522" y="587838"/>
                    <a:pt x="290943" y="568653"/>
                    <a:pt x="309285" y="561968"/>
                  </a:cubicBezTo>
                  <a:lnTo>
                    <a:pt x="309285" y="338925"/>
                  </a:lnTo>
                  <a:cubicBezTo>
                    <a:pt x="309285" y="336212"/>
                    <a:pt x="309188" y="333596"/>
                    <a:pt x="308994" y="330883"/>
                  </a:cubicBezTo>
                  <a:lnTo>
                    <a:pt x="256298" y="290479"/>
                  </a:lnTo>
                  <a:lnTo>
                    <a:pt x="264838" y="376809"/>
                  </a:lnTo>
                  <a:cubicBezTo>
                    <a:pt x="265226" y="381169"/>
                    <a:pt x="262703" y="385239"/>
                    <a:pt x="258627" y="386789"/>
                  </a:cubicBezTo>
                  <a:cubicBezTo>
                    <a:pt x="254551" y="388436"/>
                    <a:pt x="249893" y="387080"/>
                    <a:pt x="247370" y="383495"/>
                  </a:cubicBezTo>
                  <a:lnTo>
                    <a:pt x="194965" y="312570"/>
                  </a:lnTo>
                  <a:lnTo>
                    <a:pt x="173712" y="398125"/>
                  </a:lnTo>
                  <a:cubicBezTo>
                    <a:pt x="172644" y="402485"/>
                    <a:pt x="168762" y="405489"/>
                    <a:pt x="164298" y="405489"/>
                  </a:cubicBezTo>
                  <a:cubicBezTo>
                    <a:pt x="159834" y="405489"/>
                    <a:pt x="155952" y="402485"/>
                    <a:pt x="154885" y="398125"/>
                  </a:cubicBezTo>
                  <a:lnTo>
                    <a:pt x="133632" y="312570"/>
                  </a:lnTo>
                  <a:lnTo>
                    <a:pt x="81324" y="383495"/>
                  </a:lnTo>
                  <a:cubicBezTo>
                    <a:pt x="78704" y="387080"/>
                    <a:pt x="74143" y="388436"/>
                    <a:pt x="69970" y="386789"/>
                  </a:cubicBezTo>
                  <a:cubicBezTo>
                    <a:pt x="65894" y="385239"/>
                    <a:pt x="63371" y="381169"/>
                    <a:pt x="63856" y="376809"/>
                  </a:cubicBezTo>
                  <a:close/>
                  <a:moveTo>
                    <a:pt x="164298" y="194266"/>
                  </a:moveTo>
                  <a:cubicBezTo>
                    <a:pt x="96754" y="194266"/>
                    <a:pt x="39886" y="240677"/>
                    <a:pt x="23873" y="303172"/>
                  </a:cubicBezTo>
                  <a:lnTo>
                    <a:pt x="78316" y="261509"/>
                  </a:lnTo>
                  <a:cubicBezTo>
                    <a:pt x="81324" y="259183"/>
                    <a:pt x="85497" y="258893"/>
                    <a:pt x="88894" y="260734"/>
                  </a:cubicBezTo>
                  <a:cubicBezTo>
                    <a:pt x="92290" y="262575"/>
                    <a:pt x="94231" y="266353"/>
                    <a:pt x="93843" y="270132"/>
                  </a:cubicBezTo>
                  <a:lnTo>
                    <a:pt x="86565" y="343672"/>
                  </a:lnTo>
                  <a:lnTo>
                    <a:pt x="130235" y="284375"/>
                  </a:lnTo>
                  <a:cubicBezTo>
                    <a:pt x="132467" y="281372"/>
                    <a:pt x="136252" y="279918"/>
                    <a:pt x="139940" y="280693"/>
                  </a:cubicBezTo>
                  <a:cubicBezTo>
                    <a:pt x="143725" y="281372"/>
                    <a:pt x="146636" y="284181"/>
                    <a:pt x="147509" y="287863"/>
                  </a:cubicBezTo>
                  <a:lnTo>
                    <a:pt x="164298" y="355493"/>
                  </a:lnTo>
                  <a:lnTo>
                    <a:pt x="181184" y="287863"/>
                  </a:lnTo>
                  <a:cubicBezTo>
                    <a:pt x="182058" y="284181"/>
                    <a:pt x="184969" y="281372"/>
                    <a:pt x="188657" y="280693"/>
                  </a:cubicBezTo>
                  <a:cubicBezTo>
                    <a:pt x="192345" y="279918"/>
                    <a:pt x="196130" y="281372"/>
                    <a:pt x="198362" y="284375"/>
                  </a:cubicBezTo>
                  <a:lnTo>
                    <a:pt x="242032" y="343672"/>
                  </a:lnTo>
                  <a:lnTo>
                    <a:pt x="234851" y="270132"/>
                  </a:lnTo>
                  <a:cubicBezTo>
                    <a:pt x="234463" y="266353"/>
                    <a:pt x="236404" y="262575"/>
                    <a:pt x="239800" y="260734"/>
                  </a:cubicBezTo>
                  <a:cubicBezTo>
                    <a:pt x="243100" y="258893"/>
                    <a:pt x="247273" y="259183"/>
                    <a:pt x="250378" y="261509"/>
                  </a:cubicBezTo>
                  <a:lnTo>
                    <a:pt x="304724" y="303172"/>
                  </a:lnTo>
                  <a:cubicBezTo>
                    <a:pt x="288808" y="240677"/>
                    <a:pt x="231843" y="194266"/>
                    <a:pt x="164298" y="194266"/>
                  </a:cubicBezTo>
                  <a:close/>
                  <a:moveTo>
                    <a:pt x="207204" y="47886"/>
                  </a:moveTo>
                  <a:cubicBezTo>
                    <a:pt x="212450" y="48661"/>
                    <a:pt x="216142" y="53600"/>
                    <a:pt x="215462" y="58830"/>
                  </a:cubicBezTo>
                  <a:cubicBezTo>
                    <a:pt x="213422" y="73260"/>
                    <a:pt x="211188" y="87206"/>
                    <a:pt x="208662" y="100473"/>
                  </a:cubicBezTo>
                  <a:cubicBezTo>
                    <a:pt x="207787" y="105122"/>
                    <a:pt x="203707" y="108318"/>
                    <a:pt x="199141" y="108318"/>
                  </a:cubicBezTo>
                  <a:cubicBezTo>
                    <a:pt x="198558" y="108318"/>
                    <a:pt x="197975" y="108318"/>
                    <a:pt x="197295" y="108221"/>
                  </a:cubicBezTo>
                  <a:cubicBezTo>
                    <a:pt x="192049" y="107156"/>
                    <a:pt x="188551" y="102120"/>
                    <a:pt x="189620" y="96890"/>
                  </a:cubicBezTo>
                  <a:cubicBezTo>
                    <a:pt x="192049" y="83913"/>
                    <a:pt x="194283" y="70257"/>
                    <a:pt x="196226" y="56215"/>
                  </a:cubicBezTo>
                  <a:cubicBezTo>
                    <a:pt x="196906" y="50888"/>
                    <a:pt x="201861" y="47208"/>
                    <a:pt x="207204" y="47886"/>
                  </a:cubicBezTo>
                  <a:close/>
                  <a:moveTo>
                    <a:pt x="96560" y="19378"/>
                  </a:moveTo>
                  <a:cubicBezTo>
                    <a:pt x="81906" y="19378"/>
                    <a:pt x="75016" y="22866"/>
                    <a:pt x="66961" y="26839"/>
                  </a:cubicBezTo>
                  <a:cubicBezTo>
                    <a:pt x="60362" y="30230"/>
                    <a:pt x="53084" y="33912"/>
                    <a:pt x="41826" y="35559"/>
                  </a:cubicBezTo>
                  <a:cubicBezTo>
                    <a:pt x="51919" y="63754"/>
                    <a:pt x="82489" y="137198"/>
                    <a:pt x="140425" y="176535"/>
                  </a:cubicBezTo>
                  <a:cubicBezTo>
                    <a:pt x="126839" y="142430"/>
                    <a:pt x="118201" y="94759"/>
                    <a:pt x="113252" y="58813"/>
                  </a:cubicBezTo>
                  <a:cubicBezTo>
                    <a:pt x="112476" y="53484"/>
                    <a:pt x="116164" y="48639"/>
                    <a:pt x="121501" y="47864"/>
                  </a:cubicBezTo>
                  <a:cubicBezTo>
                    <a:pt x="126839" y="47186"/>
                    <a:pt x="131691" y="50868"/>
                    <a:pt x="132467" y="56197"/>
                  </a:cubicBezTo>
                  <a:cubicBezTo>
                    <a:pt x="136640" y="86524"/>
                    <a:pt x="145762" y="140880"/>
                    <a:pt x="160708" y="174985"/>
                  </a:cubicBezTo>
                  <a:cubicBezTo>
                    <a:pt x="161969" y="174888"/>
                    <a:pt x="163134" y="174888"/>
                    <a:pt x="164298" y="174888"/>
                  </a:cubicBezTo>
                  <a:cubicBezTo>
                    <a:pt x="165560" y="174888"/>
                    <a:pt x="166724" y="174888"/>
                    <a:pt x="167889" y="174985"/>
                  </a:cubicBezTo>
                  <a:cubicBezTo>
                    <a:pt x="172644" y="164133"/>
                    <a:pt x="177205" y="150375"/>
                    <a:pt x="181378" y="134097"/>
                  </a:cubicBezTo>
                  <a:cubicBezTo>
                    <a:pt x="182737" y="128962"/>
                    <a:pt x="187977" y="125765"/>
                    <a:pt x="193218" y="127121"/>
                  </a:cubicBezTo>
                  <a:cubicBezTo>
                    <a:pt x="198362" y="128477"/>
                    <a:pt x="201564" y="133710"/>
                    <a:pt x="200206" y="138942"/>
                  </a:cubicBezTo>
                  <a:cubicBezTo>
                    <a:pt x="196421" y="153378"/>
                    <a:pt x="192442" y="165974"/>
                    <a:pt x="188269" y="176535"/>
                  </a:cubicBezTo>
                  <a:cubicBezTo>
                    <a:pt x="246302" y="137198"/>
                    <a:pt x="276872" y="63754"/>
                    <a:pt x="286868" y="35559"/>
                  </a:cubicBezTo>
                  <a:cubicBezTo>
                    <a:pt x="275610" y="33912"/>
                    <a:pt x="268332" y="30230"/>
                    <a:pt x="261636" y="26839"/>
                  </a:cubicBezTo>
                  <a:cubicBezTo>
                    <a:pt x="253678" y="22866"/>
                    <a:pt x="246788" y="19378"/>
                    <a:pt x="232134" y="19378"/>
                  </a:cubicBezTo>
                  <a:cubicBezTo>
                    <a:pt x="217480" y="19378"/>
                    <a:pt x="210590" y="22866"/>
                    <a:pt x="202632" y="26839"/>
                  </a:cubicBezTo>
                  <a:cubicBezTo>
                    <a:pt x="193704" y="31393"/>
                    <a:pt x="183610" y="36431"/>
                    <a:pt x="164298" y="36431"/>
                  </a:cubicBezTo>
                  <a:cubicBezTo>
                    <a:pt x="145083" y="36431"/>
                    <a:pt x="134990" y="31393"/>
                    <a:pt x="126062" y="26839"/>
                  </a:cubicBezTo>
                  <a:cubicBezTo>
                    <a:pt x="118104" y="22866"/>
                    <a:pt x="111214" y="19378"/>
                    <a:pt x="96560" y="19378"/>
                  </a:cubicBezTo>
                  <a:close/>
                  <a:moveTo>
                    <a:pt x="96560" y="0"/>
                  </a:moveTo>
                  <a:cubicBezTo>
                    <a:pt x="115775" y="0"/>
                    <a:pt x="125868" y="5038"/>
                    <a:pt x="134796" y="9592"/>
                  </a:cubicBezTo>
                  <a:cubicBezTo>
                    <a:pt x="142754" y="13565"/>
                    <a:pt x="149644" y="17053"/>
                    <a:pt x="164298" y="17053"/>
                  </a:cubicBezTo>
                  <a:cubicBezTo>
                    <a:pt x="178952" y="17053"/>
                    <a:pt x="185842" y="13565"/>
                    <a:pt x="193898" y="9592"/>
                  </a:cubicBezTo>
                  <a:cubicBezTo>
                    <a:pt x="202729" y="5038"/>
                    <a:pt x="212919" y="0"/>
                    <a:pt x="232134" y="0"/>
                  </a:cubicBezTo>
                  <a:cubicBezTo>
                    <a:pt x="251349" y="0"/>
                    <a:pt x="261539" y="5038"/>
                    <a:pt x="270370" y="9592"/>
                  </a:cubicBezTo>
                  <a:cubicBezTo>
                    <a:pt x="278425" y="13565"/>
                    <a:pt x="285315" y="17053"/>
                    <a:pt x="299969" y="17053"/>
                  </a:cubicBezTo>
                  <a:cubicBezTo>
                    <a:pt x="302977" y="17053"/>
                    <a:pt x="305791" y="18506"/>
                    <a:pt x="307635" y="20928"/>
                  </a:cubicBezTo>
                  <a:cubicBezTo>
                    <a:pt x="309479" y="23351"/>
                    <a:pt x="310061" y="26451"/>
                    <a:pt x="309285" y="29358"/>
                  </a:cubicBezTo>
                  <a:cubicBezTo>
                    <a:pt x="308023" y="33621"/>
                    <a:pt x="281045" y="126927"/>
                    <a:pt x="213113" y="182252"/>
                  </a:cubicBezTo>
                  <a:cubicBezTo>
                    <a:pt x="279977" y="203084"/>
                    <a:pt x="328694" y="265384"/>
                    <a:pt x="328694" y="338925"/>
                  </a:cubicBezTo>
                  <a:lnTo>
                    <a:pt x="328694" y="568653"/>
                  </a:lnTo>
                  <a:cubicBezTo>
                    <a:pt x="328694" y="572529"/>
                    <a:pt x="326268" y="576017"/>
                    <a:pt x="322677" y="577567"/>
                  </a:cubicBezTo>
                  <a:cubicBezTo>
                    <a:pt x="319766" y="578730"/>
                    <a:pt x="250669" y="607216"/>
                    <a:pt x="164298" y="607216"/>
                  </a:cubicBezTo>
                  <a:cubicBezTo>
                    <a:pt x="78025" y="607216"/>
                    <a:pt x="8831" y="578730"/>
                    <a:pt x="6017" y="577567"/>
                  </a:cubicBezTo>
                  <a:cubicBezTo>
                    <a:pt x="2329" y="576017"/>
                    <a:pt x="0" y="572529"/>
                    <a:pt x="0" y="568653"/>
                  </a:cubicBezTo>
                  <a:lnTo>
                    <a:pt x="0" y="338925"/>
                  </a:lnTo>
                  <a:cubicBezTo>
                    <a:pt x="0" y="265384"/>
                    <a:pt x="48717" y="203084"/>
                    <a:pt x="115581" y="182252"/>
                  </a:cubicBezTo>
                  <a:cubicBezTo>
                    <a:pt x="47649" y="126927"/>
                    <a:pt x="20573" y="33621"/>
                    <a:pt x="19409" y="29358"/>
                  </a:cubicBezTo>
                  <a:cubicBezTo>
                    <a:pt x="18535" y="26451"/>
                    <a:pt x="19118" y="23351"/>
                    <a:pt x="20962" y="20928"/>
                  </a:cubicBezTo>
                  <a:cubicBezTo>
                    <a:pt x="22806" y="18506"/>
                    <a:pt x="25717" y="17053"/>
                    <a:pt x="28725" y="17053"/>
                  </a:cubicBezTo>
                  <a:cubicBezTo>
                    <a:pt x="43379" y="17053"/>
                    <a:pt x="50269" y="13565"/>
                    <a:pt x="58227" y="9592"/>
                  </a:cubicBezTo>
                  <a:cubicBezTo>
                    <a:pt x="67155" y="5038"/>
                    <a:pt x="77248" y="0"/>
                    <a:pt x="96560" y="0"/>
                  </a:cubicBezTo>
                  <a:close/>
                </a:path>
              </a:pathLst>
            </a:custGeom>
            <a:solidFill>
              <a:schemeClr val="accent1"/>
            </a:solidFill>
            <a:ln>
              <a:noFill/>
            </a:ln>
          </p:spPr>
          <p:txBody>
            <a:bodyPr/>
            <a:lstStyle/>
            <a:p>
              <a:endParaRPr lang="zh-CN" altLang="en-US"/>
            </a:p>
          </p:txBody>
        </p:sp>
        <p:sp>
          <p:nvSpPr>
            <p:cNvPr id="20" name="PA-knife-and-fork-silhouette-variants_33738">
              <a:extLst>
                <a:ext uri="{FF2B5EF4-FFF2-40B4-BE49-F238E27FC236}">
                  <a16:creationId xmlns:a16="http://schemas.microsoft.com/office/drawing/2014/main" xmlns="" id="{16596A4D-C691-423C-A08F-5871390BB198}"/>
                </a:ext>
              </a:extLst>
            </p:cNvPr>
            <p:cNvSpPr>
              <a:spLocks noChangeAspect="1"/>
            </p:cNvSpPr>
            <p:nvPr>
              <p:custDataLst>
                <p:tags r:id="rId12"/>
              </p:custDataLst>
            </p:nvPr>
          </p:nvSpPr>
          <p:spPr bwMode="auto">
            <a:xfrm>
              <a:off x="5791157" y="4329993"/>
              <a:ext cx="609685" cy="608694"/>
            </a:xfrm>
            <a:custGeom>
              <a:avLst/>
              <a:gdLst>
                <a:gd name="connsiteX0" fmla="*/ 54540 w 608415"/>
                <a:gd name="connsiteY0" fmla="*/ 376938 h 607427"/>
                <a:gd name="connsiteX1" fmla="*/ 72202 w 608415"/>
                <a:gd name="connsiteY1" fmla="*/ 379264 h 607427"/>
                <a:gd name="connsiteX2" fmla="*/ 228833 w 608415"/>
                <a:gd name="connsiteY2" fmla="*/ 535636 h 607427"/>
                <a:gd name="connsiteX3" fmla="*/ 231162 w 608415"/>
                <a:gd name="connsiteY3" fmla="*/ 553366 h 607427"/>
                <a:gd name="connsiteX4" fmla="*/ 203699 w 608415"/>
                <a:gd name="connsiteY4" fmla="*/ 600161 h 607427"/>
                <a:gd name="connsiteX5" fmla="*/ 191083 w 608415"/>
                <a:gd name="connsiteY5" fmla="*/ 607427 h 607427"/>
                <a:gd name="connsiteX6" fmla="*/ 149644 w 608415"/>
                <a:gd name="connsiteY6" fmla="*/ 607427 h 607427"/>
                <a:gd name="connsiteX7" fmla="*/ 132952 w 608415"/>
                <a:gd name="connsiteY7" fmla="*/ 590860 h 607427"/>
                <a:gd name="connsiteX8" fmla="*/ 133049 w 608415"/>
                <a:gd name="connsiteY8" fmla="*/ 557628 h 607427"/>
                <a:gd name="connsiteX9" fmla="*/ 116358 w 608415"/>
                <a:gd name="connsiteY9" fmla="*/ 541061 h 607427"/>
                <a:gd name="connsiteX10" fmla="*/ 83168 w 608415"/>
                <a:gd name="connsiteY10" fmla="*/ 541061 h 607427"/>
                <a:gd name="connsiteX11" fmla="*/ 66476 w 608415"/>
                <a:gd name="connsiteY11" fmla="*/ 524397 h 607427"/>
                <a:gd name="connsiteX12" fmla="*/ 66476 w 608415"/>
                <a:gd name="connsiteY12" fmla="*/ 491262 h 607427"/>
                <a:gd name="connsiteX13" fmla="*/ 49881 w 608415"/>
                <a:gd name="connsiteY13" fmla="*/ 474695 h 607427"/>
                <a:gd name="connsiteX14" fmla="*/ 16692 w 608415"/>
                <a:gd name="connsiteY14" fmla="*/ 474695 h 607427"/>
                <a:gd name="connsiteX15" fmla="*/ 0 w 608415"/>
                <a:gd name="connsiteY15" fmla="*/ 458031 h 607427"/>
                <a:gd name="connsiteX16" fmla="*/ 0 w 608415"/>
                <a:gd name="connsiteY16" fmla="*/ 416758 h 607427"/>
                <a:gd name="connsiteX17" fmla="*/ 7278 w 608415"/>
                <a:gd name="connsiteY17" fmla="*/ 404066 h 607427"/>
                <a:gd name="connsiteX18" fmla="*/ 327914 w 608415"/>
                <a:gd name="connsiteY18" fmla="*/ 149266 h 607427"/>
                <a:gd name="connsiteX19" fmla="*/ 313505 w 608415"/>
                <a:gd name="connsiteY19" fmla="*/ 155225 h 607427"/>
                <a:gd name="connsiteX20" fmla="*/ 210744 w 608415"/>
                <a:gd name="connsiteY20" fmla="*/ 257835 h 607427"/>
                <a:gd name="connsiteX21" fmla="*/ 210744 w 608415"/>
                <a:gd name="connsiteY21" fmla="*/ 286612 h 607427"/>
                <a:gd name="connsiteX22" fmla="*/ 225203 w 608415"/>
                <a:gd name="connsiteY22" fmla="*/ 292619 h 607427"/>
                <a:gd name="connsiteX23" fmla="*/ 239661 w 608415"/>
                <a:gd name="connsiteY23" fmla="*/ 286612 h 607427"/>
                <a:gd name="connsiteX24" fmla="*/ 342324 w 608415"/>
                <a:gd name="connsiteY24" fmla="*/ 184099 h 607427"/>
                <a:gd name="connsiteX25" fmla="*/ 342324 w 608415"/>
                <a:gd name="connsiteY25" fmla="*/ 155225 h 607427"/>
                <a:gd name="connsiteX26" fmla="*/ 327914 w 608415"/>
                <a:gd name="connsiteY26" fmla="*/ 149266 h 607427"/>
                <a:gd name="connsiteX27" fmla="*/ 331262 w 608415"/>
                <a:gd name="connsiteY27" fmla="*/ 85461 h 607427"/>
                <a:gd name="connsiteX28" fmla="*/ 344653 w 608415"/>
                <a:gd name="connsiteY28" fmla="*/ 90984 h 607427"/>
                <a:gd name="connsiteX29" fmla="*/ 517278 w 608415"/>
                <a:gd name="connsiteY29" fmla="*/ 263358 h 607427"/>
                <a:gd name="connsiteX30" fmla="*/ 517278 w 608415"/>
                <a:gd name="connsiteY30" fmla="*/ 290100 h 607427"/>
                <a:gd name="connsiteX31" fmla="*/ 290604 w 608415"/>
                <a:gd name="connsiteY31" fmla="*/ 516443 h 607427"/>
                <a:gd name="connsiteX32" fmla="*/ 263823 w 608415"/>
                <a:gd name="connsiteY32" fmla="*/ 516443 h 607427"/>
                <a:gd name="connsiteX33" fmla="*/ 91197 w 608415"/>
                <a:gd name="connsiteY33" fmla="*/ 344070 h 607427"/>
                <a:gd name="connsiteX34" fmla="*/ 85666 w 608415"/>
                <a:gd name="connsiteY34" fmla="*/ 330699 h 607427"/>
                <a:gd name="connsiteX35" fmla="*/ 91197 w 608415"/>
                <a:gd name="connsiteY35" fmla="*/ 317327 h 607427"/>
                <a:gd name="connsiteX36" fmla="*/ 317871 w 608415"/>
                <a:gd name="connsiteY36" fmla="*/ 90984 h 607427"/>
                <a:gd name="connsiteX37" fmla="*/ 331262 w 608415"/>
                <a:gd name="connsiteY37" fmla="*/ 85461 h 607427"/>
                <a:gd name="connsiteX38" fmla="*/ 417368 w 608415"/>
                <a:gd name="connsiteY38" fmla="*/ 0 h 607427"/>
                <a:gd name="connsiteX39" fmla="*/ 458896 w 608415"/>
                <a:gd name="connsiteY39" fmla="*/ 0 h 607427"/>
                <a:gd name="connsiteX40" fmla="*/ 475488 w 608415"/>
                <a:gd name="connsiteY40" fmla="*/ 16572 h 607427"/>
                <a:gd name="connsiteX41" fmla="*/ 475488 w 608415"/>
                <a:gd name="connsiteY41" fmla="*/ 49814 h 607427"/>
                <a:gd name="connsiteX42" fmla="*/ 492079 w 608415"/>
                <a:gd name="connsiteY42" fmla="*/ 66386 h 607427"/>
                <a:gd name="connsiteX43" fmla="*/ 525360 w 608415"/>
                <a:gd name="connsiteY43" fmla="*/ 66386 h 607427"/>
                <a:gd name="connsiteX44" fmla="*/ 541951 w 608415"/>
                <a:gd name="connsiteY44" fmla="*/ 82958 h 607427"/>
                <a:gd name="connsiteX45" fmla="*/ 541951 w 608415"/>
                <a:gd name="connsiteY45" fmla="*/ 116200 h 607427"/>
                <a:gd name="connsiteX46" fmla="*/ 558543 w 608415"/>
                <a:gd name="connsiteY46" fmla="*/ 132773 h 607427"/>
                <a:gd name="connsiteX47" fmla="*/ 591823 w 608415"/>
                <a:gd name="connsiteY47" fmla="*/ 132773 h 607427"/>
                <a:gd name="connsiteX48" fmla="*/ 608415 w 608415"/>
                <a:gd name="connsiteY48" fmla="*/ 149345 h 607427"/>
                <a:gd name="connsiteX49" fmla="*/ 608415 w 608415"/>
                <a:gd name="connsiteY49" fmla="*/ 190727 h 607427"/>
                <a:gd name="connsiteX50" fmla="*/ 601138 w 608415"/>
                <a:gd name="connsiteY50" fmla="*/ 203423 h 607427"/>
                <a:gd name="connsiteX51" fmla="*/ 553886 w 608415"/>
                <a:gd name="connsiteY51" fmla="*/ 230559 h 607427"/>
                <a:gd name="connsiteX52" fmla="*/ 536324 w 608415"/>
                <a:gd name="connsiteY52" fmla="*/ 228233 h 607427"/>
                <a:gd name="connsiteX53" fmla="*/ 379625 w 608415"/>
                <a:gd name="connsiteY53" fmla="*/ 71716 h 607427"/>
                <a:gd name="connsiteX54" fmla="*/ 377296 w 608415"/>
                <a:gd name="connsiteY54" fmla="*/ 54078 h 607427"/>
                <a:gd name="connsiteX55" fmla="*/ 404755 w 608415"/>
                <a:gd name="connsiteY55" fmla="*/ 7171 h 607427"/>
                <a:gd name="connsiteX56" fmla="*/ 417368 w 608415"/>
                <a:gd name="connsiteY56" fmla="*/ 0 h 607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8415" h="607427">
                  <a:moveTo>
                    <a:pt x="54540" y="376938"/>
                  </a:moveTo>
                  <a:cubicBezTo>
                    <a:pt x="60265" y="373644"/>
                    <a:pt x="67544" y="374613"/>
                    <a:pt x="72202" y="379264"/>
                  </a:cubicBezTo>
                  <a:lnTo>
                    <a:pt x="228833" y="535636"/>
                  </a:lnTo>
                  <a:cubicBezTo>
                    <a:pt x="233589" y="540383"/>
                    <a:pt x="234559" y="547649"/>
                    <a:pt x="231162" y="553366"/>
                  </a:cubicBezTo>
                  <a:lnTo>
                    <a:pt x="203699" y="600161"/>
                  </a:lnTo>
                  <a:cubicBezTo>
                    <a:pt x="201078" y="604618"/>
                    <a:pt x="196323" y="607427"/>
                    <a:pt x="191083" y="607427"/>
                  </a:cubicBezTo>
                  <a:lnTo>
                    <a:pt x="149644" y="607427"/>
                  </a:lnTo>
                  <a:cubicBezTo>
                    <a:pt x="140425" y="607427"/>
                    <a:pt x="133049" y="599967"/>
                    <a:pt x="132952" y="590860"/>
                  </a:cubicBezTo>
                  <a:lnTo>
                    <a:pt x="133049" y="557628"/>
                  </a:lnTo>
                  <a:cubicBezTo>
                    <a:pt x="133049" y="548424"/>
                    <a:pt x="125577" y="540964"/>
                    <a:pt x="116358" y="541061"/>
                  </a:cubicBezTo>
                  <a:lnTo>
                    <a:pt x="83168" y="541061"/>
                  </a:lnTo>
                  <a:cubicBezTo>
                    <a:pt x="73949" y="541061"/>
                    <a:pt x="66476" y="533601"/>
                    <a:pt x="66476" y="524397"/>
                  </a:cubicBezTo>
                  <a:lnTo>
                    <a:pt x="66476" y="491262"/>
                  </a:lnTo>
                  <a:cubicBezTo>
                    <a:pt x="66476" y="482058"/>
                    <a:pt x="59101" y="474598"/>
                    <a:pt x="49881" y="474695"/>
                  </a:cubicBezTo>
                  <a:lnTo>
                    <a:pt x="16692" y="474695"/>
                  </a:lnTo>
                  <a:cubicBezTo>
                    <a:pt x="7473" y="474695"/>
                    <a:pt x="0" y="467235"/>
                    <a:pt x="0" y="458031"/>
                  </a:cubicBezTo>
                  <a:lnTo>
                    <a:pt x="0" y="416758"/>
                  </a:lnTo>
                  <a:cubicBezTo>
                    <a:pt x="0" y="411526"/>
                    <a:pt x="2814" y="406682"/>
                    <a:pt x="7278" y="404066"/>
                  </a:cubicBezTo>
                  <a:close/>
                  <a:moveTo>
                    <a:pt x="327914" y="149266"/>
                  </a:moveTo>
                  <a:cubicBezTo>
                    <a:pt x="322698" y="149266"/>
                    <a:pt x="317483" y="151252"/>
                    <a:pt x="313505" y="155225"/>
                  </a:cubicBezTo>
                  <a:lnTo>
                    <a:pt x="210744" y="257835"/>
                  </a:lnTo>
                  <a:cubicBezTo>
                    <a:pt x="202787" y="265780"/>
                    <a:pt x="202787" y="278667"/>
                    <a:pt x="210744" y="286612"/>
                  </a:cubicBezTo>
                  <a:cubicBezTo>
                    <a:pt x="214723" y="290682"/>
                    <a:pt x="219963" y="292619"/>
                    <a:pt x="225203" y="292619"/>
                  </a:cubicBezTo>
                  <a:cubicBezTo>
                    <a:pt x="230442" y="292619"/>
                    <a:pt x="235585" y="290682"/>
                    <a:pt x="239661" y="286612"/>
                  </a:cubicBezTo>
                  <a:lnTo>
                    <a:pt x="342324" y="184099"/>
                  </a:lnTo>
                  <a:cubicBezTo>
                    <a:pt x="350281" y="176154"/>
                    <a:pt x="350281" y="163267"/>
                    <a:pt x="342324" y="155225"/>
                  </a:cubicBezTo>
                  <a:cubicBezTo>
                    <a:pt x="338345" y="151252"/>
                    <a:pt x="333130" y="149266"/>
                    <a:pt x="327914" y="149266"/>
                  </a:cubicBezTo>
                  <a:close/>
                  <a:moveTo>
                    <a:pt x="331262" y="85461"/>
                  </a:moveTo>
                  <a:cubicBezTo>
                    <a:pt x="336114" y="85461"/>
                    <a:pt x="340965" y="87302"/>
                    <a:pt x="344653" y="90984"/>
                  </a:cubicBezTo>
                  <a:lnTo>
                    <a:pt x="517278" y="263358"/>
                  </a:lnTo>
                  <a:cubicBezTo>
                    <a:pt x="524653" y="270722"/>
                    <a:pt x="524653" y="282639"/>
                    <a:pt x="517278" y="290100"/>
                  </a:cubicBezTo>
                  <a:lnTo>
                    <a:pt x="290604" y="516443"/>
                  </a:lnTo>
                  <a:cubicBezTo>
                    <a:pt x="283230" y="523807"/>
                    <a:pt x="271197" y="523807"/>
                    <a:pt x="263823" y="516443"/>
                  </a:cubicBezTo>
                  <a:lnTo>
                    <a:pt x="91197" y="344070"/>
                  </a:lnTo>
                  <a:cubicBezTo>
                    <a:pt x="87607" y="340485"/>
                    <a:pt x="85666" y="335737"/>
                    <a:pt x="85666" y="330699"/>
                  </a:cubicBezTo>
                  <a:cubicBezTo>
                    <a:pt x="85666" y="325660"/>
                    <a:pt x="87607" y="320912"/>
                    <a:pt x="91197" y="317327"/>
                  </a:cubicBezTo>
                  <a:lnTo>
                    <a:pt x="317871" y="90984"/>
                  </a:lnTo>
                  <a:cubicBezTo>
                    <a:pt x="321558" y="87302"/>
                    <a:pt x="326410" y="85461"/>
                    <a:pt x="331262" y="85461"/>
                  </a:cubicBezTo>
                  <a:close/>
                  <a:moveTo>
                    <a:pt x="417368" y="0"/>
                  </a:moveTo>
                  <a:lnTo>
                    <a:pt x="458896" y="0"/>
                  </a:lnTo>
                  <a:cubicBezTo>
                    <a:pt x="468016" y="0"/>
                    <a:pt x="475488" y="7462"/>
                    <a:pt x="475488" y="16572"/>
                  </a:cubicBezTo>
                  <a:lnTo>
                    <a:pt x="475488" y="49814"/>
                  </a:lnTo>
                  <a:cubicBezTo>
                    <a:pt x="475488" y="58924"/>
                    <a:pt x="482959" y="66386"/>
                    <a:pt x="492079" y="66386"/>
                  </a:cubicBezTo>
                  <a:lnTo>
                    <a:pt x="525360" y="66386"/>
                  </a:lnTo>
                  <a:cubicBezTo>
                    <a:pt x="534480" y="66386"/>
                    <a:pt x="541951" y="73848"/>
                    <a:pt x="541951" y="82958"/>
                  </a:cubicBezTo>
                  <a:lnTo>
                    <a:pt x="541951" y="116200"/>
                  </a:lnTo>
                  <a:cubicBezTo>
                    <a:pt x="541951" y="125310"/>
                    <a:pt x="549422" y="132773"/>
                    <a:pt x="558543" y="132773"/>
                  </a:cubicBezTo>
                  <a:lnTo>
                    <a:pt x="591823" y="132773"/>
                  </a:lnTo>
                  <a:cubicBezTo>
                    <a:pt x="600944" y="132773"/>
                    <a:pt x="608415" y="140235"/>
                    <a:pt x="608415" y="149345"/>
                  </a:cubicBezTo>
                  <a:lnTo>
                    <a:pt x="608415" y="190727"/>
                  </a:lnTo>
                  <a:cubicBezTo>
                    <a:pt x="608415" y="195961"/>
                    <a:pt x="605698" y="200806"/>
                    <a:pt x="601138" y="203423"/>
                  </a:cubicBezTo>
                  <a:lnTo>
                    <a:pt x="553886" y="230559"/>
                  </a:lnTo>
                  <a:cubicBezTo>
                    <a:pt x="548161" y="233854"/>
                    <a:pt x="540981" y="232885"/>
                    <a:pt x="536324" y="228233"/>
                  </a:cubicBezTo>
                  <a:lnTo>
                    <a:pt x="379625" y="71716"/>
                  </a:lnTo>
                  <a:cubicBezTo>
                    <a:pt x="374870" y="67064"/>
                    <a:pt x="373997" y="59796"/>
                    <a:pt x="377296" y="54078"/>
                  </a:cubicBezTo>
                  <a:lnTo>
                    <a:pt x="404755" y="7171"/>
                  </a:lnTo>
                  <a:cubicBezTo>
                    <a:pt x="407374" y="2713"/>
                    <a:pt x="412226" y="0"/>
                    <a:pt x="417368" y="0"/>
                  </a:cubicBezTo>
                  <a:close/>
                </a:path>
              </a:pathLst>
            </a:custGeom>
            <a:solidFill>
              <a:schemeClr val="accent1"/>
            </a:solidFill>
            <a:ln>
              <a:noFill/>
            </a:ln>
          </p:spPr>
          <p:txBody>
            <a:bodyPr/>
            <a:lstStyle/>
            <a:p>
              <a:endParaRPr lang="zh-CN" altLang="en-US"/>
            </a:p>
          </p:txBody>
        </p:sp>
        <p:sp>
          <p:nvSpPr>
            <p:cNvPr id="21" name="PA-knife-and-fork-silhouette-variants_33738">
              <a:extLst>
                <a:ext uri="{FF2B5EF4-FFF2-40B4-BE49-F238E27FC236}">
                  <a16:creationId xmlns:a16="http://schemas.microsoft.com/office/drawing/2014/main" xmlns="" id="{D02176CF-DF2B-47CC-B31F-E38DCD9B6FF6}"/>
                </a:ext>
              </a:extLst>
            </p:cNvPr>
            <p:cNvSpPr>
              <a:spLocks noChangeAspect="1"/>
            </p:cNvSpPr>
            <p:nvPr>
              <p:custDataLst>
                <p:tags r:id="rId13"/>
              </p:custDataLst>
            </p:nvPr>
          </p:nvSpPr>
          <p:spPr bwMode="auto">
            <a:xfrm>
              <a:off x="3948494" y="4329497"/>
              <a:ext cx="410250" cy="609685"/>
            </a:xfrm>
            <a:custGeom>
              <a:avLst/>
              <a:gdLst>
                <a:gd name="T0" fmla="*/ 455839 w 606244"/>
                <a:gd name="T1" fmla="*/ 455839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455839 w 606244"/>
                <a:gd name="T31" fmla="*/ 455839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600116 w 606244"/>
                <a:gd name="T41" fmla="*/ 600116 w 606244"/>
                <a:gd name="T42" fmla="*/ 455839 w 606244"/>
                <a:gd name="T43" fmla="*/ 455839 w 606244"/>
                <a:gd name="T44" fmla="*/ 600116 w 606244"/>
                <a:gd name="T45" fmla="*/ 600116 w 606244"/>
                <a:gd name="T46" fmla="*/ 600116 w 606244"/>
                <a:gd name="T47" fmla="*/ 600116 w 606244"/>
                <a:gd name="T48" fmla="*/ 600116 w 606244"/>
                <a:gd name="T49" fmla="*/ 600116 w 606244"/>
                <a:gd name="T50" fmla="*/ 600116 w 606244"/>
                <a:gd name="T51"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84" h="6525">
                  <a:moveTo>
                    <a:pt x="4384" y="1845"/>
                  </a:moveTo>
                  <a:cubicBezTo>
                    <a:pt x="4384" y="833"/>
                    <a:pt x="3398" y="0"/>
                    <a:pt x="2192" y="0"/>
                  </a:cubicBezTo>
                  <a:cubicBezTo>
                    <a:pt x="985" y="0"/>
                    <a:pt x="0" y="832"/>
                    <a:pt x="0" y="1845"/>
                  </a:cubicBezTo>
                  <a:cubicBezTo>
                    <a:pt x="0" y="2632"/>
                    <a:pt x="601" y="3744"/>
                    <a:pt x="1478" y="4161"/>
                  </a:cubicBezTo>
                  <a:lnTo>
                    <a:pt x="1234" y="4731"/>
                  </a:lnTo>
                  <a:cubicBezTo>
                    <a:pt x="1136" y="5009"/>
                    <a:pt x="1377" y="5105"/>
                    <a:pt x="1484" y="5105"/>
                  </a:cubicBezTo>
                  <a:lnTo>
                    <a:pt x="1934" y="5105"/>
                  </a:lnTo>
                  <a:cubicBezTo>
                    <a:pt x="2064" y="5457"/>
                    <a:pt x="2148" y="5877"/>
                    <a:pt x="2148" y="6252"/>
                  </a:cubicBezTo>
                  <a:cubicBezTo>
                    <a:pt x="2148" y="6403"/>
                    <a:pt x="2270" y="6525"/>
                    <a:pt x="2421" y="6525"/>
                  </a:cubicBezTo>
                  <a:cubicBezTo>
                    <a:pt x="2572" y="6525"/>
                    <a:pt x="2694" y="6403"/>
                    <a:pt x="2694" y="6252"/>
                  </a:cubicBezTo>
                  <a:cubicBezTo>
                    <a:pt x="2694" y="5861"/>
                    <a:pt x="2633" y="5476"/>
                    <a:pt x="2513" y="5105"/>
                  </a:cubicBezTo>
                  <a:lnTo>
                    <a:pt x="2898" y="5105"/>
                  </a:lnTo>
                  <a:cubicBezTo>
                    <a:pt x="3073" y="5105"/>
                    <a:pt x="3256" y="4931"/>
                    <a:pt x="3148" y="4731"/>
                  </a:cubicBezTo>
                  <a:lnTo>
                    <a:pt x="2904" y="4161"/>
                  </a:lnTo>
                  <a:cubicBezTo>
                    <a:pt x="3782" y="3740"/>
                    <a:pt x="4384" y="2620"/>
                    <a:pt x="4384" y="1845"/>
                  </a:cubicBezTo>
                  <a:close/>
                  <a:moveTo>
                    <a:pt x="1901" y="4577"/>
                  </a:moveTo>
                  <a:lnTo>
                    <a:pt x="2009" y="4317"/>
                  </a:lnTo>
                  <a:cubicBezTo>
                    <a:pt x="2069" y="4324"/>
                    <a:pt x="2316" y="4324"/>
                    <a:pt x="2376" y="4317"/>
                  </a:cubicBezTo>
                  <a:lnTo>
                    <a:pt x="2484" y="4579"/>
                  </a:lnTo>
                  <a:lnTo>
                    <a:pt x="1901" y="4579"/>
                  </a:lnTo>
                  <a:lnTo>
                    <a:pt x="1901" y="4577"/>
                  </a:lnTo>
                  <a:close/>
                  <a:moveTo>
                    <a:pt x="2192" y="3787"/>
                  </a:moveTo>
                  <a:cubicBezTo>
                    <a:pt x="1290" y="3787"/>
                    <a:pt x="541" y="2593"/>
                    <a:pt x="541" y="1845"/>
                  </a:cubicBezTo>
                  <a:cubicBezTo>
                    <a:pt x="541" y="1124"/>
                    <a:pt x="1276" y="541"/>
                    <a:pt x="2192" y="541"/>
                  </a:cubicBezTo>
                  <a:cubicBezTo>
                    <a:pt x="3108" y="541"/>
                    <a:pt x="3842" y="1124"/>
                    <a:pt x="3842" y="1845"/>
                  </a:cubicBezTo>
                  <a:cubicBezTo>
                    <a:pt x="3842" y="2595"/>
                    <a:pt x="3093" y="3787"/>
                    <a:pt x="2192" y="3787"/>
                  </a:cubicBezTo>
                  <a:close/>
                </a:path>
              </a:pathLst>
            </a:custGeom>
            <a:solidFill>
              <a:schemeClr val="accent1"/>
            </a:solidFill>
            <a:ln>
              <a:noFill/>
            </a:ln>
          </p:spPr>
          <p:txBody>
            <a:bodyPr/>
            <a:lstStyle/>
            <a:p>
              <a:endParaRPr lang="zh-CN" altLang="en-US"/>
            </a:p>
          </p:txBody>
        </p:sp>
        <p:sp>
          <p:nvSpPr>
            <p:cNvPr id="22" name="PA-knife-and-fork-silhouette-variants_33738">
              <a:extLst>
                <a:ext uri="{FF2B5EF4-FFF2-40B4-BE49-F238E27FC236}">
                  <a16:creationId xmlns:a16="http://schemas.microsoft.com/office/drawing/2014/main" xmlns="" id="{BE768B68-62CD-4231-96BD-B6B8DA2BD656}"/>
                </a:ext>
              </a:extLst>
            </p:cNvPr>
            <p:cNvSpPr>
              <a:spLocks noChangeAspect="1"/>
            </p:cNvSpPr>
            <p:nvPr>
              <p:custDataLst>
                <p:tags r:id="rId14"/>
              </p:custDataLst>
            </p:nvPr>
          </p:nvSpPr>
          <p:spPr bwMode="auto">
            <a:xfrm>
              <a:off x="5833221" y="2308246"/>
              <a:ext cx="609685" cy="202466"/>
            </a:xfrm>
            <a:custGeom>
              <a:avLst/>
              <a:gdLst>
                <a:gd name="T0" fmla="*/ 600116 w 606244"/>
                <a:gd name="T1" fmla="*/ 600116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455839 w 606244"/>
                <a:gd name="T13" fmla="*/ 455839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600116 w 606244"/>
                <a:gd name="T41" fmla="*/ 600116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600116 w 606244"/>
                <a:gd name="T51" fmla="*/ 600116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 name="T64" fmla="*/ 600116 w 606244"/>
                <a:gd name="T65" fmla="*/ 600116 w 606244"/>
                <a:gd name="T66" fmla="*/ 600116 w 606244"/>
                <a:gd name="T67" fmla="*/ 600116 w 606244"/>
                <a:gd name="T68" fmla="*/ 600116 w 606244"/>
                <a:gd name="T69" fmla="*/ 600116 w 606244"/>
                <a:gd name="T70" fmla="*/ 600116 w 606244"/>
                <a:gd name="T71" fmla="*/ 600116 w 606244"/>
                <a:gd name="T72" fmla="*/ 600116 w 606244"/>
                <a:gd name="T73" fmla="*/ 600116 w 606244"/>
                <a:gd name="T74" fmla="*/ 600116 w 606244"/>
                <a:gd name="T75" fmla="*/ 600116 w 606244"/>
                <a:gd name="T76" fmla="*/ 600116 w 606244"/>
                <a:gd name="T77" fmla="*/ 600116 w 606244"/>
                <a:gd name="T78" fmla="*/ 600116 w 606244"/>
                <a:gd name="T79" fmla="*/ 600116 w 606244"/>
                <a:gd name="T80" fmla="*/ 600116 w 606244"/>
                <a:gd name="T81" fmla="*/ 600116 w 606244"/>
                <a:gd name="T82" fmla="*/ 600116 w 606244"/>
                <a:gd name="T83" fmla="*/ 600116 w 606244"/>
                <a:gd name="T84" fmla="*/ 600116 w 606244"/>
                <a:gd name="T85" fmla="*/ 600116 w 606244"/>
                <a:gd name="T86" fmla="*/ 600116 w 606244"/>
                <a:gd name="T87" fmla="*/ 600116 w 606244"/>
                <a:gd name="T88" fmla="*/ 600116 w 606244"/>
                <a:gd name="T89" fmla="*/ 600116 w 606244"/>
                <a:gd name="T90" fmla="*/ 600116 w 606244"/>
                <a:gd name="T91" fmla="*/ 600116 w 606244"/>
                <a:gd name="T92" fmla="*/ 600116 w 606244"/>
                <a:gd name="T93"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42" h="413">
                  <a:moveTo>
                    <a:pt x="1141" y="209"/>
                  </a:moveTo>
                  <a:cubicBezTo>
                    <a:pt x="1139" y="209"/>
                    <a:pt x="1137" y="209"/>
                    <a:pt x="1136" y="209"/>
                  </a:cubicBezTo>
                  <a:lnTo>
                    <a:pt x="1136" y="208"/>
                  </a:lnTo>
                  <a:lnTo>
                    <a:pt x="113" y="209"/>
                  </a:lnTo>
                  <a:cubicBezTo>
                    <a:pt x="111" y="209"/>
                    <a:pt x="94" y="209"/>
                    <a:pt x="88" y="209"/>
                  </a:cubicBezTo>
                  <a:cubicBezTo>
                    <a:pt x="42" y="209"/>
                    <a:pt x="4" y="255"/>
                    <a:pt x="4" y="310"/>
                  </a:cubicBezTo>
                  <a:cubicBezTo>
                    <a:pt x="4" y="366"/>
                    <a:pt x="42" y="412"/>
                    <a:pt x="88" y="412"/>
                  </a:cubicBezTo>
                  <a:cubicBezTo>
                    <a:pt x="97" y="412"/>
                    <a:pt x="118" y="412"/>
                    <a:pt x="121" y="412"/>
                  </a:cubicBezTo>
                  <a:lnTo>
                    <a:pt x="1136" y="413"/>
                  </a:lnTo>
                  <a:lnTo>
                    <a:pt x="1136" y="412"/>
                  </a:lnTo>
                  <a:cubicBezTo>
                    <a:pt x="1137" y="412"/>
                    <a:pt x="1139" y="412"/>
                    <a:pt x="1141" y="412"/>
                  </a:cubicBezTo>
                  <a:cubicBezTo>
                    <a:pt x="1197" y="412"/>
                    <a:pt x="1242" y="366"/>
                    <a:pt x="1242" y="310"/>
                  </a:cubicBezTo>
                  <a:cubicBezTo>
                    <a:pt x="1242" y="255"/>
                    <a:pt x="1197" y="209"/>
                    <a:pt x="1141" y="209"/>
                  </a:cubicBezTo>
                  <a:close/>
                  <a:moveTo>
                    <a:pt x="420" y="390"/>
                  </a:moveTo>
                  <a:cubicBezTo>
                    <a:pt x="412" y="395"/>
                    <a:pt x="402" y="398"/>
                    <a:pt x="392" y="399"/>
                  </a:cubicBezTo>
                  <a:lnTo>
                    <a:pt x="142" y="399"/>
                  </a:lnTo>
                  <a:cubicBezTo>
                    <a:pt x="163" y="379"/>
                    <a:pt x="175" y="349"/>
                    <a:pt x="175" y="313"/>
                  </a:cubicBezTo>
                  <a:cubicBezTo>
                    <a:pt x="175" y="274"/>
                    <a:pt x="161" y="242"/>
                    <a:pt x="136" y="222"/>
                  </a:cubicBezTo>
                  <a:lnTo>
                    <a:pt x="392" y="222"/>
                  </a:lnTo>
                  <a:cubicBezTo>
                    <a:pt x="402" y="223"/>
                    <a:pt x="412" y="226"/>
                    <a:pt x="420" y="231"/>
                  </a:cubicBezTo>
                  <a:cubicBezTo>
                    <a:pt x="437" y="254"/>
                    <a:pt x="446" y="283"/>
                    <a:pt x="446" y="311"/>
                  </a:cubicBezTo>
                  <a:cubicBezTo>
                    <a:pt x="446" y="341"/>
                    <a:pt x="436" y="369"/>
                    <a:pt x="420" y="390"/>
                  </a:cubicBezTo>
                  <a:close/>
                  <a:moveTo>
                    <a:pt x="10" y="146"/>
                  </a:moveTo>
                  <a:cubicBezTo>
                    <a:pt x="7" y="141"/>
                    <a:pt x="4" y="136"/>
                    <a:pt x="2" y="129"/>
                  </a:cubicBezTo>
                  <a:cubicBezTo>
                    <a:pt x="1" y="126"/>
                    <a:pt x="0" y="122"/>
                    <a:pt x="0" y="118"/>
                  </a:cubicBezTo>
                  <a:cubicBezTo>
                    <a:pt x="0" y="114"/>
                    <a:pt x="0" y="110"/>
                    <a:pt x="2" y="106"/>
                  </a:cubicBezTo>
                  <a:cubicBezTo>
                    <a:pt x="3" y="103"/>
                    <a:pt x="5" y="99"/>
                    <a:pt x="7" y="95"/>
                  </a:cubicBezTo>
                  <a:cubicBezTo>
                    <a:pt x="9" y="92"/>
                    <a:pt x="11" y="89"/>
                    <a:pt x="14" y="86"/>
                  </a:cubicBezTo>
                  <a:cubicBezTo>
                    <a:pt x="17" y="83"/>
                    <a:pt x="20" y="80"/>
                    <a:pt x="23" y="79"/>
                  </a:cubicBezTo>
                  <a:lnTo>
                    <a:pt x="31" y="73"/>
                  </a:lnTo>
                  <a:lnTo>
                    <a:pt x="39" y="68"/>
                  </a:lnTo>
                  <a:cubicBezTo>
                    <a:pt x="41" y="66"/>
                    <a:pt x="42" y="65"/>
                    <a:pt x="44" y="63"/>
                  </a:cubicBezTo>
                  <a:cubicBezTo>
                    <a:pt x="46" y="62"/>
                    <a:pt x="47" y="60"/>
                    <a:pt x="49" y="58"/>
                  </a:cubicBezTo>
                  <a:cubicBezTo>
                    <a:pt x="50" y="57"/>
                    <a:pt x="51" y="55"/>
                    <a:pt x="52" y="53"/>
                  </a:cubicBezTo>
                  <a:cubicBezTo>
                    <a:pt x="53" y="49"/>
                    <a:pt x="54" y="45"/>
                    <a:pt x="53" y="41"/>
                  </a:cubicBezTo>
                  <a:cubicBezTo>
                    <a:pt x="53" y="37"/>
                    <a:pt x="52" y="32"/>
                    <a:pt x="51" y="28"/>
                  </a:cubicBezTo>
                  <a:cubicBezTo>
                    <a:pt x="48" y="20"/>
                    <a:pt x="45" y="13"/>
                    <a:pt x="42" y="8"/>
                  </a:cubicBezTo>
                  <a:cubicBezTo>
                    <a:pt x="39" y="3"/>
                    <a:pt x="37" y="0"/>
                    <a:pt x="37" y="0"/>
                  </a:cubicBezTo>
                  <a:cubicBezTo>
                    <a:pt x="37" y="0"/>
                    <a:pt x="41" y="1"/>
                    <a:pt x="46" y="4"/>
                  </a:cubicBezTo>
                  <a:cubicBezTo>
                    <a:pt x="51" y="7"/>
                    <a:pt x="58" y="12"/>
                    <a:pt x="64" y="21"/>
                  </a:cubicBezTo>
                  <a:cubicBezTo>
                    <a:pt x="68" y="25"/>
                    <a:pt x="71" y="30"/>
                    <a:pt x="73" y="37"/>
                  </a:cubicBezTo>
                  <a:cubicBezTo>
                    <a:pt x="75" y="43"/>
                    <a:pt x="76" y="51"/>
                    <a:pt x="74" y="59"/>
                  </a:cubicBezTo>
                  <a:cubicBezTo>
                    <a:pt x="73" y="63"/>
                    <a:pt x="72" y="67"/>
                    <a:pt x="70" y="71"/>
                  </a:cubicBezTo>
                  <a:cubicBezTo>
                    <a:pt x="68" y="74"/>
                    <a:pt x="66" y="78"/>
                    <a:pt x="63" y="81"/>
                  </a:cubicBezTo>
                  <a:cubicBezTo>
                    <a:pt x="60" y="84"/>
                    <a:pt x="57" y="87"/>
                    <a:pt x="54" y="89"/>
                  </a:cubicBezTo>
                  <a:lnTo>
                    <a:pt x="46" y="95"/>
                  </a:lnTo>
                  <a:lnTo>
                    <a:pt x="38" y="100"/>
                  </a:lnTo>
                  <a:cubicBezTo>
                    <a:pt x="36" y="101"/>
                    <a:pt x="34" y="103"/>
                    <a:pt x="32" y="105"/>
                  </a:cubicBezTo>
                  <a:cubicBezTo>
                    <a:pt x="30" y="106"/>
                    <a:pt x="29" y="108"/>
                    <a:pt x="27" y="109"/>
                  </a:cubicBezTo>
                  <a:cubicBezTo>
                    <a:pt x="26" y="111"/>
                    <a:pt x="25" y="113"/>
                    <a:pt x="24" y="114"/>
                  </a:cubicBezTo>
                  <a:cubicBezTo>
                    <a:pt x="23" y="116"/>
                    <a:pt x="23" y="118"/>
                    <a:pt x="22" y="120"/>
                  </a:cubicBezTo>
                  <a:cubicBezTo>
                    <a:pt x="22" y="122"/>
                    <a:pt x="21" y="124"/>
                    <a:pt x="21" y="126"/>
                  </a:cubicBezTo>
                  <a:cubicBezTo>
                    <a:pt x="21" y="130"/>
                    <a:pt x="22" y="134"/>
                    <a:pt x="24" y="138"/>
                  </a:cubicBezTo>
                  <a:cubicBezTo>
                    <a:pt x="26" y="147"/>
                    <a:pt x="30" y="154"/>
                    <a:pt x="33" y="159"/>
                  </a:cubicBezTo>
                  <a:cubicBezTo>
                    <a:pt x="36" y="163"/>
                    <a:pt x="38" y="166"/>
                    <a:pt x="38" y="166"/>
                  </a:cubicBezTo>
                  <a:cubicBezTo>
                    <a:pt x="38" y="166"/>
                    <a:pt x="34" y="165"/>
                    <a:pt x="29" y="162"/>
                  </a:cubicBezTo>
                  <a:cubicBezTo>
                    <a:pt x="27" y="161"/>
                    <a:pt x="23" y="159"/>
                    <a:pt x="20" y="156"/>
                  </a:cubicBezTo>
                  <a:cubicBezTo>
                    <a:pt x="17" y="153"/>
                    <a:pt x="13" y="150"/>
                    <a:pt x="10" y="146"/>
                  </a:cubicBezTo>
                  <a:close/>
                  <a:moveTo>
                    <a:pt x="72" y="125"/>
                  </a:moveTo>
                  <a:cubicBezTo>
                    <a:pt x="74" y="123"/>
                    <a:pt x="77" y="121"/>
                    <a:pt x="79" y="120"/>
                  </a:cubicBezTo>
                  <a:lnTo>
                    <a:pt x="85" y="116"/>
                  </a:lnTo>
                  <a:lnTo>
                    <a:pt x="91" y="112"/>
                  </a:lnTo>
                  <a:cubicBezTo>
                    <a:pt x="93" y="110"/>
                    <a:pt x="93" y="109"/>
                    <a:pt x="95" y="108"/>
                  </a:cubicBezTo>
                  <a:cubicBezTo>
                    <a:pt x="96" y="107"/>
                    <a:pt x="97" y="106"/>
                    <a:pt x="98" y="105"/>
                  </a:cubicBezTo>
                  <a:cubicBezTo>
                    <a:pt x="99" y="103"/>
                    <a:pt x="100" y="102"/>
                    <a:pt x="100" y="101"/>
                  </a:cubicBezTo>
                  <a:cubicBezTo>
                    <a:pt x="101" y="98"/>
                    <a:pt x="102" y="95"/>
                    <a:pt x="102" y="92"/>
                  </a:cubicBezTo>
                  <a:cubicBezTo>
                    <a:pt x="102" y="88"/>
                    <a:pt x="101" y="85"/>
                    <a:pt x="100" y="82"/>
                  </a:cubicBezTo>
                  <a:cubicBezTo>
                    <a:pt x="98" y="76"/>
                    <a:pt x="95" y="70"/>
                    <a:pt x="93" y="67"/>
                  </a:cubicBezTo>
                  <a:cubicBezTo>
                    <a:pt x="91" y="63"/>
                    <a:pt x="90" y="61"/>
                    <a:pt x="90" y="61"/>
                  </a:cubicBezTo>
                  <a:cubicBezTo>
                    <a:pt x="90" y="61"/>
                    <a:pt x="92" y="62"/>
                    <a:pt x="96" y="64"/>
                  </a:cubicBezTo>
                  <a:cubicBezTo>
                    <a:pt x="100" y="66"/>
                    <a:pt x="105" y="70"/>
                    <a:pt x="110" y="77"/>
                  </a:cubicBezTo>
                  <a:cubicBezTo>
                    <a:pt x="112" y="80"/>
                    <a:pt x="115" y="84"/>
                    <a:pt x="116" y="89"/>
                  </a:cubicBezTo>
                  <a:cubicBezTo>
                    <a:pt x="118" y="93"/>
                    <a:pt x="118" y="99"/>
                    <a:pt x="117" y="105"/>
                  </a:cubicBezTo>
                  <a:cubicBezTo>
                    <a:pt x="116" y="108"/>
                    <a:pt x="115" y="111"/>
                    <a:pt x="114" y="114"/>
                  </a:cubicBezTo>
                  <a:cubicBezTo>
                    <a:pt x="112" y="116"/>
                    <a:pt x="111" y="119"/>
                    <a:pt x="109" y="122"/>
                  </a:cubicBezTo>
                  <a:cubicBezTo>
                    <a:pt x="107" y="124"/>
                    <a:pt x="104" y="126"/>
                    <a:pt x="102" y="128"/>
                  </a:cubicBezTo>
                  <a:lnTo>
                    <a:pt x="96" y="132"/>
                  </a:lnTo>
                  <a:lnTo>
                    <a:pt x="90" y="136"/>
                  </a:lnTo>
                  <a:cubicBezTo>
                    <a:pt x="89" y="137"/>
                    <a:pt x="87" y="138"/>
                    <a:pt x="86" y="139"/>
                  </a:cubicBezTo>
                  <a:cubicBezTo>
                    <a:pt x="84" y="140"/>
                    <a:pt x="83" y="142"/>
                    <a:pt x="82" y="143"/>
                  </a:cubicBezTo>
                  <a:cubicBezTo>
                    <a:pt x="81" y="144"/>
                    <a:pt x="80" y="145"/>
                    <a:pt x="80" y="147"/>
                  </a:cubicBezTo>
                  <a:cubicBezTo>
                    <a:pt x="79" y="148"/>
                    <a:pt x="79" y="149"/>
                    <a:pt x="78" y="151"/>
                  </a:cubicBezTo>
                  <a:cubicBezTo>
                    <a:pt x="78" y="152"/>
                    <a:pt x="77" y="154"/>
                    <a:pt x="78" y="155"/>
                  </a:cubicBezTo>
                  <a:cubicBezTo>
                    <a:pt x="78" y="158"/>
                    <a:pt x="78" y="162"/>
                    <a:pt x="79" y="165"/>
                  </a:cubicBezTo>
                  <a:cubicBezTo>
                    <a:pt x="81" y="171"/>
                    <a:pt x="84" y="176"/>
                    <a:pt x="86" y="180"/>
                  </a:cubicBezTo>
                  <a:cubicBezTo>
                    <a:pt x="88" y="183"/>
                    <a:pt x="90" y="185"/>
                    <a:pt x="90" y="185"/>
                  </a:cubicBezTo>
                  <a:cubicBezTo>
                    <a:pt x="90" y="185"/>
                    <a:pt x="87" y="185"/>
                    <a:pt x="83" y="182"/>
                  </a:cubicBezTo>
                  <a:cubicBezTo>
                    <a:pt x="82" y="181"/>
                    <a:pt x="79" y="180"/>
                    <a:pt x="77" y="178"/>
                  </a:cubicBezTo>
                  <a:cubicBezTo>
                    <a:pt x="74" y="176"/>
                    <a:pt x="72" y="173"/>
                    <a:pt x="69" y="170"/>
                  </a:cubicBezTo>
                  <a:cubicBezTo>
                    <a:pt x="67" y="167"/>
                    <a:pt x="64" y="163"/>
                    <a:pt x="63" y="158"/>
                  </a:cubicBezTo>
                  <a:cubicBezTo>
                    <a:pt x="62" y="155"/>
                    <a:pt x="62" y="152"/>
                    <a:pt x="62" y="149"/>
                  </a:cubicBezTo>
                  <a:cubicBezTo>
                    <a:pt x="62" y="147"/>
                    <a:pt x="62" y="143"/>
                    <a:pt x="63" y="141"/>
                  </a:cubicBezTo>
                  <a:cubicBezTo>
                    <a:pt x="64" y="138"/>
                    <a:pt x="65" y="135"/>
                    <a:pt x="67" y="132"/>
                  </a:cubicBezTo>
                  <a:cubicBezTo>
                    <a:pt x="68" y="130"/>
                    <a:pt x="70" y="127"/>
                    <a:pt x="72" y="125"/>
                  </a:cubicBezTo>
                  <a:close/>
                </a:path>
              </a:pathLst>
            </a:custGeom>
            <a:solidFill>
              <a:schemeClr val="accent1"/>
            </a:solidFill>
            <a:ln>
              <a:noFill/>
            </a:ln>
          </p:spPr>
          <p:txBody>
            <a:bodyPr/>
            <a:lstStyle/>
            <a:p>
              <a:endParaRPr lang="zh-CN" altLang="en-US"/>
            </a:p>
          </p:txBody>
        </p:sp>
        <p:sp>
          <p:nvSpPr>
            <p:cNvPr id="23" name="PA-knife-and-fork-silhouette-variants_33738">
              <a:extLst>
                <a:ext uri="{FF2B5EF4-FFF2-40B4-BE49-F238E27FC236}">
                  <a16:creationId xmlns:a16="http://schemas.microsoft.com/office/drawing/2014/main" xmlns="" id="{6E2F2926-AB8A-40C7-909A-4D3C51DB392B}"/>
                </a:ext>
              </a:extLst>
            </p:cNvPr>
            <p:cNvSpPr>
              <a:spLocks noChangeAspect="1"/>
            </p:cNvSpPr>
            <p:nvPr>
              <p:custDataLst>
                <p:tags r:id="rId15"/>
              </p:custDataLst>
            </p:nvPr>
          </p:nvSpPr>
          <p:spPr bwMode="auto">
            <a:xfrm>
              <a:off x="10003444" y="4329498"/>
              <a:ext cx="242888" cy="609684"/>
            </a:xfrm>
            <a:custGeom>
              <a:avLst/>
              <a:gdLst>
                <a:gd name="connsiteX0" fmla="*/ 72027 w 239809"/>
                <a:gd name="connsiteY0" fmla="*/ 474518 h 601954"/>
                <a:gd name="connsiteX1" fmla="*/ 165870 w 239809"/>
                <a:gd name="connsiteY1" fmla="*/ 474518 h 601954"/>
                <a:gd name="connsiteX2" fmla="*/ 178283 w 239809"/>
                <a:gd name="connsiteY2" fmla="*/ 486911 h 601954"/>
                <a:gd name="connsiteX3" fmla="*/ 165870 w 239809"/>
                <a:gd name="connsiteY3" fmla="*/ 499304 h 601954"/>
                <a:gd name="connsiteX4" fmla="*/ 72027 w 239809"/>
                <a:gd name="connsiteY4" fmla="*/ 499304 h 601954"/>
                <a:gd name="connsiteX5" fmla="*/ 59614 w 239809"/>
                <a:gd name="connsiteY5" fmla="*/ 486911 h 601954"/>
                <a:gd name="connsiteX6" fmla="*/ 72027 w 239809"/>
                <a:gd name="connsiteY6" fmla="*/ 474518 h 601954"/>
                <a:gd name="connsiteX7" fmla="*/ 72027 w 239809"/>
                <a:gd name="connsiteY7" fmla="*/ 403587 h 601954"/>
                <a:gd name="connsiteX8" fmla="*/ 165870 w 239809"/>
                <a:gd name="connsiteY8" fmla="*/ 403587 h 601954"/>
                <a:gd name="connsiteX9" fmla="*/ 178283 w 239809"/>
                <a:gd name="connsiteY9" fmla="*/ 415971 h 601954"/>
                <a:gd name="connsiteX10" fmla="*/ 165870 w 239809"/>
                <a:gd name="connsiteY10" fmla="*/ 428851 h 601954"/>
                <a:gd name="connsiteX11" fmla="*/ 72027 w 239809"/>
                <a:gd name="connsiteY11" fmla="*/ 428851 h 601954"/>
                <a:gd name="connsiteX12" fmla="*/ 59614 w 239809"/>
                <a:gd name="connsiteY12" fmla="*/ 415971 h 601954"/>
                <a:gd name="connsiteX13" fmla="*/ 72027 w 239809"/>
                <a:gd name="connsiteY13" fmla="*/ 403587 h 601954"/>
                <a:gd name="connsiteX14" fmla="*/ 72027 w 239809"/>
                <a:gd name="connsiteY14" fmla="*/ 334649 h 601954"/>
                <a:gd name="connsiteX15" fmla="*/ 165870 w 239809"/>
                <a:gd name="connsiteY15" fmla="*/ 334649 h 601954"/>
                <a:gd name="connsiteX16" fmla="*/ 178283 w 239809"/>
                <a:gd name="connsiteY16" fmla="*/ 347073 h 601954"/>
                <a:gd name="connsiteX17" fmla="*/ 165870 w 239809"/>
                <a:gd name="connsiteY17" fmla="*/ 359993 h 601954"/>
                <a:gd name="connsiteX18" fmla="*/ 72027 w 239809"/>
                <a:gd name="connsiteY18" fmla="*/ 359993 h 601954"/>
                <a:gd name="connsiteX19" fmla="*/ 59614 w 239809"/>
                <a:gd name="connsiteY19" fmla="*/ 347073 h 601954"/>
                <a:gd name="connsiteX20" fmla="*/ 72027 w 239809"/>
                <a:gd name="connsiteY20" fmla="*/ 334649 h 601954"/>
                <a:gd name="connsiteX21" fmla="*/ 97314 w 239809"/>
                <a:gd name="connsiteY21" fmla="*/ 97697 h 601954"/>
                <a:gd name="connsiteX22" fmla="*/ 97314 w 239809"/>
                <a:gd name="connsiteY22" fmla="*/ 155213 h 601954"/>
                <a:gd name="connsiteX23" fmla="*/ 88377 w 239809"/>
                <a:gd name="connsiteY23" fmla="*/ 166617 h 601954"/>
                <a:gd name="connsiteX24" fmla="*/ 23832 w 239809"/>
                <a:gd name="connsiteY24" fmla="*/ 258345 h 601954"/>
                <a:gd name="connsiteX25" fmla="*/ 23832 w 239809"/>
                <a:gd name="connsiteY25" fmla="*/ 334703 h 601954"/>
                <a:gd name="connsiteX26" fmla="*/ 25818 w 239809"/>
                <a:gd name="connsiteY26" fmla="*/ 334703 h 601954"/>
                <a:gd name="connsiteX27" fmla="*/ 39223 w 239809"/>
                <a:gd name="connsiteY27" fmla="*/ 348586 h 601954"/>
                <a:gd name="connsiteX28" fmla="*/ 39223 w 239809"/>
                <a:gd name="connsiteY28" fmla="*/ 350073 h 601954"/>
                <a:gd name="connsiteX29" fmla="*/ 25818 w 239809"/>
                <a:gd name="connsiteY29" fmla="*/ 363956 h 601954"/>
                <a:gd name="connsiteX30" fmla="*/ 23832 w 239809"/>
                <a:gd name="connsiteY30" fmla="*/ 363461 h 601954"/>
                <a:gd name="connsiteX31" fmla="*/ 23832 w 239809"/>
                <a:gd name="connsiteY31" fmla="*/ 401639 h 601954"/>
                <a:gd name="connsiteX32" fmla="*/ 25818 w 239809"/>
                <a:gd name="connsiteY32" fmla="*/ 401639 h 601954"/>
                <a:gd name="connsiteX33" fmla="*/ 39223 w 239809"/>
                <a:gd name="connsiteY33" fmla="*/ 415523 h 601954"/>
                <a:gd name="connsiteX34" fmla="*/ 39223 w 239809"/>
                <a:gd name="connsiteY34" fmla="*/ 417010 h 601954"/>
                <a:gd name="connsiteX35" fmla="*/ 25818 w 239809"/>
                <a:gd name="connsiteY35" fmla="*/ 430893 h 601954"/>
                <a:gd name="connsiteX36" fmla="*/ 23832 w 239809"/>
                <a:gd name="connsiteY36" fmla="*/ 430397 h 601954"/>
                <a:gd name="connsiteX37" fmla="*/ 23832 w 239809"/>
                <a:gd name="connsiteY37" fmla="*/ 472543 h 601954"/>
                <a:gd name="connsiteX38" fmla="*/ 25818 w 239809"/>
                <a:gd name="connsiteY38" fmla="*/ 472543 h 601954"/>
                <a:gd name="connsiteX39" fmla="*/ 39223 w 239809"/>
                <a:gd name="connsiteY39" fmla="*/ 486426 h 601954"/>
                <a:gd name="connsiteX40" fmla="*/ 39223 w 239809"/>
                <a:gd name="connsiteY40" fmla="*/ 487913 h 601954"/>
                <a:gd name="connsiteX41" fmla="*/ 25818 w 239809"/>
                <a:gd name="connsiteY41" fmla="*/ 501301 h 601954"/>
                <a:gd name="connsiteX42" fmla="*/ 23832 w 239809"/>
                <a:gd name="connsiteY42" fmla="*/ 501301 h 601954"/>
                <a:gd name="connsiteX43" fmla="*/ 23832 w 239809"/>
                <a:gd name="connsiteY43" fmla="*/ 578154 h 601954"/>
                <a:gd name="connsiteX44" fmla="*/ 215481 w 239809"/>
                <a:gd name="connsiteY44" fmla="*/ 578154 h 601954"/>
                <a:gd name="connsiteX45" fmla="*/ 215481 w 239809"/>
                <a:gd name="connsiteY45" fmla="*/ 501301 h 601954"/>
                <a:gd name="connsiteX46" fmla="*/ 213991 w 239809"/>
                <a:gd name="connsiteY46" fmla="*/ 501301 h 601954"/>
                <a:gd name="connsiteX47" fmla="*/ 200089 w 239809"/>
                <a:gd name="connsiteY47" fmla="*/ 487913 h 601954"/>
                <a:gd name="connsiteX48" fmla="*/ 200089 w 239809"/>
                <a:gd name="connsiteY48" fmla="*/ 486426 h 601954"/>
                <a:gd name="connsiteX49" fmla="*/ 213991 w 239809"/>
                <a:gd name="connsiteY49" fmla="*/ 472543 h 601954"/>
                <a:gd name="connsiteX50" fmla="*/ 215481 w 239809"/>
                <a:gd name="connsiteY50" fmla="*/ 472543 h 601954"/>
                <a:gd name="connsiteX51" fmla="*/ 215481 w 239809"/>
                <a:gd name="connsiteY51" fmla="*/ 430397 h 601954"/>
                <a:gd name="connsiteX52" fmla="*/ 213991 w 239809"/>
                <a:gd name="connsiteY52" fmla="*/ 430893 h 601954"/>
                <a:gd name="connsiteX53" fmla="*/ 200089 w 239809"/>
                <a:gd name="connsiteY53" fmla="*/ 417010 h 601954"/>
                <a:gd name="connsiteX54" fmla="*/ 200089 w 239809"/>
                <a:gd name="connsiteY54" fmla="*/ 415523 h 601954"/>
                <a:gd name="connsiteX55" fmla="*/ 213991 w 239809"/>
                <a:gd name="connsiteY55" fmla="*/ 401639 h 601954"/>
                <a:gd name="connsiteX56" fmla="*/ 215481 w 239809"/>
                <a:gd name="connsiteY56" fmla="*/ 401639 h 601954"/>
                <a:gd name="connsiteX57" fmla="*/ 215481 w 239809"/>
                <a:gd name="connsiteY57" fmla="*/ 363461 h 601954"/>
                <a:gd name="connsiteX58" fmla="*/ 213991 w 239809"/>
                <a:gd name="connsiteY58" fmla="*/ 363956 h 601954"/>
                <a:gd name="connsiteX59" fmla="*/ 200089 w 239809"/>
                <a:gd name="connsiteY59" fmla="*/ 350073 h 601954"/>
                <a:gd name="connsiteX60" fmla="*/ 200089 w 239809"/>
                <a:gd name="connsiteY60" fmla="*/ 348586 h 601954"/>
                <a:gd name="connsiteX61" fmla="*/ 213991 w 239809"/>
                <a:gd name="connsiteY61" fmla="*/ 334703 h 601954"/>
                <a:gd name="connsiteX62" fmla="*/ 215481 w 239809"/>
                <a:gd name="connsiteY62" fmla="*/ 334703 h 601954"/>
                <a:gd name="connsiteX63" fmla="*/ 215481 w 239809"/>
                <a:gd name="connsiteY63" fmla="*/ 258345 h 601954"/>
                <a:gd name="connsiteX64" fmla="*/ 150936 w 239809"/>
                <a:gd name="connsiteY64" fmla="*/ 166617 h 601954"/>
                <a:gd name="connsiteX65" fmla="*/ 142495 w 239809"/>
                <a:gd name="connsiteY65" fmla="*/ 155213 h 601954"/>
                <a:gd name="connsiteX66" fmla="*/ 142495 w 239809"/>
                <a:gd name="connsiteY66" fmla="*/ 97697 h 601954"/>
                <a:gd name="connsiteX67" fmla="*/ 84901 w 239809"/>
                <a:gd name="connsiteY67" fmla="*/ 73401 h 601954"/>
                <a:gd name="connsiteX68" fmla="*/ 154411 w 239809"/>
                <a:gd name="connsiteY68" fmla="*/ 73401 h 601954"/>
                <a:gd name="connsiteX69" fmla="*/ 166824 w 239809"/>
                <a:gd name="connsiteY69" fmla="*/ 85301 h 601954"/>
                <a:gd name="connsiteX70" fmla="*/ 166824 w 239809"/>
                <a:gd name="connsiteY70" fmla="*/ 146288 h 601954"/>
                <a:gd name="connsiteX71" fmla="*/ 239809 w 239809"/>
                <a:gd name="connsiteY71" fmla="*/ 258345 h 601954"/>
                <a:gd name="connsiteX72" fmla="*/ 239809 w 239809"/>
                <a:gd name="connsiteY72" fmla="*/ 590054 h 601954"/>
                <a:gd name="connsiteX73" fmla="*/ 227397 w 239809"/>
                <a:gd name="connsiteY73" fmla="*/ 601954 h 601954"/>
                <a:gd name="connsiteX74" fmla="*/ 11916 w 239809"/>
                <a:gd name="connsiteY74" fmla="*/ 601954 h 601954"/>
                <a:gd name="connsiteX75" fmla="*/ 0 w 239809"/>
                <a:gd name="connsiteY75" fmla="*/ 590054 h 601954"/>
                <a:gd name="connsiteX76" fmla="*/ 0 w 239809"/>
                <a:gd name="connsiteY76" fmla="*/ 258345 h 601954"/>
                <a:gd name="connsiteX77" fmla="*/ 72985 w 239809"/>
                <a:gd name="connsiteY77" fmla="*/ 146288 h 601954"/>
                <a:gd name="connsiteX78" fmla="*/ 72985 w 239809"/>
                <a:gd name="connsiteY78" fmla="*/ 85301 h 601954"/>
                <a:gd name="connsiteX79" fmla="*/ 84901 w 239809"/>
                <a:gd name="connsiteY79" fmla="*/ 73401 h 601954"/>
                <a:gd name="connsiteX80" fmla="*/ 80454 w 239809"/>
                <a:gd name="connsiteY80" fmla="*/ 0 h 601954"/>
                <a:gd name="connsiteX81" fmla="*/ 157940 w 239809"/>
                <a:gd name="connsiteY81" fmla="*/ 0 h 601954"/>
                <a:gd name="connsiteX82" fmla="*/ 164894 w 239809"/>
                <a:gd name="connsiteY82" fmla="*/ 7437 h 601954"/>
                <a:gd name="connsiteX83" fmla="*/ 164894 w 239809"/>
                <a:gd name="connsiteY83" fmla="*/ 61979 h 601954"/>
                <a:gd name="connsiteX84" fmla="*/ 157940 w 239809"/>
                <a:gd name="connsiteY84" fmla="*/ 69416 h 601954"/>
                <a:gd name="connsiteX85" fmla="*/ 80454 w 239809"/>
                <a:gd name="connsiteY85" fmla="*/ 69416 h 601954"/>
                <a:gd name="connsiteX86" fmla="*/ 73003 w 239809"/>
                <a:gd name="connsiteY86" fmla="*/ 61979 h 601954"/>
                <a:gd name="connsiteX87" fmla="*/ 73003 w 239809"/>
                <a:gd name="connsiteY87" fmla="*/ 7437 h 601954"/>
                <a:gd name="connsiteX88" fmla="*/ 80454 w 239809"/>
                <a:gd name="connsiteY88" fmla="*/ 0 h 601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39809" h="601954">
                  <a:moveTo>
                    <a:pt x="72027" y="474518"/>
                  </a:moveTo>
                  <a:lnTo>
                    <a:pt x="165870" y="474518"/>
                  </a:lnTo>
                  <a:cubicBezTo>
                    <a:pt x="172821" y="474518"/>
                    <a:pt x="178283" y="479971"/>
                    <a:pt x="178283" y="486911"/>
                  </a:cubicBezTo>
                  <a:cubicBezTo>
                    <a:pt x="178283" y="493851"/>
                    <a:pt x="172821" y="499304"/>
                    <a:pt x="165870" y="499304"/>
                  </a:cubicBezTo>
                  <a:lnTo>
                    <a:pt x="72027" y="499304"/>
                  </a:lnTo>
                  <a:cubicBezTo>
                    <a:pt x="65076" y="499304"/>
                    <a:pt x="59614" y="493851"/>
                    <a:pt x="59614" y="486911"/>
                  </a:cubicBezTo>
                  <a:cubicBezTo>
                    <a:pt x="59614" y="479971"/>
                    <a:pt x="65076" y="474518"/>
                    <a:pt x="72027" y="474518"/>
                  </a:cubicBezTo>
                  <a:close/>
                  <a:moveTo>
                    <a:pt x="72027" y="403587"/>
                  </a:moveTo>
                  <a:lnTo>
                    <a:pt x="165870" y="403587"/>
                  </a:lnTo>
                  <a:cubicBezTo>
                    <a:pt x="172821" y="403587"/>
                    <a:pt x="178283" y="409036"/>
                    <a:pt x="178283" y="415971"/>
                  </a:cubicBezTo>
                  <a:cubicBezTo>
                    <a:pt x="178283" y="422907"/>
                    <a:pt x="172821" y="428851"/>
                    <a:pt x="165870" y="428851"/>
                  </a:cubicBezTo>
                  <a:lnTo>
                    <a:pt x="72027" y="428851"/>
                  </a:lnTo>
                  <a:cubicBezTo>
                    <a:pt x="65076" y="428851"/>
                    <a:pt x="59614" y="422907"/>
                    <a:pt x="59614" y="415971"/>
                  </a:cubicBezTo>
                  <a:cubicBezTo>
                    <a:pt x="59614" y="409036"/>
                    <a:pt x="65076" y="403587"/>
                    <a:pt x="72027" y="403587"/>
                  </a:cubicBezTo>
                  <a:close/>
                  <a:moveTo>
                    <a:pt x="72027" y="334649"/>
                  </a:moveTo>
                  <a:lnTo>
                    <a:pt x="165870" y="334649"/>
                  </a:lnTo>
                  <a:cubicBezTo>
                    <a:pt x="172821" y="334649"/>
                    <a:pt x="178283" y="340115"/>
                    <a:pt x="178283" y="347073"/>
                  </a:cubicBezTo>
                  <a:cubicBezTo>
                    <a:pt x="178283" y="354030"/>
                    <a:pt x="172821" y="359993"/>
                    <a:pt x="165870" y="359993"/>
                  </a:cubicBezTo>
                  <a:lnTo>
                    <a:pt x="72027" y="359993"/>
                  </a:lnTo>
                  <a:cubicBezTo>
                    <a:pt x="65076" y="359993"/>
                    <a:pt x="59614" y="354030"/>
                    <a:pt x="59614" y="347073"/>
                  </a:cubicBezTo>
                  <a:cubicBezTo>
                    <a:pt x="59614" y="340115"/>
                    <a:pt x="65076" y="334649"/>
                    <a:pt x="72027" y="334649"/>
                  </a:cubicBezTo>
                  <a:close/>
                  <a:moveTo>
                    <a:pt x="97314" y="97697"/>
                  </a:moveTo>
                  <a:lnTo>
                    <a:pt x="97314" y="155213"/>
                  </a:lnTo>
                  <a:cubicBezTo>
                    <a:pt x="97314" y="160667"/>
                    <a:pt x="93342" y="165129"/>
                    <a:pt x="88377" y="166617"/>
                  </a:cubicBezTo>
                  <a:cubicBezTo>
                    <a:pt x="49153" y="178021"/>
                    <a:pt x="23832" y="214216"/>
                    <a:pt x="23832" y="258345"/>
                  </a:cubicBezTo>
                  <a:lnTo>
                    <a:pt x="23832" y="334703"/>
                  </a:lnTo>
                  <a:cubicBezTo>
                    <a:pt x="24825" y="334703"/>
                    <a:pt x="25321" y="334703"/>
                    <a:pt x="25818" y="334703"/>
                  </a:cubicBezTo>
                  <a:cubicBezTo>
                    <a:pt x="33265" y="334703"/>
                    <a:pt x="39223" y="341148"/>
                    <a:pt x="39223" y="348586"/>
                  </a:cubicBezTo>
                  <a:lnTo>
                    <a:pt x="39223" y="350073"/>
                  </a:lnTo>
                  <a:cubicBezTo>
                    <a:pt x="39223" y="357511"/>
                    <a:pt x="33265" y="363956"/>
                    <a:pt x="25818" y="363956"/>
                  </a:cubicBezTo>
                  <a:cubicBezTo>
                    <a:pt x="25321" y="363956"/>
                    <a:pt x="24825" y="363956"/>
                    <a:pt x="23832" y="363461"/>
                  </a:cubicBezTo>
                  <a:lnTo>
                    <a:pt x="23832" y="401639"/>
                  </a:lnTo>
                  <a:cubicBezTo>
                    <a:pt x="24825" y="401639"/>
                    <a:pt x="25321" y="401639"/>
                    <a:pt x="25818" y="401639"/>
                  </a:cubicBezTo>
                  <a:cubicBezTo>
                    <a:pt x="33265" y="401639"/>
                    <a:pt x="39223" y="408085"/>
                    <a:pt x="39223" y="415523"/>
                  </a:cubicBezTo>
                  <a:lnTo>
                    <a:pt x="39223" y="417010"/>
                  </a:lnTo>
                  <a:cubicBezTo>
                    <a:pt x="39223" y="424447"/>
                    <a:pt x="33265" y="430893"/>
                    <a:pt x="25818" y="430893"/>
                  </a:cubicBezTo>
                  <a:cubicBezTo>
                    <a:pt x="25321" y="430893"/>
                    <a:pt x="24825" y="430397"/>
                    <a:pt x="23832" y="430397"/>
                  </a:cubicBezTo>
                  <a:lnTo>
                    <a:pt x="23832" y="472543"/>
                  </a:lnTo>
                  <a:cubicBezTo>
                    <a:pt x="24825" y="472543"/>
                    <a:pt x="25321" y="472543"/>
                    <a:pt x="25818" y="472543"/>
                  </a:cubicBezTo>
                  <a:cubicBezTo>
                    <a:pt x="33265" y="472543"/>
                    <a:pt x="39223" y="478493"/>
                    <a:pt x="39223" y="486426"/>
                  </a:cubicBezTo>
                  <a:lnTo>
                    <a:pt x="39223" y="487913"/>
                  </a:lnTo>
                  <a:cubicBezTo>
                    <a:pt x="39223" y="495351"/>
                    <a:pt x="33265" y="501301"/>
                    <a:pt x="25818" y="501301"/>
                  </a:cubicBezTo>
                  <a:cubicBezTo>
                    <a:pt x="25321" y="501301"/>
                    <a:pt x="24825" y="501301"/>
                    <a:pt x="23832" y="501301"/>
                  </a:cubicBezTo>
                  <a:lnTo>
                    <a:pt x="23832" y="578154"/>
                  </a:lnTo>
                  <a:lnTo>
                    <a:pt x="215481" y="578154"/>
                  </a:lnTo>
                  <a:lnTo>
                    <a:pt x="215481" y="501301"/>
                  </a:lnTo>
                  <a:cubicBezTo>
                    <a:pt x="214984" y="501301"/>
                    <a:pt x="214488" y="501301"/>
                    <a:pt x="213991" y="501301"/>
                  </a:cubicBezTo>
                  <a:cubicBezTo>
                    <a:pt x="206544" y="501301"/>
                    <a:pt x="200089" y="495351"/>
                    <a:pt x="200089" y="487913"/>
                  </a:cubicBezTo>
                  <a:lnTo>
                    <a:pt x="200089" y="486426"/>
                  </a:lnTo>
                  <a:cubicBezTo>
                    <a:pt x="200089" y="478493"/>
                    <a:pt x="206047" y="472543"/>
                    <a:pt x="213991" y="472543"/>
                  </a:cubicBezTo>
                  <a:cubicBezTo>
                    <a:pt x="214488" y="472543"/>
                    <a:pt x="214984" y="472543"/>
                    <a:pt x="215481" y="472543"/>
                  </a:cubicBezTo>
                  <a:lnTo>
                    <a:pt x="215481" y="430397"/>
                  </a:lnTo>
                  <a:cubicBezTo>
                    <a:pt x="214984" y="430397"/>
                    <a:pt x="214488" y="430893"/>
                    <a:pt x="213991" y="430893"/>
                  </a:cubicBezTo>
                  <a:cubicBezTo>
                    <a:pt x="206544" y="430893"/>
                    <a:pt x="200089" y="424447"/>
                    <a:pt x="200089" y="417010"/>
                  </a:cubicBezTo>
                  <a:lnTo>
                    <a:pt x="200089" y="415523"/>
                  </a:lnTo>
                  <a:cubicBezTo>
                    <a:pt x="200089" y="408085"/>
                    <a:pt x="206047" y="401639"/>
                    <a:pt x="213991" y="401639"/>
                  </a:cubicBezTo>
                  <a:cubicBezTo>
                    <a:pt x="214488" y="401639"/>
                    <a:pt x="214984" y="401639"/>
                    <a:pt x="215481" y="401639"/>
                  </a:cubicBezTo>
                  <a:lnTo>
                    <a:pt x="215481" y="363461"/>
                  </a:lnTo>
                  <a:cubicBezTo>
                    <a:pt x="214984" y="363956"/>
                    <a:pt x="214488" y="363956"/>
                    <a:pt x="213991" y="363956"/>
                  </a:cubicBezTo>
                  <a:cubicBezTo>
                    <a:pt x="206544" y="363956"/>
                    <a:pt x="200089" y="357511"/>
                    <a:pt x="200089" y="350073"/>
                  </a:cubicBezTo>
                  <a:lnTo>
                    <a:pt x="200089" y="348586"/>
                  </a:lnTo>
                  <a:cubicBezTo>
                    <a:pt x="200089" y="341148"/>
                    <a:pt x="206047" y="334703"/>
                    <a:pt x="213991" y="334703"/>
                  </a:cubicBezTo>
                  <a:cubicBezTo>
                    <a:pt x="214488" y="334703"/>
                    <a:pt x="214984" y="334703"/>
                    <a:pt x="215481" y="334703"/>
                  </a:cubicBezTo>
                  <a:lnTo>
                    <a:pt x="215481" y="258345"/>
                  </a:lnTo>
                  <a:cubicBezTo>
                    <a:pt x="215481" y="214216"/>
                    <a:pt x="190159" y="178021"/>
                    <a:pt x="150936" y="166617"/>
                  </a:cubicBezTo>
                  <a:cubicBezTo>
                    <a:pt x="145971" y="165129"/>
                    <a:pt x="142495" y="160667"/>
                    <a:pt x="142495" y="155213"/>
                  </a:cubicBezTo>
                  <a:lnTo>
                    <a:pt x="142495" y="97697"/>
                  </a:lnTo>
                  <a:close/>
                  <a:moveTo>
                    <a:pt x="84901" y="73401"/>
                  </a:moveTo>
                  <a:lnTo>
                    <a:pt x="154411" y="73401"/>
                  </a:lnTo>
                  <a:cubicBezTo>
                    <a:pt x="161362" y="73401"/>
                    <a:pt x="166824" y="78855"/>
                    <a:pt x="166824" y="85301"/>
                  </a:cubicBezTo>
                  <a:lnTo>
                    <a:pt x="166824" y="146288"/>
                  </a:lnTo>
                  <a:cubicBezTo>
                    <a:pt x="211509" y="163146"/>
                    <a:pt x="239809" y="206283"/>
                    <a:pt x="239809" y="258345"/>
                  </a:cubicBezTo>
                  <a:lnTo>
                    <a:pt x="239809" y="590054"/>
                  </a:lnTo>
                  <a:cubicBezTo>
                    <a:pt x="239809" y="596996"/>
                    <a:pt x="234348" y="601954"/>
                    <a:pt x="227397" y="601954"/>
                  </a:cubicBezTo>
                  <a:lnTo>
                    <a:pt x="11916" y="601954"/>
                  </a:lnTo>
                  <a:cubicBezTo>
                    <a:pt x="5461" y="601954"/>
                    <a:pt x="0" y="596996"/>
                    <a:pt x="0" y="590054"/>
                  </a:cubicBezTo>
                  <a:lnTo>
                    <a:pt x="0" y="258345"/>
                  </a:lnTo>
                  <a:cubicBezTo>
                    <a:pt x="0" y="206283"/>
                    <a:pt x="28300" y="163146"/>
                    <a:pt x="72985" y="146288"/>
                  </a:cubicBezTo>
                  <a:lnTo>
                    <a:pt x="72985" y="85301"/>
                  </a:lnTo>
                  <a:cubicBezTo>
                    <a:pt x="72985" y="78855"/>
                    <a:pt x="78447" y="73401"/>
                    <a:pt x="84901" y="73401"/>
                  </a:cubicBezTo>
                  <a:close/>
                  <a:moveTo>
                    <a:pt x="80454" y="0"/>
                  </a:moveTo>
                  <a:lnTo>
                    <a:pt x="157940" y="0"/>
                  </a:lnTo>
                  <a:cubicBezTo>
                    <a:pt x="161914" y="0"/>
                    <a:pt x="164894" y="3471"/>
                    <a:pt x="164894" y="7437"/>
                  </a:cubicBezTo>
                  <a:lnTo>
                    <a:pt x="164894" y="61979"/>
                  </a:lnTo>
                  <a:cubicBezTo>
                    <a:pt x="164894" y="65945"/>
                    <a:pt x="161914" y="69416"/>
                    <a:pt x="157940" y="69416"/>
                  </a:cubicBezTo>
                  <a:lnTo>
                    <a:pt x="80454" y="69416"/>
                  </a:lnTo>
                  <a:cubicBezTo>
                    <a:pt x="75983" y="69416"/>
                    <a:pt x="73003" y="65945"/>
                    <a:pt x="73003" y="61979"/>
                  </a:cubicBezTo>
                  <a:lnTo>
                    <a:pt x="73003" y="7437"/>
                  </a:lnTo>
                  <a:cubicBezTo>
                    <a:pt x="73003" y="3471"/>
                    <a:pt x="75983" y="0"/>
                    <a:pt x="80454" y="0"/>
                  </a:cubicBezTo>
                  <a:close/>
                </a:path>
              </a:pathLst>
            </a:custGeom>
            <a:solidFill>
              <a:schemeClr val="accent1"/>
            </a:solidFill>
            <a:ln>
              <a:noFill/>
            </a:ln>
          </p:spPr>
          <p:txBody>
            <a:bodyPr/>
            <a:lstStyle/>
            <a:p>
              <a:endParaRPr lang="zh-CN" altLang="en-US"/>
            </a:p>
          </p:txBody>
        </p:sp>
        <p:sp>
          <p:nvSpPr>
            <p:cNvPr id="24" name="PA-knife-and-fork-silhouette-variants_33738">
              <a:extLst>
                <a:ext uri="{FF2B5EF4-FFF2-40B4-BE49-F238E27FC236}">
                  <a16:creationId xmlns:a16="http://schemas.microsoft.com/office/drawing/2014/main" xmlns="" id="{AF7B12EB-E966-4F7E-A800-C283A377061A}"/>
                </a:ext>
              </a:extLst>
            </p:cNvPr>
            <p:cNvSpPr>
              <a:spLocks noChangeAspect="1"/>
            </p:cNvSpPr>
            <p:nvPr>
              <p:custDataLst>
                <p:tags r:id="rId16"/>
              </p:custDataLst>
            </p:nvPr>
          </p:nvSpPr>
          <p:spPr bwMode="auto">
            <a:xfrm>
              <a:off x="7822453" y="2104636"/>
              <a:ext cx="603749" cy="609685"/>
            </a:xfrm>
            <a:custGeom>
              <a:avLst/>
              <a:gdLst>
                <a:gd name="T0" fmla="*/ 600116 w 606244"/>
                <a:gd name="T1" fmla="*/ 600116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600116 w 606244"/>
                <a:gd name="T41" fmla="*/ 600116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600116 w 606244"/>
                <a:gd name="T51" fmla="*/ 600116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 name="T64" fmla="*/ 600116 w 606244"/>
                <a:gd name="T65" fmla="*/ 600116 w 606244"/>
                <a:gd name="T66" fmla="*/ 600116 w 606244"/>
                <a:gd name="T67" fmla="*/ 600116 w 606244"/>
                <a:gd name="T68" fmla="*/ 600116 w 606244"/>
                <a:gd name="T69" fmla="*/ 600116 w 606244"/>
                <a:gd name="T70" fmla="*/ 600116 w 606244"/>
                <a:gd name="T71" fmla="*/ 600116 w 606244"/>
                <a:gd name="T72" fmla="*/ 455839 w 606244"/>
                <a:gd name="T73" fmla="*/ 455839 w 606244"/>
                <a:gd name="T74" fmla="*/ 600116 w 606244"/>
                <a:gd name="T75" fmla="*/ 600116 w 606244"/>
                <a:gd name="T76" fmla="*/ 600116 w 606244"/>
                <a:gd name="T77" fmla="*/ 600116 w 606244"/>
                <a:gd name="T78" fmla="*/ 600116 w 606244"/>
                <a:gd name="T79" fmla="*/ 600116 w 606244"/>
                <a:gd name="T80" fmla="*/ 455839 w 606244"/>
                <a:gd name="T81" fmla="*/ 455839 w 606244"/>
                <a:gd name="T82" fmla="*/ 600116 w 606244"/>
                <a:gd name="T83" fmla="*/ 600116 w 606244"/>
                <a:gd name="T84" fmla="*/ 600116 w 606244"/>
                <a:gd name="T85" fmla="*/ 600116 w 606244"/>
                <a:gd name="T86" fmla="*/ 600116 w 606244"/>
                <a:gd name="T87"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999" h="5056">
                  <a:moveTo>
                    <a:pt x="944" y="940"/>
                  </a:moveTo>
                  <a:cubicBezTo>
                    <a:pt x="1121" y="604"/>
                    <a:pt x="1221" y="389"/>
                    <a:pt x="1039" y="221"/>
                  </a:cubicBezTo>
                  <a:cubicBezTo>
                    <a:pt x="990" y="177"/>
                    <a:pt x="986" y="101"/>
                    <a:pt x="1031" y="52"/>
                  </a:cubicBezTo>
                  <a:cubicBezTo>
                    <a:pt x="1076" y="3"/>
                    <a:pt x="1152" y="0"/>
                    <a:pt x="1201" y="45"/>
                  </a:cubicBezTo>
                  <a:cubicBezTo>
                    <a:pt x="1529" y="345"/>
                    <a:pt x="1322" y="737"/>
                    <a:pt x="1156" y="1052"/>
                  </a:cubicBezTo>
                  <a:cubicBezTo>
                    <a:pt x="978" y="1390"/>
                    <a:pt x="879" y="1606"/>
                    <a:pt x="1062" y="1774"/>
                  </a:cubicBezTo>
                  <a:cubicBezTo>
                    <a:pt x="1111" y="1819"/>
                    <a:pt x="1114" y="1895"/>
                    <a:pt x="1069" y="1944"/>
                  </a:cubicBezTo>
                  <a:cubicBezTo>
                    <a:pt x="1046" y="1970"/>
                    <a:pt x="1013" y="1983"/>
                    <a:pt x="981" y="1983"/>
                  </a:cubicBezTo>
                  <a:cubicBezTo>
                    <a:pt x="952" y="1983"/>
                    <a:pt x="923" y="1972"/>
                    <a:pt x="900" y="1951"/>
                  </a:cubicBezTo>
                  <a:cubicBezTo>
                    <a:pt x="571" y="1649"/>
                    <a:pt x="778" y="1256"/>
                    <a:pt x="944" y="940"/>
                  </a:cubicBezTo>
                  <a:close/>
                  <a:moveTo>
                    <a:pt x="410" y="1999"/>
                  </a:moveTo>
                  <a:cubicBezTo>
                    <a:pt x="442" y="1999"/>
                    <a:pt x="475" y="1986"/>
                    <a:pt x="498" y="1961"/>
                  </a:cubicBezTo>
                  <a:cubicBezTo>
                    <a:pt x="543" y="1912"/>
                    <a:pt x="540" y="1836"/>
                    <a:pt x="491" y="1791"/>
                  </a:cubicBezTo>
                  <a:cubicBezTo>
                    <a:pt x="308" y="1622"/>
                    <a:pt x="407" y="1407"/>
                    <a:pt x="585" y="1069"/>
                  </a:cubicBezTo>
                  <a:cubicBezTo>
                    <a:pt x="751" y="754"/>
                    <a:pt x="958" y="362"/>
                    <a:pt x="630" y="61"/>
                  </a:cubicBezTo>
                  <a:cubicBezTo>
                    <a:pt x="581" y="16"/>
                    <a:pt x="505" y="20"/>
                    <a:pt x="460" y="68"/>
                  </a:cubicBezTo>
                  <a:cubicBezTo>
                    <a:pt x="416" y="117"/>
                    <a:pt x="419" y="193"/>
                    <a:pt x="468" y="238"/>
                  </a:cubicBezTo>
                  <a:cubicBezTo>
                    <a:pt x="650" y="405"/>
                    <a:pt x="550" y="620"/>
                    <a:pt x="373" y="957"/>
                  </a:cubicBezTo>
                  <a:cubicBezTo>
                    <a:pt x="207" y="1273"/>
                    <a:pt x="0" y="1666"/>
                    <a:pt x="329" y="1968"/>
                  </a:cubicBezTo>
                  <a:cubicBezTo>
                    <a:pt x="352" y="1989"/>
                    <a:pt x="381" y="1999"/>
                    <a:pt x="410" y="1999"/>
                  </a:cubicBezTo>
                  <a:close/>
                  <a:moveTo>
                    <a:pt x="3007" y="1824"/>
                  </a:moveTo>
                  <a:lnTo>
                    <a:pt x="3005" y="1823"/>
                  </a:lnTo>
                  <a:cubicBezTo>
                    <a:pt x="2941" y="1804"/>
                    <a:pt x="2875" y="1841"/>
                    <a:pt x="2856" y="1904"/>
                  </a:cubicBezTo>
                  <a:cubicBezTo>
                    <a:pt x="2837" y="1968"/>
                    <a:pt x="2873" y="2034"/>
                    <a:pt x="2937" y="2053"/>
                  </a:cubicBezTo>
                  <a:lnTo>
                    <a:pt x="2938" y="2054"/>
                  </a:lnTo>
                  <a:cubicBezTo>
                    <a:pt x="3556" y="2238"/>
                    <a:pt x="4059" y="2655"/>
                    <a:pt x="4220" y="3114"/>
                  </a:cubicBezTo>
                  <a:cubicBezTo>
                    <a:pt x="4237" y="3164"/>
                    <a:pt x="4284" y="3195"/>
                    <a:pt x="4333" y="3195"/>
                  </a:cubicBezTo>
                  <a:cubicBezTo>
                    <a:pt x="4346" y="3195"/>
                    <a:pt x="4360" y="3192"/>
                    <a:pt x="4373" y="3188"/>
                  </a:cubicBezTo>
                  <a:cubicBezTo>
                    <a:pt x="4435" y="3166"/>
                    <a:pt x="4468" y="3097"/>
                    <a:pt x="4447" y="3035"/>
                  </a:cubicBezTo>
                  <a:cubicBezTo>
                    <a:pt x="4258" y="2497"/>
                    <a:pt x="3707" y="2033"/>
                    <a:pt x="3007" y="1824"/>
                  </a:cubicBezTo>
                  <a:close/>
                  <a:moveTo>
                    <a:pt x="2370" y="4269"/>
                  </a:moveTo>
                  <a:lnTo>
                    <a:pt x="2369" y="4269"/>
                  </a:lnTo>
                  <a:cubicBezTo>
                    <a:pt x="1784" y="4130"/>
                    <a:pt x="1285" y="3786"/>
                    <a:pt x="1069" y="3372"/>
                  </a:cubicBezTo>
                  <a:cubicBezTo>
                    <a:pt x="1038" y="3313"/>
                    <a:pt x="966" y="3290"/>
                    <a:pt x="907" y="3321"/>
                  </a:cubicBezTo>
                  <a:cubicBezTo>
                    <a:pt x="848" y="3351"/>
                    <a:pt x="825" y="3424"/>
                    <a:pt x="856" y="3483"/>
                  </a:cubicBezTo>
                  <a:cubicBezTo>
                    <a:pt x="1108" y="3964"/>
                    <a:pt x="1652" y="4346"/>
                    <a:pt x="2315" y="4503"/>
                  </a:cubicBezTo>
                  <a:lnTo>
                    <a:pt x="2316" y="4503"/>
                  </a:lnTo>
                  <a:cubicBezTo>
                    <a:pt x="2325" y="4505"/>
                    <a:pt x="2334" y="4506"/>
                    <a:pt x="2343" y="4506"/>
                  </a:cubicBezTo>
                  <a:cubicBezTo>
                    <a:pt x="2398" y="4506"/>
                    <a:pt x="2447" y="4468"/>
                    <a:pt x="2460" y="4413"/>
                  </a:cubicBezTo>
                  <a:cubicBezTo>
                    <a:pt x="2475" y="4348"/>
                    <a:pt x="2434" y="4284"/>
                    <a:pt x="2370" y="4269"/>
                  </a:cubicBezTo>
                  <a:close/>
                  <a:moveTo>
                    <a:pt x="4848" y="3825"/>
                  </a:moveTo>
                  <a:cubicBezTo>
                    <a:pt x="4746" y="4247"/>
                    <a:pt x="4447" y="4596"/>
                    <a:pt x="3998" y="4816"/>
                  </a:cubicBezTo>
                  <a:lnTo>
                    <a:pt x="4179" y="4816"/>
                  </a:lnTo>
                  <a:cubicBezTo>
                    <a:pt x="4245" y="4816"/>
                    <a:pt x="4299" y="4870"/>
                    <a:pt x="4299" y="4936"/>
                  </a:cubicBezTo>
                  <a:cubicBezTo>
                    <a:pt x="4299" y="5002"/>
                    <a:pt x="4245" y="5056"/>
                    <a:pt x="4179" y="5056"/>
                  </a:cubicBezTo>
                  <a:lnTo>
                    <a:pt x="1491" y="5056"/>
                  </a:lnTo>
                  <a:cubicBezTo>
                    <a:pt x="1424" y="5056"/>
                    <a:pt x="1371" y="5002"/>
                    <a:pt x="1371" y="4936"/>
                  </a:cubicBezTo>
                  <a:cubicBezTo>
                    <a:pt x="1371" y="4870"/>
                    <a:pt x="1424" y="4816"/>
                    <a:pt x="1491" y="4816"/>
                  </a:cubicBezTo>
                  <a:lnTo>
                    <a:pt x="1719" y="4816"/>
                  </a:lnTo>
                  <a:cubicBezTo>
                    <a:pt x="1329" y="4652"/>
                    <a:pt x="990" y="4412"/>
                    <a:pt x="740" y="4117"/>
                  </a:cubicBezTo>
                  <a:cubicBezTo>
                    <a:pt x="383" y="3696"/>
                    <a:pt x="246" y="3213"/>
                    <a:pt x="353" y="2756"/>
                  </a:cubicBezTo>
                  <a:cubicBezTo>
                    <a:pt x="354" y="2753"/>
                    <a:pt x="404" y="2580"/>
                    <a:pt x="448" y="2487"/>
                  </a:cubicBezTo>
                  <a:cubicBezTo>
                    <a:pt x="469" y="2444"/>
                    <a:pt x="514" y="2417"/>
                    <a:pt x="562" y="2419"/>
                  </a:cubicBezTo>
                  <a:cubicBezTo>
                    <a:pt x="1000" y="2437"/>
                    <a:pt x="1463" y="2487"/>
                    <a:pt x="1938" y="2568"/>
                  </a:cubicBezTo>
                  <a:cubicBezTo>
                    <a:pt x="2003" y="2580"/>
                    <a:pt x="2047" y="2642"/>
                    <a:pt x="2036" y="2707"/>
                  </a:cubicBezTo>
                  <a:cubicBezTo>
                    <a:pt x="2025" y="2772"/>
                    <a:pt x="1963" y="2816"/>
                    <a:pt x="1897" y="2805"/>
                  </a:cubicBezTo>
                  <a:cubicBezTo>
                    <a:pt x="1462" y="2731"/>
                    <a:pt x="1037" y="2683"/>
                    <a:pt x="634" y="2662"/>
                  </a:cubicBezTo>
                  <a:cubicBezTo>
                    <a:pt x="627" y="2680"/>
                    <a:pt x="621" y="2698"/>
                    <a:pt x="615" y="2714"/>
                  </a:cubicBezTo>
                  <a:cubicBezTo>
                    <a:pt x="1051" y="2905"/>
                    <a:pt x="1538" y="3077"/>
                    <a:pt x="2050" y="3221"/>
                  </a:cubicBezTo>
                  <a:cubicBezTo>
                    <a:pt x="2106" y="3074"/>
                    <a:pt x="2153" y="2919"/>
                    <a:pt x="2190" y="2760"/>
                  </a:cubicBezTo>
                  <a:cubicBezTo>
                    <a:pt x="2294" y="2324"/>
                    <a:pt x="2319" y="1891"/>
                    <a:pt x="2264" y="1525"/>
                  </a:cubicBezTo>
                  <a:cubicBezTo>
                    <a:pt x="1984" y="1592"/>
                    <a:pt x="1737" y="1837"/>
                    <a:pt x="1574" y="2214"/>
                  </a:cubicBezTo>
                  <a:cubicBezTo>
                    <a:pt x="1565" y="2236"/>
                    <a:pt x="1556" y="2258"/>
                    <a:pt x="1547" y="2280"/>
                  </a:cubicBezTo>
                  <a:cubicBezTo>
                    <a:pt x="1523" y="2341"/>
                    <a:pt x="1454" y="2372"/>
                    <a:pt x="1392" y="2348"/>
                  </a:cubicBezTo>
                  <a:cubicBezTo>
                    <a:pt x="1330" y="2324"/>
                    <a:pt x="1300" y="2254"/>
                    <a:pt x="1324" y="2193"/>
                  </a:cubicBezTo>
                  <a:cubicBezTo>
                    <a:pt x="1333" y="2168"/>
                    <a:pt x="1343" y="2143"/>
                    <a:pt x="1354" y="2119"/>
                  </a:cubicBezTo>
                  <a:cubicBezTo>
                    <a:pt x="1573" y="1610"/>
                    <a:pt x="1937" y="1301"/>
                    <a:pt x="2352" y="1269"/>
                  </a:cubicBezTo>
                  <a:cubicBezTo>
                    <a:pt x="2353" y="1269"/>
                    <a:pt x="2354" y="1269"/>
                    <a:pt x="2356" y="1269"/>
                  </a:cubicBezTo>
                  <a:cubicBezTo>
                    <a:pt x="2358" y="1269"/>
                    <a:pt x="2360" y="1269"/>
                    <a:pt x="2363" y="1269"/>
                  </a:cubicBezTo>
                  <a:cubicBezTo>
                    <a:pt x="2594" y="1269"/>
                    <a:pt x="2829" y="1297"/>
                    <a:pt x="3061" y="1352"/>
                  </a:cubicBezTo>
                  <a:cubicBezTo>
                    <a:pt x="3407" y="1434"/>
                    <a:pt x="3741" y="1578"/>
                    <a:pt x="4027" y="1769"/>
                  </a:cubicBezTo>
                  <a:cubicBezTo>
                    <a:pt x="4335" y="1975"/>
                    <a:pt x="4580" y="2231"/>
                    <a:pt x="4735" y="2510"/>
                  </a:cubicBezTo>
                  <a:cubicBezTo>
                    <a:pt x="4960" y="2916"/>
                    <a:pt x="4999" y="3370"/>
                    <a:pt x="4848" y="3825"/>
                  </a:cubicBezTo>
                  <a:close/>
                  <a:moveTo>
                    <a:pt x="4573" y="3904"/>
                  </a:moveTo>
                  <a:cubicBezTo>
                    <a:pt x="3935" y="3867"/>
                    <a:pt x="3232" y="3760"/>
                    <a:pt x="2529" y="3594"/>
                  </a:cubicBezTo>
                  <a:cubicBezTo>
                    <a:pt x="1826" y="3427"/>
                    <a:pt x="1150" y="3207"/>
                    <a:pt x="563" y="2953"/>
                  </a:cubicBezTo>
                  <a:cubicBezTo>
                    <a:pt x="489" y="3711"/>
                    <a:pt x="1213" y="4492"/>
                    <a:pt x="2257" y="4739"/>
                  </a:cubicBezTo>
                  <a:cubicBezTo>
                    <a:pt x="2458" y="4787"/>
                    <a:pt x="2658" y="4812"/>
                    <a:pt x="2854" y="4816"/>
                  </a:cubicBezTo>
                  <a:lnTo>
                    <a:pt x="2953" y="4816"/>
                  </a:lnTo>
                  <a:cubicBezTo>
                    <a:pt x="3254" y="4810"/>
                    <a:pt x="3542" y="4752"/>
                    <a:pt x="3799" y="4643"/>
                  </a:cubicBezTo>
                  <a:cubicBezTo>
                    <a:pt x="4181" y="4481"/>
                    <a:pt x="4451" y="4222"/>
                    <a:pt x="4573" y="3904"/>
                  </a:cubicBezTo>
                  <a:close/>
                  <a:moveTo>
                    <a:pt x="4525" y="2627"/>
                  </a:moveTo>
                  <a:cubicBezTo>
                    <a:pt x="4256" y="2143"/>
                    <a:pt x="3674" y="1744"/>
                    <a:pt x="3005" y="1585"/>
                  </a:cubicBezTo>
                  <a:cubicBezTo>
                    <a:pt x="2839" y="1546"/>
                    <a:pt x="2671" y="1521"/>
                    <a:pt x="2505" y="1513"/>
                  </a:cubicBezTo>
                  <a:cubicBezTo>
                    <a:pt x="2560" y="1904"/>
                    <a:pt x="2532" y="2360"/>
                    <a:pt x="2424" y="2815"/>
                  </a:cubicBezTo>
                  <a:cubicBezTo>
                    <a:pt x="2386" y="2976"/>
                    <a:pt x="2338" y="3134"/>
                    <a:pt x="2283" y="3285"/>
                  </a:cubicBezTo>
                  <a:cubicBezTo>
                    <a:pt x="2383" y="3311"/>
                    <a:pt x="2483" y="3336"/>
                    <a:pt x="2584" y="3360"/>
                  </a:cubicBezTo>
                  <a:cubicBezTo>
                    <a:pt x="3295" y="3529"/>
                    <a:pt x="4006" y="3635"/>
                    <a:pt x="4645" y="3668"/>
                  </a:cubicBezTo>
                  <a:cubicBezTo>
                    <a:pt x="4747" y="3302"/>
                    <a:pt x="4706" y="2953"/>
                    <a:pt x="4525" y="2627"/>
                  </a:cubicBezTo>
                  <a:close/>
                </a:path>
              </a:pathLst>
            </a:custGeom>
            <a:solidFill>
              <a:schemeClr val="accent1"/>
            </a:solidFill>
            <a:ln>
              <a:noFill/>
            </a:ln>
          </p:spPr>
          <p:txBody>
            <a:bodyPr/>
            <a:lstStyle/>
            <a:p>
              <a:endParaRPr lang="zh-CN" altLang="en-US"/>
            </a:p>
          </p:txBody>
        </p:sp>
        <p:sp>
          <p:nvSpPr>
            <p:cNvPr id="25" name="PA-knife-and-fork-silhouette-variants_33738">
              <a:extLst>
                <a:ext uri="{FF2B5EF4-FFF2-40B4-BE49-F238E27FC236}">
                  <a16:creationId xmlns:a16="http://schemas.microsoft.com/office/drawing/2014/main" xmlns="" id="{F9ECBEF0-F601-4472-8B4B-81DB84D63340}"/>
                </a:ext>
              </a:extLst>
            </p:cNvPr>
            <p:cNvSpPr>
              <a:spLocks noChangeAspect="1"/>
            </p:cNvSpPr>
            <p:nvPr>
              <p:custDataLst>
                <p:tags r:id="rId17"/>
              </p:custDataLst>
            </p:nvPr>
          </p:nvSpPr>
          <p:spPr bwMode="auto">
            <a:xfrm>
              <a:off x="9871785" y="2104636"/>
              <a:ext cx="527884" cy="609684"/>
            </a:xfrm>
            <a:custGeom>
              <a:avLst/>
              <a:gdLst>
                <a:gd name="connsiteX0" fmla="*/ 290786 w 524402"/>
                <a:gd name="connsiteY0" fmla="*/ 532555 h 605663"/>
                <a:gd name="connsiteX1" fmla="*/ 290786 w 524402"/>
                <a:gd name="connsiteY1" fmla="*/ 557701 h 605663"/>
                <a:gd name="connsiteX2" fmla="*/ 304062 w 524402"/>
                <a:gd name="connsiteY2" fmla="*/ 557701 h 605663"/>
                <a:gd name="connsiteX3" fmla="*/ 317092 w 524402"/>
                <a:gd name="connsiteY3" fmla="*/ 545680 h 605663"/>
                <a:gd name="connsiteX4" fmla="*/ 317092 w 524402"/>
                <a:gd name="connsiteY4" fmla="*/ 544576 h 605663"/>
                <a:gd name="connsiteX5" fmla="*/ 304062 w 524402"/>
                <a:gd name="connsiteY5" fmla="*/ 532555 h 605663"/>
                <a:gd name="connsiteX6" fmla="*/ 210853 w 524402"/>
                <a:gd name="connsiteY6" fmla="*/ 532555 h 605663"/>
                <a:gd name="connsiteX7" fmla="*/ 210853 w 524402"/>
                <a:gd name="connsiteY7" fmla="*/ 557701 h 605663"/>
                <a:gd name="connsiteX8" fmla="*/ 224129 w 524402"/>
                <a:gd name="connsiteY8" fmla="*/ 557701 h 605663"/>
                <a:gd name="connsiteX9" fmla="*/ 237282 w 524402"/>
                <a:gd name="connsiteY9" fmla="*/ 545680 h 605663"/>
                <a:gd name="connsiteX10" fmla="*/ 237282 w 524402"/>
                <a:gd name="connsiteY10" fmla="*/ 544576 h 605663"/>
                <a:gd name="connsiteX11" fmla="*/ 224129 w 524402"/>
                <a:gd name="connsiteY11" fmla="*/ 532555 h 605663"/>
                <a:gd name="connsiteX12" fmla="*/ 269520 w 524402"/>
                <a:gd name="connsiteY12" fmla="*/ 516609 h 605663"/>
                <a:gd name="connsiteX13" fmla="*/ 303079 w 524402"/>
                <a:gd name="connsiteY13" fmla="*/ 516609 h 605663"/>
                <a:gd name="connsiteX14" fmla="*/ 338604 w 524402"/>
                <a:gd name="connsiteY14" fmla="*/ 543963 h 605663"/>
                <a:gd name="connsiteX15" fmla="*/ 338604 w 524402"/>
                <a:gd name="connsiteY15" fmla="*/ 546294 h 605663"/>
                <a:gd name="connsiteX16" fmla="*/ 303079 w 524402"/>
                <a:gd name="connsiteY16" fmla="*/ 573648 h 605663"/>
                <a:gd name="connsiteX17" fmla="*/ 290786 w 524402"/>
                <a:gd name="connsiteY17" fmla="*/ 573648 h 605663"/>
                <a:gd name="connsiteX18" fmla="*/ 290786 w 524402"/>
                <a:gd name="connsiteY18" fmla="*/ 605663 h 605663"/>
                <a:gd name="connsiteX19" fmla="*/ 269520 w 524402"/>
                <a:gd name="connsiteY19" fmla="*/ 605663 h 605663"/>
                <a:gd name="connsiteX20" fmla="*/ 189710 w 524402"/>
                <a:gd name="connsiteY20" fmla="*/ 516609 h 605663"/>
                <a:gd name="connsiteX21" fmla="*/ 223268 w 524402"/>
                <a:gd name="connsiteY21" fmla="*/ 516609 h 605663"/>
                <a:gd name="connsiteX22" fmla="*/ 258794 w 524402"/>
                <a:gd name="connsiteY22" fmla="*/ 543963 h 605663"/>
                <a:gd name="connsiteX23" fmla="*/ 258794 w 524402"/>
                <a:gd name="connsiteY23" fmla="*/ 546294 h 605663"/>
                <a:gd name="connsiteX24" fmla="*/ 223268 w 524402"/>
                <a:gd name="connsiteY24" fmla="*/ 573648 h 605663"/>
                <a:gd name="connsiteX25" fmla="*/ 210853 w 524402"/>
                <a:gd name="connsiteY25" fmla="*/ 573648 h 605663"/>
                <a:gd name="connsiteX26" fmla="*/ 210853 w 524402"/>
                <a:gd name="connsiteY26" fmla="*/ 605663 h 605663"/>
                <a:gd name="connsiteX27" fmla="*/ 189710 w 524402"/>
                <a:gd name="connsiteY27" fmla="*/ 605663 h 605663"/>
                <a:gd name="connsiteX28" fmla="*/ 117431 w 524402"/>
                <a:gd name="connsiteY28" fmla="*/ 199347 h 605663"/>
                <a:gd name="connsiteX29" fmla="*/ 129967 w 524402"/>
                <a:gd name="connsiteY29" fmla="*/ 290896 h 605663"/>
                <a:gd name="connsiteX30" fmla="*/ 101823 w 524402"/>
                <a:gd name="connsiteY30" fmla="*/ 274329 h 605663"/>
                <a:gd name="connsiteX31" fmla="*/ 56104 w 524402"/>
                <a:gd name="connsiteY31" fmla="*/ 353483 h 605663"/>
                <a:gd name="connsiteX32" fmla="*/ 56104 w 524402"/>
                <a:gd name="connsiteY32" fmla="*/ 405516 h 605663"/>
                <a:gd name="connsiteX33" fmla="*/ 101208 w 524402"/>
                <a:gd name="connsiteY33" fmla="*/ 431533 h 605663"/>
                <a:gd name="connsiteX34" fmla="*/ 230991 w 524402"/>
                <a:gd name="connsiteY34" fmla="*/ 431533 h 605663"/>
                <a:gd name="connsiteX35" fmla="*/ 206411 w 524402"/>
                <a:gd name="connsiteY35" fmla="*/ 455095 h 605663"/>
                <a:gd name="connsiteX36" fmla="*/ 230991 w 524402"/>
                <a:gd name="connsiteY36" fmla="*/ 480621 h 605663"/>
                <a:gd name="connsiteX37" fmla="*/ 101208 w 524402"/>
                <a:gd name="connsiteY37" fmla="*/ 480621 h 605663"/>
                <a:gd name="connsiteX38" fmla="*/ 13457 w 524402"/>
                <a:gd name="connsiteY38" fmla="*/ 430060 h 605663"/>
                <a:gd name="connsiteX39" fmla="*/ 13457 w 524402"/>
                <a:gd name="connsiteY39" fmla="*/ 328939 h 605663"/>
                <a:gd name="connsiteX40" fmla="*/ 59545 w 524402"/>
                <a:gd name="connsiteY40" fmla="*/ 249294 h 605663"/>
                <a:gd name="connsiteX41" fmla="*/ 31155 w 524402"/>
                <a:gd name="connsiteY41" fmla="*/ 232604 h 605663"/>
                <a:gd name="connsiteX42" fmla="*/ 434557 w 524402"/>
                <a:gd name="connsiteY42" fmla="*/ 197230 h 605663"/>
                <a:gd name="connsiteX43" fmla="*/ 509408 w 524402"/>
                <a:gd name="connsiteY43" fmla="*/ 326601 h 605663"/>
                <a:gd name="connsiteX44" fmla="*/ 524402 w 524402"/>
                <a:gd name="connsiteY44" fmla="*/ 379503 h 605663"/>
                <a:gd name="connsiteX45" fmla="*/ 423495 w 524402"/>
                <a:gd name="connsiteY45" fmla="*/ 480643 h 605663"/>
                <a:gd name="connsiteX46" fmla="*/ 423250 w 524402"/>
                <a:gd name="connsiteY46" fmla="*/ 480643 h 605663"/>
                <a:gd name="connsiteX47" fmla="*/ 423127 w 524402"/>
                <a:gd name="connsiteY47" fmla="*/ 480643 h 605663"/>
                <a:gd name="connsiteX48" fmla="*/ 321482 w 524402"/>
                <a:gd name="connsiteY48" fmla="*/ 480643 h 605663"/>
                <a:gd name="connsiteX49" fmla="*/ 321482 w 524402"/>
                <a:gd name="connsiteY49" fmla="*/ 513293 h 605663"/>
                <a:gd name="connsiteX50" fmla="*/ 248844 w 524402"/>
                <a:gd name="connsiteY50" fmla="*/ 456095 h 605663"/>
                <a:gd name="connsiteX51" fmla="*/ 321482 w 524402"/>
                <a:gd name="connsiteY51" fmla="*/ 398774 h 605663"/>
                <a:gd name="connsiteX52" fmla="*/ 321482 w 524402"/>
                <a:gd name="connsiteY52" fmla="*/ 431546 h 605663"/>
                <a:gd name="connsiteX53" fmla="*/ 422758 w 524402"/>
                <a:gd name="connsiteY53" fmla="*/ 431546 h 605663"/>
                <a:gd name="connsiteX54" fmla="*/ 423495 w 524402"/>
                <a:gd name="connsiteY54" fmla="*/ 431423 h 605663"/>
                <a:gd name="connsiteX55" fmla="*/ 423864 w 524402"/>
                <a:gd name="connsiteY55" fmla="*/ 431546 h 605663"/>
                <a:gd name="connsiteX56" fmla="*/ 475239 w 524402"/>
                <a:gd name="connsiteY56" fmla="*/ 379503 h 605663"/>
                <a:gd name="connsiteX57" fmla="*/ 467496 w 524402"/>
                <a:gd name="connsiteY57" fmla="*/ 352131 h 605663"/>
                <a:gd name="connsiteX58" fmla="*/ 467005 w 524402"/>
                <a:gd name="connsiteY58" fmla="*/ 351518 h 605663"/>
                <a:gd name="connsiteX59" fmla="*/ 392031 w 524402"/>
                <a:gd name="connsiteY59" fmla="*/ 221779 h 605663"/>
                <a:gd name="connsiteX60" fmla="*/ 429395 w 524402"/>
                <a:gd name="connsiteY60" fmla="*/ 234544 h 605663"/>
                <a:gd name="connsiteX61" fmla="*/ 204380 w 524402"/>
                <a:gd name="connsiteY61" fmla="*/ 191938 h 605663"/>
                <a:gd name="connsiteX62" fmla="*/ 314208 w 524402"/>
                <a:gd name="connsiteY62" fmla="*/ 191938 h 605663"/>
                <a:gd name="connsiteX63" fmla="*/ 314208 w 524402"/>
                <a:gd name="connsiteY63" fmla="*/ 223732 h 605663"/>
                <a:gd name="connsiteX64" fmla="*/ 237181 w 524402"/>
                <a:gd name="connsiteY64" fmla="*/ 223732 h 605663"/>
                <a:gd name="connsiteX65" fmla="*/ 237181 w 524402"/>
                <a:gd name="connsiteY65" fmla="*/ 259699 h 605663"/>
                <a:gd name="connsiteX66" fmla="*/ 263962 w 524402"/>
                <a:gd name="connsiteY66" fmla="*/ 254175 h 605663"/>
                <a:gd name="connsiteX67" fmla="*/ 321456 w 524402"/>
                <a:gd name="connsiteY67" fmla="*/ 311011 h 605663"/>
                <a:gd name="connsiteX68" fmla="*/ 321456 w 524402"/>
                <a:gd name="connsiteY68" fmla="*/ 315308 h 605663"/>
                <a:gd name="connsiteX69" fmla="*/ 262119 w 524402"/>
                <a:gd name="connsiteY69" fmla="*/ 372021 h 605663"/>
                <a:gd name="connsiteX70" fmla="*/ 202906 w 524402"/>
                <a:gd name="connsiteY70" fmla="*/ 317640 h 605663"/>
                <a:gd name="connsiteX71" fmla="*/ 239392 w 524402"/>
                <a:gd name="connsiteY71" fmla="*/ 317640 h 605663"/>
                <a:gd name="connsiteX72" fmla="*/ 261014 w 524402"/>
                <a:gd name="connsiteY72" fmla="*/ 340227 h 605663"/>
                <a:gd name="connsiteX73" fmla="*/ 263348 w 524402"/>
                <a:gd name="connsiteY73" fmla="*/ 340227 h 605663"/>
                <a:gd name="connsiteX74" fmla="*/ 285093 w 524402"/>
                <a:gd name="connsiteY74" fmla="*/ 314326 h 605663"/>
                <a:gd name="connsiteX75" fmla="*/ 285093 w 524402"/>
                <a:gd name="connsiteY75" fmla="*/ 311871 h 605663"/>
                <a:gd name="connsiteX76" fmla="*/ 261505 w 524402"/>
                <a:gd name="connsiteY76" fmla="*/ 285723 h 605663"/>
                <a:gd name="connsiteX77" fmla="*/ 260154 w 524402"/>
                <a:gd name="connsiteY77" fmla="*/ 285723 h 605663"/>
                <a:gd name="connsiteX78" fmla="*/ 235338 w 524402"/>
                <a:gd name="connsiteY78" fmla="*/ 299840 h 605663"/>
                <a:gd name="connsiteX79" fmla="*/ 204257 w 524402"/>
                <a:gd name="connsiteY79" fmla="*/ 289161 h 605663"/>
                <a:gd name="connsiteX80" fmla="*/ 262121 w 524402"/>
                <a:gd name="connsiteY80" fmla="*/ 0 h 605663"/>
                <a:gd name="connsiteX81" fmla="*/ 349866 w 524402"/>
                <a:gd name="connsiteY81" fmla="*/ 50572 h 605663"/>
                <a:gd name="connsiteX82" fmla="*/ 388946 w 524402"/>
                <a:gd name="connsiteY82" fmla="*/ 118329 h 605663"/>
                <a:gd name="connsiteX83" fmla="*/ 416719 w 524402"/>
                <a:gd name="connsiteY83" fmla="*/ 102862 h 605663"/>
                <a:gd name="connsiteX84" fmla="*/ 402095 w 524402"/>
                <a:gd name="connsiteY84" fmla="*/ 194064 h 605663"/>
                <a:gd name="connsiteX85" fmla="*/ 316685 w 524402"/>
                <a:gd name="connsiteY85" fmla="*/ 158713 h 605663"/>
                <a:gd name="connsiteX86" fmla="*/ 346057 w 524402"/>
                <a:gd name="connsiteY86" fmla="*/ 142264 h 605663"/>
                <a:gd name="connsiteX87" fmla="*/ 307223 w 524402"/>
                <a:gd name="connsiteY87" fmla="*/ 75121 h 605663"/>
                <a:gd name="connsiteX88" fmla="*/ 262121 w 524402"/>
                <a:gd name="connsiteY88" fmla="*/ 49099 h 605663"/>
                <a:gd name="connsiteX89" fmla="*/ 217020 w 524402"/>
                <a:gd name="connsiteY89" fmla="*/ 75121 h 605663"/>
                <a:gd name="connsiteX90" fmla="*/ 147463 w 524402"/>
                <a:gd name="connsiteY90" fmla="*/ 195537 h 605663"/>
                <a:gd name="connsiteX91" fmla="*/ 141441 w 524402"/>
                <a:gd name="connsiteY91" fmla="*/ 158590 h 605663"/>
                <a:gd name="connsiteX92" fmla="*/ 104820 w 524402"/>
                <a:gd name="connsiteY92" fmla="*/ 170987 h 605663"/>
                <a:gd name="connsiteX93" fmla="*/ 174499 w 524402"/>
                <a:gd name="connsiteY93" fmla="*/ 50572 h 605663"/>
                <a:gd name="connsiteX94" fmla="*/ 262121 w 524402"/>
                <a:gd name="connsiteY94" fmla="*/ 0 h 60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524402" h="605663">
                  <a:moveTo>
                    <a:pt x="290786" y="532555"/>
                  </a:moveTo>
                  <a:lnTo>
                    <a:pt x="290786" y="557701"/>
                  </a:lnTo>
                  <a:lnTo>
                    <a:pt x="304062" y="557701"/>
                  </a:lnTo>
                  <a:cubicBezTo>
                    <a:pt x="309840" y="557701"/>
                    <a:pt x="317092" y="555739"/>
                    <a:pt x="317092" y="545680"/>
                  </a:cubicBezTo>
                  <a:lnTo>
                    <a:pt x="317092" y="544576"/>
                  </a:lnTo>
                  <a:cubicBezTo>
                    <a:pt x="317092" y="534518"/>
                    <a:pt x="309840" y="532555"/>
                    <a:pt x="304062" y="532555"/>
                  </a:cubicBezTo>
                  <a:close/>
                  <a:moveTo>
                    <a:pt x="210853" y="532555"/>
                  </a:moveTo>
                  <a:lnTo>
                    <a:pt x="210853" y="557701"/>
                  </a:lnTo>
                  <a:lnTo>
                    <a:pt x="224129" y="557701"/>
                  </a:lnTo>
                  <a:cubicBezTo>
                    <a:pt x="229906" y="557701"/>
                    <a:pt x="237282" y="555739"/>
                    <a:pt x="237282" y="545680"/>
                  </a:cubicBezTo>
                  <a:lnTo>
                    <a:pt x="237282" y="544576"/>
                  </a:lnTo>
                  <a:cubicBezTo>
                    <a:pt x="237282" y="534518"/>
                    <a:pt x="229906" y="532555"/>
                    <a:pt x="224129" y="532555"/>
                  </a:cubicBezTo>
                  <a:close/>
                  <a:moveTo>
                    <a:pt x="269520" y="516609"/>
                  </a:moveTo>
                  <a:lnTo>
                    <a:pt x="303079" y="516609"/>
                  </a:lnTo>
                  <a:cubicBezTo>
                    <a:pt x="319797" y="516609"/>
                    <a:pt x="338604" y="520289"/>
                    <a:pt x="338604" y="543963"/>
                  </a:cubicBezTo>
                  <a:lnTo>
                    <a:pt x="338604" y="546294"/>
                  </a:lnTo>
                  <a:cubicBezTo>
                    <a:pt x="338604" y="570091"/>
                    <a:pt x="319797" y="573648"/>
                    <a:pt x="303079" y="573648"/>
                  </a:cubicBezTo>
                  <a:lnTo>
                    <a:pt x="290786" y="573648"/>
                  </a:lnTo>
                  <a:lnTo>
                    <a:pt x="290786" y="605663"/>
                  </a:lnTo>
                  <a:lnTo>
                    <a:pt x="269520" y="605663"/>
                  </a:lnTo>
                  <a:close/>
                  <a:moveTo>
                    <a:pt x="189710" y="516609"/>
                  </a:moveTo>
                  <a:lnTo>
                    <a:pt x="223268" y="516609"/>
                  </a:lnTo>
                  <a:cubicBezTo>
                    <a:pt x="239863" y="516609"/>
                    <a:pt x="258794" y="520289"/>
                    <a:pt x="258794" y="543963"/>
                  </a:cubicBezTo>
                  <a:lnTo>
                    <a:pt x="258794" y="546294"/>
                  </a:lnTo>
                  <a:cubicBezTo>
                    <a:pt x="258794" y="570091"/>
                    <a:pt x="239863" y="573648"/>
                    <a:pt x="223268" y="573648"/>
                  </a:cubicBezTo>
                  <a:lnTo>
                    <a:pt x="210853" y="573648"/>
                  </a:lnTo>
                  <a:lnTo>
                    <a:pt x="210853" y="605663"/>
                  </a:lnTo>
                  <a:lnTo>
                    <a:pt x="189710" y="605663"/>
                  </a:lnTo>
                  <a:close/>
                  <a:moveTo>
                    <a:pt x="117431" y="199347"/>
                  </a:moveTo>
                  <a:lnTo>
                    <a:pt x="129967" y="290896"/>
                  </a:lnTo>
                  <a:lnTo>
                    <a:pt x="101823" y="274329"/>
                  </a:lnTo>
                  <a:lnTo>
                    <a:pt x="56104" y="353483"/>
                  </a:lnTo>
                  <a:cubicBezTo>
                    <a:pt x="46763" y="369559"/>
                    <a:pt x="46763" y="389440"/>
                    <a:pt x="56104" y="405516"/>
                  </a:cubicBezTo>
                  <a:cubicBezTo>
                    <a:pt x="65321" y="421470"/>
                    <a:pt x="82650" y="431533"/>
                    <a:pt x="101208" y="431533"/>
                  </a:cubicBezTo>
                  <a:lnTo>
                    <a:pt x="230991" y="431533"/>
                  </a:lnTo>
                  <a:lnTo>
                    <a:pt x="206411" y="455095"/>
                  </a:lnTo>
                  <a:lnTo>
                    <a:pt x="230991" y="480621"/>
                  </a:lnTo>
                  <a:lnTo>
                    <a:pt x="101208" y="480621"/>
                  </a:lnTo>
                  <a:cubicBezTo>
                    <a:pt x="65075" y="480621"/>
                    <a:pt x="31524" y="461231"/>
                    <a:pt x="13457" y="430060"/>
                  </a:cubicBezTo>
                  <a:cubicBezTo>
                    <a:pt x="-4486" y="398889"/>
                    <a:pt x="-4486" y="360110"/>
                    <a:pt x="13457" y="328939"/>
                  </a:cubicBezTo>
                  <a:lnTo>
                    <a:pt x="59545" y="249294"/>
                  </a:lnTo>
                  <a:lnTo>
                    <a:pt x="31155" y="232604"/>
                  </a:lnTo>
                  <a:close/>
                  <a:moveTo>
                    <a:pt x="434557" y="197230"/>
                  </a:moveTo>
                  <a:lnTo>
                    <a:pt x="509408" y="326601"/>
                  </a:lnTo>
                  <a:cubicBezTo>
                    <a:pt x="519240" y="342558"/>
                    <a:pt x="524402" y="360723"/>
                    <a:pt x="524402" y="379503"/>
                  </a:cubicBezTo>
                  <a:cubicBezTo>
                    <a:pt x="524402" y="435106"/>
                    <a:pt x="479172" y="480398"/>
                    <a:pt x="423495" y="480643"/>
                  </a:cubicBezTo>
                  <a:lnTo>
                    <a:pt x="423250" y="480643"/>
                  </a:lnTo>
                  <a:lnTo>
                    <a:pt x="423127" y="480643"/>
                  </a:lnTo>
                  <a:lnTo>
                    <a:pt x="321482" y="480643"/>
                  </a:lnTo>
                  <a:lnTo>
                    <a:pt x="321482" y="513293"/>
                  </a:lnTo>
                  <a:lnTo>
                    <a:pt x="248844" y="456095"/>
                  </a:lnTo>
                  <a:lnTo>
                    <a:pt x="321482" y="398774"/>
                  </a:lnTo>
                  <a:lnTo>
                    <a:pt x="321482" y="431546"/>
                  </a:lnTo>
                  <a:lnTo>
                    <a:pt x="422758" y="431546"/>
                  </a:lnTo>
                  <a:lnTo>
                    <a:pt x="423495" y="431423"/>
                  </a:lnTo>
                  <a:lnTo>
                    <a:pt x="423864" y="431546"/>
                  </a:lnTo>
                  <a:cubicBezTo>
                    <a:pt x="452256" y="431055"/>
                    <a:pt x="475239" y="407980"/>
                    <a:pt x="475239" y="379503"/>
                  </a:cubicBezTo>
                  <a:cubicBezTo>
                    <a:pt x="475239" y="369806"/>
                    <a:pt x="472535" y="360355"/>
                    <a:pt x="467496" y="352131"/>
                  </a:cubicBezTo>
                  <a:lnTo>
                    <a:pt x="467005" y="351518"/>
                  </a:lnTo>
                  <a:lnTo>
                    <a:pt x="392031" y="221779"/>
                  </a:lnTo>
                  <a:lnTo>
                    <a:pt x="429395" y="234544"/>
                  </a:lnTo>
                  <a:close/>
                  <a:moveTo>
                    <a:pt x="204380" y="191938"/>
                  </a:moveTo>
                  <a:lnTo>
                    <a:pt x="314208" y="191938"/>
                  </a:lnTo>
                  <a:lnTo>
                    <a:pt x="314208" y="223732"/>
                  </a:lnTo>
                  <a:lnTo>
                    <a:pt x="237181" y="223732"/>
                  </a:lnTo>
                  <a:lnTo>
                    <a:pt x="237181" y="259699"/>
                  </a:lnTo>
                  <a:cubicBezTo>
                    <a:pt x="245166" y="256262"/>
                    <a:pt x="254257" y="254175"/>
                    <a:pt x="263962" y="254175"/>
                  </a:cubicBezTo>
                  <a:cubicBezTo>
                    <a:pt x="301063" y="254175"/>
                    <a:pt x="321456" y="276271"/>
                    <a:pt x="321456" y="311011"/>
                  </a:cubicBezTo>
                  <a:lnTo>
                    <a:pt x="321456" y="315308"/>
                  </a:lnTo>
                  <a:cubicBezTo>
                    <a:pt x="321456" y="350048"/>
                    <a:pt x="301063" y="372021"/>
                    <a:pt x="262119" y="372021"/>
                  </a:cubicBezTo>
                  <a:cubicBezTo>
                    <a:pt x="223299" y="372021"/>
                    <a:pt x="203766" y="352503"/>
                    <a:pt x="202906" y="317640"/>
                  </a:cubicBezTo>
                  <a:lnTo>
                    <a:pt x="239392" y="317640"/>
                  </a:lnTo>
                  <a:cubicBezTo>
                    <a:pt x="240989" y="334580"/>
                    <a:pt x="249834" y="340227"/>
                    <a:pt x="261014" y="340227"/>
                  </a:cubicBezTo>
                  <a:lnTo>
                    <a:pt x="263348" y="340227"/>
                  </a:lnTo>
                  <a:cubicBezTo>
                    <a:pt x="274650" y="340227"/>
                    <a:pt x="285093" y="333230"/>
                    <a:pt x="285093" y="314326"/>
                  </a:cubicBezTo>
                  <a:lnTo>
                    <a:pt x="285093" y="311871"/>
                  </a:lnTo>
                  <a:cubicBezTo>
                    <a:pt x="285093" y="292966"/>
                    <a:pt x="274650" y="285723"/>
                    <a:pt x="261505" y="285723"/>
                  </a:cubicBezTo>
                  <a:lnTo>
                    <a:pt x="260154" y="285723"/>
                  </a:lnTo>
                  <a:cubicBezTo>
                    <a:pt x="250817" y="285723"/>
                    <a:pt x="240129" y="290265"/>
                    <a:pt x="235338" y="299840"/>
                  </a:cubicBezTo>
                  <a:lnTo>
                    <a:pt x="204257" y="289161"/>
                  </a:lnTo>
                  <a:close/>
                  <a:moveTo>
                    <a:pt x="262121" y="0"/>
                  </a:moveTo>
                  <a:cubicBezTo>
                    <a:pt x="298252" y="0"/>
                    <a:pt x="331801" y="19394"/>
                    <a:pt x="349866" y="50572"/>
                  </a:cubicBezTo>
                  <a:lnTo>
                    <a:pt x="388946" y="118329"/>
                  </a:lnTo>
                  <a:lnTo>
                    <a:pt x="416719" y="102862"/>
                  </a:lnTo>
                  <a:lnTo>
                    <a:pt x="402095" y="194064"/>
                  </a:lnTo>
                  <a:lnTo>
                    <a:pt x="316685" y="158713"/>
                  </a:lnTo>
                  <a:lnTo>
                    <a:pt x="346057" y="142264"/>
                  </a:lnTo>
                  <a:lnTo>
                    <a:pt x="307223" y="75121"/>
                  </a:lnTo>
                  <a:cubicBezTo>
                    <a:pt x="298006" y="59042"/>
                    <a:pt x="280678" y="49099"/>
                    <a:pt x="262121" y="49099"/>
                  </a:cubicBezTo>
                  <a:cubicBezTo>
                    <a:pt x="243564" y="49099"/>
                    <a:pt x="226360" y="59042"/>
                    <a:pt x="217020" y="75121"/>
                  </a:cubicBezTo>
                  <a:lnTo>
                    <a:pt x="147463" y="195537"/>
                  </a:lnTo>
                  <a:lnTo>
                    <a:pt x="141441" y="158590"/>
                  </a:lnTo>
                  <a:lnTo>
                    <a:pt x="104820" y="170987"/>
                  </a:lnTo>
                  <a:lnTo>
                    <a:pt x="174499" y="50572"/>
                  </a:lnTo>
                  <a:cubicBezTo>
                    <a:pt x="192564" y="19394"/>
                    <a:pt x="226114" y="0"/>
                    <a:pt x="262121" y="0"/>
                  </a:cubicBezTo>
                  <a:close/>
                </a:path>
              </a:pathLst>
            </a:custGeom>
            <a:solidFill>
              <a:schemeClr val="accent1"/>
            </a:solidFill>
            <a:ln>
              <a:noFill/>
            </a:ln>
          </p:spPr>
          <p:txBody>
            <a:bodyPr/>
            <a:lstStyle/>
            <a:p>
              <a:endParaRPr lang="zh-CN" altLang="en-US"/>
            </a:p>
          </p:txBody>
        </p:sp>
      </p:grpSp>
      <p:sp>
        <p:nvSpPr>
          <p:cNvPr id="26" name="文本框 25">
            <a:extLst>
              <a:ext uri="{FF2B5EF4-FFF2-40B4-BE49-F238E27FC236}">
                <a16:creationId xmlns:a16="http://schemas.microsoft.com/office/drawing/2014/main" xmlns="" id="{0C7C541F-1F88-459C-841A-04EE57EC8E3F}"/>
              </a:ext>
            </a:extLst>
          </p:cNvPr>
          <p:cNvSpPr txBox="1"/>
          <p:nvPr/>
        </p:nvSpPr>
        <p:spPr>
          <a:xfrm>
            <a:off x="3800716" y="1618646"/>
            <a:ext cx="4574094" cy="400110"/>
          </a:xfrm>
          <a:prstGeom prst="rect">
            <a:avLst/>
          </a:prstGeom>
          <a:solidFill>
            <a:schemeClr val="accent2"/>
          </a:solidFill>
        </p:spPr>
        <p:txBody>
          <a:bodyPr wrap="square" rtlCol="0">
            <a:spAutoFit/>
          </a:bodyPr>
          <a:lstStyle/>
          <a:p>
            <a:pPr algn="ctr"/>
            <a:r>
              <a:rPr lang="zh-CN" altLang="en-US" sz="2000" dirty="0">
                <a:solidFill>
                  <a:schemeClr val="bg1"/>
                </a:solidFill>
                <a:cs typeface="+mn-ea"/>
                <a:sym typeface="+mn-lt"/>
              </a:rPr>
              <a:t>你在沙滩都捡到过哪些塑料？</a:t>
            </a:r>
          </a:p>
        </p:txBody>
      </p:sp>
    </p:spTree>
    <p:extLst>
      <p:ext uri="{BB962C8B-B14F-4D97-AF65-F5344CB8AC3E}">
        <p14:creationId xmlns:p14="http://schemas.microsoft.com/office/powerpoint/2010/main" val="17315348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111759EC-D2B6-482D-AD7E-DDAD9F06D0B1}"/>
              </a:ext>
            </a:extLst>
          </p:cNvPr>
          <p:cNvGrpSpPr/>
          <p:nvPr/>
        </p:nvGrpSpPr>
        <p:grpSpPr>
          <a:xfrm>
            <a:off x="750513" y="635341"/>
            <a:ext cx="4474178" cy="689578"/>
            <a:chOff x="750513" y="635341"/>
            <a:chExt cx="4474178" cy="689578"/>
          </a:xfrm>
        </p:grpSpPr>
        <p:pic>
          <p:nvPicPr>
            <p:cNvPr id="6" name="图片 5">
              <a:extLst>
                <a:ext uri="{FF2B5EF4-FFF2-40B4-BE49-F238E27FC236}">
                  <a16:creationId xmlns:a16="http://schemas.microsoft.com/office/drawing/2014/main" xmlns="" id="{1EB95E07-18E3-4578-834A-20BC97DE49D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50513" y="635341"/>
              <a:ext cx="689578" cy="689578"/>
            </a:xfrm>
            <a:prstGeom prst="rect">
              <a:avLst/>
            </a:prstGeom>
          </p:spPr>
        </p:pic>
        <p:sp>
          <p:nvSpPr>
            <p:cNvPr id="7" name="文本占位符 1">
              <a:extLst>
                <a:ext uri="{FF2B5EF4-FFF2-40B4-BE49-F238E27FC236}">
                  <a16:creationId xmlns:a16="http://schemas.microsoft.com/office/drawing/2014/main" xmlns="" id="{B74F43B5-1DE2-4AF1-8ED2-51DBADA5C664}"/>
                </a:ext>
              </a:extLst>
            </p:cNvPr>
            <p:cNvSpPr txBox="1">
              <a:spLocks/>
            </p:cNvSpPr>
            <p:nvPr/>
          </p:nvSpPr>
          <p:spPr>
            <a:xfrm>
              <a:off x="1440091" y="759767"/>
              <a:ext cx="3784600" cy="46166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400" b="0" dirty="0">
                  <a:latin typeface="汉仪铸字木头人W" panose="00020600040101010101" pitchFamily="18" charset="-122"/>
                  <a:ea typeface="汉仪铸字木头人W" panose="00020600040101010101" pitchFamily="18" charset="-122"/>
                  <a:sym typeface="+mn-lt"/>
                </a:rPr>
                <a:t>世界环境的问题</a:t>
              </a:r>
            </a:p>
          </p:txBody>
        </p:sp>
      </p:grpSp>
      <p:sp>
        <p:nvSpPr>
          <p:cNvPr id="8" name="文本占位符 3">
            <a:extLst>
              <a:ext uri="{FF2B5EF4-FFF2-40B4-BE49-F238E27FC236}">
                <a16:creationId xmlns:a16="http://schemas.microsoft.com/office/drawing/2014/main" xmlns="" id="{58D8B822-99B6-4DF0-98D2-019FB1FA9E76}"/>
              </a:ext>
            </a:extLst>
          </p:cNvPr>
          <p:cNvSpPr txBox="1">
            <a:spLocks/>
          </p:cNvSpPr>
          <p:nvPr/>
        </p:nvSpPr>
        <p:spPr>
          <a:xfrm>
            <a:off x="5447928" y="2492896"/>
            <a:ext cx="5171346" cy="2961824"/>
          </a:xfrm>
          <a:prstGeom prst="rect">
            <a:avLst/>
          </a:prstGeom>
        </p:spPr>
        <p:txBody>
          <a:bodyPr>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微软雅黑"/>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微软雅黑"/>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微软雅黑"/>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微软雅黑"/>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微软雅黑"/>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60000"/>
              </a:lnSpc>
            </a:pPr>
            <a:r>
              <a:rPr lang="zh-CN" altLang="en-US" sz="2400" b="1" dirty="0">
                <a:cs typeface="+mn-ea"/>
                <a:sym typeface="+mn-lt"/>
              </a:rPr>
              <a:t>（一）全球气候变暖</a:t>
            </a:r>
          </a:p>
          <a:p>
            <a:pPr>
              <a:lnSpc>
                <a:spcPct val="160000"/>
              </a:lnSpc>
            </a:pPr>
            <a:r>
              <a:rPr lang="zh-CN" altLang="en-US" sz="1600" b="0" dirty="0">
                <a:cs typeface="+mn-ea"/>
                <a:sym typeface="+mn-lt"/>
              </a:rPr>
              <a:t>在人类使用化石燃料煤炭的过程中，在某些工业生产过程中，不断地释放出二氧化碳、甲烷、氮氧化物等气体。这些气体阻止地球表面热量散发，引起两极冰川的融化，会带来频繁的暴风雨，会导致生物物种的减少，更会使海平面上升。</a:t>
            </a:r>
          </a:p>
        </p:txBody>
      </p:sp>
      <p:pic>
        <p:nvPicPr>
          <p:cNvPr id="9" name="图片 8">
            <a:extLst>
              <a:ext uri="{FF2B5EF4-FFF2-40B4-BE49-F238E27FC236}">
                <a16:creationId xmlns:a16="http://schemas.microsoft.com/office/drawing/2014/main" xmlns="" id="{0CD0D39C-E953-4152-962E-C2AE479E399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445" y="1052736"/>
            <a:ext cx="5805264" cy="5805264"/>
          </a:xfrm>
          <a:prstGeom prst="rect">
            <a:avLst/>
          </a:prstGeom>
        </p:spPr>
      </p:pic>
    </p:spTree>
    <p:extLst>
      <p:ext uri="{BB962C8B-B14F-4D97-AF65-F5344CB8AC3E}">
        <p14:creationId xmlns:p14="http://schemas.microsoft.com/office/powerpoint/2010/main" val="16625873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111759EC-D2B6-482D-AD7E-DDAD9F06D0B1}"/>
              </a:ext>
            </a:extLst>
          </p:cNvPr>
          <p:cNvGrpSpPr/>
          <p:nvPr/>
        </p:nvGrpSpPr>
        <p:grpSpPr>
          <a:xfrm>
            <a:off x="750513" y="635341"/>
            <a:ext cx="4474178" cy="689578"/>
            <a:chOff x="750513" y="635341"/>
            <a:chExt cx="4474178" cy="689578"/>
          </a:xfrm>
        </p:grpSpPr>
        <p:pic>
          <p:nvPicPr>
            <p:cNvPr id="6" name="图片 5">
              <a:extLst>
                <a:ext uri="{FF2B5EF4-FFF2-40B4-BE49-F238E27FC236}">
                  <a16:creationId xmlns:a16="http://schemas.microsoft.com/office/drawing/2014/main" xmlns="" id="{1EB95E07-18E3-4578-834A-20BC97DE49D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50513" y="635341"/>
              <a:ext cx="689578" cy="689578"/>
            </a:xfrm>
            <a:prstGeom prst="rect">
              <a:avLst/>
            </a:prstGeom>
          </p:spPr>
        </p:pic>
        <p:sp>
          <p:nvSpPr>
            <p:cNvPr id="7" name="文本占位符 1">
              <a:extLst>
                <a:ext uri="{FF2B5EF4-FFF2-40B4-BE49-F238E27FC236}">
                  <a16:creationId xmlns:a16="http://schemas.microsoft.com/office/drawing/2014/main" xmlns="" id="{B74F43B5-1DE2-4AF1-8ED2-51DBADA5C664}"/>
                </a:ext>
              </a:extLst>
            </p:cNvPr>
            <p:cNvSpPr txBox="1">
              <a:spLocks/>
            </p:cNvSpPr>
            <p:nvPr/>
          </p:nvSpPr>
          <p:spPr>
            <a:xfrm>
              <a:off x="1440091" y="759767"/>
              <a:ext cx="3784600" cy="46166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400" b="0" dirty="0">
                  <a:latin typeface="汉仪铸字木头人W" panose="00020600040101010101" pitchFamily="18" charset="-122"/>
                  <a:ea typeface="汉仪铸字木头人W" panose="00020600040101010101" pitchFamily="18" charset="-122"/>
                  <a:sym typeface="+mn-lt"/>
                </a:rPr>
                <a:t>世界环境的问题</a:t>
              </a:r>
            </a:p>
          </p:txBody>
        </p:sp>
      </p:grpSp>
      <p:sp>
        <p:nvSpPr>
          <p:cNvPr id="27" name="文本占位符 3">
            <a:extLst>
              <a:ext uri="{FF2B5EF4-FFF2-40B4-BE49-F238E27FC236}">
                <a16:creationId xmlns:a16="http://schemas.microsoft.com/office/drawing/2014/main" xmlns="" id="{EFA6015F-7DAB-4009-ABDB-020CE1E1A7B6}"/>
              </a:ext>
            </a:extLst>
          </p:cNvPr>
          <p:cNvSpPr txBox="1">
            <a:spLocks/>
          </p:cNvSpPr>
          <p:nvPr/>
        </p:nvSpPr>
        <p:spPr>
          <a:xfrm>
            <a:off x="911424" y="2564904"/>
            <a:ext cx="4869159" cy="2592288"/>
          </a:xfrm>
          <a:prstGeom prst="rect">
            <a:avLst/>
          </a:prstGeom>
        </p:spPr>
        <p:txBody>
          <a:bodyPr>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微软雅黑"/>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微软雅黑"/>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微软雅黑"/>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微软雅黑"/>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微软雅黑"/>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pPr>
            <a:r>
              <a:rPr lang="zh-CN" altLang="en-US" sz="2000" b="1" dirty="0">
                <a:cs typeface="+mn-ea"/>
                <a:sym typeface="+mn-lt"/>
              </a:rPr>
              <a:t>（二）臭氧层的耗损与破坏</a:t>
            </a:r>
          </a:p>
          <a:p>
            <a:pPr>
              <a:lnSpc>
                <a:spcPct val="150000"/>
              </a:lnSpc>
            </a:pPr>
            <a:r>
              <a:rPr lang="zh-CN" altLang="en-US" sz="1600" b="0" dirty="0">
                <a:cs typeface="+mn-ea"/>
                <a:sym typeface="+mn-lt"/>
              </a:rPr>
              <a:t>数十年来，人类广泛使用氟氯烃类化合物与哈龙作制冷剂、除臭剂、喷雾剂等，这些化学物质释入大气破坏臭氧层，它将导致人类皮肤癌和白内障的发病率增高，使人类的免疫系统受到损害，它还会严重地破坏海洋和陆地的生态系统，阻碍植物的正常生长。</a:t>
            </a:r>
          </a:p>
        </p:txBody>
      </p:sp>
      <p:pic>
        <p:nvPicPr>
          <p:cNvPr id="28" name="图片 27">
            <a:extLst>
              <a:ext uri="{FF2B5EF4-FFF2-40B4-BE49-F238E27FC236}">
                <a16:creationId xmlns:a16="http://schemas.microsoft.com/office/drawing/2014/main" xmlns="" id="{A92D03A7-0710-4532-BB10-DCC4C69EE4C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6218984" y="1693619"/>
            <a:ext cx="4869160" cy="4869160"/>
          </a:xfrm>
          <a:prstGeom prst="rect">
            <a:avLst/>
          </a:prstGeom>
        </p:spPr>
      </p:pic>
    </p:spTree>
    <p:extLst>
      <p:ext uri="{BB962C8B-B14F-4D97-AF65-F5344CB8AC3E}">
        <p14:creationId xmlns:p14="http://schemas.microsoft.com/office/powerpoint/2010/main" val="27451405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wipe(down)">
                                      <p:cBhvr>
                                        <p:cTn id="1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111759EC-D2B6-482D-AD7E-DDAD9F06D0B1}"/>
              </a:ext>
            </a:extLst>
          </p:cNvPr>
          <p:cNvGrpSpPr/>
          <p:nvPr/>
        </p:nvGrpSpPr>
        <p:grpSpPr>
          <a:xfrm>
            <a:off x="750513" y="635341"/>
            <a:ext cx="4474178" cy="689578"/>
            <a:chOff x="750513" y="635341"/>
            <a:chExt cx="4474178" cy="689578"/>
          </a:xfrm>
        </p:grpSpPr>
        <p:pic>
          <p:nvPicPr>
            <p:cNvPr id="6" name="图片 5">
              <a:extLst>
                <a:ext uri="{FF2B5EF4-FFF2-40B4-BE49-F238E27FC236}">
                  <a16:creationId xmlns:a16="http://schemas.microsoft.com/office/drawing/2014/main" xmlns="" id="{1EB95E07-18E3-4578-834A-20BC97DE49D2}"/>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750513" y="635341"/>
              <a:ext cx="689578" cy="689578"/>
            </a:xfrm>
            <a:prstGeom prst="rect">
              <a:avLst/>
            </a:prstGeom>
          </p:spPr>
        </p:pic>
        <p:sp>
          <p:nvSpPr>
            <p:cNvPr id="7" name="文本占位符 1">
              <a:extLst>
                <a:ext uri="{FF2B5EF4-FFF2-40B4-BE49-F238E27FC236}">
                  <a16:creationId xmlns:a16="http://schemas.microsoft.com/office/drawing/2014/main" xmlns="" id="{B74F43B5-1DE2-4AF1-8ED2-51DBADA5C664}"/>
                </a:ext>
              </a:extLst>
            </p:cNvPr>
            <p:cNvSpPr txBox="1">
              <a:spLocks/>
            </p:cNvSpPr>
            <p:nvPr/>
          </p:nvSpPr>
          <p:spPr>
            <a:xfrm>
              <a:off x="1440091" y="759767"/>
              <a:ext cx="3784600" cy="46166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400" b="0" dirty="0">
                  <a:latin typeface="汉仪铸字木头人W" panose="00020600040101010101" pitchFamily="18" charset="-122"/>
                  <a:ea typeface="汉仪铸字木头人W" panose="00020600040101010101" pitchFamily="18" charset="-122"/>
                  <a:sym typeface="+mn-lt"/>
                </a:rPr>
                <a:t>世界环境的问题</a:t>
              </a:r>
            </a:p>
          </p:txBody>
        </p:sp>
      </p:grpSp>
      <p:sp>
        <p:nvSpPr>
          <p:cNvPr id="8" name="PA-TextPlaceholder 3">
            <a:extLst>
              <a:ext uri="{FF2B5EF4-FFF2-40B4-BE49-F238E27FC236}">
                <a16:creationId xmlns:a16="http://schemas.microsoft.com/office/drawing/2014/main" xmlns="" id="{F8AD2968-59C9-42AD-B267-EFD012542A5F}"/>
              </a:ext>
            </a:extLst>
          </p:cNvPr>
          <p:cNvSpPr txBox="1">
            <a:spLocks/>
          </p:cNvSpPr>
          <p:nvPr>
            <p:custDataLst>
              <p:tags r:id="rId1"/>
            </p:custDataLst>
          </p:nvPr>
        </p:nvSpPr>
        <p:spPr>
          <a:xfrm>
            <a:off x="867914" y="1666011"/>
            <a:ext cx="4928953" cy="2519485"/>
          </a:xfr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zh-CN" altLang="en-US" sz="2000" b="1" dirty="0">
                <a:cs typeface="+mn-ea"/>
                <a:sym typeface="+mn-lt"/>
              </a:rPr>
              <a:t>（三）生物多样性减少</a:t>
            </a:r>
          </a:p>
          <a:p>
            <a:pPr marL="0" indent="0">
              <a:lnSpc>
                <a:spcPct val="150000"/>
              </a:lnSpc>
              <a:buFont typeface="Arial" panose="020B0604020202020204" pitchFamily="34" charset="0"/>
              <a:buNone/>
            </a:pPr>
            <a:r>
              <a:rPr lang="zh-CN" altLang="en-US" sz="1400" dirty="0">
                <a:cs typeface="+mn-ea"/>
                <a:sym typeface="+mn-lt"/>
              </a:rPr>
              <a:t>随着科学技术的进步和工业建设的发展，人类对动植物的破坏与日俱增。统计表明，目前每年要有４０００～６０００种生物从地球上消失，更多的物种正受到威胁，每年还有１０００万公顷的热带森林被毁坏。动植物的生死存亡必将影响人类的命运。人类威胁其他生物生存的最终结果将是威胁到自己的生存。</a:t>
            </a:r>
          </a:p>
        </p:txBody>
      </p:sp>
      <p:sp>
        <p:nvSpPr>
          <p:cNvPr id="9" name="PA-文本占位符 3">
            <a:extLst>
              <a:ext uri="{FF2B5EF4-FFF2-40B4-BE49-F238E27FC236}">
                <a16:creationId xmlns:a16="http://schemas.microsoft.com/office/drawing/2014/main" xmlns="" id="{3C175AAB-91DE-45D4-9362-11B31A1D20EA}"/>
              </a:ext>
            </a:extLst>
          </p:cNvPr>
          <p:cNvSpPr txBox="1">
            <a:spLocks/>
          </p:cNvSpPr>
          <p:nvPr>
            <p:custDataLst>
              <p:tags r:id="rId2"/>
            </p:custDataLst>
          </p:nvPr>
        </p:nvSpPr>
        <p:spPr>
          <a:xfrm>
            <a:off x="750513" y="4185496"/>
            <a:ext cx="4798109" cy="2448272"/>
          </a:xfr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None/>
            </a:pPr>
            <a:r>
              <a:rPr lang="zh-CN" altLang="en-US" sz="2000" b="1" dirty="0">
                <a:cs typeface="+mn-ea"/>
                <a:sym typeface="+mn-lt"/>
              </a:rPr>
              <a:t>（四）酸雨蔓延</a:t>
            </a:r>
          </a:p>
          <a:p>
            <a:pPr marL="0" indent="0">
              <a:lnSpc>
                <a:spcPct val="150000"/>
              </a:lnSpc>
              <a:buNone/>
            </a:pPr>
            <a:r>
              <a:rPr lang="zh-CN" altLang="en-US" sz="1400" dirty="0">
                <a:cs typeface="+mn-ea"/>
                <a:sym typeface="+mn-lt"/>
              </a:rPr>
              <a:t>人类的生活和生产活动排放出大量二氧化硫和氮氧化物，降雨时溶解在水中，即形成酸雨。酸雨具有腐蚀性，降落地面会损害农作物的生长，导致林木枯萎，湖泊酸化，鱼类死亡，建筑物及名胜古迹遭受破坏。</a:t>
            </a:r>
          </a:p>
        </p:txBody>
      </p:sp>
      <p:pic>
        <p:nvPicPr>
          <p:cNvPr id="10" name="PA-图片 2">
            <a:extLst>
              <a:ext uri="{FF2B5EF4-FFF2-40B4-BE49-F238E27FC236}">
                <a16:creationId xmlns:a16="http://schemas.microsoft.com/office/drawing/2014/main" xmlns="" id="{3AD34C57-4D36-4917-89AA-122E3B833DE6}"/>
              </a:ext>
            </a:extLst>
          </p:cNvPr>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rcRect/>
          <a:stretch/>
        </p:blipFill>
        <p:spPr>
          <a:xfrm>
            <a:off x="6395135" y="1368652"/>
            <a:ext cx="4683674" cy="4683674"/>
          </a:xfrm>
          <a:prstGeom prst="rect">
            <a:avLst/>
          </a:prstGeom>
        </p:spPr>
      </p:pic>
    </p:spTree>
    <p:extLst>
      <p:ext uri="{BB962C8B-B14F-4D97-AF65-F5344CB8AC3E}">
        <p14:creationId xmlns:p14="http://schemas.microsoft.com/office/powerpoint/2010/main" val="26557221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111759EC-D2B6-482D-AD7E-DDAD9F06D0B1}"/>
              </a:ext>
            </a:extLst>
          </p:cNvPr>
          <p:cNvGrpSpPr/>
          <p:nvPr/>
        </p:nvGrpSpPr>
        <p:grpSpPr>
          <a:xfrm>
            <a:off x="750513" y="635341"/>
            <a:ext cx="4474178" cy="689578"/>
            <a:chOff x="750513" y="635341"/>
            <a:chExt cx="4474178" cy="689578"/>
          </a:xfrm>
        </p:grpSpPr>
        <p:pic>
          <p:nvPicPr>
            <p:cNvPr id="6" name="图片 5">
              <a:extLst>
                <a:ext uri="{FF2B5EF4-FFF2-40B4-BE49-F238E27FC236}">
                  <a16:creationId xmlns:a16="http://schemas.microsoft.com/office/drawing/2014/main" xmlns="" id="{1EB95E07-18E3-4578-834A-20BC97DE49D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50513" y="635341"/>
              <a:ext cx="689578" cy="689578"/>
            </a:xfrm>
            <a:prstGeom prst="rect">
              <a:avLst/>
            </a:prstGeom>
          </p:spPr>
        </p:pic>
        <p:sp>
          <p:nvSpPr>
            <p:cNvPr id="7" name="文本占位符 1">
              <a:extLst>
                <a:ext uri="{FF2B5EF4-FFF2-40B4-BE49-F238E27FC236}">
                  <a16:creationId xmlns:a16="http://schemas.microsoft.com/office/drawing/2014/main" xmlns="" id="{B74F43B5-1DE2-4AF1-8ED2-51DBADA5C664}"/>
                </a:ext>
              </a:extLst>
            </p:cNvPr>
            <p:cNvSpPr txBox="1">
              <a:spLocks/>
            </p:cNvSpPr>
            <p:nvPr/>
          </p:nvSpPr>
          <p:spPr>
            <a:xfrm>
              <a:off x="1440091" y="759767"/>
              <a:ext cx="3784600" cy="46166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400" b="0" dirty="0">
                  <a:latin typeface="汉仪铸字木头人W" panose="00020600040101010101" pitchFamily="18" charset="-122"/>
                  <a:ea typeface="汉仪铸字木头人W" panose="00020600040101010101" pitchFamily="18" charset="-122"/>
                  <a:sym typeface="+mn-lt"/>
                </a:rPr>
                <a:t>世界环境的问题</a:t>
              </a:r>
            </a:p>
          </p:txBody>
        </p:sp>
      </p:grpSp>
      <p:sp>
        <p:nvSpPr>
          <p:cNvPr id="8" name="文本占位符 3">
            <a:extLst>
              <a:ext uri="{FF2B5EF4-FFF2-40B4-BE49-F238E27FC236}">
                <a16:creationId xmlns:a16="http://schemas.microsoft.com/office/drawing/2014/main" xmlns="" id="{696B480B-7CA8-4AAC-8440-50588D77B333}"/>
              </a:ext>
            </a:extLst>
          </p:cNvPr>
          <p:cNvSpPr txBox="1">
            <a:spLocks/>
          </p:cNvSpPr>
          <p:nvPr/>
        </p:nvSpPr>
        <p:spPr>
          <a:xfrm>
            <a:off x="5735960" y="2780928"/>
            <a:ext cx="5171346" cy="2961824"/>
          </a:xfrm>
          <a:prstGeom prst="rect">
            <a:avLst/>
          </a:prstGeom>
        </p:spPr>
        <p:txBody>
          <a:bodyPr>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微软雅黑"/>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微软雅黑"/>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微软雅黑"/>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微软雅黑"/>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微软雅黑"/>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pPr>
            <a:r>
              <a:rPr lang="zh-CN" altLang="en-US" sz="2400" b="1" dirty="0">
                <a:cs typeface="+mn-ea"/>
                <a:sym typeface="+mn-lt"/>
              </a:rPr>
              <a:t>（五）森林锐减</a:t>
            </a:r>
          </a:p>
          <a:p>
            <a:pPr>
              <a:lnSpc>
                <a:spcPct val="150000"/>
              </a:lnSpc>
            </a:pPr>
            <a:r>
              <a:rPr lang="zh-CN" altLang="en-US" sz="1600" dirty="0">
                <a:cs typeface="+mn-ea"/>
                <a:sym typeface="+mn-lt"/>
              </a:rPr>
              <a:t>在今天的地球上，我们的绿色屏障</a:t>
            </a:r>
            <a:r>
              <a:rPr lang="en-US" altLang="zh-CN" sz="1600" dirty="0">
                <a:cs typeface="+mn-ea"/>
                <a:sym typeface="+mn-lt"/>
              </a:rPr>
              <a:t>——</a:t>
            </a:r>
            <a:r>
              <a:rPr lang="zh-CN" altLang="en-US" sz="1600" dirty="0">
                <a:cs typeface="+mn-ea"/>
                <a:sym typeface="+mn-lt"/>
              </a:rPr>
              <a:t>森林正以平均每年</a:t>
            </a:r>
            <a:r>
              <a:rPr lang="en-US" altLang="zh-CN" sz="1600" dirty="0">
                <a:cs typeface="+mn-ea"/>
                <a:sym typeface="+mn-lt"/>
              </a:rPr>
              <a:t>4000</a:t>
            </a:r>
            <a:r>
              <a:rPr lang="zh-CN" altLang="en-US" sz="1600" dirty="0">
                <a:cs typeface="+mn-ea"/>
                <a:sym typeface="+mn-lt"/>
              </a:rPr>
              <a:t>平方公里的速度消失。森林的减少使其涵养水源的功能受到破坏，造成了物种的减少和水土流失，对二氧化碳的吸收减少进而又加剧了温室效应。</a:t>
            </a:r>
          </a:p>
          <a:p>
            <a:pPr>
              <a:lnSpc>
                <a:spcPct val="150000"/>
              </a:lnSpc>
            </a:pPr>
            <a:endParaRPr lang="zh-CN" altLang="en-US" sz="1600" dirty="0">
              <a:cs typeface="+mn-ea"/>
              <a:sym typeface="+mn-lt"/>
            </a:endParaRPr>
          </a:p>
        </p:txBody>
      </p:sp>
      <p:pic>
        <p:nvPicPr>
          <p:cNvPr id="9" name="图片 8">
            <a:extLst>
              <a:ext uri="{FF2B5EF4-FFF2-40B4-BE49-F238E27FC236}">
                <a16:creationId xmlns:a16="http://schemas.microsoft.com/office/drawing/2014/main" xmlns="" id="{4B98CBD5-BC28-4BC8-8C46-D790991E20E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092137" y="1923972"/>
            <a:ext cx="4099671" cy="4099671"/>
          </a:xfrm>
          <a:prstGeom prst="rect">
            <a:avLst/>
          </a:prstGeom>
        </p:spPr>
      </p:pic>
    </p:spTree>
    <p:extLst>
      <p:ext uri="{BB962C8B-B14F-4D97-AF65-F5344CB8AC3E}">
        <p14:creationId xmlns:p14="http://schemas.microsoft.com/office/powerpoint/2010/main" val="21721139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111759EC-D2B6-482D-AD7E-DDAD9F06D0B1}"/>
              </a:ext>
            </a:extLst>
          </p:cNvPr>
          <p:cNvGrpSpPr/>
          <p:nvPr/>
        </p:nvGrpSpPr>
        <p:grpSpPr>
          <a:xfrm>
            <a:off x="750513" y="635341"/>
            <a:ext cx="4474178" cy="689578"/>
            <a:chOff x="750513" y="635341"/>
            <a:chExt cx="4474178" cy="689578"/>
          </a:xfrm>
        </p:grpSpPr>
        <p:pic>
          <p:nvPicPr>
            <p:cNvPr id="6" name="图片 5">
              <a:extLst>
                <a:ext uri="{FF2B5EF4-FFF2-40B4-BE49-F238E27FC236}">
                  <a16:creationId xmlns:a16="http://schemas.microsoft.com/office/drawing/2014/main" xmlns="" id="{1EB95E07-18E3-4578-834A-20BC97DE49D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50513" y="635341"/>
              <a:ext cx="689578" cy="689578"/>
            </a:xfrm>
            <a:prstGeom prst="rect">
              <a:avLst/>
            </a:prstGeom>
          </p:spPr>
        </p:pic>
        <p:sp>
          <p:nvSpPr>
            <p:cNvPr id="7" name="文本占位符 1">
              <a:extLst>
                <a:ext uri="{FF2B5EF4-FFF2-40B4-BE49-F238E27FC236}">
                  <a16:creationId xmlns:a16="http://schemas.microsoft.com/office/drawing/2014/main" xmlns="" id="{B74F43B5-1DE2-4AF1-8ED2-51DBADA5C664}"/>
                </a:ext>
              </a:extLst>
            </p:cNvPr>
            <p:cNvSpPr txBox="1">
              <a:spLocks/>
            </p:cNvSpPr>
            <p:nvPr/>
          </p:nvSpPr>
          <p:spPr>
            <a:xfrm>
              <a:off x="1440091" y="759767"/>
              <a:ext cx="3784600" cy="46166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400" b="0" dirty="0">
                  <a:latin typeface="汉仪铸字木头人W" panose="00020600040101010101" pitchFamily="18" charset="-122"/>
                  <a:ea typeface="汉仪铸字木头人W" panose="00020600040101010101" pitchFamily="18" charset="-122"/>
                  <a:sym typeface="+mn-lt"/>
                </a:rPr>
                <a:t>世界环境的问题</a:t>
              </a:r>
            </a:p>
          </p:txBody>
        </p:sp>
      </p:grpSp>
      <p:sp>
        <p:nvSpPr>
          <p:cNvPr id="8" name="文本占位符 3">
            <a:extLst>
              <a:ext uri="{FF2B5EF4-FFF2-40B4-BE49-F238E27FC236}">
                <a16:creationId xmlns:a16="http://schemas.microsoft.com/office/drawing/2014/main" xmlns="" id="{2E316DF5-8C81-40BA-A805-7DE4E27ED509}"/>
              </a:ext>
            </a:extLst>
          </p:cNvPr>
          <p:cNvSpPr txBox="1">
            <a:spLocks/>
          </p:cNvSpPr>
          <p:nvPr/>
        </p:nvSpPr>
        <p:spPr>
          <a:xfrm>
            <a:off x="911424" y="2136696"/>
            <a:ext cx="4869159" cy="2592288"/>
          </a:xfrm>
          <a:prstGeom prst="rect">
            <a:avLst/>
          </a:prstGeom>
        </p:spPr>
        <p:txBody>
          <a:bodyPr>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微软雅黑"/>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微软雅黑"/>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微软雅黑"/>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微软雅黑"/>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微软雅黑"/>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pPr>
            <a:r>
              <a:rPr lang="zh-CN" altLang="en-US" sz="2400" b="1" dirty="0">
                <a:cs typeface="+mn-ea"/>
                <a:sym typeface="+mn-lt"/>
              </a:rPr>
              <a:t>（六）土地荒漠化</a:t>
            </a:r>
          </a:p>
          <a:p>
            <a:pPr>
              <a:lnSpc>
                <a:spcPct val="160000"/>
              </a:lnSpc>
            </a:pPr>
            <a:r>
              <a:rPr lang="zh-CN" altLang="en-US" sz="1600" dirty="0">
                <a:cs typeface="+mn-ea"/>
                <a:sym typeface="+mn-lt"/>
              </a:rPr>
              <a:t>全球陆地面积占</a:t>
            </a:r>
            <a:r>
              <a:rPr lang="en-US" altLang="zh-CN" sz="1600" dirty="0">
                <a:cs typeface="+mn-ea"/>
                <a:sym typeface="+mn-lt"/>
              </a:rPr>
              <a:t>60%</a:t>
            </a:r>
            <a:r>
              <a:rPr lang="zh-CN" altLang="en-US" sz="1600" dirty="0">
                <a:cs typeface="+mn-ea"/>
                <a:sym typeface="+mn-lt"/>
              </a:rPr>
              <a:t>，其中沙漠和沙漠化面积</a:t>
            </a:r>
            <a:r>
              <a:rPr lang="en-US" altLang="zh-CN" sz="1600" dirty="0">
                <a:cs typeface="+mn-ea"/>
                <a:sym typeface="+mn-lt"/>
              </a:rPr>
              <a:t>29%</a:t>
            </a:r>
            <a:r>
              <a:rPr lang="zh-CN" altLang="en-US" sz="1600" dirty="0">
                <a:cs typeface="+mn-ea"/>
                <a:sym typeface="+mn-lt"/>
              </a:rPr>
              <a:t>。每年有</a:t>
            </a:r>
            <a:r>
              <a:rPr lang="en-US" altLang="zh-CN" sz="1600" dirty="0">
                <a:cs typeface="+mn-ea"/>
                <a:sym typeface="+mn-lt"/>
              </a:rPr>
              <a:t>600</a:t>
            </a:r>
            <a:r>
              <a:rPr lang="zh-CN" altLang="en-US" sz="1600" dirty="0">
                <a:cs typeface="+mn-ea"/>
                <a:sym typeface="+mn-lt"/>
              </a:rPr>
              <a:t>万公顷的土地变成沙漠。经济损失每年</a:t>
            </a:r>
            <a:r>
              <a:rPr lang="en-US" altLang="zh-CN" sz="1600" dirty="0">
                <a:cs typeface="+mn-ea"/>
                <a:sym typeface="+mn-lt"/>
              </a:rPr>
              <a:t>423</a:t>
            </a:r>
            <a:r>
              <a:rPr lang="zh-CN" altLang="en-US" sz="1600" dirty="0">
                <a:cs typeface="+mn-ea"/>
                <a:sym typeface="+mn-lt"/>
              </a:rPr>
              <a:t>亿美元。全球共有干旱、半干旱土地</a:t>
            </a:r>
            <a:r>
              <a:rPr lang="en-US" altLang="zh-CN" sz="1600" dirty="0">
                <a:cs typeface="+mn-ea"/>
                <a:sym typeface="+mn-lt"/>
              </a:rPr>
              <a:t>50</a:t>
            </a:r>
            <a:r>
              <a:rPr lang="zh-CN" altLang="en-US" sz="1600" dirty="0">
                <a:cs typeface="+mn-ea"/>
                <a:sym typeface="+mn-lt"/>
              </a:rPr>
              <a:t>亿公顷，其中</a:t>
            </a:r>
            <a:r>
              <a:rPr lang="en-US" altLang="zh-CN" sz="1600" dirty="0">
                <a:cs typeface="+mn-ea"/>
                <a:sym typeface="+mn-lt"/>
              </a:rPr>
              <a:t>33</a:t>
            </a:r>
            <a:r>
              <a:rPr lang="zh-CN" altLang="en-US" sz="1600" dirty="0">
                <a:cs typeface="+mn-ea"/>
                <a:sym typeface="+mn-lt"/>
              </a:rPr>
              <a:t>亿遭到荒漠化威胁。致使每年有</a:t>
            </a:r>
            <a:r>
              <a:rPr lang="en-US" altLang="zh-CN" sz="1600" dirty="0">
                <a:cs typeface="+mn-ea"/>
                <a:sym typeface="+mn-lt"/>
              </a:rPr>
              <a:t>600</a:t>
            </a:r>
            <a:r>
              <a:rPr lang="zh-CN" altLang="en-US" sz="1600" dirty="0">
                <a:cs typeface="+mn-ea"/>
                <a:sym typeface="+mn-lt"/>
              </a:rPr>
              <a:t>万公顷的农田、</a:t>
            </a:r>
            <a:r>
              <a:rPr lang="en-US" altLang="zh-CN" sz="1600" dirty="0">
                <a:cs typeface="+mn-ea"/>
                <a:sym typeface="+mn-lt"/>
              </a:rPr>
              <a:t>900</a:t>
            </a:r>
            <a:r>
              <a:rPr lang="zh-CN" altLang="en-US" sz="1600" dirty="0">
                <a:cs typeface="+mn-ea"/>
                <a:sym typeface="+mn-lt"/>
              </a:rPr>
              <a:t>万公顷的牧区失去生产力。人类文明的摇篮底格里斯河、幼发拉底河流域，已由沃土变成荒漠。中国的黄河流域，水土流失亦十分严重。</a:t>
            </a:r>
          </a:p>
        </p:txBody>
      </p:sp>
      <p:pic>
        <p:nvPicPr>
          <p:cNvPr id="9" name="图片 8">
            <a:extLst>
              <a:ext uri="{FF2B5EF4-FFF2-40B4-BE49-F238E27FC236}">
                <a16:creationId xmlns:a16="http://schemas.microsoft.com/office/drawing/2014/main" xmlns="" id="{05781052-F355-4C26-A6E9-3DCBEB834E8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6021760" y="1221432"/>
            <a:ext cx="5674940" cy="5674940"/>
          </a:xfrm>
          <a:prstGeom prst="rect">
            <a:avLst/>
          </a:prstGeom>
        </p:spPr>
      </p:pic>
    </p:spTree>
    <p:extLst>
      <p:ext uri="{BB962C8B-B14F-4D97-AF65-F5344CB8AC3E}">
        <p14:creationId xmlns:p14="http://schemas.microsoft.com/office/powerpoint/2010/main" val="25775530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111759EC-D2B6-482D-AD7E-DDAD9F06D0B1}"/>
              </a:ext>
            </a:extLst>
          </p:cNvPr>
          <p:cNvGrpSpPr/>
          <p:nvPr/>
        </p:nvGrpSpPr>
        <p:grpSpPr>
          <a:xfrm>
            <a:off x="750513" y="635341"/>
            <a:ext cx="4474178" cy="689578"/>
            <a:chOff x="750513" y="635341"/>
            <a:chExt cx="4474178" cy="689578"/>
          </a:xfrm>
        </p:grpSpPr>
        <p:pic>
          <p:nvPicPr>
            <p:cNvPr id="6" name="图片 5">
              <a:extLst>
                <a:ext uri="{FF2B5EF4-FFF2-40B4-BE49-F238E27FC236}">
                  <a16:creationId xmlns:a16="http://schemas.microsoft.com/office/drawing/2014/main" xmlns="" id="{1EB95E07-18E3-4578-834A-20BC97DE49D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50513" y="635341"/>
              <a:ext cx="689578" cy="689578"/>
            </a:xfrm>
            <a:prstGeom prst="rect">
              <a:avLst/>
            </a:prstGeom>
          </p:spPr>
        </p:pic>
        <p:sp>
          <p:nvSpPr>
            <p:cNvPr id="7" name="文本占位符 1">
              <a:extLst>
                <a:ext uri="{FF2B5EF4-FFF2-40B4-BE49-F238E27FC236}">
                  <a16:creationId xmlns:a16="http://schemas.microsoft.com/office/drawing/2014/main" xmlns="" id="{B74F43B5-1DE2-4AF1-8ED2-51DBADA5C664}"/>
                </a:ext>
              </a:extLst>
            </p:cNvPr>
            <p:cNvSpPr txBox="1">
              <a:spLocks/>
            </p:cNvSpPr>
            <p:nvPr/>
          </p:nvSpPr>
          <p:spPr>
            <a:xfrm>
              <a:off x="1440091" y="759767"/>
              <a:ext cx="3784600" cy="46166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400" b="0" dirty="0">
                  <a:latin typeface="汉仪铸字木头人W" panose="00020600040101010101" pitchFamily="18" charset="-122"/>
                  <a:ea typeface="汉仪铸字木头人W" panose="00020600040101010101" pitchFamily="18" charset="-122"/>
                  <a:sym typeface="+mn-lt"/>
                </a:rPr>
                <a:t>世界环境的问题</a:t>
              </a:r>
            </a:p>
          </p:txBody>
        </p:sp>
      </p:grpSp>
      <p:sp>
        <p:nvSpPr>
          <p:cNvPr id="8" name="文本占位符 3">
            <a:extLst>
              <a:ext uri="{FF2B5EF4-FFF2-40B4-BE49-F238E27FC236}">
                <a16:creationId xmlns:a16="http://schemas.microsoft.com/office/drawing/2014/main" xmlns="" id="{CBADF9F0-4125-47C1-AC01-803016D77B6C}"/>
              </a:ext>
            </a:extLst>
          </p:cNvPr>
          <p:cNvSpPr txBox="1">
            <a:spLocks/>
          </p:cNvSpPr>
          <p:nvPr/>
        </p:nvSpPr>
        <p:spPr>
          <a:xfrm>
            <a:off x="6221476" y="2306366"/>
            <a:ext cx="5171346" cy="2961824"/>
          </a:xfrm>
          <a:prstGeom prst="rect">
            <a:avLst/>
          </a:prstGeom>
        </p:spPr>
        <p:txBody>
          <a:bodyPr>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微软雅黑"/>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微软雅黑"/>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微软雅黑"/>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微软雅黑"/>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微软雅黑"/>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pPr>
            <a:r>
              <a:rPr lang="zh-CN" altLang="en-US" sz="2400" b="1" dirty="0">
                <a:cs typeface="+mn-ea"/>
                <a:sym typeface="+mn-lt"/>
              </a:rPr>
              <a:t>（七）大气污染</a:t>
            </a:r>
          </a:p>
          <a:p>
            <a:pPr>
              <a:lnSpc>
                <a:spcPct val="150000"/>
              </a:lnSpc>
            </a:pPr>
            <a:r>
              <a:rPr lang="zh-CN" altLang="en-US" sz="1600" dirty="0">
                <a:cs typeface="+mn-ea"/>
                <a:sym typeface="+mn-lt"/>
              </a:rPr>
              <a:t>大气污染的主要因子为悬浮颗粒物、一氧化碳、臭氧、二氧化碳、氮氧化物、铅等。大气污染导致每年有</a:t>
            </a:r>
            <a:r>
              <a:rPr lang="en-US" altLang="zh-CN" sz="1600" dirty="0">
                <a:cs typeface="+mn-ea"/>
                <a:sym typeface="+mn-lt"/>
              </a:rPr>
              <a:t>30-70</a:t>
            </a:r>
            <a:r>
              <a:rPr lang="zh-CN" altLang="en-US" sz="1600" dirty="0">
                <a:cs typeface="+mn-ea"/>
                <a:sym typeface="+mn-lt"/>
              </a:rPr>
              <a:t>万人因烟尘污染提前死亡，</a:t>
            </a:r>
            <a:r>
              <a:rPr lang="en-US" altLang="zh-CN" sz="1600" dirty="0">
                <a:cs typeface="+mn-ea"/>
                <a:sym typeface="+mn-lt"/>
              </a:rPr>
              <a:t>2500</a:t>
            </a:r>
            <a:r>
              <a:rPr lang="zh-CN" altLang="en-US" sz="1600" dirty="0">
                <a:cs typeface="+mn-ea"/>
                <a:sym typeface="+mn-lt"/>
              </a:rPr>
              <a:t>万的儿童患慢性喉炎，</a:t>
            </a:r>
            <a:r>
              <a:rPr lang="en-US" altLang="zh-CN" sz="1600" dirty="0">
                <a:cs typeface="+mn-ea"/>
                <a:sym typeface="+mn-lt"/>
              </a:rPr>
              <a:t>400-700</a:t>
            </a:r>
            <a:r>
              <a:rPr lang="zh-CN" altLang="en-US" sz="1600" dirty="0">
                <a:cs typeface="+mn-ea"/>
                <a:sym typeface="+mn-lt"/>
              </a:rPr>
              <a:t>万的农村妇女儿童受害。</a:t>
            </a:r>
          </a:p>
        </p:txBody>
      </p:sp>
      <p:pic>
        <p:nvPicPr>
          <p:cNvPr id="9" name="图片 8">
            <a:extLst>
              <a:ext uri="{FF2B5EF4-FFF2-40B4-BE49-F238E27FC236}">
                <a16:creationId xmlns:a16="http://schemas.microsoft.com/office/drawing/2014/main" xmlns="" id="{20B259B4-E4EB-4A70-B4EE-BD56FE81ADF8}"/>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90399" y="1775200"/>
            <a:ext cx="6083983" cy="6083983"/>
          </a:xfrm>
          <a:prstGeom prst="rect">
            <a:avLst/>
          </a:prstGeom>
        </p:spPr>
      </p:pic>
    </p:spTree>
    <p:extLst>
      <p:ext uri="{BB962C8B-B14F-4D97-AF65-F5344CB8AC3E}">
        <p14:creationId xmlns:p14="http://schemas.microsoft.com/office/powerpoint/2010/main" val="14062717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111759EC-D2B6-482D-AD7E-DDAD9F06D0B1}"/>
              </a:ext>
            </a:extLst>
          </p:cNvPr>
          <p:cNvGrpSpPr/>
          <p:nvPr/>
        </p:nvGrpSpPr>
        <p:grpSpPr>
          <a:xfrm>
            <a:off x="750513" y="635341"/>
            <a:ext cx="4474178" cy="689578"/>
            <a:chOff x="750513" y="635341"/>
            <a:chExt cx="4474178" cy="689578"/>
          </a:xfrm>
        </p:grpSpPr>
        <p:pic>
          <p:nvPicPr>
            <p:cNvPr id="6" name="图片 5">
              <a:extLst>
                <a:ext uri="{FF2B5EF4-FFF2-40B4-BE49-F238E27FC236}">
                  <a16:creationId xmlns:a16="http://schemas.microsoft.com/office/drawing/2014/main" xmlns="" id="{1EB95E07-18E3-4578-834A-20BC97DE49D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50513" y="635341"/>
              <a:ext cx="689578" cy="689578"/>
            </a:xfrm>
            <a:prstGeom prst="rect">
              <a:avLst/>
            </a:prstGeom>
          </p:spPr>
        </p:pic>
        <p:sp>
          <p:nvSpPr>
            <p:cNvPr id="7" name="文本占位符 1">
              <a:extLst>
                <a:ext uri="{FF2B5EF4-FFF2-40B4-BE49-F238E27FC236}">
                  <a16:creationId xmlns:a16="http://schemas.microsoft.com/office/drawing/2014/main" xmlns="" id="{B74F43B5-1DE2-4AF1-8ED2-51DBADA5C664}"/>
                </a:ext>
              </a:extLst>
            </p:cNvPr>
            <p:cNvSpPr txBox="1">
              <a:spLocks/>
            </p:cNvSpPr>
            <p:nvPr/>
          </p:nvSpPr>
          <p:spPr>
            <a:xfrm>
              <a:off x="1440091" y="759767"/>
              <a:ext cx="3784600" cy="46166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400" b="0" dirty="0">
                  <a:latin typeface="汉仪铸字木头人W" panose="00020600040101010101" pitchFamily="18" charset="-122"/>
                  <a:ea typeface="汉仪铸字木头人W" panose="00020600040101010101" pitchFamily="18" charset="-122"/>
                  <a:sym typeface="+mn-lt"/>
                </a:rPr>
                <a:t>世界环境的问题</a:t>
              </a:r>
            </a:p>
          </p:txBody>
        </p:sp>
      </p:grpSp>
      <p:sp>
        <p:nvSpPr>
          <p:cNvPr id="8" name="文本占位符 3">
            <a:extLst>
              <a:ext uri="{FF2B5EF4-FFF2-40B4-BE49-F238E27FC236}">
                <a16:creationId xmlns:a16="http://schemas.microsoft.com/office/drawing/2014/main" xmlns="" id="{2C132C59-6A81-408D-904E-91A804D1D5E5}"/>
              </a:ext>
            </a:extLst>
          </p:cNvPr>
          <p:cNvSpPr txBox="1">
            <a:spLocks/>
          </p:cNvSpPr>
          <p:nvPr/>
        </p:nvSpPr>
        <p:spPr>
          <a:xfrm>
            <a:off x="772085" y="2420888"/>
            <a:ext cx="4869159" cy="2592288"/>
          </a:xfrm>
          <a:prstGeom prst="rect">
            <a:avLst/>
          </a:prstGeom>
        </p:spPr>
        <p:txBody>
          <a:bodyPr>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微软雅黑"/>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微软雅黑"/>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微软雅黑"/>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微软雅黑"/>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微软雅黑"/>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pPr>
            <a:r>
              <a:rPr lang="zh-CN" altLang="en-US" sz="2400" b="1" dirty="0">
                <a:cs typeface="+mn-ea"/>
                <a:sym typeface="+mn-lt"/>
              </a:rPr>
              <a:t>（八）水污染</a:t>
            </a:r>
          </a:p>
          <a:p>
            <a:pPr>
              <a:lnSpc>
                <a:spcPct val="150000"/>
              </a:lnSpc>
            </a:pPr>
            <a:r>
              <a:rPr lang="zh-CN" altLang="en-US" sz="1600" dirty="0">
                <a:cs typeface="+mn-ea"/>
                <a:sym typeface="+mn-lt"/>
              </a:rPr>
              <a:t>人口膨胀和工业发展所制造出来的越来越多的污水废水终于超过了天然水体的承受极限，本来足以滋养人体的水，常因含有有毒物质而使人染病，甚至致人于死地。水环境的污染使原来就短缺的水资源更为紧张。水资源的短缺，水环境的污染加上水的洪涝灾害，构成了足以毁灭人类的水危机。 </a:t>
            </a:r>
          </a:p>
        </p:txBody>
      </p:sp>
      <p:pic>
        <p:nvPicPr>
          <p:cNvPr id="9" name="图片 8">
            <a:extLst>
              <a:ext uri="{FF2B5EF4-FFF2-40B4-BE49-F238E27FC236}">
                <a16:creationId xmlns:a16="http://schemas.microsoft.com/office/drawing/2014/main" xmlns="" id="{1C79EB0C-79FA-4738-B121-9400526A02A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6240016" y="2398400"/>
            <a:ext cx="4870694" cy="3788317"/>
          </a:xfrm>
          <a:prstGeom prst="rect">
            <a:avLst/>
          </a:prstGeom>
        </p:spPr>
      </p:pic>
    </p:spTree>
    <p:extLst>
      <p:ext uri="{BB962C8B-B14F-4D97-AF65-F5344CB8AC3E}">
        <p14:creationId xmlns:p14="http://schemas.microsoft.com/office/powerpoint/2010/main" val="9236581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111759EC-D2B6-482D-AD7E-DDAD9F06D0B1}"/>
              </a:ext>
            </a:extLst>
          </p:cNvPr>
          <p:cNvGrpSpPr/>
          <p:nvPr/>
        </p:nvGrpSpPr>
        <p:grpSpPr>
          <a:xfrm>
            <a:off x="750513" y="635341"/>
            <a:ext cx="4474178" cy="689578"/>
            <a:chOff x="750513" y="635341"/>
            <a:chExt cx="4474178" cy="689578"/>
          </a:xfrm>
        </p:grpSpPr>
        <p:pic>
          <p:nvPicPr>
            <p:cNvPr id="6" name="图片 5">
              <a:extLst>
                <a:ext uri="{FF2B5EF4-FFF2-40B4-BE49-F238E27FC236}">
                  <a16:creationId xmlns:a16="http://schemas.microsoft.com/office/drawing/2014/main" xmlns="" id="{1EB95E07-18E3-4578-834A-20BC97DE49D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50513" y="635341"/>
              <a:ext cx="689578" cy="689578"/>
            </a:xfrm>
            <a:prstGeom prst="rect">
              <a:avLst/>
            </a:prstGeom>
          </p:spPr>
        </p:pic>
        <p:sp>
          <p:nvSpPr>
            <p:cNvPr id="7" name="文本占位符 1">
              <a:extLst>
                <a:ext uri="{FF2B5EF4-FFF2-40B4-BE49-F238E27FC236}">
                  <a16:creationId xmlns:a16="http://schemas.microsoft.com/office/drawing/2014/main" xmlns="" id="{B74F43B5-1DE2-4AF1-8ED2-51DBADA5C664}"/>
                </a:ext>
              </a:extLst>
            </p:cNvPr>
            <p:cNvSpPr txBox="1">
              <a:spLocks/>
            </p:cNvSpPr>
            <p:nvPr/>
          </p:nvSpPr>
          <p:spPr>
            <a:xfrm>
              <a:off x="1440091" y="759767"/>
              <a:ext cx="3784600" cy="46166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400" b="0" dirty="0">
                  <a:latin typeface="汉仪铸字木头人W" panose="00020600040101010101" pitchFamily="18" charset="-122"/>
                  <a:ea typeface="汉仪铸字木头人W" panose="00020600040101010101" pitchFamily="18" charset="-122"/>
                  <a:sym typeface="+mn-lt"/>
                </a:rPr>
                <a:t>世界环境的问题</a:t>
              </a:r>
            </a:p>
          </p:txBody>
        </p:sp>
      </p:grpSp>
      <p:sp>
        <p:nvSpPr>
          <p:cNvPr id="8" name="文本占位符 3">
            <a:extLst>
              <a:ext uri="{FF2B5EF4-FFF2-40B4-BE49-F238E27FC236}">
                <a16:creationId xmlns:a16="http://schemas.microsoft.com/office/drawing/2014/main" xmlns="" id="{59182DB4-F528-4D6A-B56C-78C9E422577D}"/>
              </a:ext>
            </a:extLst>
          </p:cNvPr>
          <p:cNvSpPr txBox="1">
            <a:spLocks/>
          </p:cNvSpPr>
          <p:nvPr/>
        </p:nvSpPr>
        <p:spPr>
          <a:xfrm>
            <a:off x="6221476" y="2652750"/>
            <a:ext cx="5171346" cy="2961824"/>
          </a:xfrm>
          <a:prstGeom prst="rect">
            <a:avLst/>
          </a:prstGeom>
        </p:spPr>
        <p:txBody>
          <a:bodyPr>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微软雅黑"/>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微软雅黑"/>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微软雅黑"/>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微软雅黑"/>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微软雅黑"/>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pPr>
            <a:r>
              <a:rPr lang="zh-CN" altLang="en-US" sz="2800" b="1" dirty="0">
                <a:cs typeface="+mn-ea"/>
                <a:sym typeface="+mn-lt"/>
              </a:rPr>
              <a:t>（九）海洋污染</a:t>
            </a:r>
          </a:p>
          <a:p>
            <a:pPr>
              <a:lnSpc>
                <a:spcPct val="150000"/>
              </a:lnSpc>
            </a:pPr>
            <a:r>
              <a:rPr lang="zh-CN" altLang="en-US" sz="1600" dirty="0">
                <a:cs typeface="+mn-ea"/>
                <a:sym typeface="+mn-lt"/>
              </a:rPr>
              <a:t>人类活动使近海区的氮和磷增加</a:t>
            </a:r>
            <a:r>
              <a:rPr lang="en-US" altLang="zh-CN" sz="1600" dirty="0">
                <a:cs typeface="+mn-ea"/>
                <a:sym typeface="+mn-lt"/>
              </a:rPr>
              <a:t>50%-200%</a:t>
            </a:r>
            <a:r>
              <a:rPr lang="zh-CN" altLang="en-US" sz="1600" dirty="0">
                <a:cs typeface="+mn-ea"/>
                <a:sym typeface="+mn-lt"/>
              </a:rPr>
              <a:t>；过量营养物导致沿海藻类大量生长；波罗的海、北海、黑海、东中国海（东海）等出现赤潮。海洋污染导致赤潮频繁发生，破坏了红树林、珊瑚礁、海草，使近海鱼虾锐减，渔业损失惨重。</a:t>
            </a:r>
          </a:p>
        </p:txBody>
      </p:sp>
      <p:pic>
        <p:nvPicPr>
          <p:cNvPr id="9" name="图片 8">
            <a:extLst>
              <a:ext uri="{FF2B5EF4-FFF2-40B4-BE49-F238E27FC236}">
                <a16:creationId xmlns:a16="http://schemas.microsoft.com/office/drawing/2014/main" xmlns="" id="{0D9B7EC7-44FA-426A-BC9A-CF7C7B8BACF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092138" y="2151752"/>
            <a:ext cx="4878387" cy="3794300"/>
          </a:xfrm>
          <a:prstGeom prst="rect">
            <a:avLst/>
          </a:prstGeom>
        </p:spPr>
      </p:pic>
    </p:spTree>
    <p:extLst>
      <p:ext uri="{BB962C8B-B14F-4D97-AF65-F5344CB8AC3E}">
        <p14:creationId xmlns:p14="http://schemas.microsoft.com/office/powerpoint/2010/main" val="1873462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3C20B24D-B351-48A6-84E2-37AC1288882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11514" b="41021"/>
          <a:stretch/>
        </p:blipFill>
        <p:spPr>
          <a:xfrm>
            <a:off x="590872" y="1579280"/>
            <a:ext cx="4141812" cy="3909169"/>
          </a:xfrm>
          <a:prstGeom prst="rect">
            <a:avLst/>
          </a:prstGeom>
        </p:spPr>
      </p:pic>
      <p:pic>
        <p:nvPicPr>
          <p:cNvPr id="10" name="图片 9">
            <a:extLst>
              <a:ext uri="{FF2B5EF4-FFF2-40B4-BE49-F238E27FC236}">
                <a16:creationId xmlns:a16="http://schemas.microsoft.com/office/drawing/2014/main" xmlns="" id="{3FE89F68-8334-44D6-870F-6409C35E9C6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91179"/>
            <a:ext cx="12192000" cy="4366821"/>
          </a:xfrm>
          <a:prstGeom prst="rect">
            <a:avLst/>
          </a:prstGeom>
        </p:spPr>
      </p:pic>
      <p:pic>
        <p:nvPicPr>
          <p:cNvPr id="12" name="图片 11">
            <a:extLst>
              <a:ext uri="{FF2B5EF4-FFF2-40B4-BE49-F238E27FC236}">
                <a16:creationId xmlns:a16="http://schemas.microsoft.com/office/drawing/2014/main" xmlns="" id="{ABD670CB-D4AD-4CED-8951-A4089822597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22298" y="3657600"/>
            <a:ext cx="3769702" cy="3200400"/>
          </a:xfrm>
          <a:prstGeom prst="rect">
            <a:avLst/>
          </a:prstGeom>
        </p:spPr>
      </p:pic>
      <p:pic>
        <p:nvPicPr>
          <p:cNvPr id="15" name="图片 14">
            <a:extLst>
              <a:ext uri="{FF2B5EF4-FFF2-40B4-BE49-F238E27FC236}">
                <a16:creationId xmlns:a16="http://schemas.microsoft.com/office/drawing/2014/main" xmlns="" id="{EBF6489F-21EA-43B7-99FE-026965F830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3769360"/>
            <a:ext cx="3938237" cy="3088640"/>
          </a:xfrm>
          <a:prstGeom prst="rect">
            <a:avLst/>
          </a:prstGeom>
        </p:spPr>
      </p:pic>
      <p:sp>
        <p:nvSpPr>
          <p:cNvPr id="85" name="Text Box 6">
            <a:extLst>
              <a:ext uri="{FF2B5EF4-FFF2-40B4-BE49-F238E27FC236}">
                <a16:creationId xmlns:a16="http://schemas.microsoft.com/office/drawing/2014/main" xmlns="" id="{006FE2FB-A526-4858-B595-272215B99C0C}"/>
              </a:ext>
            </a:extLst>
          </p:cNvPr>
          <p:cNvSpPr txBox="1">
            <a:spLocks noChangeArrowheads="1"/>
          </p:cNvSpPr>
          <p:nvPr/>
        </p:nvSpPr>
        <p:spPr bwMode="auto">
          <a:xfrm>
            <a:off x="4325831" y="1533158"/>
            <a:ext cx="1544862" cy="2308324"/>
          </a:xfrm>
          <a:prstGeom prst="rect">
            <a:avLst/>
          </a:prstGeom>
          <a:noFill/>
        </p:spPr>
        <p:txBody>
          <a:bodyPr wrap="square" rtlCol="0">
            <a:spAutoFit/>
          </a:bodyPr>
          <a:lstStyle>
            <a:defPPr>
              <a:defRPr lang="zh-CN"/>
            </a:defPPr>
            <a:lvl1pPr>
              <a:defRPr sz="2800">
                <a:solidFill>
                  <a:srgbClr val="54BBAB"/>
                </a:solidFill>
                <a:latin typeface="禹卫书法行书简体&#10;" pitchFamily="2" charset="-122"/>
                <a:ea typeface="禹卫书法行书简体&#10;" pitchFamily="2" charset="-122"/>
              </a:defRPr>
            </a:lvl1pPr>
          </a:lstStyle>
          <a:p>
            <a:pPr algn="ctr"/>
            <a:r>
              <a:rPr lang="zh-CN" altLang="en-US" sz="7200" b="1" dirty="0">
                <a:solidFill>
                  <a:srgbClr val="3E9640"/>
                </a:solidFill>
                <a:latin typeface="汉仪铸字木头人W" panose="00020600040101010101" pitchFamily="18" charset="-122"/>
                <a:ea typeface="汉仪铸字木头人W" panose="00020600040101010101" pitchFamily="18" charset="-122"/>
                <a:cs typeface="+mn-ea"/>
                <a:sym typeface="+mn-lt"/>
              </a:rPr>
              <a:t>目  录</a:t>
            </a:r>
            <a:endParaRPr lang="en-US" altLang="zh-CN" sz="7200" b="1" dirty="0">
              <a:solidFill>
                <a:srgbClr val="3E9640"/>
              </a:solidFill>
              <a:latin typeface="汉仪铸字木头人W" panose="00020600040101010101" pitchFamily="18" charset="-122"/>
              <a:ea typeface="汉仪铸字木头人W" panose="00020600040101010101" pitchFamily="18" charset="-122"/>
              <a:cs typeface="+mn-ea"/>
              <a:sym typeface="+mn-lt"/>
            </a:endParaRPr>
          </a:p>
        </p:txBody>
      </p:sp>
      <p:grpSp>
        <p:nvGrpSpPr>
          <p:cNvPr id="86" name="组合 85">
            <a:extLst>
              <a:ext uri="{FF2B5EF4-FFF2-40B4-BE49-F238E27FC236}">
                <a16:creationId xmlns:a16="http://schemas.microsoft.com/office/drawing/2014/main" xmlns="" id="{F93C9183-832D-47D5-9856-31950CBF2BF1}"/>
              </a:ext>
            </a:extLst>
          </p:cNvPr>
          <p:cNvGrpSpPr/>
          <p:nvPr/>
        </p:nvGrpSpPr>
        <p:grpSpPr>
          <a:xfrm>
            <a:off x="5917351" y="1504760"/>
            <a:ext cx="5957513" cy="1052338"/>
            <a:chOff x="5181857" y="1527207"/>
            <a:chExt cx="5957513" cy="1052338"/>
          </a:xfrm>
        </p:grpSpPr>
        <p:sp>
          <p:nvSpPr>
            <p:cNvPr id="87" name="文本框 86">
              <a:extLst>
                <a:ext uri="{FF2B5EF4-FFF2-40B4-BE49-F238E27FC236}">
                  <a16:creationId xmlns:a16="http://schemas.microsoft.com/office/drawing/2014/main" xmlns="" id="{BFC4B9D7-26D3-49BB-A5BC-A0EB090F462E}"/>
                </a:ext>
              </a:extLst>
            </p:cNvPr>
            <p:cNvSpPr txBox="1"/>
            <p:nvPr/>
          </p:nvSpPr>
          <p:spPr>
            <a:xfrm>
              <a:off x="6419912" y="1682979"/>
              <a:ext cx="4719458" cy="707886"/>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stStyle>
            <a:p>
              <a:pPr algn="l"/>
              <a:r>
                <a:rPr lang="zh-CN" altLang="en-US" sz="4000" b="0" dirty="0">
                  <a:latin typeface="汉仪铸字木头人W" panose="00020600040101010101" pitchFamily="18" charset="-122"/>
                  <a:ea typeface="汉仪铸字木头人W" panose="00020600040101010101" pitchFamily="18" charset="-122"/>
                  <a:sym typeface="+mn-lt"/>
                </a:rPr>
                <a:t>世界环境日由来</a:t>
              </a:r>
            </a:p>
          </p:txBody>
        </p:sp>
        <p:grpSp>
          <p:nvGrpSpPr>
            <p:cNvPr id="88" name="ïsľíḍè">
              <a:extLst>
                <a:ext uri="{FF2B5EF4-FFF2-40B4-BE49-F238E27FC236}">
                  <a16:creationId xmlns:a16="http://schemas.microsoft.com/office/drawing/2014/main" xmlns="" id="{AC0933C3-9568-4044-AEEF-DFB4FBE99555}"/>
                </a:ext>
              </a:extLst>
            </p:cNvPr>
            <p:cNvGrpSpPr/>
            <p:nvPr/>
          </p:nvGrpSpPr>
          <p:grpSpPr>
            <a:xfrm>
              <a:off x="6096434" y="1886735"/>
              <a:ext cx="276820" cy="333283"/>
              <a:chOff x="6932220" y="2026513"/>
              <a:chExt cx="194460" cy="234124"/>
            </a:xfrm>
          </p:grpSpPr>
          <p:sp>
            <p:nvSpPr>
              <p:cNvPr id="90" name="íŝḷidè">
                <a:extLst>
                  <a:ext uri="{FF2B5EF4-FFF2-40B4-BE49-F238E27FC236}">
                    <a16:creationId xmlns:a16="http://schemas.microsoft.com/office/drawing/2014/main" xmlns="" id="{A3063503-E028-4529-B245-F4A0D8C28CAF}"/>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800" b="1">
                  <a:solidFill>
                    <a:srgbClr val="3E9640"/>
                  </a:solidFill>
                  <a:latin typeface="汉仪铸字木头人W" panose="00020600040101010101" pitchFamily="18" charset="-122"/>
                  <a:ea typeface="汉仪铸字木头人W" panose="00020600040101010101" pitchFamily="18" charset="-122"/>
                </a:endParaRPr>
              </a:p>
            </p:txBody>
          </p:sp>
          <p:sp>
            <p:nvSpPr>
              <p:cNvPr id="91" name="isļiḓè">
                <a:extLst>
                  <a:ext uri="{FF2B5EF4-FFF2-40B4-BE49-F238E27FC236}">
                    <a16:creationId xmlns:a16="http://schemas.microsoft.com/office/drawing/2014/main" xmlns="" id="{41CCBDE9-F648-4005-BC4F-9A263A46A154}"/>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800" b="1">
                  <a:solidFill>
                    <a:srgbClr val="3E9640"/>
                  </a:solidFill>
                  <a:latin typeface="汉仪铸字木头人W" panose="00020600040101010101" pitchFamily="18" charset="-122"/>
                  <a:ea typeface="汉仪铸字木头人W" panose="00020600040101010101" pitchFamily="18" charset="-122"/>
                </a:endParaRPr>
              </a:p>
            </p:txBody>
          </p:sp>
        </p:grpSp>
        <p:sp>
          <p:nvSpPr>
            <p:cNvPr id="89" name="ïśľïďe">
              <a:extLst>
                <a:ext uri="{FF2B5EF4-FFF2-40B4-BE49-F238E27FC236}">
                  <a16:creationId xmlns:a16="http://schemas.microsoft.com/office/drawing/2014/main" xmlns="" id="{B6FA711A-F226-4C6E-BD7A-EAA241155D5C}"/>
                </a:ext>
              </a:extLst>
            </p:cNvPr>
            <p:cNvSpPr/>
            <p:nvPr/>
          </p:nvSpPr>
          <p:spPr bwMode="auto">
            <a:xfrm>
              <a:off x="5181857" y="1527207"/>
              <a:ext cx="1052338" cy="1052338"/>
            </a:xfrm>
            <a:prstGeom prst="rect">
              <a:avLst/>
            </a:prstGeom>
            <a:noFill/>
            <a:ln w="19050">
              <a:noFill/>
              <a:round/>
              <a:headEnd/>
              <a:tailEnd/>
            </a:ln>
          </p:spPr>
          <p:txBody>
            <a:bodyPr rot="0" spcFirstLastPara="0" vert="horz" wrap="square" lIns="91440" tIns="45720" rIns="91440" bIns="45720" anchor="ctr" anchorCtr="0" forceAA="0" compatLnSpc="1">
              <a:prstTxWarp prst="textNoShape">
                <a:avLst/>
              </a:prstTxWarp>
              <a:normAutofit/>
            </a:bodyPr>
            <a:lstStyle/>
            <a:p>
              <a:pPr algn="ctr"/>
              <a:r>
                <a:rPr lang="en-US" altLang="zh-CN" sz="4000" b="1" dirty="0">
                  <a:solidFill>
                    <a:srgbClr val="3E9640"/>
                  </a:solidFill>
                  <a:latin typeface="汉仪铸字木头人W" panose="00020600040101010101" pitchFamily="18" charset="-122"/>
                  <a:ea typeface="汉仪铸字木头人W" panose="00020600040101010101" pitchFamily="18" charset="-122"/>
                </a:rPr>
                <a:t>0</a:t>
              </a:r>
              <a:r>
                <a:rPr lang="en-US" altLang="zh-CN" sz="400" b="1" dirty="0">
                  <a:solidFill>
                    <a:srgbClr val="3E9640"/>
                  </a:solidFill>
                  <a:latin typeface="汉仪铸字木头人W" panose="00020600040101010101" pitchFamily="18" charset="-122"/>
                  <a:ea typeface="汉仪铸字木头人W" panose="00020600040101010101" pitchFamily="18" charset="-122"/>
                </a:rPr>
                <a:t> </a:t>
              </a:r>
              <a:r>
                <a:rPr lang="en-US" altLang="zh-CN" sz="4000" b="1" dirty="0">
                  <a:solidFill>
                    <a:srgbClr val="3E9640"/>
                  </a:solidFill>
                  <a:latin typeface="汉仪铸字木头人W" panose="00020600040101010101" pitchFamily="18" charset="-122"/>
                  <a:ea typeface="汉仪铸字木头人W" panose="00020600040101010101" pitchFamily="18" charset="-122"/>
                </a:rPr>
                <a:t>1</a:t>
              </a:r>
            </a:p>
          </p:txBody>
        </p:sp>
      </p:grpSp>
      <p:grpSp>
        <p:nvGrpSpPr>
          <p:cNvPr id="92" name="组合 91">
            <a:extLst>
              <a:ext uri="{FF2B5EF4-FFF2-40B4-BE49-F238E27FC236}">
                <a16:creationId xmlns:a16="http://schemas.microsoft.com/office/drawing/2014/main" xmlns="" id="{26D84192-C444-448C-9FBC-F803791D38F7}"/>
              </a:ext>
            </a:extLst>
          </p:cNvPr>
          <p:cNvGrpSpPr/>
          <p:nvPr/>
        </p:nvGrpSpPr>
        <p:grpSpPr>
          <a:xfrm>
            <a:off x="5917351" y="2274519"/>
            <a:ext cx="5009893" cy="1052338"/>
            <a:chOff x="5181857" y="2706638"/>
            <a:chExt cx="5009893" cy="1052338"/>
          </a:xfrm>
        </p:grpSpPr>
        <p:sp>
          <p:nvSpPr>
            <p:cNvPr id="93" name="文本框 3">
              <a:extLst>
                <a:ext uri="{FF2B5EF4-FFF2-40B4-BE49-F238E27FC236}">
                  <a16:creationId xmlns:a16="http://schemas.microsoft.com/office/drawing/2014/main" xmlns="" id="{E4F36694-8597-47F8-BA46-EA506CE51C07}"/>
                </a:ext>
              </a:extLst>
            </p:cNvPr>
            <p:cNvSpPr txBox="1"/>
            <p:nvPr/>
          </p:nvSpPr>
          <p:spPr>
            <a:xfrm>
              <a:off x="6483373" y="2924728"/>
              <a:ext cx="3708377" cy="707886"/>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stStyle>
            <a:p>
              <a:pPr algn="l"/>
              <a:r>
                <a:rPr lang="zh-CN" altLang="en-US" sz="4000" b="0" dirty="0">
                  <a:latin typeface="汉仪铸字木头人W" panose="00020600040101010101" pitchFamily="18" charset="-122"/>
                  <a:ea typeface="汉仪铸字木头人W" panose="00020600040101010101" pitchFamily="18" charset="-122"/>
                  <a:sym typeface="+mn-lt"/>
                </a:rPr>
                <a:t>世界环境问题</a:t>
              </a:r>
            </a:p>
          </p:txBody>
        </p:sp>
        <p:grpSp>
          <p:nvGrpSpPr>
            <p:cNvPr id="94" name="íŝ1îḑè">
              <a:extLst>
                <a:ext uri="{FF2B5EF4-FFF2-40B4-BE49-F238E27FC236}">
                  <a16:creationId xmlns:a16="http://schemas.microsoft.com/office/drawing/2014/main" xmlns="" id="{608F5094-E599-41DB-8736-5EEB449D38F0}"/>
                </a:ext>
              </a:extLst>
            </p:cNvPr>
            <p:cNvGrpSpPr/>
            <p:nvPr/>
          </p:nvGrpSpPr>
          <p:grpSpPr>
            <a:xfrm>
              <a:off x="6096434" y="3066165"/>
              <a:ext cx="276820" cy="333283"/>
              <a:chOff x="6932220" y="2026513"/>
              <a:chExt cx="194460" cy="234124"/>
            </a:xfrm>
          </p:grpSpPr>
          <p:sp>
            <p:nvSpPr>
              <p:cNvPr id="96" name="ïṧḻîḍè">
                <a:extLst>
                  <a:ext uri="{FF2B5EF4-FFF2-40B4-BE49-F238E27FC236}">
                    <a16:creationId xmlns:a16="http://schemas.microsoft.com/office/drawing/2014/main" xmlns="" id="{D69A206A-972A-442E-9394-34AD170FB442}"/>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800" b="1">
                  <a:solidFill>
                    <a:srgbClr val="3E9640"/>
                  </a:solidFill>
                  <a:latin typeface="汉仪铸字木头人W" panose="00020600040101010101" pitchFamily="18" charset="-122"/>
                  <a:ea typeface="汉仪铸字木头人W" panose="00020600040101010101" pitchFamily="18" charset="-122"/>
                </a:endParaRPr>
              </a:p>
            </p:txBody>
          </p:sp>
          <p:sp>
            <p:nvSpPr>
              <p:cNvPr id="97" name="ïṩḻiḋé">
                <a:extLst>
                  <a:ext uri="{FF2B5EF4-FFF2-40B4-BE49-F238E27FC236}">
                    <a16:creationId xmlns:a16="http://schemas.microsoft.com/office/drawing/2014/main" xmlns="" id="{389EFB40-025F-43F5-BB6E-1B58290875A9}"/>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800" b="1">
                  <a:solidFill>
                    <a:srgbClr val="3E9640"/>
                  </a:solidFill>
                  <a:latin typeface="汉仪铸字木头人W" panose="00020600040101010101" pitchFamily="18" charset="-122"/>
                  <a:ea typeface="汉仪铸字木头人W" panose="00020600040101010101" pitchFamily="18" charset="-122"/>
                </a:endParaRPr>
              </a:p>
            </p:txBody>
          </p:sp>
        </p:grpSp>
        <p:sp>
          <p:nvSpPr>
            <p:cNvPr id="95" name="iŝḻïḋe">
              <a:extLst>
                <a:ext uri="{FF2B5EF4-FFF2-40B4-BE49-F238E27FC236}">
                  <a16:creationId xmlns:a16="http://schemas.microsoft.com/office/drawing/2014/main" xmlns="" id="{0451BF56-73D4-4C49-9738-74D27DFB21BD}"/>
                </a:ext>
              </a:extLst>
            </p:cNvPr>
            <p:cNvSpPr/>
            <p:nvPr/>
          </p:nvSpPr>
          <p:spPr bwMode="auto">
            <a:xfrm>
              <a:off x="5181857" y="2706638"/>
              <a:ext cx="1052338" cy="1052338"/>
            </a:xfrm>
            <a:prstGeom prst="rect">
              <a:avLst/>
            </a:prstGeom>
            <a:noFill/>
            <a:ln w="19050">
              <a:noFill/>
              <a:round/>
              <a:headEnd/>
              <a:tailEnd/>
            </a:ln>
          </p:spPr>
          <p:txBody>
            <a:bodyPr rot="0" spcFirstLastPara="0" vert="horz" wrap="square" lIns="91440" tIns="45720" rIns="91440" bIns="45720" anchor="ctr" anchorCtr="0" forceAA="0" compatLnSpc="1">
              <a:prstTxWarp prst="textNoShape">
                <a:avLst/>
              </a:prstTxWarp>
              <a:normAutofit/>
            </a:bodyPr>
            <a:lstStyle/>
            <a:p>
              <a:pPr algn="ctr"/>
              <a:r>
                <a:rPr lang="en-US" altLang="zh-CN" sz="4000" b="1">
                  <a:solidFill>
                    <a:srgbClr val="3E9640"/>
                  </a:solidFill>
                  <a:latin typeface="汉仪铸字木头人W" panose="00020600040101010101" pitchFamily="18" charset="-122"/>
                  <a:ea typeface="汉仪铸字木头人W" panose="00020600040101010101" pitchFamily="18" charset="-122"/>
                </a:rPr>
                <a:t>0</a:t>
              </a:r>
              <a:r>
                <a:rPr lang="en-US" altLang="zh-CN" sz="400" b="1">
                  <a:solidFill>
                    <a:srgbClr val="3E9640"/>
                  </a:solidFill>
                  <a:latin typeface="汉仪铸字木头人W" panose="00020600040101010101" pitchFamily="18" charset="-122"/>
                  <a:ea typeface="汉仪铸字木头人W" panose="00020600040101010101" pitchFamily="18" charset="-122"/>
                </a:rPr>
                <a:t> </a:t>
              </a:r>
              <a:r>
                <a:rPr lang="en-US" altLang="zh-CN" sz="4000" b="1">
                  <a:solidFill>
                    <a:srgbClr val="3E9640"/>
                  </a:solidFill>
                  <a:latin typeface="汉仪铸字木头人W" panose="00020600040101010101" pitchFamily="18" charset="-122"/>
                  <a:ea typeface="汉仪铸字木头人W" panose="00020600040101010101" pitchFamily="18" charset="-122"/>
                </a:rPr>
                <a:t>2</a:t>
              </a:r>
              <a:endParaRPr lang="en-US" altLang="zh-CN" sz="4000" b="1" dirty="0">
                <a:solidFill>
                  <a:srgbClr val="3E9640"/>
                </a:solidFill>
                <a:latin typeface="汉仪铸字木头人W" panose="00020600040101010101" pitchFamily="18" charset="-122"/>
                <a:ea typeface="汉仪铸字木头人W" panose="00020600040101010101" pitchFamily="18" charset="-122"/>
              </a:endParaRPr>
            </a:p>
          </p:txBody>
        </p:sp>
      </p:grpSp>
      <p:grpSp>
        <p:nvGrpSpPr>
          <p:cNvPr id="98" name="组合 97">
            <a:extLst>
              <a:ext uri="{FF2B5EF4-FFF2-40B4-BE49-F238E27FC236}">
                <a16:creationId xmlns:a16="http://schemas.microsoft.com/office/drawing/2014/main" xmlns="" id="{8D961B1B-10F4-4D8D-91C2-5D6102FC448A}"/>
              </a:ext>
            </a:extLst>
          </p:cNvPr>
          <p:cNvGrpSpPr/>
          <p:nvPr/>
        </p:nvGrpSpPr>
        <p:grpSpPr>
          <a:xfrm>
            <a:off x="5917351" y="3064303"/>
            <a:ext cx="5481151" cy="1052338"/>
            <a:chOff x="5181857" y="3886069"/>
            <a:chExt cx="5481151" cy="1052338"/>
          </a:xfrm>
        </p:grpSpPr>
        <p:sp>
          <p:nvSpPr>
            <p:cNvPr id="99" name="文本框 3">
              <a:extLst>
                <a:ext uri="{FF2B5EF4-FFF2-40B4-BE49-F238E27FC236}">
                  <a16:creationId xmlns:a16="http://schemas.microsoft.com/office/drawing/2014/main" xmlns="" id="{ADB09DBF-1D1B-4451-B4D9-814FBDA12E57}"/>
                </a:ext>
              </a:extLst>
            </p:cNvPr>
            <p:cNvSpPr txBox="1"/>
            <p:nvPr/>
          </p:nvSpPr>
          <p:spPr>
            <a:xfrm>
              <a:off x="6483373" y="4101519"/>
              <a:ext cx="4179635" cy="707886"/>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stStyle>
            <a:p>
              <a:pPr algn="l"/>
              <a:r>
                <a:rPr lang="zh-CN" altLang="en-US" sz="4000" b="0" dirty="0">
                  <a:latin typeface="汉仪铸字木头人W" panose="00020600040101010101" pitchFamily="18" charset="-122"/>
                  <a:ea typeface="汉仪铸字木头人W" panose="00020600040101010101" pitchFamily="18" charset="-122"/>
                  <a:sym typeface="+mn-lt"/>
                </a:rPr>
                <a:t>环境保护靠大家</a:t>
              </a:r>
            </a:p>
          </p:txBody>
        </p:sp>
        <p:grpSp>
          <p:nvGrpSpPr>
            <p:cNvPr id="100" name="íṥliďè">
              <a:extLst>
                <a:ext uri="{FF2B5EF4-FFF2-40B4-BE49-F238E27FC236}">
                  <a16:creationId xmlns:a16="http://schemas.microsoft.com/office/drawing/2014/main" xmlns="" id="{BCA9DB0F-4833-4539-8056-77B5D1AF009C}"/>
                </a:ext>
              </a:extLst>
            </p:cNvPr>
            <p:cNvGrpSpPr/>
            <p:nvPr/>
          </p:nvGrpSpPr>
          <p:grpSpPr>
            <a:xfrm>
              <a:off x="6096434" y="4245596"/>
              <a:ext cx="276820" cy="333283"/>
              <a:chOff x="6932220" y="2026513"/>
              <a:chExt cx="194460" cy="234124"/>
            </a:xfrm>
          </p:grpSpPr>
          <p:sp>
            <p:nvSpPr>
              <p:cNvPr id="102" name="ïşļïdè">
                <a:extLst>
                  <a:ext uri="{FF2B5EF4-FFF2-40B4-BE49-F238E27FC236}">
                    <a16:creationId xmlns:a16="http://schemas.microsoft.com/office/drawing/2014/main" xmlns="" id="{B342552A-E055-4BD9-89B9-84FB2429779F}"/>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800" b="1">
                  <a:solidFill>
                    <a:srgbClr val="3E9640"/>
                  </a:solidFill>
                  <a:latin typeface="汉仪铸字木头人W" panose="00020600040101010101" pitchFamily="18" charset="-122"/>
                  <a:ea typeface="汉仪铸字木头人W" panose="00020600040101010101" pitchFamily="18" charset="-122"/>
                </a:endParaRPr>
              </a:p>
            </p:txBody>
          </p:sp>
          <p:sp>
            <p:nvSpPr>
              <p:cNvPr id="103" name="ïṧlíḋè">
                <a:extLst>
                  <a:ext uri="{FF2B5EF4-FFF2-40B4-BE49-F238E27FC236}">
                    <a16:creationId xmlns:a16="http://schemas.microsoft.com/office/drawing/2014/main" xmlns="" id="{6FB0DFA7-B599-4262-AA64-A9E819C4B6B5}"/>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800" b="1">
                  <a:solidFill>
                    <a:srgbClr val="3E9640"/>
                  </a:solidFill>
                  <a:latin typeface="汉仪铸字木头人W" panose="00020600040101010101" pitchFamily="18" charset="-122"/>
                  <a:ea typeface="汉仪铸字木头人W" panose="00020600040101010101" pitchFamily="18" charset="-122"/>
                </a:endParaRPr>
              </a:p>
            </p:txBody>
          </p:sp>
        </p:grpSp>
        <p:sp>
          <p:nvSpPr>
            <p:cNvPr id="101" name="íṥḷiḋe">
              <a:extLst>
                <a:ext uri="{FF2B5EF4-FFF2-40B4-BE49-F238E27FC236}">
                  <a16:creationId xmlns:a16="http://schemas.microsoft.com/office/drawing/2014/main" xmlns="" id="{F5A76975-E4A2-45DD-857B-E69A333AB58E}"/>
                </a:ext>
              </a:extLst>
            </p:cNvPr>
            <p:cNvSpPr/>
            <p:nvPr/>
          </p:nvSpPr>
          <p:spPr bwMode="auto">
            <a:xfrm>
              <a:off x="5181857" y="3886069"/>
              <a:ext cx="1052338" cy="1052338"/>
            </a:xfrm>
            <a:prstGeom prst="rect">
              <a:avLst/>
            </a:prstGeom>
            <a:noFill/>
            <a:ln w="19050">
              <a:noFill/>
              <a:round/>
              <a:headEnd/>
              <a:tailEnd/>
            </a:ln>
          </p:spPr>
          <p:txBody>
            <a:bodyPr rot="0" spcFirstLastPara="0" vert="horz" wrap="square" lIns="91440" tIns="45720" rIns="91440" bIns="45720" anchor="ctr" anchorCtr="0" forceAA="0" compatLnSpc="1">
              <a:prstTxWarp prst="textNoShape">
                <a:avLst/>
              </a:prstTxWarp>
              <a:normAutofit/>
            </a:bodyPr>
            <a:lstStyle/>
            <a:p>
              <a:pPr algn="ctr"/>
              <a:r>
                <a:rPr lang="en-US" altLang="zh-CN" sz="4000" b="1">
                  <a:solidFill>
                    <a:srgbClr val="3E9640"/>
                  </a:solidFill>
                  <a:latin typeface="汉仪铸字木头人W" panose="00020600040101010101" pitchFamily="18" charset="-122"/>
                  <a:ea typeface="汉仪铸字木头人W" panose="00020600040101010101" pitchFamily="18" charset="-122"/>
                </a:rPr>
                <a:t>0</a:t>
              </a:r>
              <a:r>
                <a:rPr lang="en-US" altLang="zh-CN" sz="400" b="1">
                  <a:solidFill>
                    <a:srgbClr val="3E9640"/>
                  </a:solidFill>
                  <a:latin typeface="汉仪铸字木头人W" panose="00020600040101010101" pitchFamily="18" charset="-122"/>
                  <a:ea typeface="汉仪铸字木头人W" panose="00020600040101010101" pitchFamily="18" charset="-122"/>
                </a:rPr>
                <a:t> </a:t>
              </a:r>
              <a:r>
                <a:rPr lang="en-US" altLang="zh-CN" sz="4000" b="1">
                  <a:solidFill>
                    <a:srgbClr val="3E9640"/>
                  </a:solidFill>
                  <a:latin typeface="汉仪铸字木头人W" panose="00020600040101010101" pitchFamily="18" charset="-122"/>
                  <a:ea typeface="汉仪铸字木头人W" panose="00020600040101010101" pitchFamily="18" charset="-122"/>
                </a:rPr>
                <a:t>3</a:t>
              </a:r>
              <a:endParaRPr lang="en-US" altLang="zh-CN" sz="4000" b="1" dirty="0">
                <a:solidFill>
                  <a:srgbClr val="3E9640"/>
                </a:solidFill>
                <a:latin typeface="汉仪铸字木头人W" panose="00020600040101010101" pitchFamily="18" charset="-122"/>
                <a:ea typeface="汉仪铸字木头人W" panose="00020600040101010101" pitchFamily="18" charset="-122"/>
              </a:endParaRPr>
            </a:p>
          </p:txBody>
        </p:sp>
      </p:grpSp>
    </p:spTree>
    <p:extLst>
      <p:ext uri="{BB962C8B-B14F-4D97-AF65-F5344CB8AC3E}">
        <p14:creationId xmlns:p14="http://schemas.microsoft.com/office/powerpoint/2010/main" val="16566483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par>
                                <p:cTn id="14" presetID="22" presetClass="entr" presetSubtype="2"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right)">
                                      <p:cBhvr>
                                        <p:cTn id="16" dur="500"/>
                                        <p:tgtEl>
                                          <p:spTgt spid="12"/>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500"/>
                                        <p:tgtEl>
                                          <p:spTgt spid="3"/>
                                        </p:tgtEl>
                                      </p:cBhvr>
                                    </p:animEffect>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85"/>
                                        </p:tgtEl>
                                        <p:attrNameLst>
                                          <p:attrName>style.visibility</p:attrName>
                                        </p:attrNameLst>
                                      </p:cBhvr>
                                      <p:to>
                                        <p:strVal val="visible"/>
                                      </p:to>
                                    </p:set>
                                    <p:animEffect transition="in" filter="fade">
                                      <p:cBhvr>
                                        <p:cTn id="24" dur="1000"/>
                                        <p:tgtEl>
                                          <p:spTgt spid="85"/>
                                        </p:tgtEl>
                                      </p:cBhvr>
                                    </p:animEffect>
                                    <p:anim calcmode="lin" valueType="num">
                                      <p:cBhvr>
                                        <p:cTn id="25" dur="1000" fill="hold"/>
                                        <p:tgtEl>
                                          <p:spTgt spid="85"/>
                                        </p:tgtEl>
                                        <p:attrNameLst>
                                          <p:attrName>ppt_x</p:attrName>
                                        </p:attrNameLst>
                                      </p:cBhvr>
                                      <p:tavLst>
                                        <p:tav tm="0">
                                          <p:val>
                                            <p:strVal val="#ppt_x"/>
                                          </p:val>
                                        </p:tav>
                                        <p:tav tm="100000">
                                          <p:val>
                                            <p:strVal val="#ppt_x"/>
                                          </p:val>
                                        </p:tav>
                                      </p:tavLst>
                                    </p:anim>
                                    <p:anim calcmode="lin" valueType="num">
                                      <p:cBhvr>
                                        <p:cTn id="26" dur="1000" fill="hold"/>
                                        <p:tgtEl>
                                          <p:spTgt spid="85"/>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 presetClass="entr" presetSubtype="6" fill="hold" nodeType="afterEffect">
                                  <p:stCondLst>
                                    <p:cond delay="0"/>
                                  </p:stCondLst>
                                  <p:childTnLst>
                                    <p:set>
                                      <p:cBhvr>
                                        <p:cTn id="29" dur="1" fill="hold">
                                          <p:stCondLst>
                                            <p:cond delay="0"/>
                                          </p:stCondLst>
                                        </p:cTn>
                                        <p:tgtEl>
                                          <p:spTgt spid="86"/>
                                        </p:tgtEl>
                                        <p:attrNameLst>
                                          <p:attrName>style.visibility</p:attrName>
                                        </p:attrNameLst>
                                      </p:cBhvr>
                                      <p:to>
                                        <p:strVal val="visible"/>
                                      </p:to>
                                    </p:set>
                                    <p:anim calcmode="lin" valueType="num">
                                      <p:cBhvr additive="base">
                                        <p:cTn id="30" dur="500" fill="hold"/>
                                        <p:tgtEl>
                                          <p:spTgt spid="86"/>
                                        </p:tgtEl>
                                        <p:attrNameLst>
                                          <p:attrName>ppt_x</p:attrName>
                                        </p:attrNameLst>
                                      </p:cBhvr>
                                      <p:tavLst>
                                        <p:tav tm="0">
                                          <p:val>
                                            <p:strVal val="1+#ppt_w/2"/>
                                          </p:val>
                                        </p:tav>
                                        <p:tav tm="100000">
                                          <p:val>
                                            <p:strVal val="#ppt_x"/>
                                          </p:val>
                                        </p:tav>
                                      </p:tavLst>
                                    </p:anim>
                                    <p:anim calcmode="lin" valueType="num">
                                      <p:cBhvr additive="base">
                                        <p:cTn id="31" dur="500" fill="hold"/>
                                        <p:tgtEl>
                                          <p:spTgt spid="86"/>
                                        </p:tgtEl>
                                        <p:attrNameLst>
                                          <p:attrName>ppt_y</p:attrName>
                                        </p:attrNameLst>
                                      </p:cBhvr>
                                      <p:tavLst>
                                        <p:tav tm="0">
                                          <p:val>
                                            <p:strVal val="1+#ppt_h/2"/>
                                          </p:val>
                                        </p:tav>
                                        <p:tav tm="100000">
                                          <p:val>
                                            <p:strVal val="#ppt_y"/>
                                          </p:val>
                                        </p:tav>
                                      </p:tavLst>
                                    </p:anim>
                                  </p:childTnLst>
                                </p:cTn>
                              </p:par>
                            </p:childTnLst>
                          </p:cTn>
                        </p:par>
                        <p:par>
                          <p:cTn id="32" fill="hold">
                            <p:stCondLst>
                              <p:cond delay="3500"/>
                            </p:stCondLst>
                            <p:childTnLst>
                              <p:par>
                                <p:cTn id="33" presetID="2" presetClass="entr" presetSubtype="6" fill="hold" nodeType="afterEffect">
                                  <p:stCondLst>
                                    <p:cond delay="0"/>
                                  </p:stCondLst>
                                  <p:childTnLst>
                                    <p:set>
                                      <p:cBhvr>
                                        <p:cTn id="34" dur="1" fill="hold">
                                          <p:stCondLst>
                                            <p:cond delay="0"/>
                                          </p:stCondLst>
                                        </p:cTn>
                                        <p:tgtEl>
                                          <p:spTgt spid="92"/>
                                        </p:tgtEl>
                                        <p:attrNameLst>
                                          <p:attrName>style.visibility</p:attrName>
                                        </p:attrNameLst>
                                      </p:cBhvr>
                                      <p:to>
                                        <p:strVal val="visible"/>
                                      </p:to>
                                    </p:set>
                                    <p:anim calcmode="lin" valueType="num">
                                      <p:cBhvr additive="base">
                                        <p:cTn id="35" dur="500" fill="hold"/>
                                        <p:tgtEl>
                                          <p:spTgt spid="92"/>
                                        </p:tgtEl>
                                        <p:attrNameLst>
                                          <p:attrName>ppt_x</p:attrName>
                                        </p:attrNameLst>
                                      </p:cBhvr>
                                      <p:tavLst>
                                        <p:tav tm="0">
                                          <p:val>
                                            <p:strVal val="1+#ppt_w/2"/>
                                          </p:val>
                                        </p:tav>
                                        <p:tav tm="100000">
                                          <p:val>
                                            <p:strVal val="#ppt_x"/>
                                          </p:val>
                                        </p:tav>
                                      </p:tavLst>
                                    </p:anim>
                                    <p:anim calcmode="lin" valueType="num">
                                      <p:cBhvr additive="base">
                                        <p:cTn id="36" dur="500" fill="hold"/>
                                        <p:tgtEl>
                                          <p:spTgt spid="92"/>
                                        </p:tgtEl>
                                        <p:attrNameLst>
                                          <p:attrName>ppt_y</p:attrName>
                                        </p:attrNameLst>
                                      </p:cBhvr>
                                      <p:tavLst>
                                        <p:tav tm="0">
                                          <p:val>
                                            <p:strVal val="1+#ppt_h/2"/>
                                          </p:val>
                                        </p:tav>
                                        <p:tav tm="100000">
                                          <p:val>
                                            <p:strVal val="#ppt_y"/>
                                          </p:val>
                                        </p:tav>
                                      </p:tavLst>
                                    </p:anim>
                                  </p:childTnLst>
                                </p:cTn>
                              </p:par>
                            </p:childTnLst>
                          </p:cTn>
                        </p:par>
                        <p:par>
                          <p:cTn id="37" fill="hold">
                            <p:stCondLst>
                              <p:cond delay="4000"/>
                            </p:stCondLst>
                            <p:childTnLst>
                              <p:par>
                                <p:cTn id="38" presetID="2" presetClass="entr" presetSubtype="6" fill="hold" nodeType="afterEffect">
                                  <p:stCondLst>
                                    <p:cond delay="0"/>
                                  </p:stCondLst>
                                  <p:childTnLst>
                                    <p:set>
                                      <p:cBhvr>
                                        <p:cTn id="39" dur="1" fill="hold">
                                          <p:stCondLst>
                                            <p:cond delay="0"/>
                                          </p:stCondLst>
                                        </p:cTn>
                                        <p:tgtEl>
                                          <p:spTgt spid="98"/>
                                        </p:tgtEl>
                                        <p:attrNameLst>
                                          <p:attrName>style.visibility</p:attrName>
                                        </p:attrNameLst>
                                      </p:cBhvr>
                                      <p:to>
                                        <p:strVal val="visible"/>
                                      </p:to>
                                    </p:set>
                                    <p:anim calcmode="lin" valueType="num">
                                      <p:cBhvr additive="base">
                                        <p:cTn id="40" dur="500" fill="hold"/>
                                        <p:tgtEl>
                                          <p:spTgt spid="98"/>
                                        </p:tgtEl>
                                        <p:attrNameLst>
                                          <p:attrName>ppt_x</p:attrName>
                                        </p:attrNameLst>
                                      </p:cBhvr>
                                      <p:tavLst>
                                        <p:tav tm="0">
                                          <p:val>
                                            <p:strVal val="1+#ppt_w/2"/>
                                          </p:val>
                                        </p:tav>
                                        <p:tav tm="100000">
                                          <p:val>
                                            <p:strVal val="#ppt_x"/>
                                          </p:val>
                                        </p:tav>
                                      </p:tavLst>
                                    </p:anim>
                                    <p:anim calcmode="lin" valueType="num">
                                      <p:cBhvr additive="base">
                                        <p:cTn id="41" dur="500" fill="hold"/>
                                        <p:tgtEl>
                                          <p:spTgt spid="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111759EC-D2B6-482D-AD7E-DDAD9F06D0B1}"/>
              </a:ext>
            </a:extLst>
          </p:cNvPr>
          <p:cNvGrpSpPr/>
          <p:nvPr/>
        </p:nvGrpSpPr>
        <p:grpSpPr>
          <a:xfrm>
            <a:off x="750513" y="635341"/>
            <a:ext cx="4474178" cy="689578"/>
            <a:chOff x="750513" y="635341"/>
            <a:chExt cx="4474178" cy="689578"/>
          </a:xfrm>
        </p:grpSpPr>
        <p:pic>
          <p:nvPicPr>
            <p:cNvPr id="6" name="图片 5">
              <a:extLst>
                <a:ext uri="{FF2B5EF4-FFF2-40B4-BE49-F238E27FC236}">
                  <a16:creationId xmlns:a16="http://schemas.microsoft.com/office/drawing/2014/main" xmlns="" id="{1EB95E07-18E3-4578-834A-20BC97DE49D2}"/>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50513" y="635341"/>
              <a:ext cx="689578" cy="689578"/>
            </a:xfrm>
            <a:prstGeom prst="rect">
              <a:avLst/>
            </a:prstGeom>
          </p:spPr>
        </p:pic>
        <p:sp>
          <p:nvSpPr>
            <p:cNvPr id="7" name="文本占位符 1">
              <a:extLst>
                <a:ext uri="{FF2B5EF4-FFF2-40B4-BE49-F238E27FC236}">
                  <a16:creationId xmlns:a16="http://schemas.microsoft.com/office/drawing/2014/main" xmlns="" id="{B74F43B5-1DE2-4AF1-8ED2-51DBADA5C664}"/>
                </a:ext>
              </a:extLst>
            </p:cNvPr>
            <p:cNvSpPr txBox="1">
              <a:spLocks/>
            </p:cNvSpPr>
            <p:nvPr/>
          </p:nvSpPr>
          <p:spPr>
            <a:xfrm>
              <a:off x="1440091" y="759767"/>
              <a:ext cx="3784600" cy="46166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400" b="0" dirty="0">
                  <a:latin typeface="汉仪铸字木头人W" panose="00020600040101010101" pitchFamily="18" charset="-122"/>
                  <a:ea typeface="汉仪铸字木头人W" panose="00020600040101010101" pitchFamily="18" charset="-122"/>
                  <a:sym typeface="+mn-lt"/>
                </a:rPr>
                <a:t>世界环境的问题</a:t>
              </a:r>
            </a:p>
          </p:txBody>
        </p:sp>
      </p:grpSp>
      <p:sp>
        <p:nvSpPr>
          <p:cNvPr id="10" name="PA-文本占位符 3">
            <a:extLst>
              <a:ext uri="{FF2B5EF4-FFF2-40B4-BE49-F238E27FC236}">
                <a16:creationId xmlns:a16="http://schemas.microsoft.com/office/drawing/2014/main" xmlns="" id="{ED041143-80F8-4C73-BA0B-925F34A3DF46}"/>
              </a:ext>
            </a:extLst>
          </p:cNvPr>
          <p:cNvSpPr txBox="1">
            <a:spLocks/>
          </p:cNvSpPr>
          <p:nvPr>
            <p:custDataLst>
              <p:tags r:id="rId1"/>
            </p:custDataLst>
          </p:nvPr>
        </p:nvSpPr>
        <p:spPr>
          <a:xfrm>
            <a:off x="965791" y="2754495"/>
            <a:ext cx="4569260" cy="3168351"/>
          </a:xfr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zh-CN" altLang="en-US" sz="2000" b="1" dirty="0">
                <a:cs typeface="+mn-ea"/>
                <a:sym typeface="+mn-lt"/>
              </a:rPr>
              <a:t>（十）危险性废物越境转移</a:t>
            </a:r>
          </a:p>
          <a:p>
            <a:pPr marL="0" indent="0">
              <a:lnSpc>
                <a:spcPct val="160000"/>
              </a:lnSpc>
              <a:buNone/>
            </a:pPr>
            <a:r>
              <a:rPr lang="zh-CN" altLang="en-US" sz="1400" dirty="0">
                <a:cs typeface="+mn-ea"/>
                <a:sym typeface="+mn-lt"/>
              </a:rPr>
              <a:t>危险性废物是指除放射性废物以外，具有化学活性或毒性、爆炸性、腐蚀性和其他对人类生存环境存在具有害特性的废物。美国在资源保护与回收法中规定，所谓危险废物是指一种固体废物和几种固体的混合物，因其数量和浓度较高，可能造成或导致人类死亡，或引起严重的难以治愈疾病或致残的废物。</a:t>
            </a:r>
          </a:p>
        </p:txBody>
      </p:sp>
      <p:pic>
        <p:nvPicPr>
          <p:cNvPr id="11" name="PA-图片 9" descr="图片包含 游戏机, 房间&#10;&#10;描述已自动生成">
            <a:extLst>
              <a:ext uri="{FF2B5EF4-FFF2-40B4-BE49-F238E27FC236}">
                <a16:creationId xmlns:a16="http://schemas.microsoft.com/office/drawing/2014/main" xmlns="" id="{9F63C731-37ED-46FE-B46F-378F577813F9}"/>
              </a:ext>
            </a:extLst>
          </p:cNvPr>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6238951" y="1514711"/>
            <a:ext cx="4822589" cy="4822589"/>
          </a:xfrm>
          <a:prstGeom prst="rect">
            <a:avLst/>
          </a:prstGeom>
        </p:spPr>
      </p:pic>
    </p:spTree>
    <p:extLst>
      <p:ext uri="{BB962C8B-B14F-4D97-AF65-F5344CB8AC3E}">
        <p14:creationId xmlns:p14="http://schemas.microsoft.com/office/powerpoint/2010/main" val="20138798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3FE89F68-8334-44D6-870F-6409C35E9C6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491179"/>
            <a:ext cx="12192000" cy="4366821"/>
          </a:xfrm>
          <a:prstGeom prst="rect">
            <a:avLst/>
          </a:prstGeom>
        </p:spPr>
      </p:pic>
      <p:pic>
        <p:nvPicPr>
          <p:cNvPr id="12" name="图片 11">
            <a:extLst>
              <a:ext uri="{FF2B5EF4-FFF2-40B4-BE49-F238E27FC236}">
                <a16:creationId xmlns:a16="http://schemas.microsoft.com/office/drawing/2014/main" xmlns="" id="{ABD670CB-D4AD-4CED-8951-A408982259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22298" y="3657600"/>
            <a:ext cx="3769702" cy="3200400"/>
          </a:xfrm>
          <a:prstGeom prst="rect">
            <a:avLst/>
          </a:prstGeom>
        </p:spPr>
      </p:pic>
      <p:pic>
        <p:nvPicPr>
          <p:cNvPr id="15" name="图片 14">
            <a:extLst>
              <a:ext uri="{FF2B5EF4-FFF2-40B4-BE49-F238E27FC236}">
                <a16:creationId xmlns:a16="http://schemas.microsoft.com/office/drawing/2014/main" xmlns="" id="{EBF6489F-21EA-43B7-99FE-026965F830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769360"/>
            <a:ext cx="3938237" cy="3088640"/>
          </a:xfrm>
          <a:prstGeom prst="rect">
            <a:avLst/>
          </a:prstGeom>
        </p:spPr>
      </p:pic>
      <p:pic>
        <p:nvPicPr>
          <p:cNvPr id="51" name="图片 50">
            <a:extLst>
              <a:ext uri="{FF2B5EF4-FFF2-40B4-BE49-F238E27FC236}">
                <a16:creationId xmlns:a16="http://schemas.microsoft.com/office/drawing/2014/main" xmlns="" id="{D6ACE0A7-A314-4512-8599-AD96336A1F9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2884" y="471240"/>
            <a:ext cx="546899" cy="2216080"/>
          </a:xfrm>
          <a:prstGeom prst="rect">
            <a:avLst/>
          </a:prstGeom>
        </p:spPr>
      </p:pic>
      <p:sp>
        <p:nvSpPr>
          <p:cNvPr id="26" name="文本框 25">
            <a:extLst>
              <a:ext uri="{FF2B5EF4-FFF2-40B4-BE49-F238E27FC236}">
                <a16:creationId xmlns:a16="http://schemas.microsoft.com/office/drawing/2014/main" xmlns="" id="{CEDC99B0-5804-4115-ACA3-59F57978B918}"/>
              </a:ext>
            </a:extLst>
          </p:cNvPr>
          <p:cNvSpPr txBox="1"/>
          <p:nvPr/>
        </p:nvSpPr>
        <p:spPr>
          <a:xfrm>
            <a:off x="3448960" y="2566621"/>
            <a:ext cx="8493974" cy="1323439"/>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stStyle>
          <a:p>
            <a:r>
              <a:rPr lang="zh-CN" altLang="en-US" sz="8000" b="0" dirty="0">
                <a:latin typeface="汉仪铸字木头人W" panose="00020600040101010101" pitchFamily="18" charset="-122"/>
                <a:ea typeface="汉仪铸字木头人W" panose="00020600040101010101" pitchFamily="18" charset="-122"/>
                <a:sym typeface="+mn-lt"/>
              </a:rPr>
              <a:t>环境保护靠大家</a:t>
            </a:r>
          </a:p>
        </p:txBody>
      </p:sp>
      <p:grpSp>
        <p:nvGrpSpPr>
          <p:cNvPr id="27" name="组合 26">
            <a:extLst>
              <a:ext uri="{FF2B5EF4-FFF2-40B4-BE49-F238E27FC236}">
                <a16:creationId xmlns:a16="http://schemas.microsoft.com/office/drawing/2014/main" xmlns="" id="{878FA45C-617C-414B-A2AB-A101FA8BD4CC}"/>
              </a:ext>
            </a:extLst>
          </p:cNvPr>
          <p:cNvGrpSpPr/>
          <p:nvPr/>
        </p:nvGrpSpPr>
        <p:grpSpPr>
          <a:xfrm>
            <a:off x="5822163" y="1511970"/>
            <a:ext cx="3830360" cy="861539"/>
            <a:chOff x="4895790" y="3159044"/>
            <a:chExt cx="2400419" cy="539912"/>
          </a:xfrm>
        </p:grpSpPr>
        <p:grpSp>
          <p:nvGrpSpPr>
            <p:cNvPr id="28" name="组合 27">
              <a:extLst>
                <a:ext uri="{FF2B5EF4-FFF2-40B4-BE49-F238E27FC236}">
                  <a16:creationId xmlns:a16="http://schemas.microsoft.com/office/drawing/2014/main" xmlns="" id="{2AAEA30E-5A71-4246-B359-906056AA4107}"/>
                </a:ext>
              </a:extLst>
            </p:cNvPr>
            <p:cNvGrpSpPr/>
            <p:nvPr/>
          </p:nvGrpSpPr>
          <p:grpSpPr>
            <a:xfrm>
              <a:off x="4895790" y="3159044"/>
              <a:ext cx="2400419" cy="539912"/>
              <a:chOff x="3538093" y="3129581"/>
              <a:chExt cx="2400419" cy="539912"/>
            </a:xfrm>
          </p:grpSpPr>
          <p:pic>
            <p:nvPicPr>
              <p:cNvPr id="33" name="图片 32" descr="图片包含 照片, 游戏机&#10;&#10;描述已自动生成">
                <a:extLst>
                  <a:ext uri="{FF2B5EF4-FFF2-40B4-BE49-F238E27FC236}">
                    <a16:creationId xmlns:a16="http://schemas.microsoft.com/office/drawing/2014/main" xmlns="" id="{23AB8472-4C5B-43C5-ADA7-B55807A2A946}"/>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538093" y="3129581"/>
                <a:ext cx="539159" cy="539912"/>
              </a:xfrm>
              <a:prstGeom prst="rect">
                <a:avLst/>
              </a:prstGeom>
            </p:spPr>
          </p:pic>
          <p:pic>
            <p:nvPicPr>
              <p:cNvPr id="34" name="图片 33" descr="图片包含 照片, 游戏机&#10;&#10;描述已自动生成">
                <a:extLst>
                  <a:ext uri="{FF2B5EF4-FFF2-40B4-BE49-F238E27FC236}">
                    <a16:creationId xmlns:a16="http://schemas.microsoft.com/office/drawing/2014/main" xmlns="" id="{9945A95A-5AC3-40BD-84E4-E9E531474323}"/>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158513" y="3129581"/>
                <a:ext cx="539159" cy="539912"/>
              </a:xfrm>
              <a:prstGeom prst="rect">
                <a:avLst/>
              </a:prstGeom>
            </p:spPr>
          </p:pic>
          <p:pic>
            <p:nvPicPr>
              <p:cNvPr id="35" name="图片 34" descr="图片包含 照片, 游戏机&#10;&#10;描述已自动生成">
                <a:extLst>
                  <a:ext uri="{FF2B5EF4-FFF2-40B4-BE49-F238E27FC236}">
                    <a16:creationId xmlns:a16="http://schemas.microsoft.com/office/drawing/2014/main" xmlns="" id="{71820A72-9151-4FFA-BC60-56A29E0188D8}"/>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778933" y="3129581"/>
                <a:ext cx="539159" cy="539912"/>
              </a:xfrm>
              <a:prstGeom prst="rect">
                <a:avLst/>
              </a:prstGeom>
            </p:spPr>
          </p:pic>
          <p:pic>
            <p:nvPicPr>
              <p:cNvPr id="36" name="图片 35" descr="图片包含 照片, 游戏机&#10;&#10;描述已自动生成">
                <a:extLst>
                  <a:ext uri="{FF2B5EF4-FFF2-40B4-BE49-F238E27FC236}">
                    <a16:creationId xmlns:a16="http://schemas.microsoft.com/office/drawing/2014/main" xmlns="" id="{96AF953D-DFBE-40E7-8FA1-42D614A02CC8}"/>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399353" y="3129581"/>
                <a:ext cx="539159" cy="539912"/>
              </a:xfrm>
              <a:prstGeom prst="rect">
                <a:avLst/>
              </a:prstGeom>
            </p:spPr>
          </p:pic>
        </p:grpSp>
        <p:sp>
          <p:nvSpPr>
            <p:cNvPr id="29" name="文本框 28">
              <a:extLst>
                <a:ext uri="{FF2B5EF4-FFF2-40B4-BE49-F238E27FC236}">
                  <a16:creationId xmlns:a16="http://schemas.microsoft.com/office/drawing/2014/main" xmlns="" id="{DCC3227C-7224-492A-80CB-098641D3D92D}"/>
                </a:ext>
              </a:extLst>
            </p:cNvPr>
            <p:cNvSpPr txBox="1"/>
            <p:nvPr/>
          </p:nvSpPr>
          <p:spPr>
            <a:xfrm>
              <a:off x="4895790"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b="0" dirty="0">
                  <a:latin typeface="汉仪铸字木头人W" panose="00020600040101010101" pitchFamily="18" charset="-122"/>
                  <a:ea typeface="汉仪铸字木头人W" panose="00020600040101010101" pitchFamily="18" charset="-122"/>
                </a:rPr>
                <a:t>第</a:t>
              </a:r>
            </a:p>
          </p:txBody>
        </p:sp>
        <p:sp>
          <p:nvSpPr>
            <p:cNvPr id="30" name="文本框 29">
              <a:extLst>
                <a:ext uri="{FF2B5EF4-FFF2-40B4-BE49-F238E27FC236}">
                  <a16:creationId xmlns:a16="http://schemas.microsoft.com/office/drawing/2014/main" xmlns="" id="{9F32CB1E-EEFE-4768-885E-8783A81A0867}"/>
                </a:ext>
              </a:extLst>
            </p:cNvPr>
            <p:cNvSpPr txBox="1"/>
            <p:nvPr/>
          </p:nvSpPr>
          <p:spPr>
            <a:xfrm>
              <a:off x="5517697" y="3160645"/>
              <a:ext cx="527258" cy="520772"/>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b="0" dirty="0">
                  <a:latin typeface="汉仪铸字木头人W" panose="00020600040101010101" pitchFamily="18" charset="-122"/>
                  <a:ea typeface="汉仪铸字木头人W" panose="00020600040101010101" pitchFamily="18" charset="-122"/>
                </a:rPr>
                <a:t>三</a:t>
              </a:r>
            </a:p>
          </p:txBody>
        </p:sp>
        <p:sp>
          <p:nvSpPr>
            <p:cNvPr id="31" name="文本框 30">
              <a:extLst>
                <a:ext uri="{FF2B5EF4-FFF2-40B4-BE49-F238E27FC236}">
                  <a16:creationId xmlns:a16="http://schemas.microsoft.com/office/drawing/2014/main" xmlns="" id="{08E78750-40FC-4D74-AE85-B6D60FE090F3}"/>
                </a:ext>
              </a:extLst>
            </p:cNvPr>
            <p:cNvSpPr txBox="1"/>
            <p:nvPr/>
          </p:nvSpPr>
          <p:spPr>
            <a:xfrm>
              <a:off x="6139604"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b="0" dirty="0">
                  <a:latin typeface="汉仪铸字木头人W" panose="00020600040101010101" pitchFamily="18" charset="-122"/>
                  <a:ea typeface="汉仪铸字木头人W" panose="00020600040101010101" pitchFamily="18" charset="-122"/>
                </a:rPr>
                <a:t>部</a:t>
              </a:r>
            </a:p>
          </p:txBody>
        </p:sp>
        <p:sp>
          <p:nvSpPr>
            <p:cNvPr id="32" name="文本框 31">
              <a:extLst>
                <a:ext uri="{FF2B5EF4-FFF2-40B4-BE49-F238E27FC236}">
                  <a16:creationId xmlns:a16="http://schemas.microsoft.com/office/drawing/2014/main" xmlns="" id="{C2370B44-A4AD-4227-9CA7-4B1F3831DF48}"/>
                </a:ext>
              </a:extLst>
            </p:cNvPr>
            <p:cNvSpPr txBox="1"/>
            <p:nvPr/>
          </p:nvSpPr>
          <p:spPr>
            <a:xfrm>
              <a:off x="6761511"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b="0" dirty="0">
                  <a:latin typeface="汉仪铸字木头人W" panose="00020600040101010101" pitchFamily="18" charset="-122"/>
                  <a:ea typeface="汉仪铸字木头人W" panose="00020600040101010101" pitchFamily="18" charset="-122"/>
                </a:rPr>
                <a:t>分</a:t>
              </a:r>
            </a:p>
          </p:txBody>
        </p:sp>
      </p:grpSp>
      <p:pic>
        <p:nvPicPr>
          <p:cNvPr id="3" name="图片 2">
            <a:extLst>
              <a:ext uri="{FF2B5EF4-FFF2-40B4-BE49-F238E27FC236}">
                <a16:creationId xmlns:a16="http://schemas.microsoft.com/office/drawing/2014/main" xmlns="" id="{3C20B24D-B351-48A6-84E2-37AC1288882B}"/>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flipH="1">
            <a:off x="1085970" y="2345521"/>
            <a:ext cx="3484169" cy="3484169"/>
          </a:xfrm>
          <a:prstGeom prst="rect">
            <a:avLst/>
          </a:prstGeom>
        </p:spPr>
      </p:pic>
    </p:spTree>
    <p:extLst>
      <p:ext uri="{BB962C8B-B14F-4D97-AF65-F5344CB8AC3E}">
        <p14:creationId xmlns:p14="http://schemas.microsoft.com/office/powerpoint/2010/main" val="6000498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par>
                                <p:cTn id="14" presetID="22" presetClass="entr" presetSubtype="2"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right)">
                                      <p:cBhvr>
                                        <p:cTn id="16" dur="500"/>
                                        <p:tgtEl>
                                          <p:spTgt spid="12"/>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51"/>
                                        </p:tgtEl>
                                        <p:attrNameLst>
                                          <p:attrName>style.visibility</p:attrName>
                                        </p:attrNameLst>
                                      </p:cBhvr>
                                      <p:to>
                                        <p:strVal val="visible"/>
                                      </p:to>
                                    </p:set>
                                    <p:animEffect transition="in" filter="wipe(down)">
                                      <p:cBhvr>
                                        <p:cTn id="20" dur="500"/>
                                        <p:tgtEl>
                                          <p:spTgt spid="51"/>
                                        </p:tgtEl>
                                      </p:cBhvr>
                                    </p:animEffect>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down)">
                                      <p:cBhvr>
                                        <p:cTn id="24" dur="500"/>
                                        <p:tgtEl>
                                          <p:spTgt spid="3"/>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1000"/>
                                        <p:tgtEl>
                                          <p:spTgt spid="27"/>
                                        </p:tgtEl>
                                      </p:cBhvr>
                                    </p:animEffect>
                                    <p:anim calcmode="lin" valueType="num">
                                      <p:cBhvr>
                                        <p:cTn id="29" dur="1000" fill="hold"/>
                                        <p:tgtEl>
                                          <p:spTgt spid="27"/>
                                        </p:tgtEl>
                                        <p:attrNameLst>
                                          <p:attrName>ppt_x</p:attrName>
                                        </p:attrNameLst>
                                      </p:cBhvr>
                                      <p:tavLst>
                                        <p:tav tm="0">
                                          <p:val>
                                            <p:strVal val="#ppt_x"/>
                                          </p:val>
                                        </p:tav>
                                        <p:tav tm="100000">
                                          <p:val>
                                            <p:strVal val="#ppt_x"/>
                                          </p:val>
                                        </p:tav>
                                      </p:tavLst>
                                    </p:anim>
                                    <p:anim calcmode="lin" valueType="num">
                                      <p:cBhvr>
                                        <p:cTn id="30" dur="1000" fill="hold"/>
                                        <p:tgtEl>
                                          <p:spTgt spid="27"/>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16" presetClass="entr" presetSubtype="21"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barn(inVertical)">
                                      <p:cBhvr>
                                        <p:cTn id="3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111759EC-D2B6-482D-AD7E-DDAD9F06D0B1}"/>
              </a:ext>
            </a:extLst>
          </p:cNvPr>
          <p:cNvGrpSpPr/>
          <p:nvPr/>
        </p:nvGrpSpPr>
        <p:grpSpPr>
          <a:xfrm>
            <a:off x="750513" y="635341"/>
            <a:ext cx="4474178" cy="689578"/>
            <a:chOff x="750513" y="635341"/>
            <a:chExt cx="4474178" cy="689578"/>
          </a:xfrm>
        </p:grpSpPr>
        <p:pic>
          <p:nvPicPr>
            <p:cNvPr id="6" name="图片 5">
              <a:extLst>
                <a:ext uri="{FF2B5EF4-FFF2-40B4-BE49-F238E27FC236}">
                  <a16:creationId xmlns:a16="http://schemas.microsoft.com/office/drawing/2014/main" xmlns="" id="{1EB95E07-18E3-4578-834A-20BC97DE49D2}"/>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50513" y="635341"/>
              <a:ext cx="689578" cy="689578"/>
            </a:xfrm>
            <a:prstGeom prst="rect">
              <a:avLst/>
            </a:prstGeom>
          </p:spPr>
        </p:pic>
        <p:sp>
          <p:nvSpPr>
            <p:cNvPr id="7" name="文本占位符 1">
              <a:extLst>
                <a:ext uri="{FF2B5EF4-FFF2-40B4-BE49-F238E27FC236}">
                  <a16:creationId xmlns:a16="http://schemas.microsoft.com/office/drawing/2014/main" xmlns="" id="{B74F43B5-1DE2-4AF1-8ED2-51DBADA5C664}"/>
                </a:ext>
              </a:extLst>
            </p:cNvPr>
            <p:cNvSpPr txBox="1">
              <a:spLocks/>
            </p:cNvSpPr>
            <p:nvPr/>
          </p:nvSpPr>
          <p:spPr>
            <a:xfrm>
              <a:off x="1440091" y="759767"/>
              <a:ext cx="3784600" cy="46166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400" b="0" dirty="0">
                  <a:latin typeface="汉仪铸字木头人W" panose="00020600040101010101" pitchFamily="18" charset="-122"/>
                  <a:ea typeface="汉仪铸字木头人W" panose="00020600040101010101" pitchFamily="18" charset="-122"/>
                  <a:sym typeface="+mn-lt"/>
                </a:rPr>
                <a:t>环境保护靠大家</a:t>
              </a:r>
            </a:p>
          </p:txBody>
        </p:sp>
      </p:grpSp>
      <p:sp>
        <p:nvSpPr>
          <p:cNvPr id="8" name="标题 8">
            <a:extLst>
              <a:ext uri="{FF2B5EF4-FFF2-40B4-BE49-F238E27FC236}">
                <a16:creationId xmlns:a16="http://schemas.microsoft.com/office/drawing/2014/main" xmlns="" id="{BEDD8D04-AD6B-47B5-AFE9-A12653D23ED0}"/>
              </a:ext>
            </a:extLst>
          </p:cNvPr>
          <p:cNvSpPr>
            <a:spLocks noGrp="1"/>
          </p:cNvSpPr>
          <p:nvPr>
            <p:custDataLst>
              <p:tags r:id="rId1"/>
            </p:custDataLst>
          </p:nvPr>
        </p:nvSpPr>
        <p:spPr>
          <a:xfrm>
            <a:off x="2027217" y="2142085"/>
            <a:ext cx="4180651" cy="43839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1" kern="1200">
                <a:solidFill>
                  <a:srgbClr val="63B70F"/>
                </a:solidFill>
                <a:latin typeface="+mj-lt"/>
                <a:ea typeface="+mj-ea"/>
                <a:cs typeface="+mj-cs"/>
              </a:defRPr>
            </a:lvl1pPr>
          </a:lstStyle>
          <a:p>
            <a:r>
              <a:rPr lang="zh-CN" altLang="en-US" sz="2400" dirty="0">
                <a:solidFill>
                  <a:schemeClr val="tx1"/>
                </a:solidFill>
                <a:latin typeface="+mn-lt"/>
                <a:ea typeface="+mn-ea"/>
                <a:cs typeface="+mn-ea"/>
                <a:sym typeface="+mn-lt"/>
              </a:rPr>
              <a:t>人人参与    低碳生活 </a:t>
            </a:r>
          </a:p>
        </p:txBody>
      </p:sp>
      <p:sp>
        <p:nvSpPr>
          <p:cNvPr id="9" name="内容占位符 9">
            <a:extLst>
              <a:ext uri="{FF2B5EF4-FFF2-40B4-BE49-F238E27FC236}">
                <a16:creationId xmlns:a16="http://schemas.microsoft.com/office/drawing/2014/main" xmlns="" id="{64241FDF-6668-4DB5-BD43-9D44C7B25240}"/>
              </a:ext>
            </a:extLst>
          </p:cNvPr>
          <p:cNvSpPr txBox="1">
            <a:spLocks/>
          </p:cNvSpPr>
          <p:nvPr>
            <p:custDataLst>
              <p:tags r:id="rId2"/>
            </p:custDataLst>
          </p:nvPr>
        </p:nvSpPr>
        <p:spPr>
          <a:xfrm>
            <a:off x="1088375" y="2692702"/>
            <a:ext cx="5621157" cy="203169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迷你简粗倩"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迷你简粗倩"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迷你简粗倩"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迷你简粗倩" panose="03000509000000000000" pitchFamily="65"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迷你简粗倩" panose="03000509000000000000" pitchFamily="65"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200000"/>
              </a:lnSpc>
              <a:buNone/>
            </a:pPr>
            <a:r>
              <a:rPr lang="zh-CN" altLang="en-US" sz="1600" b="0" dirty="0">
                <a:ea typeface="+mn-ea"/>
                <a:cs typeface="+mn-ea"/>
                <a:sym typeface="+mn-lt"/>
              </a:rPr>
              <a:t>低碳生活代表着更健康、更自然、更安全、更环保的生活，同时也是一种低成本、低代价的生活方式。低碳不仅是企业行为，也是一项符合时代潮流的生活方式。低碳，（</a:t>
            </a:r>
            <a:r>
              <a:rPr lang="en-US" altLang="zh-CN" sz="1600" b="0" dirty="0">
                <a:ea typeface="+mn-ea"/>
                <a:cs typeface="+mn-ea"/>
                <a:sym typeface="+mn-lt"/>
              </a:rPr>
              <a:t>low carbon</a:t>
            </a:r>
            <a:r>
              <a:rPr lang="zh-CN" altLang="en-US" sz="1600" b="0" dirty="0">
                <a:ea typeface="+mn-ea"/>
                <a:cs typeface="+mn-ea"/>
                <a:sym typeface="+mn-lt"/>
              </a:rPr>
              <a:t>），意指较低（更低）的温室气体（二氧化碳为主）排放。就是低能量，低消耗的生活方式。 简单理解，低碳生活就是返璞归真地去进行人与自然的活动。因此低碳生活是我国提倡生活方式之一。</a:t>
            </a:r>
          </a:p>
        </p:txBody>
      </p:sp>
      <p:pic>
        <p:nvPicPr>
          <p:cNvPr id="10" name="图片 9">
            <a:extLst>
              <a:ext uri="{FF2B5EF4-FFF2-40B4-BE49-F238E27FC236}">
                <a16:creationId xmlns:a16="http://schemas.microsoft.com/office/drawing/2014/main" xmlns="" id="{2467E498-1C48-463D-B61F-DE2378C2DB9A}"/>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6574418" y="1747072"/>
            <a:ext cx="4923405" cy="4923405"/>
          </a:xfrm>
          <a:prstGeom prst="rect">
            <a:avLst/>
          </a:prstGeom>
        </p:spPr>
      </p:pic>
    </p:spTree>
    <p:extLst>
      <p:ext uri="{BB962C8B-B14F-4D97-AF65-F5344CB8AC3E}">
        <p14:creationId xmlns:p14="http://schemas.microsoft.com/office/powerpoint/2010/main" val="404991350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111759EC-D2B6-482D-AD7E-DDAD9F06D0B1}"/>
              </a:ext>
            </a:extLst>
          </p:cNvPr>
          <p:cNvGrpSpPr/>
          <p:nvPr/>
        </p:nvGrpSpPr>
        <p:grpSpPr>
          <a:xfrm>
            <a:off x="750513" y="635341"/>
            <a:ext cx="4474178" cy="689578"/>
            <a:chOff x="750513" y="635341"/>
            <a:chExt cx="4474178" cy="689578"/>
          </a:xfrm>
        </p:grpSpPr>
        <p:pic>
          <p:nvPicPr>
            <p:cNvPr id="6" name="图片 5">
              <a:extLst>
                <a:ext uri="{FF2B5EF4-FFF2-40B4-BE49-F238E27FC236}">
                  <a16:creationId xmlns:a16="http://schemas.microsoft.com/office/drawing/2014/main" xmlns="" id="{1EB95E07-18E3-4578-834A-20BC97DE49D2}"/>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750513" y="635341"/>
              <a:ext cx="689578" cy="689578"/>
            </a:xfrm>
            <a:prstGeom prst="rect">
              <a:avLst/>
            </a:prstGeom>
          </p:spPr>
        </p:pic>
        <p:sp>
          <p:nvSpPr>
            <p:cNvPr id="7" name="文本占位符 1">
              <a:extLst>
                <a:ext uri="{FF2B5EF4-FFF2-40B4-BE49-F238E27FC236}">
                  <a16:creationId xmlns:a16="http://schemas.microsoft.com/office/drawing/2014/main" xmlns="" id="{B74F43B5-1DE2-4AF1-8ED2-51DBADA5C664}"/>
                </a:ext>
              </a:extLst>
            </p:cNvPr>
            <p:cNvSpPr txBox="1">
              <a:spLocks/>
            </p:cNvSpPr>
            <p:nvPr/>
          </p:nvSpPr>
          <p:spPr>
            <a:xfrm>
              <a:off x="1440091" y="759767"/>
              <a:ext cx="3784600" cy="46166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400" b="0" dirty="0">
                  <a:latin typeface="汉仪铸字木头人W" panose="00020600040101010101" pitchFamily="18" charset="-122"/>
                  <a:ea typeface="汉仪铸字木头人W" panose="00020600040101010101" pitchFamily="18" charset="-122"/>
                  <a:sym typeface="+mn-lt"/>
                </a:rPr>
                <a:t>环境保护靠大家</a:t>
              </a:r>
            </a:p>
          </p:txBody>
        </p:sp>
      </p:grpSp>
      <p:sp>
        <p:nvSpPr>
          <p:cNvPr id="8" name="PA-文本框 4">
            <a:extLst>
              <a:ext uri="{FF2B5EF4-FFF2-40B4-BE49-F238E27FC236}">
                <a16:creationId xmlns:a16="http://schemas.microsoft.com/office/drawing/2014/main" xmlns="" id="{D3DB42DD-25F6-44AA-B73F-0D7E95F0F2CC}"/>
              </a:ext>
            </a:extLst>
          </p:cNvPr>
          <p:cNvSpPr txBox="1"/>
          <p:nvPr>
            <p:custDataLst>
              <p:tags r:id="rId1"/>
            </p:custDataLst>
          </p:nvPr>
        </p:nvSpPr>
        <p:spPr>
          <a:xfrm>
            <a:off x="6096000" y="2406986"/>
            <a:ext cx="5077234" cy="3741730"/>
          </a:xfrm>
          <a:prstGeom prst="rect">
            <a:avLst/>
          </a:prstGeom>
          <a:noFill/>
        </p:spPr>
        <p:txBody>
          <a:bodyPr wrap="square" rtlCol="0">
            <a:spAutoFit/>
          </a:bodyPr>
          <a:lstStyle/>
          <a:p>
            <a:pPr marL="342900" indent="-342900">
              <a:lnSpc>
                <a:spcPct val="150000"/>
              </a:lnSpc>
              <a:buFont typeface="+mj-lt"/>
              <a:buAutoNum type="arabicPeriod"/>
            </a:pPr>
            <a:r>
              <a:rPr lang="zh-CN" altLang="en-US" sz="1600" b="0" dirty="0">
                <a:latin typeface="+mn-lt"/>
                <a:ea typeface="+mn-ea"/>
                <a:cs typeface="+mn-ea"/>
                <a:sym typeface="+mn-lt"/>
              </a:rPr>
              <a:t>少开空调一小时，减少碳排放</a:t>
            </a:r>
            <a:r>
              <a:rPr lang="en-US" altLang="zh-CN" sz="1600" b="0" dirty="0">
                <a:latin typeface="+mn-lt"/>
                <a:ea typeface="+mn-ea"/>
                <a:cs typeface="+mn-ea"/>
                <a:sym typeface="+mn-lt"/>
              </a:rPr>
              <a:t>621</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少看一个小时电视，减少碳排放</a:t>
            </a:r>
            <a:r>
              <a:rPr lang="en-US" altLang="zh-CN" sz="1600" b="0" dirty="0">
                <a:latin typeface="+mn-lt"/>
                <a:ea typeface="+mn-ea"/>
                <a:cs typeface="+mn-ea"/>
                <a:sym typeface="+mn-lt"/>
              </a:rPr>
              <a:t>96</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少用一个小时洗衣机，减少碳排放</a:t>
            </a:r>
            <a:r>
              <a:rPr lang="en-US" altLang="zh-CN" sz="1600" b="0" dirty="0">
                <a:latin typeface="+mn-lt"/>
                <a:ea typeface="+mn-ea"/>
                <a:cs typeface="+mn-ea"/>
                <a:sym typeface="+mn-lt"/>
              </a:rPr>
              <a:t>180</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少用一个小时电脑，减少碳排放</a:t>
            </a:r>
            <a:r>
              <a:rPr lang="en-US" altLang="zh-CN" sz="1600" b="0" dirty="0">
                <a:latin typeface="+mn-lt"/>
                <a:ea typeface="+mn-ea"/>
                <a:cs typeface="+mn-ea"/>
                <a:sym typeface="+mn-lt"/>
              </a:rPr>
              <a:t>190</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少开一小时车，减少碳排放</a:t>
            </a:r>
            <a:r>
              <a:rPr lang="en-US" altLang="zh-CN" sz="1600" b="0" dirty="0">
                <a:latin typeface="+mn-lt"/>
                <a:ea typeface="+mn-ea"/>
                <a:cs typeface="+mn-ea"/>
                <a:sym typeface="+mn-lt"/>
              </a:rPr>
              <a:t>22000</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电视机一小时不待机，减少碳排放</a:t>
            </a:r>
            <a:r>
              <a:rPr lang="en-US" altLang="zh-CN" sz="1600" b="0" dirty="0">
                <a:latin typeface="+mn-lt"/>
                <a:ea typeface="+mn-ea"/>
                <a:cs typeface="+mn-ea"/>
                <a:sym typeface="+mn-lt"/>
              </a:rPr>
              <a:t>86</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外出散步一小时，减少碳排放</a:t>
            </a:r>
            <a:r>
              <a:rPr lang="en-US" altLang="zh-CN" sz="1600" b="0" dirty="0">
                <a:latin typeface="+mn-lt"/>
                <a:ea typeface="+mn-ea"/>
                <a:cs typeface="+mn-ea"/>
                <a:sym typeface="+mn-lt"/>
              </a:rPr>
              <a:t>2254</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熄灯一小时，少用一度电减少碳排放</a:t>
            </a:r>
            <a:r>
              <a:rPr lang="en-US" altLang="zh-CN" sz="1600" b="0" dirty="0">
                <a:latin typeface="+mn-lt"/>
                <a:ea typeface="+mn-ea"/>
                <a:cs typeface="+mn-ea"/>
                <a:sym typeface="+mn-lt"/>
              </a:rPr>
              <a:t>785</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一小时不坐电梯，少坐一层减少碳排放</a:t>
            </a:r>
            <a:r>
              <a:rPr lang="en-US" altLang="zh-CN" sz="1600" b="0" dirty="0">
                <a:latin typeface="+mn-lt"/>
                <a:ea typeface="+mn-ea"/>
                <a:cs typeface="+mn-ea"/>
                <a:sym typeface="+mn-lt"/>
              </a:rPr>
              <a:t>218</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一小时不饮酒，少喝一瓶啤酒减少碳排放</a:t>
            </a:r>
            <a:r>
              <a:rPr lang="en-US" altLang="zh-CN" sz="1600" b="0" dirty="0">
                <a:latin typeface="+mn-lt"/>
                <a:ea typeface="+mn-ea"/>
                <a:cs typeface="+mn-ea"/>
                <a:sym typeface="+mn-lt"/>
              </a:rPr>
              <a:t>200</a:t>
            </a:r>
            <a:r>
              <a:rPr lang="zh-CN" altLang="en-US" sz="1600" b="0" dirty="0">
                <a:latin typeface="+mn-lt"/>
                <a:ea typeface="+mn-ea"/>
                <a:cs typeface="+mn-ea"/>
                <a:sym typeface="+mn-lt"/>
              </a:rPr>
              <a:t>克。</a:t>
            </a:r>
          </a:p>
        </p:txBody>
      </p:sp>
      <p:pic>
        <p:nvPicPr>
          <p:cNvPr id="9" name="PA-图片 2" descr="图片包含 游戏机, 房间&#10;&#10;描述已自动生成">
            <a:extLst>
              <a:ext uri="{FF2B5EF4-FFF2-40B4-BE49-F238E27FC236}">
                <a16:creationId xmlns:a16="http://schemas.microsoft.com/office/drawing/2014/main" xmlns="" id="{087461E8-6D8F-48FA-82F5-FE9AE311BB6C}"/>
              </a:ext>
            </a:extLst>
          </p:cNvPr>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413725" y="1449345"/>
            <a:ext cx="5230586" cy="5230586"/>
          </a:xfrm>
          <a:prstGeom prst="rect">
            <a:avLst/>
          </a:prstGeom>
        </p:spPr>
      </p:pic>
      <p:sp>
        <p:nvSpPr>
          <p:cNvPr id="12" name="PA-矩形 3">
            <a:extLst>
              <a:ext uri="{FF2B5EF4-FFF2-40B4-BE49-F238E27FC236}">
                <a16:creationId xmlns:a16="http://schemas.microsoft.com/office/drawing/2014/main" xmlns="" id="{8A02E72F-6375-4480-8C72-82462EAF9D8E}"/>
              </a:ext>
            </a:extLst>
          </p:cNvPr>
          <p:cNvSpPr/>
          <p:nvPr>
            <p:custDataLst>
              <p:tags r:id="rId3"/>
            </p:custDataLst>
          </p:nvPr>
        </p:nvSpPr>
        <p:spPr>
          <a:xfrm>
            <a:off x="6217583" y="1833694"/>
            <a:ext cx="3148619" cy="369332"/>
          </a:xfrm>
          <a:prstGeom prst="rect">
            <a:avLst/>
          </a:prstGeom>
          <a:solidFill>
            <a:schemeClr val="accent2"/>
          </a:solidFill>
        </p:spPr>
        <p:txBody>
          <a:bodyPr vert="horz" lIns="91440" tIns="45720" rIns="91440" bIns="45720" rtlCol="0" anchor="ctr">
            <a:normAutofit/>
          </a:bodyPr>
          <a:lstStyle/>
          <a:p>
            <a:pPr algn="ctr">
              <a:lnSpc>
                <a:spcPct val="90000"/>
              </a:lnSpc>
              <a:spcBef>
                <a:spcPct val="0"/>
              </a:spcBef>
            </a:pPr>
            <a:r>
              <a:rPr lang="zh-CN" altLang="en-US" sz="2000" b="1" dirty="0">
                <a:solidFill>
                  <a:schemeClr val="bg1"/>
                </a:solidFill>
                <a:cs typeface="+mn-ea"/>
                <a:sym typeface="+mn-lt"/>
              </a:rPr>
              <a:t>“绿色</a:t>
            </a:r>
            <a:r>
              <a:rPr lang="en-US" altLang="zh-CN" sz="2000" b="1" dirty="0">
                <a:solidFill>
                  <a:schemeClr val="bg1"/>
                </a:solidFill>
                <a:cs typeface="+mn-ea"/>
                <a:sym typeface="+mn-lt"/>
              </a:rPr>
              <a:t>1</a:t>
            </a:r>
            <a:r>
              <a:rPr lang="zh-CN" altLang="en-US" sz="2000" b="1" dirty="0">
                <a:solidFill>
                  <a:schemeClr val="bg1"/>
                </a:solidFill>
                <a:cs typeface="+mn-ea"/>
                <a:sym typeface="+mn-lt"/>
              </a:rPr>
              <a:t>小时”的十种方法</a:t>
            </a:r>
            <a:endParaRPr lang="en-US" altLang="zh-CN" sz="2000" b="1" dirty="0">
              <a:solidFill>
                <a:schemeClr val="bg1"/>
              </a:solidFill>
              <a:cs typeface="+mn-ea"/>
              <a:sym typeface="+mn-lt"/>
            </a:endParaRPr>
          </a:p>
        </p:txBody>
      </p:sp>
    </p:spTree>
    <p:extLst>
      <p:ext uri="{BB962C8B-B14F-4D97-AF65-F5344CB8AC3E}">
        <p14:creationId xmlns:p14="http://schemas.microsoft.com/office/powerpoint/2010/main" val="57530057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arn(inVertical)">
                                      <p:cBhvr>
                                        <p:cTn id="11" dur="500"/>
                                        <p:tgtEl>
                                          <p:spTgt spid="12"/>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图片 42">
            <a:extLst>
              <a:ext uri="{FF2B5EF4-FFF2-40B4-BE49-F238E27FC236}">
                <a16:creationId xmlns:a16="http://schemas.microsoft.com/office/drawing/2014/main" xmlns="" id="{71BF36D1-08ED-47F8-A98A-0D9385830C1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09062" y="4588005"/>
            <a:ext cx="1100928" cy="669795"/>
          </a:xfrm>
          <a:prstGeom prst="rect">
            <a:avLst/>
          </a:prstGeom>
        </p:spPr>
      </p:pic>
      <p:pic>
        <p:nvPicPr>
          <p:cNvPr id="45" name="图片 44">
            <a:extLst>
              <a:ext uri="{FF2B5EF4-FFF2-40B4-BE49-F238E27FC236}">
                <a16:creationId xmlns:a16="http://schemas.microsoft.com/office/drawing/2014/main" xmlns="" id="{8039365E-DCA1-4084-8640-7DD7C6F91EC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94954" y="4243850"/>
            <a:ext cx="690326" cy="936035"/>
          </a:xfrm>
          <a:prstGeom prst="rect">
            <a:avLst/>
          </a:prstGeom>
        </p:spPr>
      </p:pic>
      <p:pic>
        <p:nvPicPr>
          <p:cNvPr id="49" name="图片 48">
            <a:extLst>
              <a:ext uri="{FF2B5EF4-FFF2-40B4-BE49-F238E27FC236}">
                <a16:creationId xmlns:a16="http://schemas.microsoft.com/office/drawing/2014/main" xmlns="" id="{508188AD-5D36-4833-8268-FF7F1A03068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50900" y="4155323"/>
            <a:ext cx="651068" cy="729196"/>
          </a:xfrm>
          <a:prstGeom prst="rect">
            <a:avLst/>
          </a:prstGeom>
        </p:spPr>
      </p:pic>
      <p:pic>
        <p:nvPicPr>
          <p:cNvPr id="47" name="图片 46">
            <a:extLst>
              <a:ext uri="{FF2B5EF4-FFF2-40B4-BE49-F238E27FC236}">
                <a16:creationId xmlns:a16="http://schemas.microsoft.com/office/drawing/2014/main" xmlns="" id="{2C9E5A96-096F-44AC-83E5-2E669F5B290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574698" y="3429000"/>
            <a:ext cx="1464902" cy="2018310"/>
          </a:xfrm>
          <a:prstGeom prst="rect">
            <a:avLst/>
          </a:prstGeom>
        </p:spPr>
      </p:pic>
      <p:pic>
        <p:nvPicPr>
          <p:cNvPr id="32" name="图片 31">
            <a:extLst>
              <a:ext uri="{FF2B5EF4-FFF2-40B4-BE49-F238E27FC236}">
                <a16:creationId xmlns:a16="http://schemas.microsoft.com/office/drawing/2014/main" xmlns="" id="{6A3777AF-48F2-434B-B85F-1691C749CFE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82600" y="3048000"/>
            <a:ext cx="3447591" cy="2473928"/>
          </a:xfrm>
          <a:prstGeom prst="rect">
            <a:avLst/>
          </a:prstGeom>
        </p:spPr>
      </p:pic>
      <p:pic>
        <p:nvPicPr>
          <p:cNvPr id="10" name="图片 9">
            <a:extLst>
              <a:ext uri="{FF2B5EF4-FFF2-40B4-BE49-F238E27FC236}">
                <a16:creationId xmlns:a16="http://schemas.microsoft.com/office/drawing/2014/main" xmlns="" id="{3FE89F68-8334-44D6-870F-6409C35E9C6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2491179"/>
            <a:ext cx="12192000" cy="4366821"/>
          </a:xfrm>
          <a:prstGeom prst="rect">
            <a:avLst/>
          </a:prstGeom>
        </p:spPr>
      </p:pic>
      <p:pic>
        <p:nvPicPr>
          <p:cNvPr id="12" name="图片 11">
            <a:extLst>
              <a:ext uri="{FF2B5EF4-FFF2-40B4-BE49-F238E27FC236}">
                <a16:creationId xmlns:a16="http://schemas.microsoft.com/office/drawing/2014/main" xmlns="" id="{ABD670CB-D4AD-4CED-8951-A4089822597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422298" y="3657600"/>
            <a:ext cx="3769702" cy="3200400"/>
          </a:xfrm>
          <a:prstGeom prst="rect">
            <a:avLst/>
          </a:prstGeom>
        </p:spPr>
      </p:pic>
      <p:pic>
        <p:nvPicPr>
          <p:cNvPr id="15" name="图片 14">
            <a:extLst>
              <a:ext uri="{FF2B5EF4-FFF2-40B4-BE49-F238E27FC236}">
                <a16:creationId xmlns:a16="http://schemas.microsoft.com/office/drawing/2014/main" xmlns="" id="{EBF6489F-21EA-43B7-99FE-026965F8305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0" y="3769360"/>
            <a:ext cx="3938237" cy="3088640"/>
          </a:xfrm>
          <a:prstGeom prst="rect">
            <a:avLst/>
          </a:prstGeom>
        </p:spPr>
      </p:pic>
      <p:pic>
        <p:nvPicPr>
          <p:cNvPr id="55" name="图片 54">
            <a:extLst>
              <a:ext uri="{FF2B5EF4-FFF2-40B4-BE49-F238E27FC236}">
                <a16:creationId xmlns:a16="http://schemas.microsoft.com/office/drawing/2014/main" xmlns="" id="{86F8169E-E0E5-4817-A5A8-7E4661EF888A}"/>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656801" y="229042"/>
            <a:ext cx="7483336" cy="4300254"/>
          </a:xfrm>
          <a:prstGeom prst="rect">
            <a:avLst/>
          </a:prstGeom>
        </p:spPr>
      </p:pic>
      <p:grpSp>
        <p:nvGrpSpPr>
          <p:cNvPr id="56" name="组合 55">
            <a:extLst>
              <a:ext uri="{FF2B5EF4-FFF2-40B4-BE49-F238E27FC236}">
                <a16:creationId xmlns:a16="http://schemas.microsoft.com/office/drawing/2014/main" xmlns="" id="{98F448B3-F41A-4541-8D08-BAABE115B4B4}"/>
              </a:ext>
            </a:extLst>
          </p:cNvPr>
          <p:cNvGrpSpPr/>
          <p:nvPr/>
        </p:nvGrpSpPr>
        <p:grpSpPr>
          <a:xfrm>
            <a:off x="3344742" y="3155889"/>
            <a:ext cx="5502516" cy="565599"/>
            <a:chOff x="3344742" y="3103894"/>
            <a:chExt cx="5502516" cy="565599"/>
          </a:xfrm>
        </p:grpSpPr>
        <p:grpSp>
          <p:nvGrpSpPr>
            <p:cNvPr id="57" name="组合 56">
              <a:extLst>
                <a:ext uri="{FF2B5EF4-FFF2-40B4-BE49-F238E27FC236}">
                  <a16:creationId xmlns:a16="http://schemas.microsoft.com/office/drawing/2014/main" xmlns="" id="{491BC4B0-E570-487B-BA01-7D315D602349}"/>
                </a:ext>
              </a:extLst>
            </p:cNvPr>
            <p:cNvGrpSpPr/>
            <p:nvPr/>
          </p:nvGrpSpPr>
          <p:grpSpPr>
            <a:xfrm>
              <a:off x="3344742" y="3129581"/>
              <a:ext cx="5502516" cy="539912"/>
              <a:chOff x="3538093" y="3129581"/>
              <a:chExt cx="5502516" cy="539912"/>
            </a:xfrm>
          </p:grpSpPr>
          <p:pic>
            <p:nvPicPr>
              <p:cNvPr id="67" name="图片 66" descr="图片包含 照片, 游戏机&#10;&#10;描述已自动生成">
                <a:extLst>
                  <a:ext uri="{FF2B5EF4-FFF2-40B4-BE49-F238E27FC236}">
                    <a16:creationId xmlns:a16="http://schemas.microsoft.com/office/drawing/2014/main" xmlns="" id="{31519E80-AC32-44C5-A945-406A40041CE0}"/>
                  </a:ext>
                </a:extLst>
              </p:cNvPr>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538093" y="3129581"/>
                <a:ext cx="539159" cy="539912"/>
              </a:xfrm>
              <a:prstGeom prst="rect">
                <a:avLst/>
              </a:prstGeom>
            </p:spPr>
          </p:pic>
          <p:pic>
            <p:nvPicPr>
              <p:cNvPr id="68" name="图片 67" descr="图片包含 照片, 游戏机&#10;&#10;描述已自动生成">
                <a:extLst>
                  <a:ext uri="{FF2B5EF4-FFF2-40B4-BE49-F238E27FC236}">
                    <a16:creationId xmlns:a16="http://schemas.microsoft.com/office/drawing/2014/main" xmlns="" id="{332BAF29-B2EE-4ED3-89E6-D88694F43820}"/>
                  </a:ext>
                </a:extLst>
              </p:cNvPr>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158513" y="3129581"/>
                <a:ext cx="539159" cy="539912"/>
              </a:xfrm>
              <a:prstGeom prst="rect">
                <a:avLst/>
              </a:prstGeom>
            </p:spPr>
          </p:pic>
          <p:pic>
            <p:nvPicPr>
              <p:cNvPr id="69" name="图片 68" descr="图片包含 照片, 游戏机&#10;&#10;描述已自动生成">
                <a:extLst>
                  <a:ext uri="{FF2B5EF4-FFF2-40B4-BE49-F238E27FC236}">
                    <a16:creationId xmlns:a16="http://schemas.microsoft.com/office/drawing/2014/main" xmlns="" id="{DBF49487-9B81-4F48-AAED-C90593F24FCF}"/>
                  </a:ext>
                </a:extLst>
              </p:cNvPr>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778933" y="3129581"/>
                <a:ext cx="539159" cy="539912"/>
              </a:xfrm>
              <a:prstGeom prst="rect">
                <a:avLst/>
              </a:prstGeom>
            </p:spPr>
          </p:pic>
          <p:pic>
            <p:nvPicPr>
              <p:cNvPr id="70" name="图片 69" descr="图片包含 照片, 游戏机&#10;&#10;描述已自动生成">
                <a:extLst>
                  <a:ext uri="{FF2B5EF4-FFF2-40B4-BE49-F238E27FC236}">
                    <a16:creationId xmlns:a16="http://schemas.microsoft.com/office/drawing/2014/main" xmlns="" id="{90EB3F6A-C23E-4155-8BD5-5806713864A1}"/>
                  </a:ext>
                </a:extLst>
              </p:cNvPr>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399353" y="3129581"/>
                <a:ext cx="539159" cy="539912"/>
              </a:xfrm>
              <a:prstGeom prst="rect">
                <a:avLst/>
              </a:prstGeom>
            </p:spPr>
          </p:pic>
          <p:pic>
            <p:nvPicPr>
              <p:cNvPr id="71" name="图片 70" descr="图片包含 照片, 游戏机&#10;&#10;描述已自动生成">
                <a:extLst>
                  <a:ext uri="{FF2B5EF4-FFF2-40B4-BE49-F238E27FC236}">
                    <a16:creationId xmlns:a16="http://schemas.microsoft.com/office/drawing/2014/main" xmlns="" id="{A2BE5038-47C3-4B5E-9013-933849B3C95F}"/>
                  </a:ext>
                </a:extLst>
              </p:cNvPr>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019773" y="3129581"/>
                <a:ext cx="539159" cy="539912"/>
              </a:xfrm>
              <a:prstGeom prst="rect">
                <a:avLst/>
              </a:prstGeom>
            </p:spPr>
          </p:pic>
          <p:pic>
            <p:nvPicPr>
              <p:cNvPr id="72" name="图片 71" descr="图片包含 照片, 游戏机&#10;&#10;描述已自动生成">
                <a:extLst>
                  <a:ext uri="{FF2B5EF4-FFF2-40B4-BE49-F238E27FC236}">
                    <a16:creationId xmlns:a16="http://schemas.microsoft.com/office/drawing/2014/main" xmlns="" id="{DBC8CB9A-A31B-4737-8A30-C12DF88EDD6A}"/>
                  </a:ext>
                </a:extLst>
              </p:cNvPr>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640193" y="3129581"/>
                <a:ext cx="539159" cy="539912"/>
              </a:xfrm>
              <a:prstGeom prst="rect">
                <a:avLst/>
              </a:prstGeom>
            </p:spPr>
          </p:pic>
          <p:pic>
            <p:nvPicPr>
              <p:cNvPr id="73" name="图片 72" descr="图片包含 照片, 游戏机&#10;&#10;描述已自动生成">
                <a:extLst>
                  <a:ext uri="{FF2B5EF4-FFF2-40B4-BE49-F238E27FC236}">
                    <a16:creationId xmlns:a16="http://schemas.microsoft.com/office/drawing/2014/main" xmlns="" id="{B956D7B9-7708-45CD-AD63-CA91EB8575BE}"/>
                  </a:ext>
                </a:extLst>
              </p:cNvPr>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260613" y="3129581"/>
                <a:ext cx="539159" cy="539912"/>
              </a:xfrm>
              <a:prstGeom prst="rect">
                <a:avLst/>
              </a:prstGeom>
            </p:spPr>
          </p:pic>
          <p:pic>
            <p:nvPicPr>
              <p:cNvPr id="74" name="图片 73" descr="图片包含 照片, 游戏机&#10;&#10;描述已自动生成">
                <a:extLst>
                  <a:ext uri="{FF2B5EF4-FFF2-40B4-BE49-F238E27FC236}">
                    <a16:creationId xmlns:a16="http://schemas.microsoft.com/office/drawing/2014/main" xmlns="" id="{F24D71EC-54BE-40F6-8F12-F65E6DAFB3F2}"/>
                  </a:ext>
                </a:extLst>
              </p:cNvPr>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881033" y="3129581"/>
                <a:ext cx="539159" cy="539912"/>
              </a:xfrm>
              <a:prstGeom prst="rect">
                <a:avLst/>
              </a:prstGeom>
            </p:spPr>
          </p:pic>
          <p:pic>
            <p:nvPicPr>
              <p:cNvPr id="75" name="图片 74" descr="图片包含 照片, 游戏机&#10;&#10;描述已自动生成">
                <a:extLst>
                  <a:ext uri="{FF2B5EF4-FFF2-40B4-BE49-F238E27FC236}">
                    <a16:creationId xmlns:a16="http://schemas.microsoft.com/office/drawing/2014/main" xmlns="" id="{C0DD99A8-5D59-4DFD-83DE-9C0C54477A3D}"/>
                  </a:ext>
                </a:extLst>
              </p:cNvPr>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8501450" y="3129581"/>
                <a:ext cx="539159" cy="539912"/>
              </a:xfrm>
              <a:prstGeom prst="rect">
                <a:avLst/>
              </a:prstGeom>
            </p:spPr>
          </p:pic>
        </p:grpSp>
        <p:sp>
          <p:nvSpPr>
            <p:cNvPr id="58" name="文本框 57">
              <a:extLst>
                <a:ext uri="{FF2B5EF4-FFF2-40B4-BE49-F238E27FC236}">
                  <a16:creationId xmlns:a16="http://schemas.microsoft.com/office/drawing/2014/main" xmlns="" id="{9683FC3D-D808-4DDB-8686-1250795B53C2}"/>
                </a:ext>
              </a:extLst>
            </p:cNvPr>
            <p:cNvSpPr txBox="1"/>
            <p:nvPr/>
          </p:nvSpPr>
          <p:spPr>
            <a:xfrm>
              <a:off x="3344742"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保</a:t>
              </a:r>
            </a:p>
          </p:txBody>
        </p:sp>
        <p:sp>
          <p:nvSpPr>
            <p:cNvPr id="59" name="文本框 58">
              <a:extLst>
                <a:ext uri="{FF2B5EF4-FFF2-40B4-BE49-F238E27FC236}">
                  <a16:creationId xmlns:a16="http://schemas.microsoft.com/office/drawing/2014/main" xmlns="" id="{57E00117-6325-4F7A-BD8A-C05D71EF1F66}"/>
                </a:ext>
              </a:extLst>
            </p:cNvPr>
            <p:cNvSpPr txBox="1"/>
            <p:nvPr/>
          </p:nvSpPr>
          <p:spPr>
            <a:xfrm>
              <a:off x="3966649"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护</a:t>
              </a:r>
            </a:p>
          </p:txBody>
        </p:sp>
        <p:sp>
          <p:nvSpPr>
            <p:cNvPr id="60" name="文本框 59">
              <a:extLst>
                <a:ext uri="{FF2B5EF4-FFF2-40B4-BE49-F238E27FC236}">
                  <a16:creationId xmlns:a16="http://schemas.microsoft.com/office/drawing/2014/main" xmlns="" id="{D5905A6C-CD05-49BF-98EE-90881D8871C9}"/>
                </a:ext>
              </a:extLst>
            </p:cNvPr>
            <p:cNvSpPr txBox="1"/>
            <p:nvPr/>
          </p:nvSpPr>
          <p:spPr>
            <a:xfrm>
              <a:off x="4588556"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环</a:t>
              </a:r>
            </a:p>
          </p:txBody>
        </p:sp>
        <p:sp>
          <p:nvSpPr>
            <p:cNvPr id="61" name="文本框 60">
              <a:extLst>
                <a:ext uri="{FF2B5EF4-FFF2-40B4-BE49-F238E27FC236}">
                  <a16:creationId xmlns:a16="http://schemas.microsoft.com/office/drawing/2014/main" xmlns="" id="{09A3E031-81AA-48DF-9B13-577D865BF23E}"/>
                </a:ext>
              </a:extLst>
            </p:cNvPr>
            <p:cNvSpPr txBox="1"/>
            <p:nvPr/>
          </p:nvSpPr>
          <p:spPr>
            <a:xfrm>
              <a:off x="5210463"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境</a:t>
              </a:r>
            </a:p>
          </p:txBody>
        </p:sp>
        <p:sp>
          <p:nvSpPr>
            <p:cNvPr id="62" name="文本框 61">
              <a:extLst>
                <a:ext uri="{FF2B5EF4-FFF2-40B4-BE49-F238E27FC236}">
                  <a16:creationId xmlns:a16="http://schemas.microsoft.com/office/drawing/2014/main" xmlns="" id="{6E9CE038-D596-4E00-98EC-F6A6E2D0BA78}"/>
                </a:ext>
              </a:extLst>
            </p:cNvPr>
            <p:cNvSpPr txBox="1"/>
            <p:nvPr/>
          </p:nvSpPr>
          <p:spPr>
            <a:xfrm>
              <a:off x="5832370"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人</a:t>
              </a:r>
            </a:p>
          </p:txBody>
        </p:sp>
        <p:sp>
          <p:nvSpPr>
            <p:cNvPr id="63" name="文本框 62">
              <a:extLst>
                <a:ext uri="{FF2B5EF4-FFF2-40B4-BE49-F238E27FC236}">
                  <a16:creationId xmlns:a16="http://schemas.microsoft.com/office/drawing/2014/main" xmlns="" id="{C61B4503-EBD7-4B45-8BC3-16F8570D728D}"/>
                </a:ext>
              </a:extLst>
            </p:cNvPr>
            <p:cNvSpPr txBox="1"/>
            <p:nvPr/>
          </p:nvSpPr>
          <p:spPr>
            <a:xfrm>
              <a:off x="6454277"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人</a:t>
              </a:r>
            </a:p>
          </p:txBody>
        </p:sp>
        <p:sp>
          <p:nvSpPr>
            <p:cNvPr id="64" name="文本框 63">
              <a:extLst>
                <a:ext uri="{FF2B5EF4-FFF2-40B4-BE49-F238E27FC236}">
                  <a16:creationId xmlns:a16="http://schemas.microsoft.com/office/drawing/2014/main" xmlns="" id="{4DD6AB43-3196-44E9-A73B-785740F76881}"/>
                </a:ext>
              </a:extLst>
            </p:cNvPr>
            <p:cNvSpPr txBox="1"/>
            <p:nvPr/>
          </p:nvSpPr>
          <p:spPr>
            <a:xfrm>
              <a:off x="7076184"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都</a:t>
              </a:r>
            </a:p>
          </p:txBody>
        </p:sp>
        <p:sp>
          <p:nvSpPr>
            <p:cNvPr id="65" name="文本框 64">
              <a:extLst>
                <a:ext uri="{FF2B5EF4-FFF2-40B4-BE49-F238E27FC236}">
                  <a16:creationId xmlns:a16="http://schemas.microsoft.com/office/drawing/2014/main" xmlns="" id="{D61F76AF-FCF4-4AA2-8CAE-433154378058}"/>
                </a:ext>
              </a:extLst>
            </p:cNvPr>
            <p:cNvSpPr txBox="1"/>
            <p:nvPr/>
          </p:nvSpPr>
          <p:spPr>
            <a:xfrm>
              <a:off x="7698091"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有</a:t>
              </a:r>
            </a:p>
          </p:txBody>
        </p:sp>
        <p:sp>
          <p:nvSpPr>
            <p:cNvPr id="66" name="文本框 65">
              <a:extLst>
                <a:ext uri="{FF2B5EF4-FFF2-40B4-BE49-F238E27FC236}">
                  <a16:creationId xmlns:a16="http://schemas.microsoft.com/office/drawing/2014/main" xmlns="" id="{8CB936EE-FE7E-4F91-B6B4-56B0D28D2B5F}"/>
                </a:ext>
              </a:extLst>
            </p:cNvPr>
            <p:cNvSpPr txBox="1"/>
            <p:nvPr/>
          </p:nvSpPr>
          <p:spPr>
            <a:xfrm>
              <a:off x="8320000"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责</a:t>
              </a:r>
            </a:p>
          </p:txBody>
        </p:sp>
      </p:grpSp>
      <p:pic>
        <p:nvPicPr>
          <p:cNvPr id="53" name="图片 52">
            <a:extLst>
              <a:ext uri="{FF2B5EF4-FFF2-40B4-BE49-F238E27FC236}">
                <a16:creationId xmlns:a16="http://schemas.microsoft.com/office/drawing/2014/main" xmlns="" id="{E081353E-28D5-4B12-9195-F53B3BA1BC24}"/>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594886" y="2116960"/>
            <a:ext cx="9607166" cy="1468771"/>
          </a:xfrm>
          <a:prstGeom prst="rect">
            <a:avLst/>
          </a:prstGeom>
        </p:spPr>
      </p:pic>
      <p:sp>
        <p:nvSpPr>
          <p:cNvPr id="76" name="PA-矩形 12">
            <a:extLst>
              <a:ext uri="{FF2B5EF4-FFF2-40B4-BE49-F238E27FC236}">
                <a16:creationId xmlns:a16="http://schemas.microsoft.com/office/drawing/2014/main" xmlns="" id="{BF053920-5F3F-478F-81AE-D74F8CD3BC35}"/>
              </a:ext>
            </a:extLst>
          </p:cNvPr>
          <p:cNvSpPr>
            <a:spLocks noChangeArrowheads="1"/>
          </p:cNvSpPr>
          <p:nvPr>
            <p:custDataLst>
              <p:tags r:id="rId1"/>
            </p:custDataLst>
          </p:nvPr>
        </p:nvSpPr>
        <p:spPr bwMode="auto">
          <a:xfrm>
            <a:off x="3626659" y="3880970"/>
            <a:ext cx="49386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rgbClr val="3D9452"/>
                </a:solidFill>
                <a:latin typeface="汉仪雅酷黑 75W" panose="020B0804020202020204" pitchFamily="34" charset="-122"/>
                <a:ea typeface="汉仪雅酷黑 75W" panose="020B0804020202020204" pitchFamily="34" charset="-122"/>
                <a:cs typeface="+mn-ea"/>
                <a:sym typeface="+mn-lt"/>
              </a:rPr>
              <a:t>汇报人</a:t>
            </a:r>
            <a:r>
              <a:rPr lang="zh-CN" altLang="en-US" dirty="0" smtClean="0">
                <a:solidFill>
                  <a:srgbClr val="3D9452"/>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3D9452"/>
                </a:solidFill>
                <a:latin typeface="汉仪雅酷黑 75W" panose="020B0804020202020204" pitchFamily="34" charset="-122"/>
                <a:ea typeface="汉仪雅酷黑 75W" panose="020B0804020202020204" pitchFamily="34" charset="-122"/>
                <a:cs typeface="+mn-ea"/>
                <a:sym typeface="+mn-lt"/>
              </a:rPr>
              <a:t>优</a:t>
            </a:r>
            <a:r>
              <a:rPr lang="zh-CN" altLang="en-US" dirty="0" smtClean="0">
                <a:solidFill>
                  <a:srgbClr val="3D9452"/>
                </a:solidFill>
                <a:latin typeface="汉仪雅酷黑 75W" panose="020B0804020202020204" pitchFamily="34" charset="-122"/>
                <a:ea typeface="汉仪雅酷黑 75W" panose="020B0804020202020204" pitchFamily="34" charset="-122"/>
                <a:cs typeface="+mn-ea"/>
                <a:sym typeface="+mn-lt"/>
              </a:rPr>
              <a:t>品</a:t>
            </a:r>
            <a:r>
              <a:rPr lang="en-US" altLang="zh-CN" dirty="0" smtClean="0">
                <a:solidFill>
                  <a:srgbClr val="3D9452"/>
                </a:solidFill>
                <a:latin typeface="汉仪雅酷黑 75W" panose="020B0804020202020204" pitchFamily="34" charset="-122"/>
                <a:ea typeface="汉仪雅酷黑 75W" panose="020B0804020202020204" pitchFamily="34" charset="-122"/>
                <a:cs typeface="+mn-ea"/>
                <a:sym typeface="+mn-lt"/>
              </a:rPr>
              <a:t>PPT</a:t>
            </a:r>
            <a:r>
              <a:rPr lang="zh-CN" altLang="en-US" dirty="0" smtClean="0">
                <a:solidFill>
                  <a:srgbClr val="3D9452"/>
                </a:solidFill>
                <a:latin typeface="汉仪雅酷黑 75W" panose="020B0804020202020204" pitchFamily="34" charset="-122"/>
                <a:ea typeface="汉仪雅酷黑 75W" panose="020B0804020202020204" pitchFamily="34" charset="-122"/>
                <a:cs typeface="+mn-ea"/>
                <a:sym typeface="+mn-lt"/>
              </a:rPr>
              <a:t>       </a:t>
            </a:r>
            <a:r>
              <a:rPr lang="zh-CN" altLang="en-US" dirty="0">
                <a:solidFill>
                  <a:srgbClr val="3D9452"/>
                </a:solidFill>
                <a:latin typeface="汉仪雅酷黑 75W" panose="020B0804020202020204" pitchFamily="34" charset="-122"/>
                <a:ea typeface="汉仪雅酷黑 75W" panose="020B0804020202020204" pitchFamily="34" charset="-122"/>
                <a:cs typeface="+mn-ea"/>
                <a:sym typeface="+mn-lt"/>
              </a:rPr>
              <a:t>汇报时间：</a:t>
            </a:r>
            <a:r>
              <a:rPr lang="en-US" altLang="zh-CN" dirty="0">
                <a:solidFill>
                  <a:srgbClr val="3D9452"/>
                </a:solidFill>
                <a:latin typeface="汉仪雅酷黑 75W" panose="020B0804020202020204" pitchFamily="34" charset="-122"/>
                <a:ea typeface="汉仪雅酷黑 75W" panose="020B0804020202020204" pitchFamily="34" charset="-122"/>
                <a:cs typeface="+mn-ea"/>
                <a:sym typeface="+mn-lt"/>
              </a:rPr>
              <a:t>20XX</a:t>
            </a:r>
            <a:endParaRPr lang="it-IT" altLang="zh-CN" dirty="0">
              <a:solidFill>
                <a:srgbClr val="3D9452"/>
              </a:solidFill>
              <a:latin typeface="汉仪雅酷黑 75W" panose="020B0804020202020204" pitchFamily="34" charset="-122"/>
              <a:ea typeface="汉仪雅酷黑 75W" panose="020B0804020202020204" pitchFamily="34" charset="-122"/>
              <a:cs typeface="+mn-ea"/>
              <a:sym typeface="+mn-lt"/>
            </a:endParaRPr>
          </a:p>
        </p:txBody>
      </p:sp>
    </p:spTree>
    <p:extLst>
      <p:ext uri="{BB962C8B-B14F-4D97-AF65-F5344CB8AC3E}">
        <p14:creationId xmlns:p14="http://schemas.microsoft.com/office/powerpoint/2010/main" val="748417090"/>
      </p:ext>
    </p:extLst>
  </p:cSld>
  <p:clrMapOvr>
    <a:masterClrMapping/>
  </p:clrMapOvr>
  <mc:AlternateContent xmlns:mc="http://schemas.openxmlformats.org/markup-compatibility/2006" xmlns:p14="http://schemas.microsoft.com/office/powerpoint/2010/main">
    <mc:Choice Requires="p14">
      <p:transition spd="slow" p14:dur="2000" advTm="9000"/>
    </mc:Choice>
    <mc:Fallback xmlns="">
      <p:transition spd="slow" advTm="9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par>
                                <p:cTn id="14" presetID="22" presetClass="entr" presetSubtype="2"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right)">
                                      <p:cBhvr>
                                        <p:cTn id="16" dur="500"/>
                                        <p:tgtEl>
                                          <p:spTgt spid="12"/>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down)">
                                      <p:cBhvr>
                                        <p:cTn id="20" dur="500"/>
                                        <p:tgtEl>
                                          <p:spTgt spid="32"/>
                                        </p:tgtEl>
                                      </p:cBhvr>
                                    </p:animEffect>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wipe(down)">
                                      <p:cBhvr>
                                        <p:cTn id="24" dur="500"/>
                                        <p:tgtEl>
                                          <p:spTgt spid="43"/>
                                        </p:tgtEl>
                                      </p:cBhvr>
                                    </p:animEffect>
                                  </p:childTnLst>
                                </p:cTn>
                              </p:par>
                            </p:childTnLst>
                          </p:cTn>
                        </p:par>
                        <p:par>
                          <p:cTn id="25" fill="hold">
                            <p:stCondLst>
                              <p:cond delay="2500"/>
                            </p:stCondLst>
                            <p:childTnLst>
                              <p:par>
                                <p:cTn id="26" presetID="22" presetClass="entr" presetSubtype="4" fill="hold"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down)">
                                      <p:cBhvr>
                                        <p:cTn id="28" dur="500"/>
                                        <p:tgtEl>
                                          <p:spTgt spid="45"/>
                                        </p:tgtEl>
                                      </p:cBhvr>
                                    </p:animEffect>
                                  </p:childTnLst>
                                </p:cTn>
                              </p:par>
                            </p:childTnLst>
                          </p:cTn>
                        </p:par>
                        <p:par>
                          <p:cTn id="29" fill="hold">
                            <p:stCondLst>
                              <p:cond delay="3000"/>
                            </p:stCondLst>
                            <p:childTnLst>
                              <p:par>
                                <p:cTn id="30" presetID="22" presetClass="entr" presetSubtype="4" fill="hold"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wipe(down)">
                                      <p:cBhvr>
                                        <p:cTn id="32" dur="500"/>
                                        <p:tgtEl>
                                          <p:spTgt spid="49"/>
                                        </p:tgtEl>
                                      </p:cBhvr>
                                    </p:animEffect>
                                  </p:childTnLst>
                                </p:cTn>
                              </p:par>
                            </p:childTnLst>
                          </p:cTn>
                        </p:par>
                        <p:par>
                          <p:cTn id="33" fill="hold">
                            <p:stCondLst>
                              <p:cond delay="3500"/>
                            </p:stCondLst>
                            <p:childTnLst>
                              <p:par>
                                <p:cTn id="34" presetID="22" presetClass="entr" presetSubtype="4" fill="hold" nodeType="after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wipe(down)">
                                      <p:cBhvr>
                                        <p:cTn id="36" dur="500"/>
                                        <p:tgtEl>
                                          <p:spTgt spid="47"/>
                                        </p:tgtEl>
                                      </p:cBhvr>
                                    </p:animEffect>
                                  </p:childTnLst>
                                </p:cTn>
                              </p:par>
                            </p:childTnLst>
                          </p:cTn>
                        </p:par>
                        <p:par>
                          <p:cTn id="37" fill="hold">
                            <p:stCondLst>
                              <p:cond delay="4000"/>
                            </p:stCondLst>
                            <p:childTnLst>
                              <p:par>
                                <p:cTn id="38" presetID="53" presetClass="entr" presetSubtype="16" fill="hold" nodeType="afterEffect">
                                  <p:stCondLst>
                                    <p:cond delay="0"/>
                                  </p:stCondLst>
                                  <p:childTnLst>
                                    <p:set>
                                      <p:cBhvr>
                                        <p:cTn id="39" dur="1" fill="hold">
                                          <p:stCondLst>
                                            <p:cond delay="0"/>
                                          </p:stCondLst>
                                        </p:cTn>
                                        <p:tgtEl>
                                          <p:spTgt spid="55"/>
                                        </p:tgtEl>
                                        <p:attrNameLst>
                                          <p:attrName>style.visibility</p:attrName>
                                        </p:attrNameLst>
                                      </p:cBhvr>
                                      <p:to>
                                        <p:strVal val="visible"/>
                                      </p:to>
                                    </p:set>
                                    <p:anim calcmode="lin" valueType="num">
                                      <p:cBhvr>
                                        <p:cTn id="40" dur="500" fill="hold"/>
                                        <p:tgtEl>
                                          <p:spTgt spid="55"/>
                                        </p:tgtEl>
                                        <p:attrNameLst>
                                          <p:attrName>ppt_w</p:attrName>
                                        </p:attrNameLst>
                                      </p:cBhvr>
                                      <p:tavLst>
                                        <p:tav tm="0">
                                          <p:val>
                                            <p:fltVal val="0"/>
                                          </p:val>
                                        </p:tav>
                                        <p:tav tm="100000">
                                          <p:val>
                                            <p:strVal val="#ppt_w"/>
                                          </p:val>
                                        </p:tav>
                                      </p:tavLst>
                                    </p:anim>
                                    <p:anim calcmode="lin" valueType="num">
                                      <p:cBhvr>
                                        <p:cTn id="41" dur="500" fill="hold"/>
                                        <p:tgtEl>
                                          <p:spTgt spid="55"/>
                                        </p:tgtEl>
                                        <p:attrNameLst>
                                          <p:attrName>ppt_h</p:attrName>
                                        </p:attrNameLst>
                                      </p:cBhvr>
                                      <p:tavLst>
                                        <p:tav tm="0">
                                          <p:val>
                                            <p:fltVal val="0"/>
                                          </p:val>
                                        </p:tav>
                                        <p:tav tm="100000">
                                          <p:val>
                                            <p:strVal val="#ppt_h"/>
                                          </p:val>
                                        </p:tav>
                                      </p:tavLst>
                                    </p:anim>
                                    <p:animEffect transition="in" filter="fade">
                                      <p:cBhvr>
                                        <p:cTn id="42" dur="500"/>
                                        <p:tgtEl>
                                          <p:spTgt spid="55"/>
                                        </p:tgtEl>
                                      </p:cBhvr>
                                    </p:animEffect>
                                  </p:childTnLst>
                                </p:cTn>
                              </p:par>
                            </p:childTnLst>
                          </p:cTn>
                        </p:par>
                        <p:par>
                          <p:cTn id="43" fill="hold">
                            <p:stCondLst>
                              <p:cond delay="4500"/>
                            </p:stCondLst>
                            <p:childTnLst>
                              <p:par>
                                <p:cTn id="44" presetID="16" presetClass="entr" presetSubtype="21" fill="hold" nodeType="afterEffect">
                                  <p:stCondLst>
                                    <p:cond delay="0"/>
                                  </p:stCondLst>
                                  <p:childTnLst>
                                    <p:set>
                                      <p:cBhvr>
                                        <p:cTn id="45" dur="1" fill="hold">
                                          <p:stCondLst>
                                            <p:cond delay="0"/>
                                          </p:stCondLst>
                                        </p:cTn>
                                        <p:tgtEl>
                                          <p:spTgt spid="56"/>
                                        </p:tgtEl>
                                        <p:attrNameLst>
                                          <p:attrName>style.visibility</p:attrName>
                                        </p:attrNameLst>
                                      </p:cBhvr>
                                      <p:to>
                                        <p:strVal val="visible"/>
                                      </p:to>
                                    </p:set>
                                    <p:animEffect transition="in" filter="barn(inVertical)">
                                      <p:cBhvr>
                                        <p:cTn id="46" dur="500"/>
                                        <p:tgtEl>
                                          <p:spTgt spid="56"/>
                                        </p:tgtEl>
                                      </p:cBhvr>
                                    </p:animEffect>
                                  </p:childTnLst>
                                </p:cTn>
                              </p:par>
                            </p:childTnLst>
                          </p:cTn>
                        </p:par>
                        <p:par>
                          <p:cTn id="47" fill="hold">
                            <p:stCondLst>
                              <p:cond delay="5000"/>
                            </p:stCondLst>
                            <p:childTnLst>
                              <p:par>
                                <p:cTn id="48" presetID="42" presetClass="entr" presetSubtype="0" fill="hold" grpId="0" nodeType="afterEffect">
                                  <p:stCondLst>
                                    <p:cond delay="0"/>
                                  </p:stCondLst>
                                  <p:childTnLst>
                                    <p:set>
                                      <p:cBhvr>
                                        <p:cTn id="49" dur="1" fill="hold">
                                          <p:stCondLst>
                                            <p:cond delay="0"/>
                                          </p:stCondLst>
                                        </p:cTn>
                                        <p:tgtEl>
                                          <p:spTgt spid="76"/>
                                        </p:tgtEl>
                                        <p:attrNameLst>
                                          <p:attrName>style.visibility</p:attrName>
                                        </p:attrNameLst>
                                      </p:cBhvr>
                                      <p:to>
                                        <p:strVal val="visible"/>
                                      </p:to>
                                    </p:set>
                                    <p:animEffect transition="in" filter="fade">
                                      <p:cBhvr>
                                        <p:cTn id="50" dur="1000"/>
                                        <p:tgtEl>
                                          <p:spTgt spid="76"/>
                                        </p:tgtEl>
                                      </p:cBhvr>
                                    </p:animEffect>
                                    <p:anim calcmode="lin" valueType="num">
                                      <p:cBhvr>
                                        <p:cTn id="51" dur="1000" fill="hold"/>
                                        <p:tgtEl>
                                          <p:spTgt spid="76"/>
                                        </p:tgtEl>
                                        <p:attrNameLst>
                                          <p:attrName>ppt_x</p:attrName>
                                        </p:attrNameLst>
                                      </p:cBhvr>
                                      <p:tavLst>
                                        <p:tav tm="0">
                                          <p:val>
                                            <p:strVal val="#ppt_x"/>
                                          </p:val>
                                        </p:tav>
                                        <p:tav tm="100000">
                                          <p:val>
                                            <p:strVal val="#ppt_x"/>
                                          </p:val>
                                        </p:tav>
                                      </p:tavLst>
                                    </p:anim>
                                    <p:anim calcmode="lin" valueType="num">
                                      <p:cBhvr>
                                        <p:cTn id="52" dur="1000" fill="hold"/>
                                        <p:tgtEl>
                                          <p:spTgt spid="76"/>
                                        </p:tgtEl>
                                        <p:attrNameLst>
                                          <p:attrName>ppt_y</p:attrName>
                                        </p:attrNameLst>
                                      </p:cBhvr>
                                      <p:tavLst>
                                        <p:tav tm="0">
                                          <p:val>
                                            <p:strVal val="#ppt_y+.1"/>
                                          </p:val>
                                        </p:tav>
                                        <p:tav tm="100000">
                                          <p:val>
                                            <p:strVal val="#ppt_y"/>
                                          </p:val>
                                        </p:tav>
                                      </p:tavLst>
                                    </p:anim>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fade">
                                      <p:cBhvr>
                                        <p:cTn id="5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00821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3FE89F68-8334-44D6-870F-6409C35E9C6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491179"/>
            <a:ext cx="12192000" cy="4366821"/>
          </a:xfrm>
          <a:prstGeom prst="rect">
            <a:avLst/>
          </a:prstGeom>
        </p:spPr>
      </p:pic>
      <p:pic>
        <p:nvPicPr>
          <p:cNvPr id="12" name="图片 11">
            <a:extLst>
              <a:ext uri="{FF2B5EF4-FFF2-40B4-BE49-F238E27FC236}">
                <a16:creationId xmlns:a16="http://schemas.microsoft.com/office/drawing/2014/main" xmlns="" id="{ABD670CB-D4AD-4CED-8951-A408982259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22298" y="3657600"/>
            <a:ext cx="3769702" cy="3200400"/>
          </a:xfrm>
          <a:prstGeom prst="rect">
            <a:avLst/>
          </a:prstGeom>
        </p:spPr>
      </p:pic>
      <p:pic>
        <p:nvPicPr>
          <p:cNvPr id="15" name="图片 14">
            <a:extLst>
              <a:ext uri="{FF2B5EF4-FFF2-40B4-BE49-F238E27FC236}">
                <a16:creationId xmlns:a16="http://schemas.microsoft.com/office/drawing/2014/main" xmlns="" id="{EBF6489F-21EA-43B7-99FE-026965F830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769360"/>
            <a:ext cx="3938237" cy="3088640"/>
          </a:xfrm>
          <a:prstGeom prst="rect">
            <a:avLst/>
          </a:prstGeom>
        </p:spPr>
      </p:pic>
      <p:sp>
        <p:nvSpPr>
          <p:cNvPr id="26" name="文本框 25">
            <a:extLst>
              <a:ext uri="{FF2B5EF4-FFF2-40B4-BE49-F238E27FC236}">
                <a16:creationId xmlns:a16="http://schemas.microsoft.com/office/drawing/2014/main" xmlns="" id="{CEDC99B0-5804-4115-ACA3-59F57978B918}"/>
              </a:ext>
            </a:extLst>
          </p:cNvPr>
          <p:cNvSpPr txBox="1"/>
          <p:nvPr/>
        </p:nvSpPr>
        <p:spPr>
          <a:xfrm>
            <a:off x="3448960" y="2566621"/>
            <a:ext cx="8493974" cy="1323439"/>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stStyle>
          <a:p>
            <a:r>
              <a:rPr lang="zh-CN" altLang="en-US" sz="8000" b="0" dirty="0">
                <a:latin typeface="汉仪铸字木头人W" panose="00020600040101010101" pitchFamily="18" charset="-122"/>
                <a:ea typeface="汉仪铸字木头人W" panose="00020600040101010101" pitchFamily="18" charset="-122"/>
                <a:sym typeface="+mn-lt"/>
              </a:rPr>
              <a:t>世界环境日由来</a:t>
            </a:r>
          </a:p>
        </p:txBody>
      </p:sp>
      <p:grpSp>
        <p:nvGrpSpPr>
          <p:cNvPr id="27" name="组合 26">
            <a:extLst>
              <a:ext uri="{FF2B5EF4-FFF2-40B4-BE49-F238E27FC236}">
                <a16:creationId xmlns:a16="http://schemas.microsoft.com/office/drawing/2014/main" xmlns="" id="{878FA45C-617C-414B-A2AB-A101FA8BD4CC}"/>
              </a:ext>
            </a:extLst>
          </p:cNvPr>
          <p:cNvGrpSpPr/>
          <p:nvPr/>
        </p:nvGrpSpPr>
        <p:grpSpPr>
          <a:xfrm>
            <a:off x="5822163" y="1511970"/>
            <a:ext cx="3830360" cy="861539"/>
            <a:chOff x="4895790" y="3159044"/>
            <a:chExt cx="2400419" cy="539912"/>
          </a:xfrm>
        </p:grpSpPr>
        <p:grpSp>
          <p:nvGrpSpPr>
            <p:cNvPr id="28" name="组合 27">
              <a:extLst>
                <a:ext uri="{FF2B5EF4-FFF2-40B4-BE49-F238E27FC236}">
                  <a16:creationId xmlns:a16="http://schemas.microsoft.com/office/drawing/2014/main" xmlns="" id="{2AAEA30E-5A71-4246-B359-906056AA4107}"/>
                </a:ext>
              </a:extLst>
            </p:cNvPr>
            <p:cNvGrpSpPr/>
            <p:nvPr/>
          </p:nvGrpSpPr>
          <p:grpSpPr>
            <a:xfrm>
              <a:off x="4895790" y="3159044"/>
              <a:ext cx="2400419" cy="539912"/>
              <a:chOff x="3538093" y="3129581"/>
              <a:chExt cx="2400419" cy="539912"/>
            </a:xfrm>
          </p:grpSpPr>
          <p:pic>
            <p:nvPicPr>
              <p:cNvPr id="33" name="图片 32" descr="图片包含 照片, 游戏机&#10;&#10;描述已自动生成">
                <a:extLst>
                  <a:ext uri="{FF2B5EF4-FFF2-40B4-BE49-F238E27FC236}">
                    <a16:creationId xmlns:a16="http://schemas.microsoft.com/office/drawing/2014/main" xmlns="" id="{23AB8472-4C5B-43C5-ADA7-B55807A2A946}"/>
                  </a:ext>
                </a:extLst>
              </p:cNvPr>
              <p:cNvPicPr>
                <a:picLocks noChangeAspect="1"/>
              </p:cNvPicPr>
              <p:nvPr/>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538093" y="3129581"/>
                <a:ext cx="539159" cy="539912"/>
              </a:xfrm>
              <a:prstGeom prst="rect">
                <a:avLst/>
              </a:prstGeom>
            </p:spPr>
          </p:pic>
          <p:pic>
            <p:nvPicPr>
              <p:cNvPr id="34" name="图片 33" descr="图片包含 照片, 游戏机&#10;&#10;描述已自动生成">
                <a:extLst>
                  <a:ext uri="{FF2B5EF4-FFF2-40B4-BE49-F238E27FC236}">
                    <a16:creationId xmlns:a16="http://schemas.microsoft.com/office/drawing/2014/main" xmlns="" id="{9945A95A-5AC3-40BD-84E4-E9E531474323}"/>
                  </a:ext>
                </a:extLst>
              </p:cNvPr>
              <p:cNvPicPr>
                <a:picLocks noChangeAspect="1"/>
              </p:cNvPicPr>
              <p:nvPr/>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158513" y="3129581"/>
                <a:ext cx="539159" cy="539912"/>
              </a:xfrm>
              <a:prstGeom prst="rect">
                <a:avLst/>
              </a:prstGeom>
            </p:spPr>
          </p:pic>
          <p:pic>
            <p:nvPicPr>
              <p:cNvPr id="35" name="图片 34" descr="图片包含 照片, 游戏机&#10;&#10;描述已自动生成">
                <a:extLst>
                  <a:ext uri="{FF2B5EF4-FFF2-40B4-BE49-F238E27FC236}">
                    <a16:creationId xmlns:a16="http://schemas.microsoft.com/office/drawing/2014/main" xmlns="" id="{71820A72-9151-4FFA-BC60-56A29E0188D8}"/>
                  </a:ext>
                </a:extLst>
              </p:cNvPr>
              <p:cNvPicPr>
                <a:picLocks noChangeAspect="1"/>
              </p:cNvPicPr>
              <p:nvPr/>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778933" y="3129581"/>
                <a:ext cx="539159" cy="539912"/>
              </a:xfrm>
              <a:prstGeom prst="rect">
                <a:avLst/>
              </a:prstGeom>
            </p:spPr>
          </p:pic>
          <p:pic>
            <p:nvPicPr>
              <p:cNvPr id="36" name="图片 35" descr="图片包含 照片, 游戏机&#10;&#10;描述已自动生成">
                <a:extLst>
                  <a:ext uri="{FF2B5EF4-FFF2-40B4-BE49-F238E27FC236}">
                    <a16:creationId xmlns:a16="http://schemas.microsoft.com/office/drawing/2014/main" xmlns="" id="{96AF953D-DFBE-40E7-8FA1-42D614A02CC8}"/>
                  </a:ext>
                </a:extLst>
              </p:cNvPr>
              <p:cNvPicPr>
                <a:picLocks noChangeAspect="1"/>
              </p:cNvPicPr>
              <p:nvPr/>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399353" y="3129581"/>
                <a:ext cx="539159" cy="539912"/>
              </a:xfrm>
              <a:prstGeom prst="rect">
                <a:avLst/>
              </a:prstGeom>
            </p:spPr>
          </p:pic>
        </p:grpSp>
        <p:sp>
          <p:nvSpPr>
            <p:cNvPr id="29" name="文本框 28">
              <a:extLst>
                <a:ext uri="{FF2B5EF4-FFF2-40B4-BE49-F238E27FC236}">
                  <a16:creationId xmlns:a16="http://schemas.microsoft.com/office/drawing/2014/main" xmlns="" id="{DCC3227C-7224-492A-80CB-098641D3D92D}"/>
                </a:ext>
              </a:extLst>
            </p:cNvPr>
            <p:cNvSpPr txBox="1"/>
            <p:nvPr/>
          </p:nvSpPr>
          <p:spPr>
            <a:xfrm>
              <a:off x="4895790"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b="0" dirty="0">
                  <a:latin typeface="汉仪铸字木头人W" panose="00020600040101010101" pitchFamily="18" charset="-122"/>
                  <a:ea typeface="汉仪铸字木头人W" panose="00020600040101010101" pitchFamily="18" charset="-122"/>
                </a:rPr>
                <a:t>第</a:t>
              </a:r>
            </a:p>
          </p:txBody>
        </p:sp>
        <p:sp>
          <p:nvSpPr>
            <p:cNvPr id="30" name="文本框 29">
              <a:extLst>
                <a:ext uri="{FF2B5EF4-FFF2-40B4-BE49-F238E27FC236}">
                  <a16:creationId xmlns:a16="http://schemas.microsoft.com/office/drawing/2014/main" xmlns="" id="{9F32CB1E-EEFE-4768-885E-8783A81A0867}"/>
                </a:ext>
              </a:extLst>
            </p:cNvPr>
            <p:cNvSpPr txBox="1"/>
            <p:nvPr/>
          </p:nvSpPr>
          <p:spPr>
            <a:xfrm>
              <a:off x="5517697"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b="0" dirty="0">
                  <a:latin typeface="汉仪铸字木头人W" panose="00020600040101010101" pitchFamily="18" charset="-122"/>
                  <a:ea typeface="汉仪铸字木头人W" panose="00020600040101010101" pitchFamily="18" charset="-122"/>
                </a:rPr>
                <a:t>一</a:t>
              </a:r>
            </a:p>
          </p:txBody>
        </p:sp>
        <p:sp>
          <p:nvSpPr>
            <p:cNvPr id="31" name="文本框 30">
              <a:extLst>
                <a:ext uri="{FF2B5EF4-FFF2-40B4-BE49-F238E27FC236}">
                  <a16:creationId xmlns:a16="http://schemas.microsoft.com/office/drawing/2014/main" xmlns="" id="{08E78750-40FC-4D74-AE85-B6D60FE090F3}"/>
                </a:ext>
              </a:extLst>
            </p:cNvPr>
            <p:cNvSpPr txBox="1"/>
            <p:nvPr/>
          </p:nvSpPr>
          <p:spPr>
            <a:xfrm>
              <a:off x="6139604"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b="0" dirty="0">
                  <a:latin typeface="汉仪铸字木头人W" panose="00020600040101010101" pitchFamily="18" charset="-122"/>
                  <a:ea typeface="汉仪铸字木头人W" panose="00020600040101010101" pitchFamily="18" charset="-122"/>
                </a:rPr>
                <a:t>部</a:t>
              </a:r>
            </a:p>
          </p:txBody>
        </p:sp>
        <p:sp>
          <p:nvSpPr>
            <p:cNvPr id="32" name="文本框 31">
              <a:extLst>
                <a:ext uri="{FF2B5EF4-FFF2-40B4-BE49-F238E27FC236}">
                  <a16:creationId xmlns:a16="http://schemas.microsoft.com/office/drawing/2014/main" xmlns="" id="{C2370B44-A4AD-4227-9CA7-4B1F3831DF48}"/>
                </a:ext>
              </a:extLst>
            </p:cNvPr>
            <p:cNvSpPr txBox="1"/>
            <p:nvPr/>
          </p:nvSpPr>
          <p:spPr>
            <a:xfrm>
              <a:off x="6761511"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b="0" dirty="0">
                  <a:latin typeface="汉仪铸字木头人W" panose="00020600040101010101" pitchFamily="18" charset="-122"/>
                  <a:ea typeface="汉仪铸字木头人W" panose="00020600040101010101" pitchFamily="18" charset="-122"/>
                </a:rPr>
                <a:t>分</a:t>
              </a:r>
            </a:p>
          </p:txBody>
        </p:sp>
      </p:grpSp>
      <p:pic>
        <p:nvPicPr>
          <p:cNvPr id="3" name="图片 2">
            <a:extLst>
              <a:ext uri="{FF2B5EF4-FFF2-40B4-BE49-F238E27FC236}">
                <a16:creationId xmlns:a16="http://schemas.microsoft.com/office/drawing/2014/main" xmlns="" id="{3C20B24D-B351-48A6-84E2-37AC1288882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flipH="1">
            <a:off x="1085970" y="2345521"/>
            <a:ext cx="3484169" cy="3484169"/>
          </a:xfrm>
          <a:prstGeom prst="rect">
            <a:avLst/>
          </a:prstGeom>
        </p:spPr>
      </p:pic>
    </p:spTree>
    <p:extLst>
      <p:ext uri="{BB962C8B-B14F-4D97-AF65-F5344CB8AC3E}">
        <p14:creationId xmlns:p14="http://schemas.microsoft.com/office/powerpoint/2010/main" val="28114417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par>
                                <p:cTn id="14" presetID="22" presetClass="entr" presetSubtype="2"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right)">
                                      <p:cBhvr>
                                        <p:cTn id="16" dur="500"/>
                                        <p:tgtEl>
                                          <p:spTgt spid="12"/>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500"/>
                                        <p:tgtEl>
                                          <p:spTgt spid="3"/>
                                        </p:tgtEl>
                                      </p:cBhvr>
                                    </p:animEffect>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1000"/>
                                        <p:tgtEl>
                                          <p:spTgt spid="27"/>
                                        </p:tgtEl>
                                      </p:cBhvr>
                                    </p:animEffect>
                                    <p:anim calcmode="lin" valueType="num">
                                      <p:cBhvr>
                                        <p:cTn id="25" dur="1000" fill="hold"/>
                                        <p:tgtEl>
                                          <p:spTgt spid="27"/>
                                        </p:tgtEl>
                                        <p:attrNameLst>
                                          <p:attrName>ppt_x</p:attrName>
                                        </p:attrNameLst>
                                      </p:cBhvr>
                                      <p:tavLst>
                                        <p:tav tm="0">
                                          <p:val>
                                            <p:strVal val="#ppt_x"/>
                                          </p:val>
                                        </p:tav>
                                        <p:tav tm="100000">
                                          <p:val>
                                            <p:strVal val="#ppt_x"/>
                                          </p:val>
                                        </p:tav>
                                      </p:tavLst>
                                    </p:anim>
                                    <p:anim calcmode="lin" valueType="num">
                                      <p:cBhvr>
                                        <p:cTn id="26" dur="1000" fill="hold"/>
                                        <p:tgtEl>
                                          <p:spTgt spid="27"/>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16" presetClass="entr" presetSubtype="21"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barn(inVertical)">
                                      <p:cBhvr>
                                        <p:cTn id="3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TextPlaceholder 3"/>
          <p:cNvSpPr>
            <a:spLocks noGrp="1"/>
          </p:cNvSpPr>
          <p:nvPr>
            <p:ph type="body" sz="quarter" idx="4294967295"/>
            <p:custDataLst>
              <p:tags r:id="rId1"/>
            </p:custDataLst>
          </p:nvPr>
        </p:nvSpPr>
        <p:spPr>
          <a:xfrm>
            <a:off x="1416809" y="2456399"/>
            <a:ext cx="4403798" cy="2087563"/>
          </a:xfrm>
        </p:spPr>
        <p:txBody>
          <a:bodyPr>
            <a:noAutofit/>
          </a:bodyPr>
          <a:lstStyle/>
          <a:p>
            <a:pPr marL="0" indent="0" algn="just">
              <a:lnSpc>
                <a:spcPct val="200000"/>
              </a:lnSpc>
              <a:buNone/>
            </a:pPr>
            <a:r>
              <a:rPr lang="en-US" altLang="zh-CN" sz="1600" dirty="0">
                <a:latin typeface="+mn-ea"/>
                <a:ea typeface="+mn-ea"/>
                <a:cs typeface="+mn-ea"/>
                <a:sym typeface="+mn-lt"/>
              </a:rPr>
              <a:t>3</a:t>
            </a:r>
            <a:r>
              <a:rPr lang="zh-CN" altLang="en-US" sz="1600" dirty="0">
                <a:latin typeface="+mn-ea"/>
                <a:ea typeface="+mn-ea"/>
                <a:cs typeface="+mn-ea"/>
                <a:sym typeface="+mn-lt"/>
              </a:rPr>
              <a:t>月</a:t>
            </a:r>
            <a:r>
              <a:rPr lang="en-US" altLang="zh-CN" sz="1600" dirty="0">
                <a:latin typeface="+mn-ea"/>
                <a:ea typeface="+mn-ea"/>
                <a:cs typeface="+mn-ea"/>
                <a:sym typeface="+mn-lt"/>
              </a:rPr>
              <a:t>15</a:t>
            </a:r>
            <a:r>
              <a:rPr lang="zh-CN" altLang="en-US" sz="1600" dirty="0">
                <a:latin typeface="+mn-ea"/>
                <a:ea typeface="+mn-ea"/>
                <a:cs typeface="+mn-ea"/>
                <a:sym typeface="+mn-lt"/>
              </a:rPr>
              <a:t>日，联合国环境大会中国代表团团长，生态环境部副部长赵英民与联合国环境署代理执行主任乔伊斯</a:t>
            </a:r>
            <a:r>
              <a:rPr lang="en-US" altLang="zh-CN" sz="1600" dirty="0">
                <a:latin typeface="+mn-ea"/>
                <a:ea typeface="+mn-ea"/>
                <a:cs typeface="+mn-ea"/>
                <a:sym typeface="+mn-lt"/>
              </a:rPr>
              <a:t>·</a:t>
            </a:r>
            <a:r>
              <a:rPr lang="zh-CN" altLang="en-US" sz="1600" dirty="0">
                <a:latin typeface="+mn-ea"/>
                <a:ea typeface="+mn-ea"/>
                <a:cs typeface="+mn-ea"/>
                <a:sym typeface="+mn-lt"/>
              </a:rPr>
              <a:t>姆苏亚（</a:t>
            </a:r>
            <a:r>
              <a:rPr lang="en-US" altLang="zh-CN" sz="1600" dirty="0">
                <a:latin typeface="+mn-ea"/>
                <a:ea typeface="+mn-ea"/>
                <a:cs typeface="+mn-ea"/>
                <a:sym typeface="+mn-lt"/>
              </a:rPr>
              <a:t>Joyce </a:t>
            </a:r>
            <a:r>
              <a:rPr lang="en-US" altLang="zh-CN" sz="1600" dirty="0" err="1">
                <a:latin typeface="+mn-ea"/>
                <a:ea typeface="+mn-ea"/>
                <a:cs typeface="+mn-ea"/>
                <a:sym typeface="+mn-lt"/>
              </a:rPr>
              <a:t>Msuya</a:t>
            </a:r>
            <a:r>
              <a:rPr lang="zh-CN" altLang="en-US" sz="1600" dirty="0">
                <a:latin typeface="+mn-ea"/>
                <a:ea typeface="+mn-ea"/>
                <a:cs typeface="+mn-ea"/>
                <a:sym typeface="+mn-lt"/>
              </a:rPr>
              <a:t>）共同宣布，中国主办了</a:t>
            </a:r>
            <a:r>
              <a:rPr lang="en-US" altLang="zh-CN" sz="1600" dirty="0">
                <a:latin typeface="+mn-ea"/>
                <a:ea typeface="+mn-ea"/>
                <a:cs typeface="+mn-ea"/>
                <a:sym typeface="+mn-lt"/>
              </a:rPr>
              <a:t>2019</a:t>
            </a:r>
            <a:r>
              <a:rPr lang="zh-CN" altLang="en-US" sz="1600" dirty="0">
                <a:latin typeface="+mn-ea"/>
                <a:ea typeface="+mn-ea"/>
                <a:cs typeface="+mn-ea"/>
                <a:sym typeface="+mn-lt"/>
              </a:rPr>
              <a:t>年世界环境日，</a:t>
            </a:r>
            <a:r>
              <a:rPr lang="zh-CN" altLang="en-US" b="1" dirty="0">
                <a:latin typeface="+mn-ea"/>
                <a:ea typeface="+mn-ea"/>
                <a:cs typeface="+mn-ea"/>
                <a:sym typeface="+mn-lt"/>
              </a:rPr>
              <a:t>聚焦“空气污染”主题</a:t>
            </a:r>
            <a:r>
              <a:rPr lang="zh-CN" altLang="en-US" sz="1600" dirty="0">
                <a:latin typeface="+mn-ea"/>
                <a:ea typeface="+mn-ea"/>
                <a:cs typeface="+mn-ea"/>
                <a:sym typeface="+mn-lt"/>
              </a:rPr>
              <a:t>。</a:t>
            </a:r>
            <a:endParaRPr lang="zh-CN" altLang="zh-CN" sz="1600" dirty="0">
              <a:latin typeface="+mn-ea"/>
              <a:ea typeface="+mn-ea"/>
              <a:cs typeface="+mn-ea"/>
              <a:sym typeface="+mn-lt"/>
            </a:endParaRPr>
          </a:p>
        </p:txBody>
      </p:sp>
      <p:pic>
        <p:nvPicPr>
          <p:cNvPr id="8" name="PA-图片 7">
            <a:extLst>
              <a:ext uri="{FF2B5EF4-FFF2-40B4-BE49-F238E27FC236}">
                <a16:creationId xmlns:a16="http://schemas.microsoft.com/office/drawing/2014/main" xmlns="" id="{B3A8FB49-ECB4-4D63-B067-CBB96D1DBAB1}"/>
              </a:ext>
            </a:extLst>
          </p:cNvPr>
          <p:cNvPicPr>
            <a:picLocks noChangeAspect="1"/>
          </p:cNvPicPr>
          <p:nvPr>
            <p:custDataLst>
              <p:tags r:id="rId2"/>
            </p:custDataLst>
          </p:nvPr>
        </p:nvPicPr>
        <p:blipFill>
          <a:blip r:embed="rId5" cstate="print">
            <a:extLst>
              <a:ext uri="{28A0092B-C50C-407E-A947-70E740481C1C}">
                <a14:useLocalDpi xmlns:a14="http://schemas.microsoft.com/office/drawing/2010/main" val="0"/>
              </a:ext>
            </a:extLst>
          </a:blip>
          <a:srcRect/>
          <a:stretch/>
        </p:blipFill>
        <p:spPr>
          <a:xfrm>
            <a:off x="6096000" y="721006"/>
            <a:ext cx="5873188" cy="5873188"/>
          </a:xfrm>
          <a:prstGeom prst="rect">
            <a:avLst/>
          </a:prstGeom>
        </p:spPr>
      </p:pic>
      <p:sp>
        <p:nvSpPr>
          <p:cNvPr id="9" name="文本框 8">
            <a:extLst>
              <a:ext uri="{FF2B5EF4-FFF2-40B4-BE49-F238E27FC236}">
                <a16:creationId xmlns:a16="http://schemas.microsoft.com/office/drawing/2014/main" xmlns="" id="{3BA0E2BC-D7D1-49B4-8044-27B3AC0B5CF5}"/>
              </a:ext>
            </a:extLst>
          </p:cNvPr>
          <p:cNvSpPr txBox="1"/>
          <p:nvPr/>
        </p:nvSpPr>
        <p:spPr>
          <a:xfrm>
            <a:off x="-848198" y="990600"/>
            <a:ext cx="8493974" cy="1323439"/>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stStyle>
          <a:p>
            <a:r>
              <a:rPr lang="zh-CN" altLang="en-US" sz="8000" b="0" dirty="0">
                <a:latin typeface="汉仪铸字木头人W" panose="00020600040101010101" pitchFamily="18" charset="-122"/>
                <a:ea typeface="汉仪铸字木头人W" panose="00020600040101010101" pitchFamily="18" charset="-122"/>
                <a:sym typeface="+mn-lt"/>
              </a:rPr>
              <a:t>前 言</a:t>
            </a:r>
          </a:p>
        </p:txBody>
      </p:sp>
    </p:spTree>
    <p:extLst>
      <p:ext uri="{BB962C8B-B14F-4D97-AF65-F5344CB8AC3E}">
        <p14:creationId xmlns:p14="http://schemas.microsoft.com/office/powerpoint/2010/main" val="10033796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1000"/>
                                        <p:tgtEl>
                                          <p:spTgt spid="4">
                                            <p:txEl>
                                              <p:pRg st="0" end="0"/>
                                            </p:txEl>
                                          </p:spTgt>
                                        </p:tgtEl>
                                      </p:cBhvr>
                                    </p:animEffect>
                                    <p:anim calcmode="lin" valueType="num">
                                      <p:cBhvr>
                                        <p:cTn id="1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right)">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111759EC-D2B6-482D-AD7E-DDAD9F06D0B1}"/>
              </a:ext>
            </a:extLst>
          </p:cNvPr>
          <p:cNvGrpSpPr/>
          <p:nvPr/>
        </p:nvGrpSpPr>
        <p:grpSpPr>
          <a:xfrm>
            <a:off x="750513" y="635341"/>
            <a:ext cx="4474178" cy="689578"/>
            <a:chOff x="750513" y="635341"/>
            <a:chExt cx="4474178" cy="689578"/>
          </a:xfrm>
        </p:grpSpPr>
        <p:pic>
          <p:nvPicPr>
            <p:cNvPr id="6" name="图片 5">
              <a:extLst>
                <a:ext uri="{FF2B5EF4-FFF2-40B4-BE49-F238E27FC236}">
                  <a16:creationId xmlns:a16="http://schemas.microsoft.com/office/drawing/2014/main" xmlns="" id="{1EB95E07-18E3-4578-834A-20BC97DE49D2}"/>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50513" y="635341"/>
              <a:ext cx="689578" cy="689578"/>
            </a:xfrm>
            <a:prstGeom prst="rect">
              <a:avLst/>
            </a:prstGeom>
          </p:spPr>
        </p:pic>
        <p:sp>
          <p:nvSpPr>
            <p:cNvPr id="7" name="文本占位符 1">
              <a:extLst>
                <a:ext uri="{FF2B5EF4-FFF2-40B4-BE49-F238E27FC236}">
                  <a16:creationId xmlns:a16="http://schemas.microsoft.com/office/drawing/2014/main" xmlns="" id="{B74F43B5-1DE2-4AF1-8ED2-51DBADA5C664}"/>
                </a:ext>
              </a:extLst>
            </p:cNvPr>
            <p:cNvSpPr txBox="1">
              <a:spLocks/>
            </p:cNvSpPr>
            <p:nvPr/>
          </p:nvSpPr>
          <p:spPr>
            <a:xfrm>
              <a:off x="1440091" y="759767"/>
              <a:ext cx="3784600" cy="46166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400" b="0" dirty="0">
                  <a:latin typeface="汉仪铸字木头人W" panose="00020600040101010101" pitchFamily="18" charset="-122"/>
                  <a:ea typeface="汉仪铸字木头人W" panose="00020600040101010101" pitchFamily="18" charset="-122"/>
                  <a:sym typeface="+mn-lt"/>
                </a:rPr>
                <a:t>世界环境日的由来</a:t>
              </a:r>
            </a:p>
          </p:txBody>
        </p:sp>
      </p:grpSp>
      <p:sp>
        <p:nvSpPr>
          <p:cNvPr id="10" name="PA-内容占位符 2">
            <a:extLst>
              <a:ext uri="{FF2B5EF4-FFF2-40B4-BE49-F238E27FC236}">
                <a16:creationId xmlns:a16="http://schemas.microsoft.com/office/drawing/2014/main" xmlns="" id="{7BFBFE58-0F1A-492D-9503-DBF87E75C076}"/>
              </a:ext>
            </a:extLst>
          </p:cNvPr>
          <p:cNvSpPr txBox="1">
            <a:spLocks/>
          </p:cNvSpPr>
          <p:nvPr>
            <p:custDataLst>
              <p:tags r:id="rId1"/>
            </p:custDataLst>
          </p:nvPr>
        </p:nvSpPr>
        <p:spPr>
          <a:xfrm>
            <a:off x="947284" y="1822315"/>
            <a:ext cx="5465092" cy="1835285"/>
          </a:xfrm>
        </p:spPr>
        <p:txBody>
          <a:bodyPr/>
          <a:lstStyle>
            <a:lvl1pPr marL="447675" indent="-361950" algn="just" defTabSz="914400" rtl="0" eaLnBrk="1" latinLnBrk="0" hangingPunct="1">
              <a:lnSpc>
                <a:spcPct val="110000"/>
              </a:lnSpc>
              <a:spcBef>
                <a:spcPts val="1800"/>
              </a:spcBef>
              <a:spcAft>
                <a:spcPts val="0"/>
              </a:spcAft>
              <a:buClr>
                <a:schemeClr val="accent1"/>
              </a:buClr>
              <a:buSzPct val="70000"/>
              <a:buFont typeface="Wingdings" pitchFamily="2" charset="2"/>
              <a:buChar char="R"/>
              <a:defRPr sz="2000" kern="1200" baseline="0">
                <a:solidFill>
                  <a:schemeClr val="accent1">
                    <a:lumMod val="75000"/>
                  </a:schemeClr>
                </a:solidFill>
                <a:latin typeface="幼圆" pitchFamily="49" charset="-122"/>
                <a:ea typeface="幼圆" pitchFamily="49" charset="-122"/>
                <a:cs typeface="+mn-cs"/>
              </a:defRPr>
            </a:lvl1pPr>
            <a:lvl2pPr marL="447675" indent="-447675" algn="just" defTabSz="914400" rtl="0" eaLnBrk="1" latinLnBrk="0" hangingPunct="1">
              <a:lnSpc>
                <a:spcPct val="130000"/>
              </a:lnSpc>
              <a:spcBef>
                <a:spcPts val="0"/>
              </a:spcBef>
              <a:spcAft>
                <a:spcPts val="600"/>
              </a:spcAft>
              <a:buClr>
                <a:schemeClr val="accent2">
                  <a:lumMod val="60000"/>
                  <a:lumOff val="40000"/>
                </a:schemeClr>
              </a:buClr>
              <a:buFont typeface="幼圆" pitchFamily="49" charset="-122"/>
              <a:buChar char=" "/>
              <a:defRPr sz="1600" kern="1200" baseline="0">
                <a:solidFill>
                  <a:srgbClr val="7D7D7D"/>
                </a:solidFill>
                <a:latin typeface="幼圆" pitchFamily="49" charset="-122"/>
                <a:ea typeface="幼圆" pitchFamily="49" charset="-122"/>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marL="85725" indent="0">
              <a:lnSpc>
                <a:spcPct val="170000"/>
              </a:lnSpc>
              <a:buClr>
                <a:srgbClr val="92D050"/>
              </a:buClr>
              <a:buNone/>
              <a:defRPr/>
            </a:pPr>
            <a:r>
              <a:rPr lang="en-US" altLang="zh-CN" sz="1600" b="0" dirty="0">
                <a:solidFill>
                  <a:schemeClr val="tx1"/>
                </a:solidFill>
                <a:latin typeface="+mn-ea"/>
                <a:ea typeface="+mn-ea"/>
                <a:cs typeface="+mn-ea"/>
                <a:sym typeface="+mn-lt"/>
              </a:rPr>
              <a:t>1972</a:t>
            </a:r>
            <a:r>
              <a:rPr lang="zh-CN" altLang="en-US" sz="1600" b="0" dirty="0">
                <a:solidFill>
                  <a:schemeClr val="tx1"/>
                </a:solidFill>
                <a:latin typeface="+mn-ea"/>
                <a:ea typeface="+mn-ea"/>
                <a:cs typeface="+mn-ea"/>
                <a:sym typeface="+mn-lt"/>
              </a:rPr>
              <a:t>年</a:t>
            </a:r>
            <a:r>
              <a:rPr lang="en-US" altLang="zh-CN" sz="1600" b="0" dirty="0">
                <a:solidFill>
                  <a:schemeClr val="tx1"/>
                </a:solidFill>
                <a:latin typeface="+mn-ea"/>
                <a:ea typeface="+mn-ea"/>
                <a:cs typeface="+mn-ea"/>
                <a:sym typeface="+mn-lt"/>
              </a:rPr>
              <a:t>6</a:t>
            </a:r>
            <a:r>
              <a:rPr lang="zh-CN" altLang="en-US" sz="1600" b="0" dirty="0">
                <a:solidFill>
                  <a:schemeClr val="tx1"/>
                </a:solidFill>
                <a:latin typeface="+mn-ea"/>
                <a:ea typeface="+mn-ea"/>
                <a:cs typeface="+mn-ea"/>
                <a:sym typeface="+mn-lt"/>
              </a:rPr>
              <a:t>月</a:t>
            </a:r>
            <a:r>
              <a:rPr lang="en-US" altLang="zh-CN" sz="1600" b="0" dirty="0">
                <a:solidFill>
                  <a:schemeClr val="tx1"/>
                </a:solidFill>
                <a:latin typeface="+mn-ea"/>
                <a:ea typeface="+mn-ea"/>
                <a:cs typeface="+mn-ea"/>
                <a:sym typeface="+mn-lt"/>
              </a:rPr>
              <a:t>5</a:t>
            </a:r>
            <a:r>
              <a:rPr lang="zh-CN" altLang="en-US" sz="1600" b="0" dirty="0">
                <a:solidFill>
                  <a:schemeClr val="tx1"/>
                </a:solidFill>
                <a:latin typeface="+mn-ea"/>
                <a:ea typeface="+mn-ea"/>
                <a:cs typeface="+mn-ea"/>
                <a:sym typeface="+mn-lt"/>
              </a:rPr>
              <a:t>曰</a:t>
            </a:r>
            <a:r>
              <a:rPr lang="en-US" altLang="zh-CN" sz="1600" b="0" dirty="0">
                <a:solidFill>
                  <a:schemeClr val="tx1"/>
                </a:solidFill>
                <a:latin typeface="+mn-ea"/>
                <a:ea typeface="+mn-ea"/>
                <a:cs typeface="+mn-ea"/>
                <a:sym typeface="+mn-lt"/>
              </a:rPr>
              <a:t>-16</a:t>
            </a:r>
            <a:r>
              <a:rPr lang="zh-CN" altLang="en-US" sz="1600" b="0" dirty="0">
                <a:solidFill>
                  <a:schemeClr val="tx1"/>
                </a:solidFill>
                <a:latin typeface="+mn-ea"/>
                <a:ea typeface="+mn-ea"/>
                <a:cs typeface="+mn-ea"/>
                <a:sym typeface="+mn-lt"/>
              </a:rPr>
              <a:t>日联合国在瑞典斯德哥尔摩召开了有</a:t>
            </a:r>
            <a:r>
              <a:rPr lang="en-US" altLang="zh-CN" sz="1600" b="0" dirty="0">
                <a:solidFill>
                  <a:schemeClr val="tx1"/>
                </a:solidFill>
                <a:latin typeface="+mn-ea"/>
                <a:ea typeface="+mn-ea"/>
                <a:cs typeface="+mn-ea"/>
                <a:sym typeface="+mn-lt"/>
              </a:rPr>
              <a:t>113</a:t>
            </a:r>
            <a:r>
              <a:rPr lang="zh-CN" altLang="en-US" sz="1600" b="0" dirty="0">
                <a:solidFill>
                  <a:schemeClr val="tx1"/>
                </a:solidFill>
                <a:latin typeface="+mn-ea"/>
                <a:ea typeface="+mn-ea"/>
                <a:cs typeface="+mn-ea"/>
                <a:sym typeface="+mn-lt"/>
              </a:rPr>
              <a:t>个国家参加的</a:t>
            </a:r>
            <a:r>
              <a:rPr lang="en-US" altLang="x-none" sz="1600" b="0" dirty="0">
                <a:solidFill>
                  <a:schemeClr val="tx1"/>
                </a:solidFill>
                <a:latin typeface="+mn-ea"/>
                <a:ea typeface="+mn-ea"/>
                <a:cs typeface="+mn-ea"/>
                <a:sym typeface="+mn-lt"/>
              </a:rPr>
              <a:t>“</a:t>
            </a:r>
            <a:r>
              <a:rPr lang="zh-CN" altLang="en-US" sz="1600" b="0" dirty="0">
                <a:solidFill>
                  <a:schemeClr val="tx1"/>
                </a:solidFill>
                <a:latin typeface="+mn-ea"/>
                <a:ea typeface="+mn-ea"/>
                <a:cs typeface="+mn-ea"/>
                <a:sym typeface="+mn-lt"/>
              </a:rPr>
              <a:t>联合国人类环境会议</a:t>
            </a:r>
            <a:r>
              <a:rPr lang="en-US" altLang="x-none" sz="1600" b="0" dirty="0">
                <a:solidFill>
                  <a:schemeClr val="tx1"/>
                </a:solidFill>
                <a:latin typeface="+mn-ea"/>
                <a:ea typeface="+mn-ea"/>
                <a:cs typeface="+mn-ea"/>
                <a:sym typeface="+mn-lt"/>
              </a:rPr>
              <a:t>”</a:t>
            </a:r>
            <a:r>
              <a:rPr lang="zh-CN" altLang="en-US" sz="1600" b="0" dirty="0">
                <a:solidFill>
                  <a:schemeClr val="tx1"/>
                </a:solidFill>
                <a:latin typeface="+mn-ea"/>
                <a:ea typeface="+mn-ea"/>
                <a:cs typeface="+mn-ea"/>
                <a:sym typeface="+mn-lt"/>
              </a:rPr>
              <a:t>。会议讨论了保护全球环境的行动计划，通过了</a:t>
            </a:r>
            <a:r>
              <a:rPr lang="en-US" altLang="zh-CN" sz="1600" b="0" dirty="0">
                <a:solidFill>
                  <a:schemeClr val="tx1"/>
                </a:solidFill>
                <a:latin typeface="+mn-ea"/>
                <a:ea typeface="+mn-ea"/>
                <a:cs typeface="+mn-ea"/>
                <a:sym typeface="+mn-lt"/>
              </a:rPr>
              <a:t>《</a:t>
            </a:r>
            <a:r>
              <a:rPr lang="zh-CN" altLang="en-US" sz="1600" b="0" dirty="0">
                <a:solidFill>
                  <a:schemeClr val="tx1"/>
                </a:solidFill>
                <a:latin typeface="+mn-ea"/>
                <a:ea typeface="+mn-ea"/>
                <a:cs typeface="+mn-ea"/>
                <a:sym typeface="+mn-lt"/>
              </a:rPr>
              <a:t>人类环境宣言</a:t>
            </a:r>
            <a:r>
              <a:rPr lang="en-US" altLang="zh-CN" sz="1600" b="0" dirty="0">
                <a:solidFill>
                  <a:schemeClr val="tx1"/>
                </a:solidFill>
                <a:latin typeface="+mn-ea"/>
                <a:ea typeface="+mn-ea"/>
                <a:cs typeface="+mn-ea"/>
                <a:sym typeface="+mn-lt"/>
              </a:rPr>
              <a:t>》</a:t>
            </a:r>
            <a:r>
              <a:rPr lang="zh-CN" altLang="en-US" sz="1600" b="0" dirty="0">
                <a:solidFill>
                  <a:schemeClr val="tx1"/>
                </a:solidFill>
                <a:latin typeface="+mn-ea"/>
                <a:ea typeface="+mn-ea"/>
                <a:cs typeface="+mn-ea"/>
                <a:sym typeface="+mn-lt"/>
              </a:rPr>
              <a:t>。会议建议联合国大会将这次会议开幕日的</a:t>
            </a:r>
            <a:r>
              <a:rPr lang="en-US" altLang="zh-CN" sz="1600" b="0" dirty="0">
                <a:solidFill>
                  <a:schemeClr val="tx1"/>
                </a:solidFill>
                <a:latin typeface="+mn-ea"/>
                <a:ea typeface="+mn-ea"/>
                <a:cs typeface="+mn-ea"/>
                <a:sym typeface="+mn-lt"/>
              </a:rPr>
              <a:t>6</a:t>
            </a:r>
            <a:r>
              <a:rPr lang="zh-CN" altLang="en-US" sz="1600" b="0" dirty="0">
                <a:solidFill>
                  <a:schemeClr val="tx1"/>
                </a:solidFill>
                <a:latin typeface="+mn-ea"/>
                <a:ea typeface="+mn-ea"/>
                <a:cs typeface="+mn-ea"/>
                <a:sym typeface="+mn-lt"/>
              </a:rPr>
              <a:t>月</a:t>
            </a:r>
            <a:r>
              <a:rPr lang="en-US" altLang="zh-CN" sz="1600" b="0" dirty="0">
                <a:solidFill>
                  <a:schemeClr val="tx1"/>
                </a:solidFill>
                <a:latin typeface="+mn-ea"/>
                <a:ea typeface="+mn-ea"/>
                <a:cs typeface="+mn-ea"/>
                <a:sym typeface="+mn-lt"/>
              </a:rPr>
              <a:t>5</a:t>
            </a:r>
            <a:r>
              <a:rPr lang="zh-CN" altLang="en-US" sz="1600" b="0" dirty="0">
                <a:solidFill>
                  <a:schemeClr val="tx1"/>
                </a:solidFill>
                <a:latin typeface="+mn-ea"/>
                <a:ea typeface="+mn-ea"/>
                <a:cs typeface="+mn-ea"/>
                <a:sym typeface="+mn-lt"/>
              </a:rPr>
              <a:t>日定为</a:t>
            </a:r>
            <a:r>
              <a:rPr lang="en-US" altLang="x-none" sz="1600" b="0" dirty="0">
                <a:solidFill>
                  <a:schemeClr val="tx1"/>
                </a:solidFill>
                <a:latin typeface="+mn-ea"/>
                <a:ea typeface="+mn-ea"/>
                <a:cs typeface="+mn-ea"/>
                <a:sym typeface="+mn-lt"/>
              </a:rPr>
              <a:t>“</a:t>
            </a:r>
            <a:r>
              <a:rPr lang="zh-CN" altLang="en-US" sz="1600" b="0" dirty="0">
                <a:solidFill>
                  <a:schemeClr val="tx1"/>
                </a:solidFill>
                <a:latin typeface="+mn-ea"/>
                <a:ea typeface="+mn-ea"/>
                <a:cs typeface="+mn-ea"/>
                <a:sym typeface="+mn-lt"/>
              </a:rPr>
              <a:t>世界环境日</a:t>
            </a:r>
            <a:r>
              <a:rPr lang="en-US" altLang="x-none" sz="1600" b="0" dirty="0">
                <a:solidFill>
                  <a:schemeClr val="tx1"/>
                </a:solidFill>
                <a:latin typeface="+mn-ea"/>
                <a:ea typeface="+mn-ea"/>
                <a:cs typeface="+mn-ea"/>
                <a:sym typeface="+mn-lt"/>
              </a:rPr>
              <a:t>”</a:t>
            </a:r>
            <a:r>
              <a:rPr lang="zh-CN" altLang="en-US" sz="1600" b="0" dirty="0">
                <a:solidFill>
                  <a:schemeClr val="tx1"/>
                </a:solidFill>
                <a:latin typeface="+mn-ea"/>
                <a:ea typeface="+mn-ea"/>
                <a:cs typeface="+mn-ea"/>
                <a:sym typeface="+mn-lt"/>
              </a:rPr>
              <a:t>。</a:t>
            </a:r>
            <a:r>
              <a:rPr lang="zh-CN" altLang="en-US" sz="1600" dirty="0">
                <a:solidFill>
                  <a:schemeClr val="tx1"/>
                </a:solidFill>
                <a:latin typeface="+mn-ea"/>
                <a:ea typeface="+mn-ea"/>
                <a:cs typeface="+mn-ea"/>
                <a:sym typeface="+mn-lt"/>
              </a:rPr>
              <a:t>同年</a:t>
            </a:r>
            <a:r>
              <a:rPr lang="en-US" altLang="zh-CN" sz="1600" dirty="0">
                <a:solidFill>
                  <a:schemeClr val="tx1"/>
                </a:solidFill>
                <a:latin typeface="+mn-ea"/>
                <a:ea typeface="+mn-ea"/>
                <a:cs typeface="+mn-ea"/>
                <a:sym typeface="+mn-lt"/>
              </a:rPr>
              <a:t>10</a:t>
            </a:r>
            <a:r>
              <a:rPr lang="zh-CN" altLang="en-US" sz="1600" dirty="0">
                <a:solidFill>
                  <a:schemeClr val="tx1"/>
                </a:solidFill>
                <a:latin typeface="+mn-ea"/>
                <a:ea typeface="+mn-ea"/>
                <a:cs typeface="+mn-ea"/>
                <a:sym typeface="+mn-lt"/>
              </a:rPr>
              <a:t>月，联合国大会第</a:t>
            </a:r>
            <a:r>
              <a:rPr lang="en-US" altLang="zh-CN" sz="1600" dirty="0">
                <a:solidFill>
                  <a:schemeClr val="tx1"/>
                </a:solidFill>
                <a:latin typeface="+mn-ea"/>
                <a:ea typeface="+mn-ea"/>
                <a:cs typeface="+mn-ea"/>
                <a:sym typeface="+mn-lt"/>
              </a:rPr>
              <a:t>27</a:t>
            </a:r>
            <a:r>
              <a:rPr lang="zh-CN" altLang="en-US" sz="1600" dirty="0">
                <a:solidFill>
                  <a:schemeClr val="tx1"/>
                </a:solidFill>
                <a:latin typeface="+mn-ea"/>
                <a:ea typeface="+mn-ea"/>
                <a:cs typeface="+mn-ea"/>
                <a:sym typeface="+mn-lt"/>
              </a:rPr>
              <a:t>届会议接受并通过了这项建议。以后，每逢</a:t>
            </a:r>
            <a:r>
              <a:rPr lang="en-US" altLang="x-none" sz="1600" dirty="0">
                <a:solidFill>
                  <a:schemeClr val="tx1"/>
                </a:solidFill>
                <a:latin typeface="+mn-ea"/>
                <a:ea typeface="+mn-ea"/>
                <a:cs typeface="+mn-ea"/>
                <a:sym typeface="+mn-lt"/>
              </a:rPr>
              <a:t>“</a:t>
            </a:r>
            <a:r>
              <a:rPr lang="zh-CN" altLang="en-US" sz="1600" dirty="0">
                <a:solidFill>
                  <a:schemeClr val="tx1"/>
                </a:solidFill>
                <a:latin typeface="+mn-ea"/>
                <a:ea typeface="+mn-ea"/>
                <a:cs typeface="+mn-ea"/>
                <a:sym typeface="+mn-lt"/>
              </a:rPr>
              <a:t>世界环境日</a:t>
            </a:r>
            <a:r>
              <a:rPr lang="en-US" altLang="x-none" sz="1600" dirty="0">
                <a:solidFill>
                  <a:schemeClr val="tx1"/>
                </a:solidFill>
                <a:latin typeface="+mn-ea"/>
                <a:ea typeface="+mn-ea"/>
                <a:cs typeface="+mn-ea"/>
                <a:sym typeface="+mn-lt"/>
              </a:rPr>
              <a:t>”</a:t>
            </a:r>
            <a:r>
              <a:rPr lang="zh-CN" altLang="en-US" sz="1600" dirty="0">
                <a:solidFill>
                  <a:schemeClr val="tx1"/>
                </a:solidFill>
                <a:latin typeface="+mn-ea"/>
                <a:ea typeface="+mn-ea"/>
                <a:cs typeface="+mn-ea"/>
                <a:sym typeface="+mn-lt"/>
              </a:rPr>
              <a:t>，世界各国都开展群众性的环境保护宣传纪念活动。世界环境日的作用在于唤起全世界人民都来注意保护人类赖以生存的环境，自觉采取行动参与保护环境，同时要求各国政府和联合国单位为推进环境保护进程做出贡献。</a:t>
            </a:r>
          </a:p>
          <a:p>
            <a:pPr marL="85725" indent="0" fontAlgn="auto">
              <a:lnSpc>
                <a:spcPct val="170000"/>
              </a:lnSpc>
              <a:buClr>
                <a:srgbClr val="92D050"/>
              </a:buClr>
              <a:buNone/>
              <a:defRPr/>
            </a:pPr>
            <a:endParaRPr lang="en-US" altLang="zh-CN" sz="1600" b="0" dirty="0">
              <a:solidFill>
                <a:schemeClr val="tx1"/>
              </a:solidFill>
              <a:latin typeface="+mn-ea"/>
              <a:ea typeface="+mn-ea"/>
              <a:cs typeface="+mn-ea"/>
              <a:sym typeface="+mn-lt"/>
            </a:endParaRPr>
          </a:p>
        </p:txBody>
      </p:sp>
      <p:pic>
        <p:nvPicPr>
          <p:cNvPr id="11" name="PA-图片 7">
            <a:extLst>
              <a:ext uri="{FF2B5EF4-FFF2-40B4-BE49-F238E27FC236}">
                <a16:creationId xmlns:a16="http://schemas.microsoft.com/office/drawing/2014/main" xmlns="" id="{BFB60208-09B8-496E-889F-A42BB4CC8BAD}"/>
              </a:ext>
            </a:extLst>
          </p:cNvPr>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rcRect/>
          <a:stretch/>
        </p:blipFill>
        <p:spPr>
          <a:xfrm>
            <a:off x="6297558" y="1184021"/>
            <a:ext cx="4947158" cy="4947158"/>
          </a:xfrm>
          <a:prstGeom prst="rect">
            <a:avLst/>
          </a:prstGeom>
        </p:spPr>
      </p:pic>
    </p:spTree>
    <p:extLst>
      <p:ext uri="{BB962C8B-B14F-4D97-AF65-F5344CB8AC3E}">
        <p14:creationId xmlns:p14="http://schemas.microsoft.com/office/powerpoint/2010/main" val="27178174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fade">
                                      <p:cBhvr>
                                        <p:cTn id="11" dur="1000"/>
                                        <p:tgtEl>
                                          <p:spTgt spid="10">
                                            <p:txEl>
                                              <p:pRg st="0" end="0"/>
                                            </p:txEl>
                                          </p:spTgt>
                                        </p:tgtEl>
                                      </p:cBhvr>
                                    </p:animEffect>
                                    <p:anim calcmode="lin" valueType="num">
                                      <p:cBhvr>
                                        <p:cTn id="12"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111759EC-D2B6-482D-AD7E-DDAD9F06D0B1}"/>
              </a:ext>
            </a:extLst>
          </p:cNvPr>
          <p:cNvGrpSpPr/>
          <p:nvPr/>
        </p:nvGrpSpPr>
        <p:grpSpPr>
          <a:xfrm>
            <a:off x="750513" y="635341"/>
            <a:ext cx="4474178" cy="689578"/>
            <a:chOff x="750513" y="635341"/>
            <a:chExt cx="4474178" cy="689578"/>
          </a:xfrm>
        </p:grpSpPr>
        <p:pic>
          <p:nvPicPr>
            <p:cNvPr id="6" name="图片 5">
              <a:extLst>
                <a:ext uri="{FF2B5EF4-FFF2-40B4-BE49-F238E27FC236}">
                  <a16:creationId xmlns:a16="http://schemas.microsoft.com/office/drawing/2014/main" xmlns="" id="{1EB95E07-18E3-4578-834A-20BC97DE49D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50513" y="635341"/>
              <a:ext cx="689578" cy="689578"/>
            </a:xfrm>
            <a:prstGeom prst="rect">
              <a:avLst/>
            </a:prstGeom>
          </p:spPr>
        </p:pic>
        <p:sp>
          <p:nvSpPr>
            <p:cNvPr id="7" name="文本占位符 1">
              <a:extLst>
                <a:ext uri="{FF2B5EF4-FFF2-40B4-BE49-F238E27FC236}">
                  <a16:creationId xmlns:a16="http://schemas.microsoft.com/office/drawing/2014/main" xmlns="" id="{B74F43B5-1DE2-4AF1-8ED2-51DBADA5C664}"/>
                </a:ext>
              </a:extLst>
            </p:cNvPr>
            <p:cNvSpPr txBox="1">
              <a:spLocks/>
            </p:cNvSpPr>
            <p:nvPr/>
          </p:nvSpPr>
          <p:spPr>
            <a:xfrm>
              <a:off x="1440091" y="759767"/>
              <a:ext cx="3784600" cy="46166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400" b="0" dirty="0">
                  <a:latin typeface="汉仪铸字木头人W" panose="00020600040101010101" pitchFamily="18" charset="-122"/>
                  <a:ea typeface="汉仪铸字木头人W" panose="00020600040101010101" pitchFamily="18" charset="-122"/>
                  <a:sym typeface="+mn-lt"/>
                </a:rPr>
                <a:t>世界环境日的由来</a:t>
              </a:r>
            </a:p>
          </p:txBody>
        </p:sp>
      </p:grpSp>
      <p:sp>
        <p:nvSpPr>
          <p:cNvPr id="2" name="矩形 1">
            <a:extLst>
              <a:ext uri="{FF2B5EF4-FFF2-40B4-BE49-F238E27FC236}">
                <a16:creationId xmlns:a16="http://schemas.microsoft.com/office/drawing/2014/main" xmlns="" id="{4332D819-0DE1-4A71-AF9F-BA2A476DB37A}"/>
              </a:ext>
            </a:extLst>
          </p:cNvPr>
          <p:cNvSpPr/>
          <p:nvPr/>
        </p:nvSpPr>
        <p:spPr>
          <a:xfrm>
            <a:off x="5224691" y="1677268"/>
            <a:ext cx="6096000" cy="4197944"/>
          </a:xfrm>
          <a:prstGeom prst="rect">
            <a:avLst/>
          </a:prstGeom>
        </p:spPr>
        <p:txBody>
          <a:bodyPr>
            <a:spAutoFit/>
          </a:bodyPr>
          <a:lstStyle/>
          <a:p>
            <a:pPr algn="r">
              <a:lnSpc>
                <a:spcPct val="150000"/>
              </a:lnSpc>
            </a:pPr>
            <a:r>
              <a:rPr lang="zh-CN" altLang="en-US" dirty="0"/>
              <a:t>联合国系统和各国政府，每年都在</a:t>
            </a:r>
            <a:r>
              <a:rPr lang="en-US" altLang="zh-CN" dirty="0"/>
              <a:t>6</a:t>
            </a:r>
            <a:r>
              <a:rPr lang="zh-CN" altLang="en-US" dirty="0"/>
              <a:t>月</a:t>
            </a:r>
            <a:r>
              <a:rPr lang="en-US" altLang="zh-CN" dirty="0"/>
              <a:t>5</a:t>
            </a:r>
            <a:r>
              <a:rPr lang="zh-CN" altLang="en-US" dirty="0"/>
              <a:t>日的这一天开展各项活动来宣传与强调保护和改善人类环境的重要性。</a:t>
            </a:r>
          </a:p>
          <a:p>
            <a:pPr algn="r">
              <a:lnSpc>
                <a:spcPct val="150000"/>
              </a:lnSpc>
            </a:pPr>
            <a:r>
              <a:rPr lang="zh-CN" altLang="en-US" dirty="0"/>
              <a:t>联合国环境规划署在每年的年初公布当年的世界环境日主题，并在每年的世界环境日发表环境状况的年度报告书。</a:t>
            </a:r>
          </a:p>
          <a:p>
            <a:pPr algn="r">
              <a:lnSpc>
                <a:spcPct val="150000"/>
              </a:lnSpc>
            </a:pPr>
            <a:r>
              <a:rPr lang="zh-CN" altLang="en-US" dirty="0"/>
              <a:t>地球是人类和其他物种的共同家园，然而由于人类常常采取乱砍滥伐、竭泽而渔等不良发展方式，地球上物种灭绝的速度大大加快。生物多样性丧失的趋势正使生态系统滑向不可恢复的临界点，如果地球生态系统最终发生不可挽回的恶化，人类文明所赖以存在的相对稳定的环境条件将不复存在。</a:t>
            </a:r>
          </a:p>
        </p:txBody>
      </p:sp>
      <p:pic>
        <p:nvPicPr>
          <p:cNvPr id="4" name="图片 3">
            <a:extLst>
              <a:ext uri="{FF2B5EF4-FFF2-40B4-BE49-F238E27FC236}">
                <a16:creationId xmlns:a16="http://schemas.microsoft.com/office/drawing/2014/main" xmlns="" id="{DBB8F3A3-4D2B-4E83-AF16-DCF9044B86A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449345"/>
            <a:ext cx="5512142" cy="5512142"/>
          </a:xfrm>
          <a:prstGeom prst="rect">
            <a:avLst/>
          </a:prstGeom>
        </p:spPr>
      </p:pic>
    </p:spTree>
    <p:extLst>
      <p:ext uri="{BB962C8B-B14F-4D97-AF65-F5344CB8AC3E}">
        <p14:creationId xmlns:p14="http://schemas.microsoft.com/office/powerpoint/2010/main" val="39020738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111759EC-D2B6-482D-AD7E-DDAD9F06D0B1}"/>
              </a:ext>
            </a:extLst>
          </p:cNvPr>
          <p:cNvGrpSpPr/>
          <p:nvPr/>
        </p:nvGrpSpPr>
        <p:grpSpPr>
          <a:xfrm>
            <a:off x="750513" y="635341"/>
            <a:ext cx="4474178" cy="689578"/>
            <a:chOff x="750513" y="635341"/>
            <a:chExt cx="4474178" cy="689578"/>
          </a:xfrm>
        </p:grpSpPr>
        <p:pic>
          <p:nvPicPr>
            <p:cNvPr id="6" name="图片 5">
              <a:extLst>
                <a:ext uri="{FF2B5EF4-FFF2-40B4-BE49-F238E27FC236}">
                  <a16:creationId xmlns:a16="http://schemas.microsoft.com/office/drawing/2014/main" xmlns="" id="{1EB95E07-18E3-4578-834A-20BC97DE49D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750513" y="635341"/>
              <a:ext cx="689578" cy="689578"/>
            </a:xfrm>
            <a:prstGeom prst="rect">
              <a:avLst/>
            </a:prstGeom>
          </p:spPr>
        </p:pic>
        <p:sp>
          <p:nvSpPr>
            <p:cNvPr id="7" name="文本占位符 1">
              <a:extLst>
                <a:ext uri="{FF2B5EF4-FFF2-40B4-BE49-F238E27FC236}">
                  <a16:creationId xmlns:a16="http://schemas.microsoft.com/office/drawing/2014/main" xmlns="" id="{B74F43B5-1DE2-4AF1-8ED2-51DBADA5C664}"/>
                </a:ext>
              </a:extLst>
            </p:cNvPr>
            <p:cNvSpPr txBox="1">
              <a:spLocks/>
            </p:cNvSpPr>
            <p:nvPr/>
          </p:nvSpPr>
          <p:spPr>
            <a:xfrm>
              <a:off x="1440091" y="759767"/>
              <a:ext cx="3784600" cy="46166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400" b="0" dirty="0">
                  <a:latin typeface="汉仪铸字木头人W" panose="00020600040101010101" pitchFamily="18" charset="-122"/>
                  <a:ea typeface="汉仪铸字木头人W" panose="00020600040101010101" pitchFamily="18" charset="-122"/>
                  <a:sym typeface="+mn-lt"/>
                </a:rPr>
                <a:t>世界环境日的由来</a:t>
              </a:r>
            </a:p>
          </p:txBody>
        </p:sp>
      </p:grpSp>
      <p:sp>
        <p:nvSpPr>
          <p:cNvPr id="8" name="PA-矩形 3">
            <a:extLst>
              <a:ext uri="{FF2B5EF4-FFF2-40B4-BE49-F238E27FC236}">
                <a16:creationId xmlns:a16="http://schemas.microsoft.com/office/drawing/2014/main" xmlns="" id="{300F4EDC-BAA2-4767-A67C-11325ECF4342}"/>
              </a:ext>
            </a:extLst>
          </p:cNvPr>
          <p:cNvSpPr/>
          <p:nvPr>
            <p:custDataLst>
              <p:tags r:id="rId1"/>
            </p:custDataLst>
          </p:nvPr>
        </p:nvSpPr>
        <p:spPr>
          <a:xfrm>
            <a:off x="1095302" y="2484878"/>
            <a:ext cx="4687492" cy="1888243"/>
          </a:xfrm>
          <a:prstGeom prst="rect">
            <a:avLst/>
          </a:prstGeom>
        </p:spPr>
        <p:txBody>
          <a:bodyPr/>
          <a:lstStyle/>
          <a:p>
            <a:pPr marL="85725">
              <a:lnSpc>
                <a:spcPct val="170000"/>
              </a:lnSpc>
              <a:spcBef>
                <a:spcPts val="1800"/>
              </a:spcBef>
              <a:buClr>
                <a:srgbClr val="92D050"/>
              </a:buClr>
              <a:buSzPct val="70000"/>
            </a:pPr>
            <a:r>
              <a:rPr lang="zh-CN" altLang="en-US" sz="1600" dirty="0">
                <a:cs typeface="+mn-ea"/>
                <a:sym typeface="+mn-lt"/>
              </a:rPr>
              <a:t>设立世界环境日，就是要提醒全世界注意全球环境状况和人类活动对环境的危害，强调保护和改善人类环境的重要性。它反映了世界各国人民对环境问题的认识和态度，表达了人类对美好环境的向往和追求。世界环境日也是联合国提高全球环境意识、敦促各国政府对环境问题采取行动的主要媒介之一。</a:t>
            </a:r>
          </a:p>
        </p:txBody>
      </p:sp>
      <p:pic>
        <p:nvPicPr>
          <p:cNvPr id="3" name="图片 2">
            <a:extLst>
              <a:ext uri="{FF2B5EF4-FFF2-40B4-BE49-F238E27FC236}">
                <a16:creationId xmlns:a16="http://schemas.microsoft.com/office/drawing/2014/main" xmlns="" id="{5DC6D675-06DD-4EBE-BEB7-458B4B741DE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53022" y="857316"/>
            <a:ext cx="7930580" cy="5600567"/>
          </a:xfrm>
          <a:prstGeom prst="rect">
            <a:avLst/>
          </a:prstGeom>
        </p:spPr>
      </p:pic>
    </p:spTree>
    <p:extLst>
      <p:ext uri="{BB962C8B-B14F-4D97-AF65-F5344CB8AC3E}">
        <p14:creationId xmlns:p14="http://schemas.microsoft.com/office/powerpoint/2010/main" val="13117715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3FE89F68-8334-44D6-870F-6409C35E9C6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491179"/>
            <a:ext cx="12192000" cy="4366821"/>
          </a:xfrm>
          <a:prstGeom prst="rect">
            <a:avLst/>
          </a:prstGeom>
        </p:spPr>
      </p:pic>
      <p:pic>
        <p:nvPicPr>
          <p:cNvPr id="12" name="图片 11">
            <a:extLst>
              <a:ext uri="{FF2B5EF4-FFF2-40B4-BE49-F238E27FC236}">
                <a16:creationId xmlns:a16="http://schemas.microsoft.com/office/drawing/2014/main" xmlns="" id="{ABD670CB-D4AD-4CED-8951-A408982259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22298" y="3657600"/>
            <a:ext cx="3769702" cy="3200400"/>
          </a:xfrm>
          <a:prstGeom prst="rect">
            <a:avLst/>
          </a:prstGeom>
        </p:spPr>
      </p:pic>
      <p:pic>
        <p:nvPicPr>
          <p:cNvPr id="15" name="图片 14">
            <a:extLst>
              <a:ext uri="{FF2B5EF4-FFF2-40B4-BE49-F238E27FC236}">
                <a16:creationId xmlns:a16="http://schemas.microsoft.com/office/drawing/2014/main" xmlns="" id="{EBF6489F-21EA-43B7-99FE-026965F830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769360"/>
            <a:ext cx="3938237" cy="3088640"/>
          </a:xfrm>
          <a:prstGeom prst="rect">
            <a:avLst/>
          </a:prstGeom>
        </p:spPr>
      </p:pic>
      <p:pic>
        <p:nvPicPr>
          <p:cNvPr id="51" name="图片 50">
            <a:extLst>
              <a:ext uri="{FF2B5EF4-FFF2-40B4-BE49-F238E27FC236}">
                <a16:creationId xmlns:a16="http://schemas.microsoft.com/office/drawing/2014/main" xmlns="" id="{D6ACE0A7-A314-4512-8599-AD96336A1F9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2884" y="471240"/>
            <a:ext cx="546899" cy="2216080"/>
          </a:xfrm>
          <a:prstGeom prst="rect">
            <a:avLst/>
          </a:prstGeom>
        </p:spPr>
      </p:pic>
      <p:sp>
        <p:nvSpPr>
          <p:cNvPr id="26" name="文本框 25">
            <a:extLst>
              <a:ext uri="{FF2B5EF4-FFF2-40B4-BE49-F238E27FC236}">
                <a16:creationId xmlns:a16="http://schemas.microsoft.com/office/drawing/2014/main" xmlns="" id="{CEDC99B0-5804-4115-ACA3-59F57978B918}"/>
              </a:ext>
            </a:extLst>
          </p:cNvPr>
          <p:cNvSpPr txBox="1"/>
          <p:nvPr/>
        </p:nvSpPr>
        <p:spPr>
          <a:xfrm>
            <a:off x="3448960" y="2566621"/>
            <a:ext cx="8493974" cy="1323439"/>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stStyle>
          <a:p>
            <a:r>
              <a:rPr lang="zh-CN" altLang="en-US" sz="8000" b="0" dirty="0">
                <a:latin typeface="汉仪铸字木头人W" panose="00020600040101010101" pitchFamily="18" charset="-122"/>
                <a:ea typeface="汉仪铸字木头人W" panose="00020600040101010101" pitchFamily="18" charset="-122"/>
                <a:sym typeface="+mn-lt"/>
              </a:rPr>
              <a:t>世界环境的问题</a:t>
            </a:r>
          </a:p>
        </p:txBody>
      </p:sp>
      <p:grpSp>
        <p:nvGrpSpPr>
          <p:cNvPr id="27" name="组合 26">
            <a:extLst>
              <a:ext uri="{FF2B5EF4-FFF2-40B4-BE49-F238E27FC236}">
                <a16:creationId xmlns:a16="http://schemas.microsoft.com/office/drawing/2014/main" xmlns="" id="{878FA45C-617C-414B-A2AB-A101FA8BD4CC}"/>
              </a:ext>
            </a:extLst>
          </p:cNvPr>
          <p:cNvGrpSpPr/>
          <p:nvPr/>
        </p:nvGrpSpPr>
        <p:grpSpPr>
          <a:xfrm>
            <a:off x="5822163" y="1511970"/>
            <a:ext cx="3830360" cy="861539"/>
            <a:chOff x="4895790" y="3159044"/>
            <a:chExt cx="2400419" cy="539912"/>
          </a:xfrm>
        </p:grpSpPr>
        <p:grpSp>
          <p:nvGrpSpPr>
            <p:cNvPr id="28" name="组合 27">
              <a:extLst>
                <a:ext uri="{FF2B5EF4-FFF2-40B4-BE49-F238E27FC236}">
                  <a16:creationId xmlns:a16="http://schemas.microsoft.com/office/drawing/2014/main" xmlns="" id="{2AAEA30E-5A71-4246-B359-906056AA4107}"/>
                </a:ext>
              </a:extLst>
            </p:cNvPr>
            <p:cNvGrpSpPr/>
            <p:nvPr/>
          </p:nvGrpSpPr>
          <p:grpSpPr>
            <a:xfrm>
              <a:off x="4895790" y="3159044"/>
              <a:ext cx="2400419" cy="539912"/>
              <a:chOff x="3538093" y="3129581"/>
              <a:chExt cx="2400419" cy="539912"/>
            </a:xfrm>
          </p:grpSpPr>
          <p:pic>
            <p:nvPicPr>
              <p:cNvPr id="33" name="图片 32" descr="图片包含 照片, 游戏机&#10;&#10;描述已自动生成">
                <a:extLst>
                  <a:ext uri="{FF2B5EF4-FFF2-40B4-BE49-F238E27FC236}">
                    <a16:creationId xmlns:a16="http://schemas.microsoft.com/office/drawing/2014/main" xmlns="" id="{23AB8472-4C5B-43C5-ADA7-B55807A2A946}"/>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538093" y="3129581"/>
                <a:ext cx="539159" cy="539912"/>
              </a:xfrm>
              <a:prstGeom prst="rect">
                <a:avLst/>
              </a:prstGeom>
            </p:spPr>
          </p:pic>
          <p:pic>
            <p:nvPicPr>
              <p:cNvPr id="34" name="图片 33" descr="图片包含 照片, 游戏机&#10;&#10;描述已自动生成">
                <a:extLst>
                  <a:ext uri="{FF2B5EF4-FFF2-40B4-BE49-F238E27FC236}">
                    <a16:creationId xmlns:a16="http://schemas.microsoft.com/office/drawing/2014/main" xmlns="" id="{9945A95A-5AC3-40BD-84E4-E9E531474323}"/>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158513" y="3129581"/>
                <a:ext cx="539159" cy="539912"/>
              </a:xfrm>
              <a:prstGeom prst="rect">
                <a:avLst/>
              </a:prstGeom>
            </p:spPr>
          </p:pic>
          <p:pic>
            <p:nvPicPr>
              <p:cNvPr id="35" name="图片 34" descr="图片包含 照片, 游戏机&#10;&#10;描述已自动生成">
                <a:extLst>
                  <a:ext uri="{FF2B5EF4-FFF2-40B4-BE49-F238E27FC236}">
                    <a16:creationId xmlns:a16="http://schemas.microsoft.com/office/drawing/2014/main" xmlns="" id="{71820A72-9151-4FFA-BC60-56A29E0188D8}"/>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778933" y="3129581"/>
                <a:ext cx="539159" cy="539912"/>
              </a:xfrm>
              <a:prstGeom prst="rect">
                <a:avLst/>
              </a:prstGeom>
            </p:spPr>
          </p:pic>
          <p:pic>
            <p:nvPicPr>
              <p:cNvPr id="36" name="图片 35" descr="图片包含 照片, 游戏机&#10;&#10;描述已自动生成">
                <a:extLst>
                  <a:ext uri="{FF2B5EF4-FFF2-40B4-BE49-F238E27FC236}">
                    <a16:creationId xmlns:a16="http://schemas.microsoft.com/office/drawing/2014/main" xmlns="" id="{96AF953D-DFBE-40E7-8FA1-42D614A02CC8}"/>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399353" y="3129581"/>
                <a:ext cx="539159" cy="539912"/>
              </a:xfrm>
              <a:prstGeom prst="rect">
                <a:avLst/>
              </a:prstGeom>
            </p:spPr>
          </p:pic>
        </p:grpSp>
        <p:sp>
          <p:nvSpPr>
            <p:cNvPr id="29" name="文本框 28">
              <a:extLst>
                <a:ext uri="{FF2B5EF4-FFF2-40B4-BE49-F238E27FC236}">
                  <a16:creationId xmlns:a16="http://schemas.microsoft.com/office/drawing/2014/main" xmlns="" id="{DCC3227C-7224-492A-80CB-098641D3D92D}"/>
                </a:ext>
              </a:extLst>
            </p:cNvPr>
            <p:cNvSpPr txBox="1"/>
            <p:nvPr/>
          </p:nvSpPr>
          <p:spPr>
            <a:xfrm>
              <a:off x="4895790"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b="0" dirty="0">
                  <a:latin typeface="汉仪铸字木头人W" panose="00020600040101010101" pitchFamily="18" charset="-122"/>
                  <a:ea typeface="汉仪铸字木头人W" panose="00020600040101010101" pitchFamily="18" charset="-122"/>
                </a:rPr>
                <a:t>第</a:t>
              </a:r>
            </a:p>
          </p:txBody>
        </p:sp>
        <p:sp>
          <p:nvSpPr>
            <p:cNvPr id="30" name="文本框 29">
              <a:extLst>
                <a:ext uri="{FF2B5EF4-FFF2-40B4-BE49-F238E27FC236}">
                  <a16:creationId xmlns:a16="http://schemas.microsoft.com/office/drawing/2014/main" xmlns="" id="{9F32CB1E-EEFE-4768-885E-8783A81A0867}"/>
                </a:ext>
              </a:extLst>
            </p:cNvPr>
            <p:cNvSpPr txBox="1"/>
            <p:nvPr/>
          </p:nvSpPr>
          <p:spPr>
            <a:xfrm>
              <a:off x="5517697"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b="0" dirty="0">
                  <a:latin typeface="汉仪铸字木头人W" panose="00020600040101010101" pitchFamily="18" charset="-122"/>
                  <a:ea typeface="汉仪铸字木头人W" panose="00020600040101010101" pitchFamily="18" charset="-122"/>
                </a:rPr>
                <a:t>二</a:t>
              </a:r>
            </a:p>
          </p:txBody>
        </p:sp>
        <p:sp>
          <p:nvSpPr>
            <p:cNvPr id="31" name="文本框 30">
              <a:extLst>
                <a:ext uri="{FF2B5EF4-FFF2-40B4-BE49-F238E27FC236}">
                  <a16:creationId xmlns:a16="http://schemas.microsoft.com/office/drawing/2014/main" xmlns="" id="{08E78750-40FC-4D74-AE85-B6D60FE090F3}"/>
                </a:ext>
              </a:extLst>
            </p:cNvPr>
            <p:cNvSpPr txBox="1"/>
            <p:nvPr/>
          </p:nvSpPr>
          <p:spPr>
            <a:xfrm>
              <a:off x="6139604"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b="0" dirty="0">
                  <a:latin typeface="汉仪铸字木头人W" panose="00020600040101010101" pitchFamily="18" charset="-122"/>
                  <a:ea typeface="汉仪铸字木头人W" panose="00020600040101010101" pitchFamily="18" charset="-122"/>
                </a:rPr>
                <a:t>部</a:t>
              </a:r>
            </a:p>
          </p:txBody>
        </p:sp>
        <p:sp>
          <p:nvSpPr>
            <p:cNvPr id="32" name="文本框 31">
              <a:extLst>
                <a:ext uri="{FF2B5EF4-FFF2-40B4-BE49-F238E27FC236}">
                  <a16:creationId xmlns:a16="http://schemas.microsoft.com/office/drawing/2014/main" xmlns="" id="{C2370B44-A4AD-4227-9CA7-4B1F3831DF48}"/>
                </a:ext>
              </a:extLst>
            </p:cNvPr>
            <p:cNvSpPr txBox="1"/>
            <p:nvPr/>
          </p:nvSpPr>
          <p:spPr>
            <a:xfrm>
              <a:off x="6761511"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b="0" dirty="0">
                  <a:latin typeface="汉仪铸字木头人W" panose="00020600040101010101" pitchFamily="18" charset="-122"/>
                  <a:ea typeface="汉仪铸字木头人W" panose="00020600040101010101" pitchFamily="18" charset="-122"/>
                </a:rPr>
                <a:t>分</a:t>
              </a:r>
            </a:p>
          </p:txBody>
        </p:sp>
      </p:grpSp>
      <p:pic>
        <p:nvPicPr>
          <p:cNvPr id="3" name="图片 2">
            <a:extLst>
              <a:ext uri="{FF2B5EF4-FFF2-40B4-BE49-F238E27FC236}">
                <a16:creationId xmlns:a16="http://schemas.microsoft.com/office/drawing/2014/main" xmlns="" id="{3C20B24D-B351-48A6-84E2-37AC1288882B}"/>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flipH="1">
            <a:off x="1085970" y="2345521"/>
            <a:ext cx="3484169" cy="3484169"/>
          </a:xfrm>
          <a:prstGeom prst="rect">
            <a:avLst/>
          </a:prstGeom>
        </p:spPr>
      </p:pic>
    </p:spTree>
    <p:extLst>
      <p:ext uri="{BB962C8B-B14F-4D97-AF65-F5344CB8AC3E}">
        <p14:creationId xmlns:p14="http://schemas.microsoft.com/office/powerpoint/2010/main" val="36580097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par>
                                <p:cTn id="14" presetID="22" presetClass="entr" presetSubtype="2"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right)">
                                      <p:cBhvr>
                                        <p:cTn id="16" dur="500"/>
                                        <p:tgtEl>
                                          <p:spTgt spid="12"/>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51"/>
                                        </p:tgtEl>
                                        <p:attrNameLst>
                                          <p:attrName>style.visibility</p:attrName>
                                        </p:attrNameLst>
                                      </p:cBhvr>
                                      <p:to>
                                        <p:strVal val="visible"/>
                                      </p:to>
                                    </p:set>
                                    <p:animEffect transition="in" filter="wipe(down)">
                                      <p:cBhvr>
                                        <p:cTn id="20" dur="500"/>
                                        <p:tgtEl>
                                          <p:spTgt spid="51"/>
                                        </p:tgtEl>
                                      </p:cBhvr>
                                    </p:animEffect>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down)">
                                      <p:cBhvr>
                                        <p:cTn id="24" dur="500"/>
                                        <p:tgtEl>
                                          <p:spTgt spid="3"/>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1000"/>
                                        <p:tgtEl>
                                          <p:spTgt spid="27"/>
                                        </p:tgtEl>
                                      </p:cBhvr>
                                    </p:animEffect>
                                    <p:anim calcmode="lin" valueType="num">
                                      <p:cBhvr>
                                        <p:cTn id="29" dur="1000" fill="hold"/>
                                        <p:tgtEl>
                                          <p:spTgt spid="27"/>
                                        </p:tgtEl>
                                        <p:attrNameLst>
                                          <p:attrName>ppt_x</p:attrName>
                                        </p:attrNameLst>
                                      </p:cBhvr>
                                      <p:tavLst>
                                        <p:tav tm="0">
                                          <p:val>
                                            <p:strVal val="#ppt_x"/>
                                          </p:val>
                                        </p:tav>
                                        <p:tav tm="100000">
                                          <p:val>
                                            <p:strVal val="#ppt_x"/>
                                          </p:val>
                                        </p:tav>
                                      </p:tavLst>
                                    </p:anim>
                                    <p:anim calcmode="lin" valueType="num">
                                      <p:cBhvr>
                                        <p:cTn id="30" dur="1000" fill="hold"/>
                                        <p:tgtEl>
                                          <p:spTgt spid="27"/>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16" presetClass="entr" presetSubtype="21"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barn(inVertical)">
                                      <p:cBhvr>
                                        <p:cTn id="3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111759EC-D2B6-482D-AD7E-DDAD9F06D0B1}"/>
              </a:ext>
            </a:extLst>
          </p:cNvPr>
          <p:cNvGrpSpPr/>
          <p:nvPr/>
        </p:nvGrpSpPr>
        <p:grpSpPr>
          <a:xfrm>
            <a:off x="750513" y="635341"/>
            <a:ext cx="4474178" cy="689578"/>
            <a:chOff x="750513" y="635341"/>
            <a:chExt cx="4474178" cy="689578"/>
          </a:xfrm>
        </p:grpSpPr>
        <p:pic>
          <p:nvPicPr>
            <p:cNvPr id="6" name="图片 5">
              <a:extLst>
                <a:ext uri="{FF2B5EF4-FFF2-40B4-BE49-F238E27FC236}">
                  <a16:creationId xmlns:a16="http://schemas.microsoft.com/office/drawing/2014/main" xmlns="" id="{1EB95E07-18E3-4578-834A-20BC97DE49D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50513" y="635341"/>
              <a:ext cx="689578" cy="689578"/>
            </a:xfrm>
            <a:prstGeom prst="rect">
              <a:avLst/>
            </a:prstGeom>
          </p:spPr>
        </p:pic>
        <p:sp>
          <p:nvSpPr>
            <p:cNvPr id="7" name="文本占位符 1">
              <a:extLst>
                <a:ext uri="{FF2B5EF4-FFF2-40B4-BE49-F238E27FC236}">
                  <a16:creationId xmlns:a16="http://schemas.microsoft.com/office/drawing/2014/main" xmlns="" id="{B74F43B5-1DE2-4AF1-8ED2-51DBADA5C664}"/>
                </a:ext>
              </a:extLst>
            </p:cNvPr>
            <p:cNvSpPr txBox="1">
              <a:spLocks/>
            </p:cNvSpPr>
            <p:nvPr/>
          </p:nvSpPr>
          <p:spPr>
            <a:xfrm>
              <a:off x="1440091" y="759767"/>
              <a:ext cx="3784600" cy="46166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400" b="0" dirty="0">
                  <a:latin typeface="汉仪铸字木头人W" panose="00020600040101010101" pitchFamily="18" charset="-122"/>
                  <a:ea typeface="汉仪铸字木头人W" panose="00020600040101010101" pitchFamily="18" charset="-122"/>
                  <a:sym typeface="+mn-lt"/>
                </a:rPr>
                <a:t>世界环境的问题</a:t>
              </a:r>
            </a:p>
          </p:txBody>
        </p:sp>
      </p:grpSp>
      <p:sp>
        <p:nvSpPr>
          <p:cNvPr id="9" name="文本框 8">
            <a:extLst>
              <a:ext uri="{FF2B5EF4-FFF2-40B4-BE49-F238E27FC236}">
                <a16:creationId xmlns:a16="http://schemas.microsoft.com/office/drawing/2014/main" xmlns="" id="{AFEDE26F-B26A-436E-A3BF-F18A1B1D0259}"/>
              </a:ext>
            </a:extLst>
          </p:cNvPr>
          <p:cNvSpPr txBox="1"/>
          <p:nvPr/>
        </p:nvSpPr>
        <p:spPr>
          <a:xfrm>
            <a:off x="1157244" y="2137062"/>
            <a:ext cx="2791434" cy="646331"/>
          </a:xfrm>
          <a:prstGeom prst="rect">
            <a:avLst/>
          </a:prstGeom>
          <a:noFill/>
        </p:spPr>
        <p:txBody>
          <a:bodyPr wrap="square" rtlCol="0">
            <a:spAutoFit/>
          </a:bodyPr>
          <a:lstStyle/>
          <a:p>
            <a:r>
              <a:rPr lang="zh-CN" altLang="en-US" sz="3600" dirty="0">
                <a:solidFill>
                  <a:srgbClr val="3D9452"/>
                </a:solidFill>
                <a:latin typeface="+mn-lt"/>
                <a:ea typeface="+mn-ea"/>
                <a:cs typeface="+mn-ea"/>
                <a:sym typeface="+mn-lt"/>
              </a:rPr>
              <a:t>你知道吗？</a:t>
            </a:r>
          </a:p>
        </p:txBody>
      </p:sp>
      <p:sp>
        <p:nvSpPr>
          <p:cNvPr id="10" name="矩形 9">
            <a:extLst>
              <a:ext uri="{FF2B5EF4-FFF2-40B4-BE49-F238E27FC236}">
                <a16:creationId xmlns:a16="http://schemas.microsoft.com/office/drawing/2014/main" xmlns="" id="{CEE66AF8-BA37-44D7-BD2D-E82DA2AF2D67}"/>
              </a:ext>
            </a:extLst>
          </p:cNvPr>
          <p:cNvSpPr/>
          <p:nvPr/>
        </p:nvSpPr>
        <p:spPr>
          <a:xfrm>
            <a:off x="1157244" y="2909643"/>
            <a:ext cx="6096000" cy="2951898"/>
          </a:xfrm>
          <a:prstGeom prst="rect">
            <a:avLst/>
          </a:prstGeom>
        </p:spPr>
        <p:txBody>
          <a:bodyPr>
            <a:spAutoFit/>
          </a:bodyPr>
          <a:lstStyle/>
          <a:p>
            <a:pPr>
              <a:lnSpc>
                <a:spcPct val="150000"/>
              </a:lnSpc>
            </a:pPr>
            <a:r>
              <a:rPr lang="zh-CN" altLang="en-US" b="0" dirty="0">
                <a:latin typeface="+mn-ea"/>
                <a:cs typeface="+mn-ea"/>
                <a:sym typeface="+mn-lt"/>
              </a:rPr>
              <a:t>每一年，在世界范围内，塑料袋的消耗数量为</a:t>
            </a:r>
            <a:r>
              <a:rPr lang="en-US" altLang="zh-CN" b="0" dirty="0">
                <a:latin typeface="+mn-ea"/>
                <a:cs typeface="+mn-ea"/>
                <a:sym typeface="+mn-lt"/>
              </a:rPr>
              <a:t>5000</a:t>
            </a:r>
            <a:r>
              <a:rPr lang="zh-CN" altLang="en-US" b="0" dirty="0">
                <a:latin typeface="+mn-ea"/>
                <a:cs typeface="+mn-ea"/>
                <a:sym typeface="+mn-lt"/>
              </a:rPr>
              <a:t>亿个过去</a:t>
            </a:r>
            <a:r>
              <a:rPr lang="en-US" altLang="zh-CN" b="0" dirty="0">
                <a:latin typeface="+mn-ea"/>
                <a:cs typeface="+mn-ea"/>
                <a:sym typeface="+mn-lt"/>
              </a:rPr>
              <a:t>10</a:t>
            </a:r>
            <a:r>
              <a:rPr lang="zh-CN" altLang="en-US" b="0" dirty="0">
                <a:latin typeface="+mn-ea"/>
                <a:cs typeface="+mn-ea"/>
                <a:sym typeface="+mn-lt"/>
              </a:rPr>
              <a:t>年中生产的塑料比上个世纪的总量还多我们每年消耗</a:t>
            </a:r>
            <a:r>
              <a:rPr lang="en-US" altLang="zh-CN" b="0" dirty="0">
                <a:latin typeface="+mn-ea"/>
                <a:cs typeface="+mn-ea"/>
                <a:sym typeface="+mn-lt"/>
              </a:rPr>
              <a:t>1700</a:t>
            </a:r>
            <a:r>
              <a:rPr lang="zh-CN" altLang="en-US" b="0" dirty="0">
                <a:latin typeface="+mn-ea"/>
                <a:cs typeface="+mn-ea"/>
                <a:sym typeface="+mn-lt"/>
              </a:rPr>
              <a:t>万桶原油生产用于装水的塑料瓶</a:t>
            </a:r>
          </a:p>
          <a:p>
            <a:pPr>
              <a:lnSpc>
                <a:spcPct val="150000"/>
              </a:lnSpc>
            </a:pPr>
            <a:r>
              <a:rPr lang="zh-CN" altLang="en-US" b="0" dirty="0">
                <a:latin typeface="+mn-ea"/>
                <a:cs typeface="+mn-ea"/>
                <a:sym typeface="+mn-lt"/>
              </a:rPr>
              <a:t>全球在</a:t>
            </a:r>
            <a:r>
              <a:rPr lang="en-US" altLang="zh-CN" b="0" dirty="0">
                <a:latin typeface="+mn-ea"/>
                <a:cs typeface="+mn-ea"/>
                <a:sym typeface="+mn-lt"/>
              </a:rPr>
              <a:t>2016</a:t>
            </a:r>
            <a:r>
              <a:rPr lang="zh-CN" altLang="en-US" b="0" dirty="0">
                <a:latin typeface="+mn-ea"/>
                <a:cs typeface="+mn-ea"/>
                <a:sym typeface="+mn-lt"/>
              </a:rPr>
              <a:t>年卖出超过</a:t>
            </a:r>
            <a:r>
              <a:rPr lang="en-US" altLang="zh-CN" b="0" dirty="0">
                <a:latin typeface="+mn-ea"/>
                <a:cs typeface="+mn-ea"/>
                <a:sym typeface="+mn-lt"/>
              </a:rPr>
              <a:t>4800</a:t>
            </a:r>
            <a:r>
              <a:rPr lang="zh-CN" altLang="en-US" b="0" dirty="0">
                <a:latin typeface="+mn-ea"/>
                <a:cs typeface="+mn-ea"/>
                <a:sym typeface="+mn-lt"/>
              </a:rPr>
              <a:t>亿个塑料饮料瓶</a:t>
            </a:r>
          </a:p>
          <a:p>
            <a:pPr>
              <a:lnSpc>
                <a:spcPct val="150000"/>
              </a:lnSpc>
            </a:pPr>
            <a:r>
              <a:rPr lang="zh-CN" altLang="en-US" b="0" dirty="0">
                <a:latin typeface="+mn-ea"/>
                <a:cs typeface="+mn-ea"/>
                <a:sym typeface="+mn-lt"/>
              </a:rPr>
              <a:t>全球每分钟卖出</a:t>
            </a:r>
            <a:r>
              <a:rPr lang="en-US" altLang="zh-CN" b="0" dirty="0">
                <a:latin typeface="+mn-ea"/>
                <a:cs typeface="+mn-ea"/>
                <a:sym typeface="+mn-lt"/>
              </a:rPr>
              <a:t>100</a:t>
            </a:r>
            <a:r>
              <a:rPr lang="zh-CN" altLang="en-US" b="0" dirty="0">
                <a:latin typeface="+mn-ea"/>
                <a:cs typeface="+mn-ea"/>
                <a:sym typeface="+mn-lt"/>
              </a:rPr>
              <a:t>万个塑料瓶</a:t>
            </a:r>
          </a:p>
          <a:p>
            <a:pPr>
              <a:lnSpc>
                <a:spcPct val="150000"/>
              </a:lnSpc>
            </a:pPr>
            <a:r>
              <a:rPr lang="zh-CN" altLang="en-US" b="0" dirty="0">
                <a:latin typeface="+mn-ea"/>
                <a:cs typeface="+mn-ea"/>
                <a:sym typeface="+mn-lt"/>
              </a:rPr>
              <a:t>塑料占到废物总量的</a:t>
            </a:r>
            <a:r>
              <a:rPr lang="en-US" altLang="zh-CN" b="0" dirty="0">
                <a:latin typeface="+mn-ea"/>
                <a:cs typeface="+mn-ea"/>
                <a:sym typeface="+mn-lt"/>
              </a:rPr>
              <a:t>10%</a:t>
            </a:r>
            <a:endParaRPr lang="zh-CN" altLang="en-US" b="0" dirty="0">
              <a:latin typeface="+mn-ea"/>
              <a:cs typeface="+mn-ea"/>
              <a:sym typeface="+mn-lt"/>
            </a:endParaRPr>
          </a:p>
          <a:p>
            <a:pPr>
              <a:lnSpc>
                <a:spcPct val="150000"/>
              </a:lnSpc>
            </a:pPr>
            <a:r>
              <a:rPr lang="zh-CN" altLang="en-US" b="0" dirty="0">
                <a:latin typeface="+mn-ea"/>
                <a:cs typeface="+mn-ea"/>
                <a:sym typeface="+mn-lt"/>
              </a:rPr>
              <a:t>我们使用的塑料有</a:t>
            </a:r>
            <a:r>
              <a:rPr lang="en-US" altLang="zh-CN" b="0" dirty="0">
                <a:latin typeface="+mn-ea"/>
                <a:cs typeface="+mn-ea"/>
                <a:sym typeface="+mn-lt"/>
              </a:rPr>
              <a:t>50%</a:t>
            </a:r>
            <a:r>
              <a:rPr lang="zh-CN" altLang="en-US" b="0" dirty="0">
                <a:latin typeface="+mn-ea"/>
                <a:cs typeface="+mn-ea"/>
                <a:sym typeface="+mn-lt"/>
              </a:rPr>
              <a:t>是一次性的</a:t>
            </a:r>
          </a:p>
        </p:txBody>
      </p:sp>
      <p:pic>
        <p:nvPicPr>
          <p:cNvPr id="4" name="图片 3">
            <a:extLst>
              <a:ext uri="{FF2B5EF4-FFF2-40B4-BE49-F238E27FC236}">
                <a16:creationId xmlns:a16="http://schemas.microsoft.com/office/drawing/2014/main" xmlns="" id="{385247C4-F9E3-4D58-A820-3EE6B641D1D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343" y="2585551"/>
            <a:ext cx="5076459" cy="3948357"/>
          </a:xfrm>
          <a:prstGeom prst="rect">
            <a:avLst/>
          </a:prstGeom>
        </p:spPr>
      </p:pic>
    </p:spTree>
    <p:extLst>
      <p:ext uri="{BB962C8B-B14F-4D97-AF65-F5344CB8AC3E}">
        <p14:creationId xmlns:p14="http://schemas.microsoft.com/office/powerpoint/2010/main" val="923276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Id&quot;:null,&quot;Name&quot;:&quot;适中&quot;,&quot;HeaderHeight&quot;:13.0,&quot;FooterHeight&quot;:6.0,&quot;SideMargin&quot;:4.0,&quot;TopMargin&quot;:0.0,&quot;BottomMargin&quot;:0.0,&quot;IntervalMargin&quot;:1.5,&quot;SettingType&quot;:&quot;System&quot;}"/>
</p:tagLst>
</file>

<file path=ppt/tags/tag10.xml><?xml version="1.0" encoding="utf-8"?>
<p:tagLst xmlns:a="http://schemas.openxmlformats.org/drawingml/2006/main" xmlns:r="http://schemas.openxmlformats.org/officeDocument/2006/relationships" xmlns:p="http://schemas.openxmlformats.org/presentationml/2006/main">
  <p:tag name="PA" val="v5.2.10"/>
</p:tagLst>
</file>

<file path=ppt/tags/tag11.xml><?xml version="1.0" encoding="utf-8"?>
<p:tagLst xmlns:a="http://schemas.openxmlformats.org/drawingml/2006/main" xmlns:r="http://schemas.openxmlformats.org/officeDocument/2006/relationships" xmlns:p="http://schemas.openxmlformats.org/presentationml/2006/main">
  <p:tag name="PA" val="v5.2.10"/>
</p:tagLst>
</file>

<file path=ppt/tags/tag12.xml><?xml version="1.0" encoding="utf-8"?>
<p:tagLst xmlns:a="http://schemas.openxmlformats.org/drawingml/2006/main" xmlns:r="http://schemas.openxmlformats.org/officeDocument/2006/relationships" xmlns:p="http://schemas.openxmlformats.org/presentationml/2006/main">
  <p:tag name="PA" val="v5.2.10"/>
</p:tagLst>
</file>

<file path=ppt/tags/tag13.xml><?xml version="1.0" encoding="utf-8"?>
<p:tagLst xmlns:a="http://schemas.openxmlformats.org/drawingml/2006/main" xmlns:r="http://schemas.openxmlformats.org/officeDocument/2006/relationships" xmlns:p="http://schemas.openxmlformats.org/presentationml/2006/main">
  <p:tag name="PA" val="v5.2.10"/>
</p:tagLst>
</file>

<file path=ppt/tags/tag14.xml><?xml version="1.0" encoding="utf-8"?>
<p:tagLst xmlns:a="http://schemas.openxmlformats.org/drawingml/2006/main" xmlns:r="http://schemas.openxmlformats.org/officeDocument/2006/relationships" xmlns:p="http://schemas.openxmlformats.org/presentationml/2006/main">
  <p:tag name="PA" val="v5.2.10"/>
</p:tagLst>
</file>

<file path=ppt/tags/tag15.xml><?xml version="1.0" encoding="utf-8"?>
<p:tagLst xmlns:a="http://schemas.openxmlformats.org/drawingml/2006/main" xmlns:r="http://schemas.openxmlformats.org/officeDocument/2006/relationships" xmlns:p="http://schemas.openxmlformats.org/presentationml/2006/main">
  <p:tag name="PA" val="v5.2.10"/>
</p:tagLst>
</file>

<file path=ppt/tags/tag16.xml><?xml version="1.0" encoding="utf-8"?>
<p:tagLst xmlns:a="http://schemas.openxmlformats.org/drawingml/2006/main" xmlns:r="http://schemas.openxmlformats.org/officeDocument/2006/relationships" xmlns:p="http://schemas.openxmlformats.org/presentationml/2006/main">
  <p:tag name="PA" val="v5.2.10"/>
</p:tagLst>
</file>

<file path=ppt/tags/tag17.xml><?xml version="1.0" encoding="utf-8"?>
<p:tagLst xmlns:a="http://schemas.openxmlformats.org/drawingml/2006/main" xmlns:r="http://schemas.openxmlformats.org/officeDocument/2006/relationships" xmlns:p="http://schemas.openxmlformats.org/presentationml/2006/main">
  <p:tag name="PA" val="v5.2.10"/>
</p:tagLst>
</file>

<file path=ppt/tags/tag18.xml><?xml version="1.0" encoding="utf-8"?>
<p:tagLst xmlns:a="http://schemas.openxmlformats.org/drawingml/2006/main" xmlns:r="http://schemas.openxmlformats.org/officeDocument/2006/relationships" xmlns:p="http://schemas.openxmlformats.org/presentationml/2006/main">
  <p:tag name="PA" val="v5.2.10"/>
</p:tagLst>
</file>

<file path=ppt/tags/tag19.xml><?xml version="1.0" encoding="utf-8"?>
<p:tagLst xmlns:a="http://schemas.openxmlformats.org/drawingml/2006/main" xmlns:r="http://schemas.openxmlformats.org/officeDocument/2006/relationships" xmlns:p="http://schemas.openxmlformats.org/presentationml/2006/main">
  <p:tag name="PA" val="v5.2.10"/>
</p:tagLst>
</file>

<file path=ppt/tags/tag2.xml><?xml version="1.0" encoding="utf-8"?>
<p:tagLst xmlns:a="http://schemas.openxmlformats.org/drawingml/2006/main" xmlns:r="http://schemas.openxmlformats.org/officeDocument/2006/relationships" xmlns:p="http://schemas.openxmlformats.org/presentationml/2006/main">
  <p:tag name="PA" val="v5.2.10"/>
</p:tagLst>
</file>

<file path=ppt/tags/tag20.xml><?xml version="1.0" encoding="utf-8"?>
<p:tagLst xmlns:a="http://schemas.openxmlformats.org/drawingml/2006/main" xmlns:r="http://schemas.openxmlformats.org/officeDocument/2006/relationships" xmlns:p="http://schemas.openxmlformats.org/presentationml/2006/main">
  <p:tag name="PA" val="v5.2.10"/>
</p:tagLst>
</file>

<file path=ppt/tags/tag21.xml><?xml version="1.0" encoding="utf-8"?>
<p:tagLst xmlns:a="http://schemas.openxmlformats.org/drawingml/2006/main" xmlns:r="http://schemas.openxmlformats.org/officeDocument/2006/relationships" xmlns:p="http://schemas.openxmlformats.org/presentationml/2006/main">
  <p:tag name="PA" val="v5.2.10"/>
</p:tagLst>
</file>

<file path=ppt/tags/tag22.xml><?xml version="1.0" encoding="utf-8"?>
<p:tagLst xmlns:a="http://schemas.openxmlformats.org/drawingml/2006/main" xmlns:r="http://schemas.openxmlformats.org/officeDocument/2006/relationships" xmlns:p="http://schemas.openxmlformats.org/presentationml/2006/main">
  <p:tag name="PA" val="v5.2.10"/>
</p:tagLst>
</file>

<file path=ppt/tags/tag23.xml><?xml version="1.0" encoding="utf-8"?>
<p:tagLst xmlns:a="http://schemas.openxmlformats.org/drawingml/2006/main" xmlns:r="http://schemas.openxmlformats.org/officeDocument/2006/relationships" xmlns:p="http://schemas.openxmlformats.org/presentationml/2006/main">
  <p:tag name="PA" val="v5.2.10"/>
</p:tagLst>
</file>

<file path=ppt/tags/tag24.xml><?xml version="1.0" encoding="utf-8"?>
<p:tagLst xmlns:a="http://schemas.openxmlformats.org/drawingml/2006/main" xmlns:r="http://schemas.openxmlformats.org/officeDocument/2006/relationships" xmlns:p="http://schemas.openxmlformats.org/presentationml/2006/main">
  <p:tag name="PA" val="v5.2.10"/>
</p:tagLst>
</file>

<file path=ppt/tags/tag25.xml><?xml version="1.0" encoding="utf-8"?>
<p:tagLst xmlns:a="http://schemas.openxmlformats.org/drawingml/2006/main" xmlns:r="http://schemas.openxmlformats.org/officeDocument/2006/relationships" xmlns:p="http://schemas.openxmlformats.org/presentationml/2006/main">
  <p:tag name="PA" val="v5.2.10"/>
</p:tagLst>
</file>

<file path=ppt/tags/tag26.xml><?xml version="1.0" encoding="utf-8"?>
<p:tagLst xmlns:a="http://schemas.openxmlformats.org/drawingml/2006/main" xmlns:r="http://schemas.openxmlformats.org/officeDocument/2006/relationships" xmlns:p="http://schemas.openxmlformats.org/presentationml/2006/main">
  <p:tag name="PA" val="v5.2.10"/>
</p:tagLst>
</file>

<file path=ppt/tags/tag27.xml><?xml version="1.0" encoding="utf-8"?>
<p:tagLst xmlns:a="http://schemas.openxmlformats.org/drawingml/2006/main" xmlns:r="http://schemas.openxmlformats.org/officeDocument/2006/relationships" xmlns:p="http://schemas.openxmlformats.org/presentationml/2006/main">
  <p:tag name="PA" val="v5.2.10"/>
</p:tagLst>
</file>

<file path=ppt/tags/tag28.xml><?xml version="1.0" encoding="utf-8"?>
<p:tagLst xmlns:a="http://schemas.openxmlformats.org/drawingml/2006/main" xmlns:r="http://schemas.openxmlformats.org/officeDocument/2006/relationships" xmlns:p="http://schemas.openxmlformats.org/presentationml/2006/main">
  <p:tag name="PA" val="v5.2.10"/>
</p:tagLst>
</file>

<file path=ppt/tags/tag29.xml><?xml version="1.0" encoding="utf-8"?>
<p:tagLst xmlns:a="http://schemas.openxmlformats.org/drawingml/2006/main" xmlns:r="http://schemas.openxmlformats.org/officeDocument/2006/relationships" xmlns:p="http://schemas.openxmlformats.org/presentationml/2006/main">
  <p:tag name="PA" val="v5.2.10"/>
</p:tagLst>
</file>

<file path=ppt/tags/tag3.xml><?xml version="1.0" encoding="utf-8"?>
<p:tagLst xmlns:a="http://schemas.openxmlformats.org/drawingml/2006/main" xmlns:r="http://schemas.openxmlformats.org/officeDocument/2006/relationships" xmlns:p="http://schemas.openxmlformats.org/presentationml/2006/main">
  <p:tag name="PA" val="v5.2.10"/>
</p:tagLst>
</file>

<file path=ppt/tags/tag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17"/>
</p:tagLst>
</file>

<file path=ppt/tags/tag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2*f*1"/>
  <p:tag name="KSO_WM_UNIT_CLEAR" val="1"/>
  <p:tag name="KSO_WM_UNIT_LAYERLEVEL" val="1"/>
  <p:tag name="KSO_WM_UNIT_VALUE" val="297"/>
  <p:tag name="KSO_WM_UNIT_HIGHLIGHT" val="0"/>
  <p:tag name="KSO_WM_UNIT_COMPATIBLE" val="0"/>
  <p:tag name="KSO_WM_UNIT_PRESET_TEXT_INDEX" val="5"/>
  <p:tag name="KSO_WM_UNIT_PRESET_TEXT_LEN" val="232"/>
</p:tagLst>
</file>

<file path=ppt/tags/tag32.xml><?xml version="1.0" encoding="utf-8"?>
<p:tagLst xmlns:a="http://schemas.openxmlformats.org/drawingml/2006/main" xmlns:r="http://schemas.openxmlformats.org/officeDocument/2006/relationships" xmlns:p="http://schemas.openxmlformats.org/presentationml/2006/main">
  <p:tag name="PA" val="v5.2.10"/>
</p:tagLst>
</file>

<file path=ppt/tags/tag33.xml><?xml version="1.0" encoding="utf-8"?>
<p:tagLst xmlns:a="http://schemas.openxmlformats.org/drawingml/2006/main" xmlns:r="http://schemas.openxmlformats.org/officeDocument/2006/relationships" xmlns:p="http://schemas.openxmlformats.org/presentationml/2006/main">
  <p:tag name="PA" val="v5.2.10"/>
</p:tagLst>
</file>

<file path=ppt/tags/tag34.xml><?xml version="1.0" encoding="utf-8"?>
<p:tagLst xmlns:a="http://schemas.openxmlformats.org/drawingml/2006/main" xmlns:r="http://schemas.openxmlformats.org/officeDocument/2006/relationships" xmlns:p="http://schemas.openxmlformats.org/presentationml/2006/main">
  <p:tag name="PA" val="v5.2.10"/>
</p:tagLst>
</file>

<file path=ppt/tags/tag35.xml><?xml version="1.0" encoding="utf-8"?>
<p:tagLst xmlns:a="http://schemas.openxmlformats.org/drawingml/2006/main" xmlns:r="http://schemas.openxmlformats.org/officeDocument/2006/relationships" xmlns:p="http://schemas.openxmlformats.org/presentationml/2006/main">
  <p:tag name="PA" val="v5.2.10"/>
</p:tagLst>
</file>

<file path=ppt/tags/tag4.xml><?xml version="1.0" encoding="utf-8"?>
<p:tagLst xmlns:a="http://schemas.openxmlformats.org/drawingml/2006/main" xmlns:r="http://schemas.openxmlformats.org/officeDocument/2006/relationships" xmlns:p="http://schemas.openxmlformats.org/presentationml/2006/main">
  <p:tag name="PA" val="v5.2.10"/>
</p:tagLst>
</file>

<file path=ppt/tags/tag5.xml><?xml version="1.0" encoding="utf-8"?>
<p:tagLst xmlns:a="http://schemas.openxmlformats.org/drawingml/2006/main" xmlns:r="http://schemas.openxmlformats.org/officeDocument/2006/relationships" xmlns:p="http://schemas.openxmlformats.org/presentationml/2006/main">
  <p:tag name="PA" val="v5.2.10"/>
</p:tagLst>
</file>

<file path=ppt/tags/tag6.xml><?xml version="1.0" encoding="utf-8"?>
<p:tagLst xmlns:a="http://schemas.openxmlformats.org/drawingml/2006/main" xmlns:r="http://schemas.openxmlformats.org/officeDocument/2006/relationships" xmlns:p="http://schemas.openxmlformats.org/presentationml/2006/main">
  <p:tag name="PA" val="v5.2.10"/>
</p:tagLst>
</file>

<file path=ppt/tags/tag7.xml><?xml version="1.0" encoding="utf-8"?>
<p:tagLst xmlns:a="http://schemas.openxmlformats.org/drawingml/2006/main" xmlns:r="http://schemas.openxmlformats.org/officeDocument/2006/relationships" xmlns:p="http://schemas.openxmlformats.org/presentationml/2006/main">
  <p:tag name="PA" val="v5.2.10"/>
</p:tagLst>
</file>

<file path=ppt/tags/tag8.xml><?xml version="1.0" encoding="utf-8"?>
<p:tagLst xmlns:a="http://schemas.openxmlformats.org/drawingml/2006/main" xmlns:r="http://schemas.openxmlformats.org/officeDocument/2006/relationships" xmlns:p="http://schemas.openxmlformats.org/presentationml/2006/main">
  <p:tag name="PA" val="v5.2.10"/>
</p:tagLst>
</file>

<file path=ppt/tags/tag9.xml><?xml version="1.0" encoding="utf-8"?>
<p:tagLst xmlns:a="http://schemas.openxmlformats.org/drawingml/2006/main" xmlns:r="http://schemas.openxmlformats.org/officeDocument/2006/relationships" xmlns:p="http://schemas.openxmlformats.org/presentationml/2006/main">
  <p:tag name="PA" val="v5.2.10"/>
</p:tagLst>
</file>

<file path=ppt/theme/theme1.xml><?xml version="1.0" encoding="utf-8"?>
<a:theme xmlns:a="http://schemas.openxmlformats.org/drawingml/2006/main" name="Office 主题​​">
  <a:themeElements>
    <a:clrScheme name="自定义 45">
      <a:dk1>
        <a:sysClr val="windowText" lastClr="000000"/>
      </a:dk1>
      <a:lt1>
        <a:sysClr val="window" lastClr="FFFFFF"/>
      </a:lt1>
      <a:dk2>
        <a:srgbClr val="455F51"/>
      </a:dk2>
      <a:lt2>
        <a:srgbClr val="E3DED1"/>
      </a:lt2>
      <a:accent1>
        <a:srgbClr val="549E39"/>
      </a:accent1>
      <a:accent2>
        <a:srgbClr val="8AB833"/>
      </a:accent2>
      <a:accent3>
        <a:srgbClr val="00B050"/>
      </a:accent3>
      <a:accent4>
        <a:srgbClr val="029676"/>
      </a:accent4>
      <a:accent5>
        <a:srgbClr val="4AB5C4"/>
      </a:accent5>
      <a:accent6>
        <a:srgbClr val="0989B1"/>
      </a:accent6>
      <a:hlink>
        <a:srgbClr val="6B9F25"/>
      </a:hlink>
      <a:folHlink>
        <a:srgbClr val="BA6906"/>
      </a:folHlink>
    </a:clrScheme>
    <a:fontScheme name="自定义 5">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1235</TotalTime>
  <Words>1773</Words>
  <Application>Microsoft Office PowerPoint</Application>
  <PresentationFormat>宽屏</PresentationFormat>
  <Paragraphs>147</Paragraphs>
  <Slides>25</Slides>
  <Notes>19</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25</vt:i4>
      </vt:variant>
    </vt:vector>
  </HeadingPairs>
  <TitlesOfParts>
    <vt:vector size="39" baseType="lpstr">
      <vt:lpstr>Meiryo</vt:lpstr>
      <vt:lpstr>等线</vt:lpstr>
      <vt:lpstr>汉仪雅酷黑 75W</vt:lpstr>
      <vt:lpstr>汉仪铸字木头人W</vt:lpstr>
      <vt:lpstr>华文中宋</vt:lpstr>
      <vt:lpstr>宋体</vt:lpstr>
      <vt:lpstr>Microsoft YaHei</vt:lpstr>
      <vt:lpstr>Microsoft YaHei</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http://www.ypppt.com/</cp:keywords>
  <cp:lastModifiedBy>kan</cp:lastModifiedBy>
  <cp:revision>82</cp:revision>
  <dcterms:created xsi:type="dcterms:W3CDTF">2018-04-18T06:17:00Z</dcterms:created>
  <dcterms:modified xsi:type="dcterms:W3CDTF">2021-01-09T06:14:00Z</dcterms:modified>
</cp:coreProperties>
</file>